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0"/>
  </p:notesMasterIdLst>
  <p:sldIdLst>
    <p:sldId id="382" r:id="rId3"/>
    <p:sldId id="519" r:id="rId4"/>
    <p:sldId id="520" r:id="rId5"/>
    <p:sldId id="521" r:id="rId6"/>
    <p:sldId id="522" r:id="rId7"/>
    <p:sldId id="523" r:id="rId8"/>
    <p:sldId id="524" r:id="rId9"/>
    <p:sldId id="525" r:id="rId10"/>
    <p:sldId id="383" r:id="rId11"/>
    <p:sldId id="417" r:id="rId12"/>
    <p:sldId id="418" r:id="rId13"/>
    <p:sldId id="394" r:id="rId14"/>
    <p:sldId id="425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5" r:id="rId25"/>
    <p:sldId id="404" r:id="rId26"/>
    <p:sldId id="406" r:id="rId27"/>
    <p:sldId id="407" r:id="rId28"/>
    <p:sldId id="408" r:id="rId29"/>
    <p:sldId id="409" r:id="rId30"/>
    <p:sldId id="410" r:id="rId31"/>
    <p:sldId id="426" r:id="rId32"/>
    <p:sldId id="428" r:id="rId33"/>
    <p:sldId id="427" r:id="rId34"/>
    <p:sldId id="429" r:id="rId35"/>
    <p:sldId id="430" r:id="rId36"/>
    <p:sldId id="432" r:id="rId37"/>
    <p:sldId id="431" r:id="rId38"/>
    <p:sldId id="433" r:id="rId39"/>
    <p:sldId id="434" r:id="rId40"/>
    <p:sldId id="435" r:id="rId41"/>
    <p:sldId id="436" r:id="rId42"/>
    <p:sldId id="437" r:id="rId43"/>
    <p:sldId id="440" r:id="rId44"/>
    <p:sldId id="411" r:id="rId45"/>
    <p:sldId id="412" r:id="rId46"/>
    <p:sldId id="413" r:id="rId47"/>
    <p:sldId id="414" r:id="rId48"/>
    <p:sldId id="415" r:id="rId49"/>
    <p:sldId id="441" r:id="rId50"/>
    <p:sldId id="416" r:id="rId51"/>
    <p:sldId id="419" r:id="rId52"/>
    <p:sldId id="439" r:id="rId53"/>
    <p:sldId id="438" r:id="rId54"/>
    <p:sldId id="420" r:id="rId55"/>
    <p:sldId id="421" r:id="rId56"/>
    <p:sldId id="422" r:id="rId57"/>
    <p:sldId id="423" r:id="rId58"/>
    <p:sldId id="384" r:id="rId59"/>
    <p:sldId id="424" r:id="rId60"/>
    <p:sldId id="385" r:id="rId61"/>
    <p:sldId id="386" r:id="rId62"/>
    <p:sldId id="449" r:id="rId63"/>
    <p:sldId id="450" r:id="rId64"/>
    <p:sldId id="451" r:id="rId65"/>
    <p:sldId id="452" r:id="rId66"/>
    <p:sldId id="453" r:id="rId67"/>
    <p:sldId id="454" r:id="rId68"/>
    <p:sldId id="448" r:id="rId69"/>
    <p:sldId id="455" r:id="rId70"/>
    <p:sldId id="456" r:id="rId71"/>
    <p:sldId id="457" r:id="rId72"/>
    <p:sldId id="458" r:id="rId73"/>
    <p:sldId id="445" r:id="rId74"/>
    <p:sldId id="459" r:id="rId75"/>
    <p:sldId id="460" r:id="rId76"/>
    <p:sldId id="461" r:id="rId77"/>
    <p:sldId id="462" r:id="rId78"/>
    <p:sldId id="463" r:id="rId79"/>
    <p:sldId id="464" r:id="rId80"/>
    <p:sldId id="465" r:id="rId81"/>
    <p:sldId id="466" r:id="rId82"/>
    <p:sldId id="467" r:id="rId83"/>
    <p:sldId id="468" r:id="rId84"/>
    <p:sldId id="469" r:id="rId85"/>
    <p:sldId id="470" r:id="rId86"/>
    <p:sldId id="471" r:id="rId87"/>
    <p:sldId id="472" r:id="rId88"/>
    <p:sldId id="387" r:id="rId89"/>
    <p:sldId id="473" r:id="rId90"/>
    <p:sldId id="442" r:id="rId91"/>
    <p:sldId id="474" r:id="rId92"/>
    <p:sldId id="475" r:id="rId93"/>
    <p:sldId id="476" r:id="rId94"/>
    <p:sldId id="477" r:id="rId95"/>
    <p:sldId id="478" r:id="rId96"/>
    <p:sldId id="479" r:id="rId97"/>
    <p:sldId id="480" r:id="rId98"/>
    <p:sldId id="481" r:id="rId99"/>
    <p:sldId id="482" r:id="rId100"/>
    <p:sldId id="389" r:id="rId101"/>
    <p:sldId id="483" r:id="rId102"/>
    <p:sldId id="484" r:id="rId103"/>
    <p:sldId id="485" r:id="rId104"/>
    <p:sldId id="487" r:id="rId105"/>
    <p:sldId id="488" r:id="rId106"/>
    <p:sldId id="489" r:id="rId107"/>
    <p:sldId id="490" r:id="rId108"/>
    <p:sldId id="491" r:id="rId109"/>
    <p:sldId id="492" r:id="rId110"/>
    <p:sldId id="493" r:id="rId111"/>
    <p:sldId id="390" r:id="rId112"/>
    <p:sldId id="494" r:id="rId113"/>
    <p:sldId id="495" r:id="rId114"/>
    <p:sldId id="496" r:id="rId115"/>
    <p:sldId id="497" r:id="rId116"/>
    <p:sldId id="498" r:id="rId117"/>
    <p:sldId id="499" r:id="rId118"/>
    <p:sldId id="500" r:id="rId119"/>
    <p:sldId id="501" r:id="rId120"/>
    <p:sldId id="502" r:id="rId121"/>
    <p:sldId id="503" r:id="rId122"/>
    <p:sldId id="504" r:id="rId123"/>
    <p:sldId id="391" r:id="rId124"/>
    <p:sldId id="505" r:id="rId125"/>
    <p:sldId id="506" r:id="rId126"/>
    <p:sldId id="507" r:id="rId127"/>
    <p:sldId id="508" r:id="rId128"/>
    <p:sldId id="509" r:id="rId129"/>
    <p:sldId id="510" r:id="rId130"/>
    <p:sldId id="514" r:id="rId131"/>
    <p:sldId id="515" r:id="rId132"/>
    <p:sldId id="516" r:id="rId133"/>
    <p:sldId id="517" r:id="rId134"/>
    <p:sldId id="518" r:id="rId135"/>
    <p:sldId id="392" r:id="rId136"/>
    <p:sldId id="511" r:id="rId137"/>
    <p:sldId id="512" r:id="rId138"/>
    <p:sldId id="513" r:id="rId1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viewProps" Target="view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1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1 870,'1'3,"1"0,0 1,-1-1,2 0,-1 0,0 0,0 0,1 0,0-1,-1 1,1-1,0 0,0 0,0 0,1 0,-1 0,0-1,1 1,-1-1,1 0,0 0,-1 0,1-1,0 1,-1-1,1 0,2 0,5-2,1-1,-1 0,1-1,-1 0,0-1,-1 0,1-1,-1 0,0-1,-1 0,1 0,-1-1,-1 0,1-1,-2 0,1 0,5-10,-12 19,92-119,-5-4,-5-3,-3-9,-38 65,76-102,-117 170,0 1,1-1,-1 1,0 0,1-1,-1 1,1 0,0 0,-1 0,1 0,0 0,0 0,-1 0,1 1,0-1,0 1,0-1,0 1,0 0,0 0,0 0,0 0,0 0,0 0,0 0,0 1,0-1,0 1,-1-1,1 1,0 0,0 0,0 0,-1 0,1 0,0 0,-1 0,1 0,-1 1,0-1,1 1,-1-1,0 1,0-1,0 1,0 0,0 0,0-1,0 1,-1 0,1 0,-1 0,1 0,10 30,-2 1,-1-1,-1 1,-2 1,-1-1,-1 1,-3 0,0 0,-2-1,-2 1,-1-1,-2 3,4-2,-1 1,-2-1,-2 0,-1 0,-1-1,-2 0,-1-1,-2 0,-1-1,-18 25,22-43,-1 0,-1-1,0 0,-1-2,0 1,-1-2,1 0,-2-1,0 0,0-1,0-1,0-1,-1 0,0-2,0 0,0-1,-1 0,1-2,0 0,0-1,-1-1,-4-2,15 3,-1 0,0-2,1 1,0-1,-1 0,1 0,0-1,1 0,-1-1,1 0,0 0,0 0,0-1,1 0,-1 0,2-1,-1 0,1 0,0 0,0-1,1 1,0-1,0 0,1 0,0-1,1 1,-1-4,1-12</inkml:trace>
  <inkml:trace contextRef="#ctx0" brushRef="#br0" timeOffset="1219.755">961 870,'56'-45,"-39"33,0-1,-1 0,0-1,-1-1,-1 0,0-1,-1 0,-1-1,0-1,4-10,-14 26,-1 0,0 0,1 0,-1 0,0-1,0 1,-1 0,1-1,0 1,-1-1,1 1,-1-1,0 1,0-1,0 1,0-1,0 1,0-1,-1 1,0 0,1-1,-1 1,0 0,0-1,0 1,0 0,0 0,-1 0,1 0,-1 0,1 0,-1 0,0 0,0 0,0 1,0-1,0 1,0 0,0-1,0 1,-1 0,1 0,0 1,-1-1,1 0,0 1,-1-1,-2 1,-4 2,0 0,0 1,0 0,0 0,1 1,-1 0,1 1,0 0,0 0,1 1,-1 0,1 0,0 1,1 0,0 0,0 0,1 1,-1 0,2 0,-1 0,1 1,0-1,1 1,0 0,0 0,0 4,-18 118,21-127,1 1,0-1,0 1,0-1,0 1,0-1,1 0,0 1,0-1,0 0,0 0,1-1,0 1,0 0,0-1,0 0,0 1,1-1,-1 0,1-1,0 1,0-1,0 0,0 0,0 0,0 0,4 0,7 2,1-1,0-1,-1 0,1-2,0 1,0-2,0 0,0-1,-1-1,1 0,-1-1,1-1,-1 0,-1-1,1-1,-1 0,0-1,-1 0,0-1,0-1,10-9,175-139,-193 152,0 1,0 0,1 0,-1 1,1 0,0 0,1 0,-1 0,1 1,-1 0,1 1,0 0,0 0,0 0,0 0,0 1,0 1,1-1,-1 1,0 0,0 1,6 1,-13-1,-1 0,0 0,1 0,-1 1,0-1,0 0,0 0,0 0,0 0,0-1,0 1,-1 0,1 0,0-1,0 1,-1 0,1-1,0 1,-1-1,1 0,0 0,-1 1,1-1,0 0,-1 0,1 0,-1 0,1 0,0-1,-1 1,0 0,-8-1,0 1,0 1,0 0,0 0,0 1,0 0,0 1,0 0,1 0,0 1,-1 1,2-1,-1 1,0 1,1 0,0 0,0 0,1 1,-3 3,5-4,0 0,1 1,-1-1,1 1,1 0,-1 0,1 0,0 0,1 0,0 1,0-1,1 1,-1 0,2-1,-1 1,1 0,0 0,1-1,0 1,0 0,0-1,1 1,1-1,-1 1,1-1,0 0,1 0,-1 0,1-1,1 1,-1-1,1 0,0 0,1-1,-1 1,1-1,0 0,1-1,-1 0,1 0,0 0,0-1,0 1,9 0,-1-1,1 0,0-1,0-1,0 0,0-1,0-1,0-1,0 0,0-1,-1 0,1-2,-1 0,0 0,12-7,14-8,-1-3,-1-1,-1-1,32-29,-29 21,-1-2,-2-1,-2-2,-1-2,-2-1,-2-1,-1-2,-3-1,-2-2,-1 0,-3-1,-2-1,2-14,-17 54,-1 1,0-1,-1 1,0-1,-1 0,0 0,0 0,0 0,-1 0,-1 0,0 0,0 0,0 0,-1 1,-1-1,1 0,-1 1,-1 0,0-1,0 1,0 1,-1-1,0 1,-1-1,0 2,0-1,0 1,-1 0,-1-1,6 6,-1 0,0 0,0 0,1 0,-1 0,0 1,0 0,0-1,0 1,0 0,0 0,1 1,-1-1,0 1,0-1,0 1,1 0,-1 0,0 0,1 0,-1 1,0-1,1 1,0-1,-1 1,1 0,0 0,0 0,0 0,0 1,1-1,-2 2,-42 86,39-65,1 0,1 1,2-1,0 0,1 1,2 0,1 0,-1 17,34 176,-17-143,14 94,-2 38,-19-147,2-91,-10-22,-2 26</inkml:trace>
  <inkml:trace contextRef="#ctx0" brushRef="#br0" timeOffset="1468.897">1976 418,'103'15,"0"-6,97-3,76 21,-221-37,-32 4</inkml:trace>
  <inkml:trace contextRef="#ctx0" brushRef="#br0" timeOffset="1721.143">2851 588,'-5'34,"-1"15,0 5,1-3,2-4,1-6,5-5,3-4,5-8,0-7</inkml:trace>
  <inkml:trace contextRef="#ctx0" brushRef="#br0" timeOffset="1902.245">2880 391,'0'0</inkml:trace>
  <inkml:trace contextRef="#ctx0" brushRef="#br0" timeOffset="2065.225">3274 672,'-1'2,"-10"15,1 0,1 0,0 1,1 0,1 0,1 1,0 0,2 1,0-1,0 9,4-25,0 0,0 1,0-1,0 0,1 0,-1 0,1 0,0 0,0 0,0 0,0-1,1 1,-1 0,1 0,-1-1,1 1,0-1,0 0,0 1,1-1,-1 0,0 0,1 0,-1-1,1 1,0-1,-1 1,1-1,0 0,0 0,0 0,0 0,0-1,0 1,0-1,0 0,0 1,1-2,-1 1,0 0,0-1,0 1,0-1,0 0,0 0,0 0,10-7,-1 1,0-2,-1 0,0 0,-1-1,0 0,0-1,-1 0,0-1,-1 0,0 0,-1-1,-1 0,4-10,-5 14,0 0,-1-1,0 1,-1-1,0 0,0-1,-1 1,0 0,-1-1,-1 1,1-1,-2 1,1-1,-1 1,-1 0,0-1,0 1,-1 0,-1 0,1 0,-2 1,1-1,-1 1,-1 0,1 1,-2-1,1 1,-1 0,0 0,-1 1,-2-1,7 5,0 1,0 0,-1 0,1 0,-1 0,0 1,1 0,-1-1,0 1,0 0,0 1,0-1,0 1,0 0,0 0,0 0,0 0,0 1,0 0,0-1,-20 8</inkml:trace>
  <inkml:trace contextRef="#ctx0" brushRef="#br0" timeOffset="2450.217">3754 814,'18'-233,"-8"196,-10 37,0 0,0 1,0-1,0 1,0-1,0 1,0-1,0 1,0-1,0 0,0 1,0-1,0 1,0-1,1 1,-1-1,0 0,0 1,0-1,1 1,-1-1,0 0,0 1,1-1,-1 0,0 0,1 1,-1-1,1 0,-1 0,0 1,1-1,-1 0,1 0,-1 0,0 0,1 1,-1-1,1 0,-1 0,1 0,-1 0,1 0,-1 0,0 0,1 0,-1 0,1-1,-1 1,1 0,-1 0,0 0,1 0,-1-1,1 1,-1 0,0 0,1-1,-1 1,0 0,1-1,-1 1,0 0,1-1,14 67,20 43,-31-102,1 0,-1-1,2 1,-1-1,0 0,1-1,0 0,1 1,-1-2,1 1,0-1,0 0,0-1,0 1,1-1,-1-1,1 0,0 0,0 0,0-1,0 0,0 0,0-1,0 0,0-1,0 0,0 0,0-1,0 0,-1 0,1 0,0-1,-1-1,0 1,0-1,0 0,5-5,0-2,-1-2,0 0,-1 0,0-1,-1 0,-1 0,0-1,-1 0,0-1,-2 1,1-1,-2 0,0-1,-2 1,1-1,-2 1,0-1,-1 0,-1 0,0 1,-2-3,-15-66,12 61</inkml:trace>
  <inkml:trace contextRef="#ctx0" brushRef="#br0" timeOffset="3451.798">2880 278,'4'0,"3"4,-6 3,2-1,6-2,-4 0,-3 3,-6 0,-3 5,0-1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622 191,'0'878,"0"-870,0-5,0 0,1 0,-1-1,0 1,0 0,0 0,-1-1,1 1,-1 0,0 0,1-1,-1 1,0-1,-1 1,1-1,0 1,-1-1,1 1,-1-1,-2 2,-8 1</inkml:trace>
  <inkml:trace contextRef="#ctx0" brushRef="#br0" timeOffset="384.242">57 164,'93'-37,"264"-21,-45 11,-237 36,-66 8,0 1,0 0,0 1,0 0,0 0,0 1,0 0,0 1,0 0,1 0,-1 1,-1 0,1 0,0 1,0 0,-1 1,10 6,-2-1</inkml:trace>
  <inkml:trace contextRef="#ctx0" brushRef="#br0" timeOffset="817.333">1299 558,'-12'3,"0"1,1 0,-1 0,1 2,0-1,0 1,1 1,0 0,0 0,0 1,1 0,1 1,-1-1,1 2,1-1,-1 1,2 1,-1-1,2 1,-1 0,2 1,-1-1,0 6,0-5,1 0,0 0,0 1,2-1,-1 1,2 0,0 0,0 0,1 0,1 0,0 0,1 0,0-1,1 1,0 0,1 0,-2-10,-1-1,1 1,0 0,0-1,0 1,0-1,0 1,0-1,1 0,-1 0,1 0,0 0,-1-1,1 1,0-1,0 0,0 1,0-1,0-1,0 1,0 0,0-1,1 1,-1-1,0 0,0 0,0 0,1-1,-1 1,0-1,0 0,2 0,4-2,0 0,-1 0,1 0,-1-1,0-1,0 1,-1-1,1 0,-1-1,0 0,0-1,10-13,-1-1,-1-1,-1 0,-1-1,-1 0,0-1,-2 0,3-15,-9 31,0 0,0 0,-1-1,0 1,0-1,-1 0,-1 0,1 0,-1 0,-1 0,0 0,0 0,-1-1,0 1,0 0,-1 0,0 1,-1-1,0 0,0 1,-1-1,0 1,0 0,-1 1,0-1,-1 1,0 0,0 0,0 0,-1 1,1 0,-6-3,4 7,-1 0,0 0,1 0,-1 1,0 0,0 1,0 0,1 1,-1 0,0 0,0 0,1 1,-1 1,1 0,-1 0,1 0,0 1,0 0,1 1,-1 0,1 0,0 0,0 1,1 0,0 0,0 1,0 0,1 0,0 0,0 1,-1 3,-22 39,19-27</inkml:trace>
  <inkml:trace contextRef="#ctx0" brushRef="#br0" timeOffset="1299.64">1779 530,'-57'44,"41"-34,1 1,0 0,0 1,2 1,-1 0,2 1,-1 0,2 1,0 0,1 1,1 0,-3 6,10-16,1-1,0 1,0-1,0 1,1-1,-1 1,1 0,1-1,-1 1,1-1,0 1,0-1,1 1,0-1,0 0,0 1,0-1,1 0,0-1,0 1,0 0,0-1,1 0,0 1,0-1,0-1,1 1,-1-1,5 3,-1-1,-1 0,1 0,1-1,-1 0,1 0,-1-1,1 0,0-1,0 0,1 0,-1-1,0 0,0-1,1 0,-1 0,0-1,9-2,-1-2,0-1,-1-1,0-1,0 0,-1-1,0-1,0 0,-1-1,-1 0,1-2,-2 1,0-1,2-4,13-18,-2 0,-2-2,-1 0,15-36,-28 55,0 0,-1-1,-1 1,-1-1,0-1,-1 1,-2-1,0 0,-1 0,-1 0,0 0,-2 0,0 0,-2 0,0 0,-1 1,-1-1,-1 1,0 0,-2 0,0 1,-1 0,-1 1,0 0,-2-1,5 11,-1 1,1-1,-1 1,0 0,-1 1,1 0,-1 0,0 1,-1 0,1 0,0 1,-1 1,0 0,0 0,0 0,0 1,0 1,0 0,0 0,0 1,0 0,1 1,-1 0,0 1,0 0,1 0,0 1,0 0,0 1,0 0,-4 3,-1 3,1 1,0 1,0 0,1 0,1 1,0 1,1 0,1 1,0-1,1 2,1-1,0 1,2 0,0 0,0 1,2 0,0 0,1 0,1 0,0 0,2 0,0 0,1 0,1 0,0-1,2 1,0-1,1 0,0 0,1 0,1-1,3 2,-2 1,2-1,0 0,1-1,1 0,1-1,0-1,1 0,1-1,0-1,0 0,2-1,-1-1,2-1,-1 0,1-1,1-1,0-1,0-1,0-1,0 0,1-2,0 0,0-1,0-1,12-2,46-10,-49 5</inkml:trace>
  <inkml:trace contextRef="#ctx0" brushRef="#br0" timeOffset="2294.434">2738 446,'-24'5,"1"1,0 2,1 0,0 1,0 1,1 1,0 1,0 1,2 0,0 2,0 0,2 2,0-1,-3 6,14-13,0 1,0 0,1 0,1 0,0 0,0 1,1 0,0 0,1 0,0 0,0 0,2 0,-1 1,1-1,1 0,1 6,-1-14,0 0,0 1,1-1,-1 0,1 1,0-1,0 0,0 0,0-1,1 1,-1 0,1-1,-1 1,1-1,0 0,0 0,0 0,0 0,0-1,1 1,-1-1,0 0,1 0,-1 0,1 0,0-1,-1 1,1-1,-1 0,1 0,-1 0,1 0,1-1,6 0,0-1,0 0,0-1,0 0,0 0,0-1,-1-1,0 0,0 0,2-2,12-13,-1 0,-2-1,0-2,-1 0,-1-1,-1 0,2-8,2 1,68-89,-90 119,1 1,-1-1,1 1,-1-1,1 1,-1-1,1 1,0-1,-1 1,1 0,0 0,-1-1,1 1,0 0,-1 0,1-1,0 1,0 0,-1 0,1 0,0 0,-1 0,1 0,0 0,0 1,-1-1,1 0,0 0,-1 0,1 1,0-1,-1 0,1 1,0-1,-1 1,1-1,-1 1,1-1,-1 1,1-1,-1 1,1-1,-1 1,0 0,1-1,-1 1,0-1,1 1,-1 0,0 0,0-1,0 1,1 0,-1-1,0 1,0 0,0 0,4 44,-18 42,10-78,1 0,1 0,-1 0,2 1,-1-1,1 0,1 1,-1-1,2 1,-1-1,1 0,1 1,0-1,0 0,0 0,1 0,1 0,0 0,0-1,0 0,6 7,-8-12,0 0,1 0,-1 0,1-1,-1 1,1-1,0 0,0 1,1-1,-1-1,0 1,1 0,-1-1,1 0,-1 1,1-1,-1-1,1 1,0-1,-1 1,1-1,0 0,0 0,-1-1,1 1,0-1,-1 0,1 0,0 0,-1 0,1 0,-1-1,0 0,1 0,0-1,13-9,-1-1,0-1,0 0,-2-1,0-1,0 0,-2-1,0 0,-1-1,-1 0,0-1,-1-2,49-77,-33 72,-27 55,-2-12,1 0,1 0,0 0,2 1,0-1,1 0,0 1,1-1,2 0,0 2,-2-11,0 0,1 0,1 0,-1-1,1 1,0-1,1 0,0 0,0 0,0-1,1 0,0 0,0 0,1 0,-1-1,1 0,0-1,1 0,-1 0,1 0,6 1,-9-3,-1-1,1 0,0 0,0 0,0 0,0-1,0 0,0 0,0-1,0 1,-1-1,1 0,0 0,0-1,0 1,-1-1,1 0,-1 0,0-1,1 1,-1-1,0 0,-1 0,1-1,0 1,-1-1,0 1,0-1,0 0,0-1,1-1,64-147,-67 150,65-201,-51 173,-15 32,0-1,0 0,0 1,0-1,0 1,0-1,0 1,0-1,0 0,1 1,-1-1,0 1,0-1,0 0,0 1,1-1,-1 0,0 1,0-1,1 1,-1-1,0 0,0 0,1 1,-1-1,0 0,1 0,-1 1,1-1,-1 0,0 0,1 0,-1 0,1 1,-1-1,0 0,1 0,-1 0,1 0,-1 0,1 0,-1 0,0 0,1 0,-1 0,1-1,-1 1,1 0,-1 0,0 0,1 0,-1-1,0 1,1 0,-1 0,0-1,1 1,-1 0,0 0,1-1,-1 1,0 0,0-1,1 1,-1-1,0 1,0 0,0-1,0 1,1-1,9 147,32 121,-14-104,-7 1,-4 61,-14-182,-2 0,-2 1,-1-1,-3 0,-1 0,-2 0,-3-1,-1 0,-1-1,-3 0,-1-1,-13 18,10-24,-2-1,-1-1,-2-1,0-2,-26 23,47-48,1-1,-1 1,1-1,-1 0,0 0,0 0,-1 0,1-1,0 0,-1 0,0 0,1 0,-1-1,0 0,0 0,0 0,0 0,0-1,0 0,1 0,-1 0,0-1,0 1,0-1,0 0,0-1,0 1,1-1,-1 0,1 0,-1-1,1 1,0-1,0 0,0 0,0 0,1-1,-1 1,1-1,0 0,0 0,0 0,0 0,1-1,-3-16,2 0,0 0,2 0,0 0,1 0,1 0,1-1,1 1,1 1,1-1,0 1,2-1,1 0,7-26,3 1,1 0,2 2,2 0,2 2,2 0,1 2,3 1,1 2,1 0,2 3,2 1,1 1,-29 25,0 1,1 0,0 0,0 1,0 0,0 0,1 1,0 1,0 0,0 1,4-1,9 1</inkml:trace>
  <inkml:trace contextRef="#ctx0" brushRef="#br0" timeOffset="14781.407">4319 474,'4'-5,"3"-6,3-6,2-5,2 1,0 9,-4 7</inkml:trace>
  <inkml:trace contextRef="#ctx0" brushRef="#br0" timeOffset="15181.627">4459 841,'-4'5,"-3"-4,6-1,-2-1,4-1,2-4,5-1,7-5,4-4,0 0</inkml:trace>
  <inkml:trace contextRef="#ctx0" brushRef="#br0" timeOffset="33547.464">1 1518,'45'11,"1"-2,0-3,0-1,0-2,1-3,39-4,15 2,590 2,-271 28,681-27,-128-1,-805 13,-128-8,0-1,0-2,0-2,1-1,19-4,156-15,-77-5,59-6,-143 31,-30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11.4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 1,'-8'30,"1"1,2 0,1 1,1-1,2 1,2 15,-5 60,-20 32,10-94,7-27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11.7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 1,'-10'33,"-2"21,0 6,2-2,3-7,2-6,-2-7,0-5,1-3,2-7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12.0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1 133,'48'-5,"39"-6,16-1,-1-4,-8 1,-15 4,-12-2,-12 1,-11 4,-8 2,-5-2,-3 0,-7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12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0 126,'62'-5,"31"-7,4 0,-5-4,-8 1,-15-1,-13 1,-11 4,-10-2,-9 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12.8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141 1,'0'70,"-3"1,-3-1,-3 0,-10 29,18-94,-34 139,6 1,7 1,6 2,16 200,11-352,-5-8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2:25.88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2897 71,'1'0,"0"1,-1 0,1-1,0 1,0-1,-1 1,1-1,0 0,0 1,0-1,0 0,0 1,-1-1,1 0,0 0,0 0,0 0,0 0,0 0,0 0,0 0,0 0,0 0,0-1,-1 1,1 0,0 0,0-1,0 1,0-1,-1 1,1-1,0 1,0-1,-1 0,1 1,0-1,-1 0,1 1,-1-1,1 0,-1 0,1 1,-1-1,0 0,1 0,-1 0,0 0,0 0,1 0,-1 0,0 1,0-1,0-1,1 1,29-42,-31 42,0 1,1-1,-1 0,0 0,1 1,-1-1,0 0,0 1,1-1,-1 1,0-1,0 1,0-1,0 1,0 0,0-1,0 1,0 0,0 0,0 0,0-1,0 1,0 0,0 1,0-1,0 0,0 0,0 0,0 0,0 1,0-1,0 1,0-1,1 0,-1 1,-1 0,-4 0,-24 2,0 1,0 2,1 1,-1 2,2 0,-22 11,25-8,0 1,0 0,2 2,0 1,0 1,2 1,-19 20,-79 60,-15 59,122-143,0 1,1 1,0 0,2 1,0 0,0 0,1 2,1-3,-79 141,57-110,2 2,3 1,-15 42,29-60,-2-1,-1 0,-2-1,-1 0,-1-1,-18 21,-103 193,6-51,48-80,-24 85,90-168,-2-2,-1 0,0-1,-2-2,-1 0,-1-1,-19 12,-138 77,174-109,0 1,0-1,-1-1,1 1,-1-1,1-1,-1 0,1 0,-1-1,0 0,0 0,1-1,-1 0,0-1,1 1,0-2,-1 1,1-1,0-1,0 1,0-1,1-1,-2 0,-184-29,186 29,-1 0,1 0,0-1,1 1,-1-1,1-1,0 0,1 1,0-2,0 1,0 0,1-1,0 0,1 0,-1-1,-28-47,-49-58,-61-85,43 73,82 104,1-1,1-1,2 0,0-1,1 0,1-1,2 0,-2-12,-22-63,32 90,3 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0.39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541 338,'-17'-8,"8"2,0 1,0 1,0 0,-1 0,0 0,0 1,0 1,0 0,0 0,-1 1,1 0,0 1,-1 0,-1 1,-10 5,1 0,-1 2,2 0,-1 2,1 0,0 1,1 1,1 1,0 0,0 1,-8 10,14-12,0 0,1 1,0 0,1 0,0 1,1 1,1 0,1 0,0 0,0 1,2 0,0 0,1 1,0-1,1 1,1 0,1 0,1 0,0 0,2 15,0-21,1 1,0-1,1 1,0-1,1 0,0-1,0 1,1-1,1 0,-1-1,2 1,-1-1,1-1,1 1,0-1,0-1,0 0,1 0,0-1,0 0,1-1,-1 0,1 0,1-1,-1-1,0 0,10 1,31 5,-33-3</inkml:trace>
  <inkml:trace contextRef="#ctx0" brushRef="#br0" timeOffset="453.695">1021 564,'-16'19,"-7"6,0 2,2 0,1 2,1 0,1 1,-7 19,23-45,0 1,0-1,1 1,-1 0,1 0,0 0,0 0,1 0,0 0,0 0,0 0,0 0,1 0,0-1,0 1,0 0,0 0,1 0,0-1,0 1,0-1,0 1,1-1,0 0,0 0,0 0,0 0,1-1,0 1,-1-1,1 0,0 0,0 0,1-1,-1 1,1-1,6 3,1 0,0-1,0 0,0-1,0 0,1-1,-1 0,1-1,-1 0,1-1,0-1,-1 0,1-1,-1 0,0-1,1 0,-1-1,0 0,-1-1,9-4,0-1,1-1,-1-1,-1-1,0-1,-1 0,0-1,-1-1,-1-1,3-4,4-6,-2 0,-1-2,-1 0,-2-1,-1-1,-1 0,-2-1,1-7,-11 33,-1 0,-1 0,1 0,-1 0,0 0,0 0,0-1,-1 1,0 0,-1 0,1-1,-1 1,0 0,-1 0,1 0,-1 0,0 0,-1 0,0 1,0-1,0 1,0 0,-1 0,0 0,0 0,0 0,0 1,-1 0,0 0,0 0,0 0,0 1,-1 0,1 0,-1 1,0-1,0 1,0 0,-2 0,-6 3,0 0,0 1,0 0,1 1,-1 0,1 2,0-1,0 1,0 1,1 1,-1-1,2 2,-1 0,1 0,0 1,1 0,0 1,0 0,-1 4,-20 18</inkml:trace>
  <inkml:trace contextRef="#ctx0" brushRef="#br0" timeOffset="932.463">2093 338,'-12'-1,"0"1,-1 0,1 0,0 1,-1 1,1 0,0 1,0 0,1 1,-1 0,1 0,-1 2,2-1,-1 1,0 1,1 0,1 1,-5 3,-40 47,53-57,0 1,0-1,1 1,-1 0,0 0,1-1,-1 1,1 0,0 0,-1 0,1-1,0 1,0 0,0 0,1 0,-1-1,0 1,1 0,-1 0,1 0,-1-1,1 1,0 0,0-1,0 1,0-1,0 1,0-1,0 1,0-1,1 0,-1 0,1 1,-1-1,1 0,-1 0,1 0,-1-1,1 1,1 0,194 64,-106 7,-89-69,0-1,0 0,0 1,-1-1,1 1,-1-1,0 1,0 0,0-1,0 1,0 0,0 0,-1 0,1 0,-1 0,0 0,0 0,0 0,0 0,-1 0,1-1,-1 1,0 0,1 0,-1 0,-1-1,1 1,0 0,-1-1,1 1,-1-1,0 1,0-1,0 0,0 0,0 0,-1 1,-19 12,0 0,-1-1,-1-1,0-2,-1 0,0-2,0 0,-12 0,-20 10,-28 10,61-23</inkml:trace>
  <inkml:trace contextRef="#ctx0" brushRef="#br0" timeOffset="3429.151">3815 734,'226'-17,"0"4,-158-3,-49 11</inkml:trace>
  <inkml:trace contextRef="#ctx0" brushRef="#br0" timeOffset="3723.321">4069 451,'-15'32,"1"0,1 0,3 1,0 1,2 0,2 0,1 0,1 1,2 0,2 3,27 75,-26-107,-2-3,1 1,0-1,1 1,-1-1,0 1,1-1,0 1,0-1,0 1,0-1,0 0,1 1,0-1,-1 0,1 0,0 0,1 0,-1-1,0 1,1-1,0 1,-1-1,1 0,0 0,3 2,9-2</inkml:trace>
  <inkml:trace contextRef="#ctx0" brushRef="#br0" timeOffset="4284.331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4640.893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4991.834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5307.929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2059.645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2771.229">2742 734,'92'-44,"-82"38,1 1,-1-1,1 2,0-1,1 1,-1 1,1 0,-1 1,1 0,0 1,0 0,0 1,-1 0,1 1,0 0,0 1,-1 0,1 1,-1 0,1 1,3 2,-5 2,1-1,0 0,0 0,1-1,0 0,0-1,0-1,1 0,-1 0,1-1,0-1,7 0,6-1,-2-1</inkml:trace>
  <inkml:trace contextRef="#ctx0" brushRef="#br0" timeOffset="6038.898">2855 0,'-38'50,"10"-18,2 0,1 2,1 0,2 2,2 1,1 0,2 1,1 1,3 1,1 0,1 1,0 15,6-4,3 0,1 0,3 0,2 0,2 0,3 0,2-1,2-1,2 0,21 45,-17-57,2-1,1-1,3-1,0-1,2-2,2 0,6 4,13-3,-34-22</inkml:trace>
  <inkml:trace contextRef="#ctx0" brushRef="#br0" timeOffset="14383.435">399 1750,'0'312,"29"-142,-29 281,0 29,2-452,2 0,0 0,2-1,1 1,1-1,3 5,30 137,-38-130,-3 0,-1 0,-2 0,-1 0,-6 19,-3 111,3-124,4-27</inkml:trace>
  <inkml:trace contextRef="#ctx0" brushRef="#br0" timeOffset="15866.952">372 2935,'8'-6,"1"0,0 1,0 0,0 0,1 1,0 1,-1-1,1 2,1-1,-1 1,0 1,0 0,1 1,-1-1,0 2,1 0,-1 0,0 1,1 0,5 2,55 4,-28-5,0-2,0-2,0-2,39-7,-20 0,0 4,1 2,0 2,28 5,19-1,172-3,-112-26,-1 15,-101 2,1 3,0 3,-1 3,18 5,34-2,303-2,-225-29,281 29,28 0,-478-5,-23-1</inkml:trace>
  <inkml:trace contextRef="#ctx0" brushRef="#br0" timeOffset="19094.729">456 1919,'45'-37,"137"-22,-160 54,1 0,0 2,0 1,0 1,0 0,0 2,0 1,-1 1,1 1,0 0,-1 2,0 1,12 5,-16-5,7 0,0 2,-1 1,0 0,0 2,-2 1,1 0,-2 2,0 1,10 9,108 143,-67-65,96 155,-114-146,45 88,-37-26,-38-94,4-2,4-1,30 52,-19-59,4-3,2-1,3-2,3-3,8 3,-41-40,1-1,1-1,1-1,1-1,1-1,1-2,0 0,23 8,91 13,-96-29,-29-4,1-1,0-1,0 0,0-2,0 0,0-1,0 0,0-2,0 0,0-1,0-1,-1 0,11-5,-1-2,0 0,-1-2,-1-1,0-1,-1-2,0 0,-2-1,0-1,15-17,67-117,-22-32,29-21,-63 128,48-148,34-55,4 26,-11 81,143-186,-249 341,0 1,1 0,1 1,1 1,1 1,0 0,19-9,-37 23,171-84,-50 56,-112 28</inkml:trace>
  <inkml:trace contextRef="#ctx0" brushRef="#br0" timeOffset="20330.666">4182 2823,'-1'1,"0"0,1 0,-1 0,0-1,0 1,0 0,0 0,0 0,0 0,0-1,0 1,0-1,0 1,0-1,0 1,0-1,-1 1,1-1,0 0,0 0,0 0,-1 0,1 0,0 0,0 0,-1 0,1 0,0 0,0-1,0 1,-1 0,1-1,0 0,-16 1,81-7,0 2,0 3,40 4,-6 0,155-3,-110-27,24 27,-143 2</inkml:trace>
  <inkml:trace contextRef="#ctx0" brushRef="#br1" timeOffset="60142.043">1896 2116,'-3'1,"1"-1,-1 0,1 1,0-1,-1 1,1 0,0 0,-1 0,1 0,0 0,0 0,0 1,0-1,0 1,0-1,0 1,0 0,1 0,-1 0,1 0,-1 0,1 0,0 0,0 0,0 1,0-1,0 0,0 1,1-1,-1 1,1-1,0 2,-5 92,5-78,3 267,24-143,-31-7,-2-117</inkml:trace>
  <inkml:trace contextRef="#ctx0" brushRef="#br1" timeOffset="61805.562">2177 1636,'-219'-44,"215"42,0 1,0 0,0 0,0 1,-1-1,1 1,0 0,0 0,-1 0,1 1,0-1,0 1,0 0,0 0,0 1,0-1,0 1,0 0,0 0,1 0,-1 1,1-1,-1 1,1-1,0 1,0 0,0 1,1-1,-1 0,-1 4,-2 6,0-1,1 1,0 0,1 0,1 1,0-1,1 1,1 0,0 0,0-1,1 1,1 0,1 0,0-1,3 11,-5-21,1 0,0 0,0 0,0 0,0 0,1-1,-1 1,1 0,0-1,-1 1,1-1,0 1,1-1,-1 0,0 0,1 0,-1 0,1-1,-1 1,1-1,0 1,0-1,0 0,0 0,0 0,0 0,0-1,0 1,0-1,0 0,0 0,0 0,0 0,0 0,0-1,0 1,0-1,0 0,0 0,0 0,0-1,0 1,1-2,19-10,0-2,-2 0,0-2,-1 0,0-1,-2-1,0-1,-1 0,5-11,-15 23,-1 0,0-1,0 0,-1-1,0 1,-1-1,0 0,0 0,-1 0,-1 0,0-1,1-6,-7 320,31-135,-8-133,-6-29</inkml:trace>
  <inkml:trace contextRef="#ctx0" brushRef="#br1" timeOffset="62517.652">2488 1693,'-1'0,"0"1,1-1,-1 1,0-1,0 0,1 1,-1-1,0 0,0 0,0 1,0-1,0 0,1 0,-1 0,0 0,0 0,0-1,0 1,1 0,-1 0,0 0,0-1,0 1,0 0,1-1,-1 1,0-1,1 1,-1-1,0 1,1-1,-1 1,0-1,1 0,-1 1,1-1,-1 0,1 0,0 1,-1-1,1 0,0 0,-1 0,1 1,0-1,0 0,0 0,0 0,0 0,0 0,0 1,0-1,0 0,0 0,0 0,-7 12,-1 1,2 0,0 1,0-1,1 1,1 0,0 0,0 1,2-1,-1 1,2 0,0-1,1 1,0 0,1 0,0 0,1-1,1 1,0-1,1 0,1 1,0-2,0 1,1-1,1 1,3 3,-7-11,1-1,1 1,-1 0,1-1,0 0,0 0,0 0,0-1,1 0,-1 0,1 0,0-1,0 0,0 0,0 0,0-1,0 1,0-2,1 1,-1-1,0 0,1 0,-1 0,0-1,0 0,1-1,-1 1,0-1,0 0,-1-1,1 1,0-1,-1 0,1-1,-1 1,0-1,0 0,-1 0,1-1,-1 1,3-5,7-7,-1-1,-1-1,-1 0,0 0,-1-1,-1 0,-1-1,-1 0,-1 0,0-3,-4 16,-1 1,-1-1,1 0,-1 1,0-1,-1 0,0 0,0 1,0-1,-1 1,0-1,0 1,-1 0,1-1,-1 1,-1 1,1-1,-1 0,0 1,0 0,-1 0,0 0,1 0,-2 1,1 0,0 0,-1 0,0 1,0-1,0 1,0 1,0-1,-1 1,1 0,-1 1,1 0,-1 0,0 0,1 1,-1 0,0 0,0 0,1 1,-1 0,0 0,1 1,-1 0,1 0,0 1,0 0,0 0,0 0,-6 5,1 1,0 0,0 0,1 1,0 1,1-1,0 2,1-1,0 1,-1 5,-4 8</inkml:trace>
  <inkml:trace contextRef="#ctx0" brushRef="#br1" timeOffset="62995.571">2997 1552,'-4'5,"1"0,0 0,1 0,-1 0,1 1,0-1,0 1,1-1,-1 1,1 0,1 0,-1-1,1 1,0 0,0 0,1 0,-1-1,1 1,1 0,-1 0,2 3,-2-6,0-1,1 1,-1-1,0 0,1 1,-1-1,1 0,0 0,0 0,0 0,0 0,0-1,0 1,0 0,0-1,1 0,-1 1,1-1,-1 0,1 0,-1 0,1-1,0 1,-1-1,1 1,0-1,-1 0,1 0,0 0,0-1,-1 1,1 0,0-1,-1 0,1 0,1 0,86-54,-80 44,-1 0,1-1,-2 0,0 0,0-1,-1 0,0-1,-2 0,1 1,-2-2,0 1,0-1,0-8,-4 20,-1 1,1-1,-1 1,1-1,-1 1,0-1,0 1,0-1,0 1,-1 0,1 0,0 0,-1 0,0 0,1 0,-1 0,0 0,0 0,0 1,0-1,-1 1,1 0,0-1,0 1,-1 0,1 0,-1 0,1 1,-1-1,1 1,-1-1,1 1,-1 0,0 0,1 0,-1 0,1 1,-1-1,1 1,-1-1,1 1,-1 0,1 0,-1 0,1 0,0 1,0-1,-1 0,1 1,0 0,0-1,1 1,-3 2,-94 64,73-47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4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0,'-19'34,"-6"15,0 5,5-3,11-9,7-8,3-4,2-7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48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1,'4'9,"3"4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4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0 526,'183'-339,"-75"179,-108 158,1 1,-1-1,1 1,0-1,0 1,0 0,0-1,0 1,0 0,0 0,0-1,0 1,1 0,-1 0,0 0,1 0,-1 1,1-1,-1 0,1 1,-1-1,1 1,0-1,-1 1,1 0,0-1,-1 1,1 0,0 0,-1 0,1 1,0-1,-1 0,1 1,-1-1,1 0,-1 1,1 0,0-1,-1 1,0 0,1 0,-1 0,0 0,1 0,-1 0,0 0,0 1,0-1,0 0,0 1,0-1,0 1,1 7,0 0,0 0,-1 0,-1 0,1 0,-1 0,-1 0,0 0,0 1,-1-1,0-1,-2 8,1-7,0 1,1-1,1 0,-1 1,2-1,-1 1,1 0,1-1,0 1,0-1,1 0,1 7,0-8,0 0,1 0,0 0,0 0,1-1,-1 0,2 0,-1 0,1-1,0 0,0 0,1 0,0-1,0 0,0 0,0 0,1-1,0-1,0 1,0-1,0 0,0-1,1 0,-1 0,1-1,-1 0,1-1,0 0,-1 0,1-1,-1 0,1 0,-1-1,1 0,-1 0,0-1,0 0,0-1,0 0,1-1,4-8,-1 0,-1-1,0 0,-1 0,-1-2,0 1,-1-1,-1 0,0 0,-1-1,-1 0,0 0,-2-1,2-9,4-11,2-18,-7 31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47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1 481,'143'25,"298"-23,-451-7,-3-1</inkml:trace>
  <inkml:trace contextRef="#ctx0" brushRef="#br0" timeOffset="630.733">1270 85,'1'-3,"0"1,-1-1,1 0,-1 1,1-1,-1 0,0 0,0 1,0-1,-1 0,1 0,-1 1,1-1,-1 0,0 1,0-1,0 1,0-1,-1 1,1-1,-1 1,1 0,-1 0,0 0,0 0,0 0,0 0,0 0,0 1,0-1,-1 1,1-1,-1 1,1 0,-1 0,1 0,-1 0,0 1,1-1,-1 1,0-1,1 1,-1 0,0 0,0 0,1 1,-1-1,0 1,1-1,-3 2,-16 2,0 1,-1 2,2 0,-1 1,1 1,1 1,-1 0,2 2,-1 0,-11 12,26-22,0 0,1 0,-1 1,1 0,-1-1,1 1,0 0,0 1,0-1,1 0,-1 1,1 0,0-1,0 1,0 0,1 0,-1 0,1 1,0-1,0 0,0 0,1 1,-1-1,1 0,0 1,0-1,1 0,-1 1,1-1,0 0,0 0,1 0,-1 0,1 0,0 0,0 0,0 0,0 0,1-1,-1 0,1 1,1-1,9 8,0-1,1-1,0-1,1 0,0 0,0-2,13 5,70 35,-92-43,-1-1,0 1,0 0,0 0,-1 0,1 1,-1 0,0 0,0 0,0 0,0 1,-1 0,1-1,-1 1,-1 1,1-1,-1 0,0 0,0 1,0-1,-1 1,0 0,0 0,0-1,-1 1,0 0,0 0,0-1,-1 1,1 0,-2 0,1-1,-1 1,1-1,-2 1,1-1,-3 5,-11 9,-1 0,-1-1,-1-1,0 0,-2-2,1 0,-2-2,0 0,0-1,-2-1,-20 6,35-12,-1-1,1 0,0-1,-1 0,0 0,0-1,1-1,-1 0,0 0,0-1,0 0,-9-1,6-5,7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51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0,'25'23,"-1"0,-1 2,-2 0,0 1,-2 2,0 0,-3 1,0 0,-1 1,-2 1,-2 0,0 1,-2 0,-2 1,3 27,-7 15,-3 0,-3 0,-7 24,6-73,-1-1,0 0,-2-1,-2 0,0 0,-1 0,-1-1,-1-1,-1 0,-7 7,-40 54,45-60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50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541 368,'-13'2,"1"2,-1 0,1 0,0 1,0 0,0 1,1 1,0 0,0 0,1 1,0 0,0 1,1 0,0 1,0 0,1 0,1 1,-1 0,2 0,-4 8,0-2,0 1,1 0,1 0,1 1,1 0,0 1,1-1,1 1,0 11,3-21,0 1,1-1,0 0,0 0,1 1,1-1,0 0,0 0,1 0,0-1,0 1,1-1,1 1,0-1,0 0,0-1,1 0,1 1,3 2,5 4,0-2,1 0,0 0,1-2,0 0,1-1,0 0,1-2,0 0,0-1,1-1,-1-1,2-1,-1-1,0 0,0-1,1-2,-1 0,1-1,-1-1,1-1,-1 0,12-5,-10-1,1-1,-1-1,-1-2,0 0,-1 0,0-2,-1-1,-1 0,0-1,-1-1,-1-1,11-17,-14 17,-1-1,-2 0,0-1,-1 1,-1-2,-1 1,-1-1,0 0,-2-1,-1 1,-1-1,0-9,-1 18,-1 0,-1 0,0-1,-1 2,0-1,-1 0,-1 0,0 1,-1 0,-1-1,1 2,-2-1,0 1,-1 0,0 0,0 1,-1 0,-1 1,0 0,-4-3,6 8,0 0,0 1,0 0,-1 0,0 1,0 0,1 0,-2 1,1 1,0-1,0 1,0 1,-1 0,1 0,0 1,-1 0,1 0,0 1,0 0,0 1,0 0,1 1,-5 1,-19 8</inkml:trace>
  <inkml:trace contextRef="#ctx0" brushRef="#br0" timeOffset="367.094">400 847,'14'-24,"1"2,1 0,0 1,2 0,0 2,2 0,0 1,1 1,13-8,-29 22,-1 1,1 0,0 1,0-1,0 1,0 0,0 0,0 1,1-1,-1 1,0 0,0 1,0-1,0 1,0 0,0 0,0 0,0 1,0 0,0 0,-1 0,1 1,-1-1,1 1,-1 0,0 1,0-1,0 0,-1 1,1 0,-1 0,0 1,8 6,1 0,-1 0,2-1,-1-1,1 0,1-1,-1 0,2-1,-1-1,1 0,-1-1,2 0,-1-1,0-1,1-1,-1 0,6-1,-9 1,-1-1,1-1,0 0,-1-1,1 0,-1 0,1-2,-1 1,0-1,0-1,0 0,0-1,-1 0,1 0,-1-1,-1 0,2-2,-10 7,0 0,-1 0,1 0,0 0,0-1,-1 1,1 0,0 0,-1-1,1 1,-1 0,0-1,1 1,-1-1,0 1,0 0,0-1,0 1,0-1,0 1,-1-1,1 1,0 0,-1-1,1 1,-1 0,1-1,-1 1,0 0,1 0,-2-2,-8-8</inkml:trace>
  <inkml:trace contextRef="#ctx0" brushRef="#br0" timeOffset="1142.031">231 1,'-26'29,"2"1,2 2,0 0,2 1,2 1,1 1,2 0,1 2,2-1,1 1,2 1,2 0,1 0,2 1,2 0,1-1,2 1,2 3,0 4,2-1,1 0,3 0,1-1,3 0,1-1,3-1,1 0,2-1,1-1,3-1,20 26,-42-63,0 1,1 0,-1-1,1 1,0-1,-1 0,1 1,0-1,1-1,-1 1,0 0,0-1,1 0,-1 0,1 0,-1 0,1 0,-1-1,1 1,-1-1,1 0,3-1,8-3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26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301 0,'-34'601,"31"-561,-6 98,-6 1,-6-2,-6-1,-6-1,-6-1,-5-3,-9 4,49-126,1-5,1-1,0 1,0-1,0 1,1 0,-1 0,1-1,0 1,0 0,0 0,1 0,-1 1,1-1,0 0,0 0,1 0,-1 0,1 0,0 0,0 0,0 1,9 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26.9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361 338,'-21'-4,"-1"1,1 0,-1 2,1 0,-1 1,0 2,1 0,-1 1,1 1,0 1,-17 7,36-12,-60 25,61-24,-1-1,1 1,0 0,-1 0,1-1,0 1,0 0,0 0,0 0,0 0,0 1,0-1,0 0,0 0,0 0,1 1,-1-1,0 1,1-1,-1 0,1 1,0-1,-1 1,1-1,0 1,0-1,0 1,0-1,0 1,0-1,1 1,-1-1,0 0,1 1,-1-1,1 1,-1-1,1 0,0 1,0-1,4 5,1 0,-1-1,2 0,-1 0,0 0,1-1,0 0,0 0,0 0,1-1,-1 0,1-1,0 0,-1 0,1-1,6 1,47 15,-55-15,-1-1,1 1,0-1,-1 2,1-1,-1 1,0-1,1 1,-1 1,-1-1,1 1,0 0,-1 0,0 0,0 1,0-1,-1 1,1 0,-1 0,0 0,-1 0,1 1,-1-1,0 1,0 0,-1 0,0-1,0 1,0 0,-1 0,1 5,-7 5,0 0,0-1,-2 1,0-1,0 0,-2-1,1 0,-2-1,0 0,-1 0,0-1,0-1,-1 0,-1-1,-2 1,-2 2,5-6</inkml:trace>
  <inkml:trace contextRef="#ctx0" brushRef="#br0" timeOffset="258.092">869 0,'-5'43,"-6"34,-1 8,1-5,3-12,-3-12,1-12,3-7,1-6,-2-3,-5-2,0 0,2-5</inkml:trace>
  <inkml:trace contextRef="#ctx0" brushRef="#br0" timeOffset="3618.823">615 113,'0'5,"5"1,6 0,6-1,6-2,2 0,3-2,1-1,1-5,-1-1,0 0,0 1,0 1,-1 2,1 1,-1 0,-5 1</inkml:trace>
  <inkml:trace contextRef="#ctx0" brushRef="#br0" timeOffset="4073.022">79 1101,'24'0,"42"-5,18-1,6-1,-4-2,-6-1,-8-3,-6 0,-10-2,-9 2,-13 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3.6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1,'-14'45,"2"0,2 1,2 0,2 1,2 0,2 39,2-79,1 0,0 0,0 0,1-1,0 1,0 0,1-1,-1 1,2-1,-1 0,1 0,-1 0,2 0,-1-1,1 0,-1 0,1 0,1 0,-1-1,1 0,0 0,0 0,0-1,0 0,0 0,1 0,0-1,-1 0,1-1,0 1,0-1,0 0,0-1,0 0,0 0,0 0,0-1,0 0,-1-1,1 1,0-1,0-1,4-1,7-5,0 0,0-1,-1 0,-1-2,0 0,0 0,-1-2,8-9,47-38,-58 51,43-26,-54 35,1 1,-1-1,0 1,0 0,1-1,-1 1,0 0,0 0,1 0,-1 0,0 0,1 0,-1 0,0 0,0 1,1-1,-1 0,0 1,0-1,1 1,-1-1,0 1,0 0,0-1,0 1,0 0,0 0,0 0,0 0,0 0,-1 0,1 0,0 0,0 0,-1 0,1 0,-1 0,1 1,-1-1,0 0,1 0,-1 1,0-1,0 1,13 52,-12-42,0 0,1-1,0 1,1 0,0-1,1 0,0 0,1 0,0 0,0 0,1-1,1 0,0-1,0 1,1-1,0-1,1 1,0-1,0-1,0 0,7 4,-9-9,-1-1,1 0,0 0,-1 0,1 0,0-1,0-1,-1 1,1-1,0 0,-1 0,1-1,-1 0,1 0,-1 0,0-1,0 0,0 0,5-4,98-86,-81 59,-1-1,-2-1,-2-2,-1 0,-2-2,-2 0,0-4,-14 36,0 0,-1-1,-1 1,1-1,-1 1,0-1,-1 0,0 0,-1 0,0 0,0-3,-1 12,1-1,-1 0,0 1,1-1,-1 1,0-1,0 1,0-1,1 1,-1 0,0-1,0 1,0 0,0-1,0 1,0 0,0 0,1 0,-1 0,0 0,0 0,0 0,0 0,0 0,0 1,0-1,0 0,1 1,-1-1,0 0,0 1,0-1,0 1,1-1,-1 1,0 0,1-1,-1 1,0 0,1-1,-1 1,1 0,-1 0,1-1,-1 1,1 0,0 0,-1 0,1 0,0 0,0 0,0-1,0 1,0 0,-1 0,2 0,-1 0,0 0,0 0,0 0,-8 20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14.9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33,'-10'-33,"29"55,5 13,-15-20,1 0,0 0,0-1,2-1,0 0,0 0,1-1,1-1,-1 0,2-1,10 6,10 1,165 63,-28-48,53-3,565-30,-433 0,-130-26,427 26,-496 19,-138-15,-1 2,1 0,-1 1,0 1,-1 0,0 2,0 0,0 1,-1 1,-1 0,0 2,-1 0,0 0,-1 1,5 7,60 103,-55-38,-16-266,-6 173,-1-1,1 1,0-1,0 1,1 0,0 0,0 0,1 0,0 1,0-1,0 1,1 0,0 1,0-1,1 1,-1 0,1 0,0 0,1 1,-1 0,1 0,3-1,135-33,50 8,144 31,-141 28,-12-18,11 18,11 6,132 43,-80-49,-195-20,1-3,0-3,1-2,-1-4,0-2,0-3,30-10,186-65,-101 8,-175 71,-1 1,1-2,0 1,-1 0,0-1,0 0,0-1,-1 1,1-1,-1 1,-1-1,1-1,-1 1,0 0,-1-1,1-1,8-15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5.2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256 0,'-174'726,"171"-715,-24 103,5 1,-5 100,27-213,-1 3,0 0,1 0,0 0,0 0,0 0,1 0,-1 0,1 0,0 0,1 0,-1-1,1 1,0 0,0-1,2 3,8 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5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7,'-13'19,"1"1,1 1,1 0,1 1,0 0,2 0,1 1,1 0,0 0,2 0,1 1,0 13,3-33,-1 0,1-1,-1 1,1-1,0 1,0-1,1 1,-1-1,1 0,-1 1,1-1,0 0,0 0,1 0,-1-1,1 1,-1 0,1-1,0 0,0 1,0-1,0-1,0 1,0 0,1-1,-1 1,1-1,-1 0,1 0,-1 0,1-1,0 1,-1-1,1 0,-1 0,1 0,0-1,0 1,8-2,1 0,-1 0,0-1,0-1,0 0,0-1,-1 0,0 0,0-1,8-6,-5 1,0 0,0-1,-1 0,-1-1,0-1,-1 0,0 0,4-11,-11 20,-1 0,0-1,0 1,-1-1,1 0,-1 0,0 0,-1 0,0 0,0-1,0 1,-1 0,1-1,-2 1,1 0,-1 0,0-1,0 1,0 0,-1 0,0 0,0 0,-1 0,0 1,0-1,0 1,-4-1,0 0,-1 1,1 1,-1-1,-1 1,1 0,0 1,-1 0,0 0,0 1,1 0,-1 1,0 0,-1 0,1 1,0 0,0 0,0 1,0 0,0 1,0 0,0 1,1 0,-1 0,0 1,-94 57,78-43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5.8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62,'-3'10,"-1"0,1 1,1-1,0 1,1-1,0 1,0 0,1 0,1 0,0 3,-1-9,1-1,-1 1,1-1,0 1,0-1,1 0,-1 1,1-1,0 0,0 0,0 0,1 0,-1-1,1 1,0-1,0 1,0-1,1 0,-1 0,1 0,-1-1,1 1,0-1,0 0,3 1,0-2,-1-1,1 1,0-1,0-1,-1 1,1-1,0-1,-1 1,1-1,-1 0,1 0,-1-1,0 0,0 0,0-1,0 1,-1-1,1 0,-1-1,0 1,-1-1,1 0,-1-1,0 1,0-1,0 1,-1-1,0 0,0 0,0-1,-1 1,0-1,0 1,-1-3,1 5,-1 0,0-1,0 1,0-1,0 0,-1 1,0-1,0 1,0-1,0 0,-1 1,0-1,0 1,0-1,0 1,-1-1,1 1,-1 0,-1 0,1 0,0 0,-1 0,0 0,0 1,0 0,0-1,-1 1,1 0,-1 0,0 1,0-1,0 1,0 0,0 0,0 0,-1 0,1 1,0 0,-2 0,-4-1,-1 0,0 1,1 0,-1 1,0 0,1 0,-1 1,0 1,1 0,0 1,-8 2,-1 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6.4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100 1,'-29'205,"9"1,8 1,15 160,-2-139,0-221,0 1,-1-1,0 0,-1 0,0 0,0 0,0 0,-1 0,0 0,0 0,-1 0,0-1,0 1,0-1,-1 0,0 0,-1 1,-5-2</inkml:trace>
  <inkml:trace contextRef="#ctx0" brushRef="#br0" timeOffset="300.619">467 537,'-243'193,"232"-183,5-7,1 1,0 1,-1-1,1 1,1-1,-1 1,1 1,0-1,0 1,0-1,1 1,0 0,0 1,0-1,1 0,0 1,0 1,3-4,1 0,0 0,0 0,0-1,1 1,-1-1,1 1,0-1,0 0,0 0,0 0,1-1,-1 1,1-1,-1 0,1 0,0 0,0 0,0-1,0 1,0-1,0 0,0 0,5 2,9 4,-1 0,0 1,0 1,-1 0,0 2,0 0,-1 0,-1 2,4 3,-11-8,-1 1,1 0,-1 0,-1 0,0 1,0-1,-1 1,0 1,1 8,3 2,-6-16,-1 0,1 0,1 0,-1 0,1-1,0 1,0-1,0 1,1-1,0 0,0 0,0-1,0 1,0-1,0 0,1 0,0 0,0-1,0 1,17 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2:25.88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2897 71,'1'0,"0"1,-1 0,1-1,0 1,0-1,-1 1,1-1,0 0,0 1,0-1,0 0,0 1,-1-1,1 0,0 0,0 0,0 0,0 0,0 0,0 0,0 0,0 0,0 0,0-1,-1 1,1 0,0 0,0-1,0 1,0-1,-1 1,1-1,0 1,0-1,-1 0,1 1,0-1,-1 0,1 1,-1-1,1 0,-1 0,1 1,-1-1,0 0,1 0,-1 0,0 0,0 0,1 0,-1 0,0 1,0-1,0-1,1 1,29-42,-31 42,0 1,1-1,-1 0,0 0,1 1,-1-1,0 0,0 1,1-1,-1 1,0-1,0 1,0-1,0 1,0 0,0-1,0 1,0 0,0 0,0 0,0-1,0 1,0 0,0 1,0-1,0 0,0 0,0 0,0 0,0 1,0-1,0 1,0-1,1 0,-1 1,-1 0,-4 0,-24 2,0 1,0 2,1 1,-1 2,2 0,-22 11,25-8,0 1,0 0,2 2,0 1,0 1,2 1,-19 20,-79 60,-15 59,122-143,0 1,1 1,0 0,2 1,0 0,0 0,1 2,1-3,-79 141,57-110,2 2,3 1,-15 42,29-60,-2-1,-1 0,-2-1,-1 0,-1-1,-18 21,-103 193,6-51,48-80,-24 85,90-168,-2-2,-1 0,0-1,-2-2,-1 0,-1-1,-19 12,-138 77,174-109,0 1,0-1,-1-1,1 1,-1-1,1-1,-1 0,1 0,-1-1,0 0,0 0,1-1,-1 0,0-1,1 1,0-2,-1 1,1-1,0-1,0 1,0-1,1-1,-2 0,-184-29,186 29,-1 0,1 0,0-1,1 1,-1-1,1-1,0 0,1 1,0-2,0 1,0 0,1-1,0 0,1 0,-1-1,-28-47,-49-58,-61-85,43 73,82 104,1-1,1-1,2 0,0-1,1 0,1-1,2 0,-2-12,-22-63,32 90,3 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0.39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541 338,'-17'-8,"8"2,0 1,0 1,0 0,-1 0,0 0,0 1,0 1,0 0,0 0,-1 1,1 0,0 1,-1 0,-1 1,-10 5,1 0,-1 2,2 0,-1 2,1 0,0 1,1 1,1 1,0 0,0 1,-8 10,14-12,0 0,1 1,0 0,1 0,0 1,1 1,1 0,1 0,0 0,0 1,2 0,0 0,1 1,0-1,1 1,1 0,1 0,1 0,0 0,2 15,0-21,1 1,0-1,1 1,0-1,1 0,0-1,0 1,1-1,1 0,-1-1,2 1,-1-1,1-1,1 1,0-1,0-1,0 0,1 0,0-1,0 0,1-1,-1 0,1 0,1-1,-1-1,0 0,10 1,31 5,-33-3</inkml:trace>
  <inkml:trace contextRef="#ctx0" brushRef="#br0" timeOffset="453.695">1021 564,'-16'19,"-7"6,0 2,2 0,1 2,1 0,1 1,-7 19,23-45,0 1,0-1,1 1,-1 0,1 0,0 0,0 0,1 0,0 0,0 0,0 0,0 0,1 0,0-1,0 1,0 0,0 0,1 0,0-1,0 1,0-1,0 1,1-1,0 0,0 0,0 0,0 0,1-1,0 1,-1-1,1 0,0 0,0 0,1-1,-1 1,1-1,6 3,1 0,0-1,0 0,0-1,0 0,1-1,-1 0,1-1,-1 0,1-1,0-1,-1 0,1-1,-1 0,0-1,1 0,-1-1,0 0,-1-1,9-4,0-1,1-1,-1-1,-1-1,0-1,-1 0,0-1,-1-1,-1-1,3-4,4-6,-2 0,-1-2,-1 0,-2-1,-1-1,-1 0,-2-1,1-7,-11 33,-1 0,-1 0,1 0,-1 0,0 0,0 0,0-1,-1 1,0 0,-1 0,1-1,-1 1,0 0,-1 0,1 0,-1 0,0 0,-1 0,0 1,0-1,0 1,0 0,-1 0,0 0,0 0,0 0,0 1,-1 0,0 0,0 0,0 0,0 1,-1 0,1 0,-1 1,0-1,0 1,0 0,-2 0,-6 3,0 0,0 1,0 0,1 1,-1 0,1 2,0-1,0 1,0 1,1 1,-1-1,2 2,-1 0,1 0,0 1,1 0,0 1,0 0,-1 4,-20 18</inkml:trace>
  <inkml:trace contextRef="#ctx0" brushRef="#br0" timeOffset="932.463">2093 338,'-12'-1,"0"1,-1 0,1 0,0 1,-1 1,1 0,0 1,0 0,1 1,-1 0,1 0,-1 2,2-1,-1 1,0 1,1 0,1 1,-5 3,-40 47,53-57,0 1,0-1,1 1,-1 0,0 0,1-1,-1 1,1 0,0 0,-1 0,1-1,0 1,0 0,0 0,1 0,-1-1,0 1,1 0,-1 0,1 0,-1-1,1 1,0 0,0-1,0 1,0-1,0 1,0-1,0 1,0-1,1 0,-1 0,1 1,-1-1,1 0,-1 0,1 0,-1-1,1 1,1 0,194 64,-106 7,-89-69,0-1,0 0,0 1,-1-1,1 1,-1-1,0 1,0 0,0-1,0 1,0 0,0 0,-1 0,1 0,-1 0,0 0,0 0,0 0,0 0,-1 0,1-1,-1 1,0 0,1 0,-1 0,-1-1,1 1,0 0,-1-1,1 1,-1-1,0 1,0-1,0 0,0 0,0 0,-1 1,-19 12,0 0,-1-1,-1-1,0-2,-1 0,0-2,0 0,-12 0,-20 10,-28 10,61-23</inkml:trace>
  <inkml:trace contextRef="#ctx0" brushRef="#br0" timeOffset="3429.151">3815 734,'226'-17,"0"4,-158-3,-49 11</inkml:trace>
  <inkml:trace contextRef="#ctx0" brushRef="#br0" timeOffset="3723.321">4069 451,'-15'32,"1"0,1 0,3 1,0 1,2 0,2 0,1 0,1 1,2 0,2 3,27 75,-26-107,-2-3,1 1,0-1,1 1,-1-1,0 1,1-1,0 1,0-1,0 1,0-1,0 0,1 1,0-1,-1 0,1 0,0 0,1 0,-1-1,0 1,1-1,0 1,-1-1,1 0,0 0,3 2,9-2</inkml:trace>
  <inkml:trace contextRef="#ctx0" brushRef="#br0" timeOffset="4284.331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4640.893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4991.834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5307.929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2059.645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2771.229">2742 734,'92'-44,"-82"38,1 1,-1-1,1 2,0-1,1 1,-1 1,1 0,-1 1,1 0,0 1,0 0,0 1,-1 0,1 1,0 0,0 1,-1 0,1 1,-1 0,1 1,3 2,-5 2,1-1,0 0,0 0,1-1,0 0,0-1,0-1,1 0,-1 0,1-1,0-1,7 0,6-1,-2-1</inkml:trace>
  <inkml:trace contextRef="#ctx0" brushRef="#br0" timeOffset="6038.898">2855 0,'-38'50,"10"-18,2 0,1 2,1 0,2 2,2 1,1 0,2 1,1 1,3 1,1 0,1 1,0 15,6-4,3 0,1 0,3 0,2 0,2 0,3 0,2-1,2-1,2 0,21 45,-17-57,2-1,1-1,3-1,0-1,2-2,2 0,6 4,13-3,-34-22</inkml:trace>
  <inkml:trace contextRef="#ctx0" brushRef="#br0" timeOffset="14383.435">399 1750,'0'312,"29"-142,-29 281,0 29,2-452,2 0,0 0,2-1,1 1,1-1,3 5,30 137,-38-130,-3 0,-1 0,-2 0,-1 0,-6 19,-3 111,3-124,4-27</inkml:trace>
  <inkml:trace contextRef="#ctx0" brushRef="#br0" timeOffset="15866.952">372 2935,'8'-6,"1"0,0 1,0 0,0 0,1 1,0 1,-1-1,1 2,1-1,-1 1,0 1,0 0,1 1,-1-1,0 2,1 0,-1 0,0 1,1 0,5 2,55 4,-28-5,0-2,0-2,0-2,39-7,-20 0,0 4,1 2,0 2,28 5,19-1,172-3,-112-26,-1 15,-101 2,1 3,0 3,-1 3,18 5,34-2,303-2,-225-29,281 29,28 0,-478-5,-23-1</inkml:trace>
  <inkml:trace contextRef="#ctx0" brushRef="#br0" timeOffset="19094.729">456 1919,'45'-37,"137"-22,-160 54,1 0,0 2,0 1,0 1,0 0,0 2,0 1,-1 1,1 1,0 0,-1 2,0 1,12 5,-16-5,7 0,0 2,-1 1,0 0,0 2,-2 1,1 0,-2 2,0 1,10 9,108 143,-67-65,96 155,-114-146,45 88,-37-26,-38-94,4-2,4-1,30 52,-19-59,4-3,2-1,3-2,3-3,8 3,-41-40,1-1,1-1,1-1,1-1,1-1,1-2,0 0,23 8,91 13,-96-29,-29-4,1-1,0-1,0 0,0-2,0 0,0-1,0 0,0-2,0 0,0-1,0-1,-1 0,11-5,-1-2,0 0,-1-2,-1-1,0-1,-1-2,0 0,-2-1,0-1,15-17,67-117,-22-32,29-21,-63 128,48-148,34-55,4 26,-11 81,143-186,-249 341,0 1,1 0,1 1,1 1,1 1,0 0,19-9,-37 23,171-84,-50 56,-112 28</inkml:trace>
  <inkml:trace contextRef="#ctx0" brushRef="#br0" timeOffset="20330.666">4182 2823,'-1'1,"0"0,1 0,-1 0,0-1,0 1,0 0,0 0,0 0,0 0,0-1,0 1,0-1,0 1,0-1,0 1,0-1,-1 1,1-1,0 0,0 0,0 0,-1 0,1 0,0 0,0 0,-1 0,1 0,0 0,0-1,0 1,-1 0,1-1,0 0,-16 1,81-7,0 2,0 3,40 4,-6 0,155-3,-110-27,24 27,-143 2</inkml:trace>
  <inkml:trace contextRef="#ctx0" brushRef="#br1" timeOffset="60142.043">1896 2116,'-3'1,"1"-1,-1 0,1 1,0-1,-1 1,1 0,0 0,-1 0,1 0,0 0,0 0,0 1,0-1,0 1,0-1,0 1,0 0,1 0,-1 0,1 0,-1 0,1 0,0 0,0 0,0 1,0-1,0 0,0 1,1-1,-1 1,1-1,0 2,-5 92,5-78,3 267,24-143,-31-7,-2-117</inkml:trace>
  <inkml:trace contextRef="#ctx0" brushRef="#br1" timeOffset="61805.562">2177 1636,'-219'-44,"215"42,0 1,0 0,0 0,0 1,-1-1,1 1,0 0,0 0,-1 0,1 1,0-1,0 1,0 0,0 0,0 1,0-1,0 1,0 0,0 0,1 0,-1 1,1-1,-1 1,1-1,0 1,0 0,0 1,1-1,-1 0,-1 4,-2 6,0-1,1 1,0 0,1 0,1 1,0-1,1 1,1 0,0 0,0-1,1 1,1 0,1 0,0-1,3 11,-5-21,1 0,0 0,0 0,0 0,0 0,1-1,-1 1,1 0,0-1,-1 1,1-1,0 1,1-1,-1 0,0 0,1 0,-1 0,1-1,-1 1,1-1,0 1,0-1,0 0,0 0,0 0,0 0,0-1,0 1,0-1,0 0,0 0,0 0,0 0,0 0,0-1,0 1,0-1,0 0,0 0,0 0,0-1,0 1,1-2,19-10,0-2,-2 0,0-2,-1 0,0-1,-2-1,0-1,-1 0,5-11,-15 23,-1 0,0-1,0 0,-1-1,0 1,-1-1,0 0,0 0,-1 0,-1 0,0-1,1-6,-7 320,31-135,-8-133,-6-29</inkml:trace>
  <inkml:trace contextRef="#ctx0" brushRef="#br1" timeOffset="62517.652">2488 1693,'-1'0,"0"1,1-1,-1 1,0-1,0 0,1 1,-1-1,0 0,0 0,0 1,0-1,0 0,1 0,-1 0,0 0,0 0,0-1,0 1,1 0,-1 0,0 0,0-1,0 1,0 0,1-1,-1 1,0-1,1 1,-1-1,0 1,1-1,-1 1,0-1,1 0,-1 1,1-1,-1 0,1 0,0 1,-1-1,1 0,0 0,-1 0,1 1,0-1,0 0,0 0,0 0,0 0,0 0,0 1,0-1,0 0,0 0,0 0,-7 12,-1 1,2 0,0 1,0-1,1 1,1 0,0 0,0 1,2-1,-1 1,2 0,0-1,1 1,0 0,1 0,0 0,1-1,1 1,0-1,1 0,1 1,0-2,0 1,1-1,1 1,3 3,-7-11,1-1,1 1,-1 0,1-1,0 0,0 0,0 0,0-1,1 0,-1 0,1 0,0-1,0 0,0 0,0 0,0-1,0 1,0-2,1 1,-1-1,0 0,1 0,-1 0,0-1,0 0,1-1,-1 1,0-1,0 0,-1-1,1 1,0-1,-1 0,1-1,-1 1,0-1,0 0,-1 0,1-1,-1 1,3-5,7-7,-1-1,-1-1,-1 0,0 0,-1-1,-1 0,-1-1,-1 0,-1 0,0-3,-4 16,-1 1,-1-1,1 0,-1 1,0-1,-1 0,0 0,0 1,0-1,-1 1,0-1,0 1,-1 0,1-1,-1 1,-1 1,1-1,-1 0,0 1,0 0,-1 0,0 0,1 0,-2 1,1 0,0 0,-1 0,0 1,0-1,0 1,0 1,0-1,-1 1,1 0,-1 1,1 0,-1 0,0 0,1 1,-1 0,0 0,0 0,1 1,-1 0,0 0,1 1,-1 0,1 0,0 1,0 0,0 0,0 0,-6 5,1 1,0 0,0 0,1 1,0 1,1-1,0 2,1-1,0 1,-1 5,-4 8</inkml:trace>
  <inkml:trace contextRef="#ctx0" brushRef="#br1" timeOffset="62995.571">2997 1552,'-4'5,"1"0,0 0,1 0,-1 0,1 1,0-1,0 1,1-1,-1 1,1 0,1 0,-1-1,1 1,0 0,0 0,1 0,-1-1,1 1,1 0,-1 0,2 3,-2-6,0-1,1 1,-1-1,0 0,1 1,-1-1,1 0,0 0,0 0,0 0,0 0,0-1,0 1,0 0,0-1,1 0,-1 1,1-1,-1 0,1 0,-1 0,1-1,0 1,-1-1,1 1,0-1,-1 0,1 0,0 0,0-1,-1 1,1 0,0-1,-1 0,1 0,1 0,86-54,-80 44,-1 0,1-1,-2 0,0 0,0-1,-1 0,0-1,-2 0,1 1,-2-2,0 1,0-1,0-8,-4 20,-1 1,1-1,-1 1,1-1,-1 1,0-1,0 1,0-1,0 1,-1 0,1 0,0 0,-1 0,0 0,1 0,-1 0,0 0,0 0,0 1,0-1,-1 1,1 0,0-1,0 1,-1 0,1 0,-1 0,1 1,-1-1,1 1,-1-1,1 1,-1 0,0 0,1 0,-1 0,1 1,-1-1,1 1,-1-1,1 1,-1 0,1 0,-1 0,1 0,0 1,0-1,-1 0,1 1,0 0,0-1,1 1,-3 2,-94 64,73-47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4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0,'-19'34,"-6"15,0 5,5-3,11-9,7-8,3-4,2-7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48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1,'4'9,"3"4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4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0 526,'183'-339,"-75"179,-108 158,1 1,-1-1,1 1,0-1,0 1,0 0,0-1,0 1,0 0,0 0,0-1,0 1,1 0,-1 0,0 0,1 0,-1 1,1-1,-1 0,1 1,-1-1,1 1,0-1,-1 1,1 0,0-1,-1 1,1 0,0 0,-1 0,1 1,0-1,-1 0,1 1,-1-1,1 0,-1 1,1 0,0-1,-1 1,0 0,1 0,-1 0,0 0,1 0,-1 0,0 0,0 1,0-1,0 0,0 1,0-1,0 1,1 7,0 0,0 0,-1 0,-1 0,1 0,-1 0,-1 0,0 0,0 1,-1-1,0-1,-2 8,1-7,0 1,1-1,1 0,-1 1,2-1,-1 1,1 0,1-1,0 1,0-1,1 0,1 7,0-8,0 0,1 0,0 0,0 0,1-1,-1 0,2 0,-1 0,1-1,0 0,0 0,1 0,0-1,0 0,0 0,0 0,1-1,0-1,0 1,0-1,0 0,0-1,1 0,-1 0,1-1,-1 0,1-1,0 0,-1 0,1-1,-1 0,1 0,-1-1,1 0,-1 0,0-1,0 0,0-1,0 0,1-1,4-8,-1 0,-1-1,0 0,-1 0,-1-2,0 1,-1-1,-1 0,0 0,-1-1,-1 0,0 0,-2-1,2-9,4-11,2-18,-7 31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47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1 481,'143'25,"298"-23,-451-7,-3-1</inkml:trace>
  <inkml:trace contextRef="#ctx0" brushRef="#br0" timeOffset="630.733">1270 85,'1'-3,"0"1,-1-1,1 0,-1 1,1-1,-1 0,0 0,0 1,0-1,-1 0,1 0,-1 1,1-1,-1 0,0 1,0-1,0 1,0-1,-1 1,1-1,-1 1,1 0,-1 0,0 0,0 0,0 0,0 0,0 0,0 1,0-1,-1 1,1-1,-1 1,1 0,-1 0,1 0,-1 0,0 1,1-1,-1 1,0-1,1 1,-1 0,0 0,0 0,1 1,-1-1,0 1,1-1,-3 2,-16 2,0 1,-1 2,2 0,-1 1,1 1,1 1,-1 0,2 2,-1 0,-11 12,26-22,0 0,1 0,-1 1,1 0,-1-1,1 1,0 0,0 1,0-1,1 0,-1 1,1 0,0-1,0 1,0 0,1 0,-1 0,1 1,0-1,0 0,0 0,1 1,-1-1,1 0,0 1,0-1,1 0,-1 1,1-1,0 0,0 0,1 0,-1 0,1 0,0 0,0 0,0 0,0 0,1-1,-1 0,1 1,1-1,9 8,0-1,1-1,0-1,1 0,0 0,0-2,13 5,70 35,-92-43,-1-1,0 1,0 0,0 0,-1 0,1 1,-1 0,0 0,0 0,0 0,0 1,-1 0,1-1,-1 1,-1 1,1-1,-1 0,0 0,0 1,0-1,-1 1,0 0,0 0,0-1,-1 1,0 0,0 0,0-1,-1 1,1 0,-2 0,1-1,-1 1,1-1,-2 1,1-1,-3 5,-11 9,-1 0,-1-1,-1-1,0 0,-2-2,1 0,-2-2,0 0,0-1,-2-1,-20 6,35-12,-1-1,1 0,0-1,-1 0,0 0,0-1,1-1,-1 0,0 0,0-1,0 0,-9-1,6-5,7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51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0,'25'23,"-1"0,-1 2,-2 0,0 1,-2 2,0 0,-3 1,0 0,-1 1,-2 1,-2 0,0 1,-2 0,-2 1,3 27,-7 15,-3 0,-3 0,-7 24,6-73,-1-1,0 0,-2-1,-2 0,0 0,-1 0,-1-1,-1-1,-1 0,-7 7,-40 54,45-60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3.9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112 988,'-19'38,"-7"28,2 6,4-3,6-9,6-15</inkml:trace>
  <inkml:trace contextRef="#ctx0" brushRef="#br0" timeOffset="229.872">28 424,'0'0</inkml:trace>
  <inkml:trace contextRef="#ctx0" brushRef="#br0" timeOffset="394.884">564 29,'-142'1017,"74"-623,62-341,6-52,0 0,0 0,0 0,0 0,0-1,0 1,0 0,0 0,1 0,-1 0,0 0,0 0,1 0,-1 0,1 0,-1 0,1-1,-1 1,1 0,-1 0,1-1,0 1,0 0,-1-1,1 1,0 0,0-1,0 1,-1-1,1 0,0 1,0-1,0 0,0 1,0-1,0 0,0 0,0 0,0 0,0 0,0 0,0 0,0 0,0 0,0 0,-1-1,1 1,0 0,0-1,1 1,12-9,-2-2</inkml:trace>
  <inkml:trace contextRef="#ctx0" brushRef="#br0" timeOffset="611.649">1100 0,'-178'821,"78"-367,97-430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4:50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541 368,'-13'2,"1"2,-1 0,1 0,0 1,0 0,0 1,1 1,0 0,0 0,1 1,0 0,0 1,1 0,0 1,0 0,1 0,1 1,-1 0,2 0,-4 8,0-2,0 1,1 0,1 0,1 1,1 0,0 1,1-1,1 1,0 11,3-21,0 1,1-1,0 0,0 0,1 1,1-1,0 0,0 0,1 0,0-1,0 1,1-1,1 1,0-1,0 0,0-1,1 0,1 1,3 2,5 4,0-2,1 0,0 0,1-2,0 0,1-1,0 0,1-2,0 0,0-1,1-1,-1-1,2-1,-1-1,0 0,0-1,1-2,-1 0,1-1,-1-1,1-1,-1 0,12-5,-10-1,1-1,-1-1,-1-2,0 0,-1 0,0-2,-1-1,-1 0,0-1,-1-1,-1-1,11-17,-14 17,-1-1,-2 0,0-1,-1 1,-1-2,-1 1,-1-1,0 0,-2-1,-1 1,-1-1,0-9,-1 18,-1 0,-1 0,0-1,-1 2,0-1,-1 0,-1 0,0 1,-1 0,-1-1,1 2,-2-1,0 1,-1 0,0 0,0 1,-1 0,-1 1,0 0,-4-3,6 8,0 0,0 1,0 0,-1 0,0 1,0 0,1 0,-2 1,1 1,0-1,0 1,0 1,-1 0,1 0,0 1,-1 0,1 0,0 1,0 0,0 1,0 0,1 1,-5 1,-19 8</inkml:trace>
  <inkml:trace contextRef="#ctx0" brushRef="#br0" timeOffset="367.094">400 847,'14'-24,"1"2,1 0,0 1,2 0,0 2,2 0,0 1,1 1,13-8,-29 22,-1 1,1 0,0 1,0-1,0 1,0 0,0 0,0 1,1-1,-1 1,0 0,0 1,0-1,0 1,0 0,0 0,0 0,0 1,0 0,0 0,-1 0,1 1,-1-1,1 1,-1 0,0 1,0-1,0 0,-1 1,1 0,-1 0,0 1,8 6,1 0,-1 0,2-1,-1-1,1 0,1-1,-1 0,2-1,-1-1,1 0,-1-1,2 0,-1-1,0-1,1-1,-1 0,6-1,-9 1,-1-1,1-1,0 0,-1-1,1 0,-1 0,1-2,-1 1,0-1,0-1,0 0,0-1,-1 0,1 0,-1-1,-1 0,2-2,-10 7,0 0,-1 0,1 0,0 0,0-1,-1 1,1 0,0 0,-1-1,1 1,-1 0,0-1,1 1,-1-1,0 1,0 0,0-1,0 1,0-1,0 1,-1-1,1 1,0 0,-1-1,1 1,-1 0,1-1,-1 1,0 0,1 0,-2-2,-8-8</inkml:trace>
  <inkml:trace contextRef="#ctx0" brushRef="#br0" timeOffset="1142.031">231 1,'-26'29,"2"1,2 2,0 0,2 1,2 1,1 1,2 0,1 2,2-1,1 1,2 1,2 0,1 0,2 1,2 0,1-1,2 1,2 3,0 4,2-1,1 0,3 0,1-1,3 0,1-1,3-1,1 0,2-1,1-1,3-1,20 26,-42-63,0 1,1 0,-1-1,1 1,0-1,-1 0,1 1,0-1,1-1,-1 1,0 0,0-1,1 0,-1 0,1 0,-1 0,1 0,-1-1,1 1,-1-1,1 0,3-1,8-3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5:02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0,'0'1,"0"-1,0 1,0-1,0 1,0 0,0-1,0 1,0-1,1 1,-1-1,0 1,0-1,0 0,1 1,-1-1,0 1,0-1,1 1,-1-1,0 0,1 1,-1-1,0 0,1 1,-1-1,1 0,-1 1,1-1,-1 0,1 0,-1 0,0 1,1-1,-1 0,1 0,-1 0,1 0,-1 0,1 0,0 0,-1 0,1 0,-1 0,1 0,-1 0,1 0,-1-1,1 1,-1 0,0 0,1 0,-1-1,1 1,-1 0,1-1,-1 1,0 0,1-1,-1 1,0 0,1-1,-1 1,8 181,-10-115,2 468,-27-329,15 16,4-172,2-1,2 1,3 0,2 9,-28 112,27 281,-5-400,-2-33</inkml:trace>
  <inkml:trace contextRef="#ctx0" brushRef="#br0" timeOffset="2585.913">1 1326,'121'-16,"-76"8,1 3,0 2,0 2,37 4,11 0,245-3,-169 27,309-27,-281-11,-121 1,-1 3,2 3,74 7,-27-1,4-14,-89 4,0 2,0 1,0 2,1 2,-1 2,6 2,45-1,305-2,-171-29,114 29,-170-27,311 26,-310-26,55 15,-84-6,-117 18</inkml:trace>
  <inkml:trace contextRef="#ctx0" brushRef="#br0" timeOffset="12518.394">903 1383,'2'-10,"0"1,0 0,1 0,0 0,0 0,1 1,0-1,1 1,-1 0,2 0,-1 0,1 1,0 0,1 0,22-32,169-238,-29 80,-17 71,-49 49,46-14,-56 41,128-51,-197 91,0 2,1 0,-1 2,2 1,-1 1,0 1,1 1,11 1,247 2,-266 0,0 1,0 1,0 0,-1 2,1-1,-1 2,0 1,-1 0,0 1,0 0,0 2,-1 0,0 0,-1 1,0 1,-1 1,0 1,28 31,-3 2,-1 1,-3 2,27 52,31 100,26 148,-43-194,-56-113,1-1,3-1,1-1,1-1,3-1,1-2,2-1,21 19,-19-17,2-1,2-2,0-2,2-1,2-3,28 16,-55-36,8 5,0-1,0-1,1-1,1 0,0-2,0-1,0-1,2-1,48 7,-59-8,0-1,1 0,-1-1,1-1,-1 0,0-1,1-1,-1-1,16-2,59-20,105-37,-131 35,-47 20,0-1,0 0,-1-1,0 0,0-2,-1 0,0 0,-1-2,0 0,4-5,293-286,-154 86,-111 166,43-65,-80 93,-4 2</inkml:trace>
  <inkml:trace contextRef="#ctx0" brushRef="#br0" timeOffset="14089.783">4770 1186,'225'-1,"-80"-27,249 28,-224-27,27 14,-193 12,16-4,0 1,0 1,0 0,0 2,1 0,12 2,-22 3,-5 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5:21.55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 1,'0'10,"-5"7,-1 6,0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5:26.5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65 925,'-57'37,"56"-37,0-1,1 0,-1 0,0 1,1-1,-1 0,1 0,-1 0,1 0,0 0,-1 1,1-1,0 0,0 0,0 0,-1 0,1 0,0 0,0 0,0 0,1 0,-1 0,0 0,0 0,0 0,1 0,-1 0,0 0,1 1,-1-1,1 0,-1 0,1 0,0 0,-1 1,1-1,0 0,-1 1,1-1,0 0,0 0,1-1,19-38,1 2,2 1,2 1,1 1,2 2,1 0,1 2,15-9,179-125,-186 137,-2-1,0-2,-2-2,-2-1,6-9,40-40,-65 71,1 1,0 0,1 2,0-1,1 2,0 0,0 1,0 1,1 1,0 0,0 1,2 1,-7 0,131-29,36 16,-162 13,1 2,-1 1,1 0,-1 1,0 1,1 0,-1 2,0 0,0 1,-1 1,0 1,0 0,0 1,-1 1,11 7,108 103,-73-5,-53-89,68 123,-18 47,-55-173,1 0,1-1,1 0,0 0,2 0,1-1,0-1,11 17,49 102,-21-28,-22 4,-23-95,0 1,2-1,0 0,1 0,1-1,0 0,1 0,1-1,7 9,126 97,-97-76,-28-28,0-1,0 0,2-1,0-1,1-1,1-1,7 3,188 65,-58-59,9 5,-158-24,0-2,0 1,0-1,1-1,-1 0,0 0,1-1,-1-1,1 1,-1-2,0 1,0-1,0-1,0 0,0 0,0-1,-1-1,178-92,-34 41,-107 43,-36 11,0 0,0 0,0-1,-1-1,1 1,-1-1,0-1,0 0,0 0,-1-1,0 0,0 0,0-1,5-6,34-48,3 3,3 1,21-15,-14 13,64-54,-121 111,6-3,0-1,0 0,-1 0,0-1,0 0,0 0,-1-1,0 0,-1 0,1-1,-2 0,1 0,1-4,14-48,-17 44,1 0,2 0,-1 1,2-1,0 2,1-1,1 1,0 0,9-9,-6 10,-2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2.4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 0,'-51'236,"47"-216,-13 54,2-1,4 2,4-1,2 1,4 0,3 0,3 2,-4-67,0-1,0 1,1 0,0-1,0 1,1-1,1 0,-1 0,1 0,1 0,0-1,0 0,1 0,0 0,0-1,1 1,-1-1,2-1,-1 0,1 0,0 0,0-1,1 0,-1 0,1-1,0-1,0 1,1-1,-1-1,6 1,5-6,0-1,0 0,0-2,-1-1,1 0,-2-1,1-1,-1-1,0 0,-1-2,-1 0,0-1,0 0,-1-1,-1-1,10-13,-10 15,29-33,-1-1,-3-2,-2-2,18-33,-19 37,-28 67,-15 55,3-57,2 0,0 0,1 1,0-1,2 1,0-1,1 1,1-1,1 0,0 0,4 6,-6-20,0 0,1 1,0-1,-1-1,2 1,-1 0,0-1,1 0,0 0,-1 0,1 0,0 0,1-1,-1 0,0 0,1 0,-1 0,1-1,0 1,-1-1,1 0,0-1,0 1,-1-1,1 0,0 0,0-1,0 1,7-2,0 0,0 0,0-1,0 0,0-1,-1-1,0 0,0 0,0-1,7-5,26-24,-2-2,-2-2,-1-2,-2-2,-2-1,-2-1,-2-2,-2-1,-2-2,-2 0,17-53,-8 40,-22 51</inkml:trace>
  <inkml:trace contextRef="#ctx0" brushRef="#br0" timeOffset="418.01">1777 565,'18'-1,"0"-1,-1 0,1-1,-1-1,1-1,-1 0,0-2,-1 0,0 0,0-1,0-1,-1-1,-1 0,0-1,0-1,-1 0,0-1,-1 0,-1-1,0 0,8-14,-14 18,-1 0,1 0,-2-1,1 0,-2 0,1 0,-1 0,-1 0,0-1,-1 1,0-7,0 15,0-1,-1 1,1-1,-1 1,0-1,0 1,0-1,0 1,0-1,-1 1,0 0,1 0,-1 0,0 0,-1 0,1 0,0 1,-1-1,0 1,1-1,-1 1,0 0,0 0,0 1,0-1,-1 0,1 1,0 0,-1 0,1 0,-1 0,1 0,-1 1,0 0,1 0,-1 0,0 0,-13 3,1 1,-1 1,1 0,-1 1,2 1,-1 0,1 1,0 1,0 1,1 0,1 0,0 2,0 0,1 0,-9 13,-1-3,2 2,0 0,2 1,1 1,1 1,1 0,1 1,1 0,2 1,1 1,2 0,0 0,2 0,-1 21,6-41,1-1,0 0,1 0,-1 1,2-1,-1 0,1 0,1 0,0 0,0-1,1 1,0-1,0 1,1-2,0 1,0 0,1-1,0 0,0 0,1-1,-1 1,2-1,-1-1,1 0,-1 0,1 0,1-1,-1 0,1 0,-1-1,1-1,5 2,27 1,1-3,-1-1,0-1,1-3,-1-1,0-2,-1-2,0-2,0-1,18-9,-22 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9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567 1,'-35'1,"0"2,0 2,1 1,-1 2,2 1,-1 1,1 2,1 1,-26 16,44-23,0 1,1 1,0 0,1 0,0 1,0 1,1 0,0 1,0 0,1 1,1 0,0 0,1 1,0 0,1 0,0 1,1 0,1 0,-3 14,7-22,0-1,1 0,0 0,0 0,0 0,1 1,0-1,0 0,0 0,1 0,-1 0,1-1,0 1,1 0,-1-1,1 1,0-1,0 0,0 0,0 0,1 0,0-1,0 1,0-1,0 0,0 0,1 0,-1-1,1 0,0 0,2 1,3 1,1-1,0 0,-1 0,1-1,0-1,0 0,0 0,1-1,-1 0,0-1,0-1,0 0,0 0,4-2,26-13,0-2,-1-1,-1-2,-1-2,-2-1,0-2,-2-2,0-1,5-9,130-97,-167 134,1 0,-1 1,1-1,0 1,-1 0,1-1,0 2,0-1,0 0,0 0,0 1,0-1,0 1,0 0,0 0,0 0,0 1,0-1,0 1,-1-1,1 1,0 0,0 0,0 0,-1 1,1-1,0 1,-1-1,1 1,-1 0,0 0,0 0,1 0,-2 0,1 1,0-1,0 1,-1-1,1 1,0 2,104 195,-96-186,1 0,0-1,1 0,1-1,0 0,1-1,0 0,1-1,0-1,0 0,1-1,0-1,0-1,1 0,0-1,0 0,0-2,1 0,-1-1,1-1,5 0,105-14,-103 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8.1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545 699,'-41'5,"-1"2,1 2,0 1,1 3,0 1,1 2,1 1,1 2,0 2,-17 14,-24 50,76-82,0 0,0 1,0-1,0 1,1 0,0-1,0 1,0 0,0 0,0-1,1 1,0 0,0 0,0 0,0 0,0 0,1 0,0 0,-1-1,2 1,-1 0,0-1,1 1,-1 0,1-1,0 0,0 1,1-1,4 2,0-1,0 0,1-1,-1 0,1 0,0 0,-1-1,1 0,0-1,1 1,-1-2,0 1,0-1,0 0,0-1,0 0,1 0,-1-1,-1 0,1 0,0-1,0 0,-1 0,0-1,6-3,16-5,0-1,-1-1,-1-1,0-1,-1-2,0 0,-2-2,0-1,-1-1,-2-1,0 0,5-11,-24 32,-2 1,0 0,0 0,0 0,0-1,0 1,0 0,0 0,1 0,-1 0,0 0,1 0,-1 0,1 0,-1 0,1 0,0 0,-1 0,1 0,0 1,0-1,-1 0,1 0,0 1,0-1,0 0,0 1,0-1,0 1,0-1,0 1,0 0,0 0,0-1,1 1,-1 0,0 0,0 0,0 0,0 0,0 0,0 0,0 0,1 1,-1-1,0 0,0 1,0-1,0 1,0-1,0 1,0-1,0 1,0 0,5 98,-7-88,0 1,1 0,0-1,1 1,1 0,0-1,0 1,1-1,2 5,-2-8,1 0,0-1,1 0,0 0,0 0,1 0,-1-1,1 0,1 0,-1 0,1-1,0 0,0 0,0-1,1 0,0 0,0-1,0 0,0 0,0-1,0 0,1 0,-1-1,1 0,-1-1,1 0,-1 0,1-1,0 0,-1 0,0-1,1 0,-1-1,0 0,0 0,0 0,3-3,38-24,-1-1,-2-2,-1-3,-1-1,-3-2,-1-2,-1-1,-3-3,-2 0,-2-3,-2 0,-2-2,15-37,-14 17,-2 0,-4-2,-2 0,-4-2,2-32,-17 82,-10 33,-13 77,3 0,5 2,-2 64,9-86,3-1,3 1,3-1,2 0,3 0,4 0,9 28,33 73,-53-167,-1 0,0 1,1-1,-1 0,0 1,1-1,-1 0,1 1,-1-1,1 1,0-1,-1 1,1-1,-1 1,1-1,0 1,-1 0,1-1,0 1,-1 0,1 0,0 0,0-1,-1 1,1 0,0 0,0 0,-1 0,1 0,0 0,0 0,0 1,-1-1,1 0,0 0,-1 1,1-1,0 0,-1 1,1-1,0 0,-1 1,1-1,0 1,-1-1,1 1,-1-1,1 1,-1 0,0-1,1 1,-1 0,1-1,-1 1,0 0,0-1,1 1,-1 0,0 0,0-1,0 1,0 0,0 0,0-1,0 1,0 0,0 0,0-1,0 1,-1 0,5-20,-2-2</inkml:trace>
  <inkml:trace contextRef="#ctx0" brushRef="#br0" timeOffset="245.088">1054 417,'48'0,"50"-5,17-1,3 0,-8 1,-8 1,-13 2,-11 1,-10 0,-6 1,-5 0,-1 1,-12-1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55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0 368,'0'38,"0"18,0 4,0-3,5-12,6-13,2-13</inkml:trace>
  <inkml:trace contextRef="#ctx0" brushRef="#br0" timeOffset="175.173">0 1,'15'9,"4"4</inkml:trace>
  <inkml:trace contextRef="#ctx0" brushRef="#br0" timeOffset="328.311">818 170,'-60'19,"0"2,1 3,1 3,-17 11,65-32,-6 1,-1 0,1 2,1 0,-1 0,1 2,1 0,0 0,1 2,0 0,1 0,0 1,-4 8,14-18,0 0,1 0,0 0,-1 0,2 0,-1 0,0 1,1-1,0 0,0 0,0 1,0-1,1 0,0 0,0 1,0-1,0 0,1 0,-1 0,1 0,0-1,0 1,1 0,-1-1,1 1,0-1,0 0,0 0,0 0,0 0,2 1,120 65,-97-61,0-1,1-1,-1-1,2-2,-1-1,0-1,0-1,0-2,0-1,0-1,6-3,-6 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46.9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1776,'17'-63,"3"1,3 0,2 2,3 1,3 1,2 2,2 1,3 1,2 2,2 3,3 1,1 2,30-21,-67 59,-5 3,1 1,-1-1,1 1,0 0,0 0,0 1,1 0,-1 0,1 0,-1 0,1 1,0 0,0 0,0 1,1 0,-1 0,0 0,0 1,2-1,-5 5,-1-1,1 1,-1-1,0 1,0 0,0 0,0 0,0 0,-1 0,0 0,0 1,0-1,0 0,-1 1,0-1,0 0,0 1,0-1,-1 0,1 1,-1-1,0 0,-1 1,1-1,-1 0,-1 2,2 1,-27 101,17-74,2-1,2 1,0 1,3 0,1-1,1 21,2-53,0 0,0 0,0 0,0 0,0 0,0 0,1 0,-1 0,1 0,-1-1,1 1,0 0,0 0,0 0,0-1,0 1,0-1,0 1,0-1,1 1,-1-1,1 1,-1-1,1 0,0 0,-1 0,1 0,0 0,0 0,-1-1,1 1,0 0,0-1,0 0,0 1,0-1,69-26,84-116,-45 40,191-159,-221 216,-78 44,-1 0,1 1,0-1,0 1,0 0,0 0,0-1,0 1,0 0,0 0,0 1,0-1,-1 0,1 1,0-1,0 1,0 0,0-1,-1 1,1 0,0 0,-1 0,1 0,0 0,-1 1,0-1,1 0,-1 1,0-1,0 1,1 0,-1-1,0 1,-1 0,1-1,0 1,0 0,-1 0,1 0,-1 0,0 0,1-1,-1 1,0 1,1 16,-1-1,0 0,-2 0,0 1,-1-1,0 0,-2-1,0 1,-5 8,-2 16,-30 127,55-129,-1-29</inkml:trace>
  <inkml:trace contextRef="#ctx0" brushRef="#br0" timeOffset="668.985">2089 874,'-91'61,"2"4,3 3,3 5,3 3,67-64,0 1,0 0,2 1,0 0,0 1,1 0,1 1,-3 7,12-22,-1 0,1 0,0 0,0 0,-1 0,1 0,0 0,0 0,0 0,0 0,0 1,1-1,-1 0,0 0,0 0,1 0,-1 0,1 0,-1 0,1 0,-1-1,1 1,-1 0,1 0,0 0,-1 0,1-1,0 1,0 0,0-1,0 1,0 0,-1-1,1 1,0-1,0 0,0 1,0-1,1 0,-1 0,0 1,0-1,0 0,0 0,0 0,0 0,0 0,1-1,55-2,-21-6,-1-1,0-2,-1-2,0 0,-1-3,-1-1,0-1,-2-1,0-2,-1-1,18-20,-43 38,36-23,-39 28,0-1,-1 1,1 0,0 0,0 0,0 0,0 0,0 0,0 0,0 0,-1 0,1 0,0 0,0 0,0 1,0-1,0 0,-1 1,1-1,0 1,0-1,0 1,-1-1,1 1,0-1,-1 1,1 0,-1-1,1 1,-1 0,1-1,-1 1,1 0,-1 0,1 0,-1 0,0-1,0 1,1 0,-1 0,0 0,0 0,0 0,0 0,0-1,0 1,0 0,0 0,-1 0,3 65,-3-59,0 0,0-1,1 1,0 0,0-1,1 1,0 0,0-1,0 1,1-1,0 1,0-1,1 0,-1 1,1-1,1-1,-1 1,1 0,0-1,0 0,1 0,0 0,2 2,2-1,1-1,-1-1,1 1,0-1,0-1,0 0,0 0,1-1,-1-1,1 0,-1 0,1-1,0 0,-1 0,1-2,-1 1,1-1,-1-1,0 0,0 0,0-1,0 0,0-1,-1 0,0 0,0-1,3-4,22-12,-1-2,-1-2,-1-1,-1-1,-2-2,-1-1,-1 0,-2-2,-1-1,-2-1,12-28,27-55,-5-2,-6-3,-5-2,7-49,-6-29,-44 202,-1-1,1 1,-1-1,0 1,1 0,-1-1,0 1,0-1,0 1,0-1,0 1,0-1,-1 1,1 0,0-1,-1 1,1-1,-1 1,0 0,1-1,-1 1,0 0,0 0,0 0,1 0,-1-1,-1 1,1 1,0-1,0 0,0 0,0 0,-1 0,1 1,0-1,-1 1,1-1,0 1,-1-1,1 1,-1 0,1 0,-1 0,1-1,0 1,-1 1,1-1,-1 0,1 0,-1 1,1-1,0 0,-1 1,1-1,0 1,-1 0,1-1,0 1,-10 8,1 1,0 0,1 0,0 1,1 0,0 0,1 1,0 0,0 0,2 0,-1 1,2 0,-1 3,3-11,-26 73,3 1,4 2,3 0,-2 42,11-41,4 0,3 1,7 50,22 53,-19-157,-6-27,-1 0,1 0,-1 0,0 0,0 1,0-1,0 0,0 1,0-1,-1 0,1 1,-1-1,0 0,1 1,-1-1,0 1,-1-1,1 1,0-1,-1 1,1-1,-1 0,0 1,0-1,0 0,0 0,0 0,0 1,0-1,-1 0,1-1,-1 1,0 0,1 0,-1-1,0 1,-2 0,-16 3,-1-3</inkml:trace>
  <inkml:trace contextRef="#ctx0" brushRef="#br0" timeOffset="4783.068">2513 704,'-15'0,"23"0,25 0,241-28,-93 27,-136-9,-27 4</inkml:trace>
  <inkml:trace contextRef="#ctx0" brushRef="#br0" timeOffset="5268.682">3387 56,'-20'75,"19"-60,-18 296,6-134,9 146,4-301,25 83,-24-102,1-1,-1 1,1 0,0 0,0-1,0 1,1-1,-1 0,1 0,-1 0,1 0,0 0,0 0,-1-1,1 1,0-1,1 0,-1 0,0 0,0 0,0 0,1-1,-1 0,0 1,0-1,1 0,-1-1,0 1,0-1,1 1,0-1,9-4,-1-1,0 0,0-1,0 0,-1 0,0-1,0-1,-1 0,0-1,0 1,4-9,19-14,176-138,-208 168,0 1,0 0,1-1,-1 1,0 0,0 0,1 0,-1 0,1 0,-1 0,1 0,-1 1,1-1,0 1,-1-1,1 1,0-1,-1 1,1 0,0 0,-1 0,1 0,0 0,0 0,-1 0,1 0,0 1,-1-1,1 1,0-1,-1 1,1 0,-1 0,1 0,-1 0,1 0,-1 0,0 0,1 0,-1 0,0 1,0-1,0 0,0 1,0-1,0 1,0-1,-1 1,1-1,0 1,-1 0,1-1,-1 1,0 0,0-1,1 2,-1 169,0-169,0-1,0 1,1-1,-1 1,1-1,-1 1,1-1,0 1,0-1,0 0,0 0,0 1,1-1,-1 0,1 0,-1 0,1 0,0 0,0-1,0 1,0 0,0-1,0 0,1 1,15 5</inkml:trace>
  <inkml:trace contextRef="#ctx0" brushRef="#br0" timeOffset="5947.079">4205 930,'37'5,"0"-3,-1-1,1-2,0-1,-1-2,22-5,-49 7,1-1,-1 0,1 0,-1-1,0 0,-1-1,1 0,-1 0,0-1,0 0,0 0,5-7,-10 9,0 1,0 0,0-1,-1 1,0-1,1 0,-1 0,0 0,-1 0,1 0,-1 0,0-1,0 1,0 0,-1-1,1 1,-1 0,0-1,-1 1,1-1,-1 1,1 0,-1-1,-1 1,1 0,0 0,-1 0,0 0,0-1,-1 1,-1-1,1 0,-1 1,1 0,-1 0,0 0,-1 1,1-1,-1 1,1 0,-1 0,0 0,0 1,-1 0,1 0,0 0,-1 1,1 0,-1 0,1 0,-1 0,1 1,-1 0,0 0,-6 0,0 1,-1 1,1-1,0 2,0 0,0 0,0 1,1 0,0 1,-6 4,2-2,0 1,1 1,0 0,1 1,0 0,1 1,0 0,0 1,1 1,1 0,0 0,1 1,0 0,1 0,1 1,0 0,1 1,0 0,2 0,0 0,1 0,-2 16,6-27,0 1,0-1,1 1,0-1,0 0,0 0,1 0,-1 0,1 0,0 0,0-1,1 1,0-1,-1 0,2 0,-1-1,0 1,1-1,-1 0,1 0,0 0,0 0,0-1,1 0,6 3,1 0,1-1,-1 0,0-1,1 0,0-1,0-1,-1 0,7-1,159-28,-142 19</inkml:trace>
  <inkml:trace contextRef="#ctx0" brushRef="#br0" timeOffset="6450.39">4770 1184,'349'-406,"-257"277,-92 129,0 0,0 1,1-1,-1 1,0-1,0 0,0 0,0 1,0-1,1 0,-1 1,0-1,0 0,1 0,-1 1,0-1,0 0,1 0,-1 1,0-1,0 0,1 0,-1 0,0 0,1 0,-1 1,0-1,1 0,-1 0,0 0,1 0,-1 0,1 0,-1 0,0 0,1 0,-1 0,0 0,1-1,-1 1,0 0,1 0,-1 0,0 0,0 0,1-1,-1 1,0 0,1 0,-1 0,0-1,0 1,1 0,-1-1,0 1,0 0,0 0,0-1,1 1,-2 39,1-33,-1 14,7 85,-6-102,1 0,0 0,1 0,-1-1,0 1,1 0,-1 0,1-1,0 1,0-1,0 0,0 1,0-1,1 0,-1 0,1 0,-1-1,1 1,0-1,-1 1,1-1,0 0,0 0,0 0,0 0,0-1,0 1,0-1,0 0,1 0,0 0,9-2,-1 0,1-1,-1-1,0 0,0-1,0 0,-1-1,0 0,0-1,0 0,-1 0,7-8,26-14,-17 11,-21 13,0 1,0-1,1 1,-1 0,1 1,0-1,0 1,0 1,1-1,-1 1,1 0,0 0,-1 1,1 0,0 0,0 1,2-1,-7 4,0-1,0 0,0 1,0-1,0 1,0 0,-1 0,0-1,1 1,-1 0,0 0,0 0,-1 0,1 1,-1-1,1 0,-1 0,0 0,0 0,0 1,-1-1,1 0,-1 0,0 0,1 0,-2 0,1 0,-1 2,-1 11,-10 38,10-48,1 1,-1-1,1 0,0 1,0 0,1-1,0 1,0 0,1 0,0 0,0 0,0-1,1 1,0 0,0 0,1-1,0 1,0-1,1 1,-1-1,2 0,-1 0,4 5,8 1</inkml:trace>
  <inkml:trace contextRef="#ctx0" brushRef="#br0" timeOffset="7499.842">6577 761,'-31'-4,"1"1,-1 2,1 1,-1 1,1 2,0 1,0 1,0 1,-15 7,-111 44,147-53,1 0,0 1,0 0,0 0,1 1,0 0,0 1,0 0,1 0,0 0,0 0,1 1,0 0,0 0,1 1,-2 4,5-11,0 0,1 1,-1-1,0 0,1 1,0-1,-1 1,1-1,0 1,0-1,1 0,-1 1,0-1,1 1,0-1,-1 0,1 0,0 1,0-1,0 0,0 0,1 0,-1 0,1 0,-1 0,1 0,0-1,-1 1,1 0,0-1,0 0,0 1,0-1,0 0,1 0,-1 0,0 0,2 0,96 8,-62-18,-1-2,-1-1,1-2,-2-2,0-1,-1-1,-1-2,-1-1,-1-2,11-11,50-31,-67 51,-25 14,0 0,-1 0,1 0,0 1,-1-1,1 0,0 0,0 0,-1 1,1-1,0 0,0 0,-1 1,1-1,0 0,0 0,0 1,-1-1,1 0,0 1,0-1,0 0,0 1,0-1,0 0,0 1,0-1,0 0,0 1,0-1,0 0,0 1,0-1,0 0,0 1,0-1,0 0,0 1,1-1,-1 0,0 1,0-1,0 0,1 0,-1 1,0-1,0 0,1 0,-1 1,0-1,0 0,1 0,-1 0,0 1,1-1,-1 0,0 0,1 0,-1 0,0 0,1 0,-1 0,0 0,1 0,-1 0,0 0,1 0,-6 7,1 1,0-1,0 1,1 0,0 0,0 0,1 0,0 0,1 0,0 1,0-1,0 1,1-1,1 1,-1-1,1 1,1-1,-1 0,2 1,-1-1,1 0,0 0,1-1,-1 1,2-1,-1 0,1 0,0 0,0 0,1-1,0 0,0 0,1-1,1 2,6 0,1 0,0-2,0 1,0-2,1 0,-1-1,1 0,0-1,0-1,0-1,0 0,0-1,0-1,0 0,0-1,-1-1,1 0,-1-1,0-1,-1 0,1-1,4-4,10-5,-1-1,-1-2,-1-1,-1-1,0-1,-2-1,0-1,-2-1,-1-1,9-15,-5 0,-1-2,-3 0,-1-1,-2-2,-2 1,-2-2,-2 0,-3 0,-1-1,-2 0,-3 0,-2-17,-8-107,8 172,0 1,0-1,-1 1,1-1,0 1,-1-1,1 1,0-1,-1 1,1-1,0 0,-1 1,1-1,-1 0,1 1,-1-1,1 0,0 0,-1 1,0-1,1 0,-1 0,1 0,-1 0,1 0,-1 1,1-1,-1 0,1 0,-1 0,1-1,-1 1,0 0,1 0,-1 0,1 0,-1 0,1-1,-1 1,1 0,-1 0,1-1,0 1,-1 0,1-1,-1 1,1-1,0 1,-1 0,1-1,0 1,-1-1,1 1,0-1,0 1,-1-1,1 1,0-1,0 1,0-1,0 1,0-1,0 0,-21 48,21-44,-19 64,3 1,4 1,2 0,3 1,3 0,4 0,3 9,-4-33,2 1,2 0,3-1,1 0,2 0,2-1,3 0,59 123,-49-149,-23-37,-53-54,35 47</inkml:trace>
  <inkml:trace contextRef="#ctx0" brushRef="#br0" timeOffset="7756.266">7057 450,'43'10,"33"8,9 0,-5-2,-7-4,-11-5,-11-2,-5-3,-5-2,-10 5,-10 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19.8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04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90,'-7'29,"1"0,2 1,1-1,1 1,1-1,2 1,1 0,1 4,-1-29,-1 0,1 0,0 0,0 0,0 0,0 0,1 0,0-1,0 0,0 1,1-1,-1 0,1-1,0 1,0 0,1-1,-1 0,1 0,-1-1,1 1,0-1,0 0,0 0,0-1,0 1,0-1,1 0,-1 0,0-1,1 0,-1 0,0 0,1-1,-1 1,0-1,0 0,1-1,-1 0,0 1,0-1,0-1,-1 1,2-1,6-3,-1-1,1 0,-1 0,0-1,-1-1,0 0,0 0,-1-1,0 0,0 0,-2-1,1 0,-1-1,-1 1,0-2,-1 1,0 0,0-1,-2 0,1 0,-2 0,0 0,0-1,-2 1,1-1,-2 1,0 0,0-1,-1 1,-1 0,0 0,-3-7,5 16,-1 1,0 0,0-1,0 1,0 0,0 0,-1 0,1 0,-1 0,0 0,0 1,0-1,0 1,0 0,0 0,-1 0,1 0,-1 1,1-1,-1 1,0 0,1 0,-1 1,-1-1,-17-2</inkml:trace>
  <inkml:trace contextRef="#ctx0" brushRef="#br0" timeOffset="380.948">390 401,'431'-340,"-430"339,0-1,1 1,-1 0,0 0,1 0,-1 0,1 0,-1 0,1 1,-1-1,1 0,0 1,-1-1,1 1,0 0,-1-1,1 1,0 0,-1 0,1 0,0 0,-1 0,1 1,0-1,-1 0,1 1,0 0,-1-1,1 1,-1 0,1-1,-1 1,1 0,-1 0,0 0,1 1,-1-1,0 0,0 0,0 1,0-1,0 0,0 1,0-1,0 1,-1 0,1-1,0 1,-1-1,0 1,1 0,-1-1,0 1,0 1,2 7,0 1,1 0,0-1,1 0,0 0,1 0,0 0,0-1,1 0,0 0,1 0,0-1,0 0,1 0,0-1,0 0,1 0,-1-1,2 0,-1 0,1-1,5 2,2-3,1-1,-1 0,1-1,0-1,0-1,0 0,0-2,0 0,-1-1,1 0,-1-2,1 0,-1-1,-1 0,1-2,-1 0,-1 0,1-2,-1 0,-1 0,0-2,-1 0,0 0,0-1,-2-1,1 0,-2 0,5-10,5-32,-16 31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03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 1,'-1'676,"-28"-333,29-242,-4-95,-2-6</inkml:trace>
  <inkml:trace contextRef="#ctx0" brushRef="#br0" timeOffset="200.238">0 650,'39'0,"26"0,12 0,-2 5,-9 1,-6 0,-8-1,-9-2,-2 0,-3 2,-3 2,-3-1,-2-1,-1-2,-6-1</inkml:trace>
  <inkml:trace contextRef="#ctx0" brushRef="#br0" timeOffset="365.877">1016 875,'-5'34,"-1"15,0 0</inkml:trace>
  <inkml:trace contextRef="#ctx0" brushRef="#br0" timeOffset="549.449">988 508,'5'0,"6"0,1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3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3815 734,'226'-17,"0"4,-158-3,-49 11</inkml:trace>
  <inkml:trace contextRef="#ctx0" brushRef="#br0" timeOffset="294.17">4069 451,'-15'32,"1"0,1 0,3 1,0 1,2 0,2 0,1 0,1 1,2 0,2 3,27 75,-26-107,-2-3,1 1,0-1,1 1,-1-1,0 1,1-1,0 1,0-1,0 1,0-1,0 0,1 1,0-1,-1 0,1 0,0 0,1 0,-1-1,0 1,1-1,0 1,-1-1,1 0,0 0,3 2,9-2</inkml:trace>
  <inkml:trace contextRef="#ctx0" brushRef="#br0" timeOffset="855.18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1211.742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1562.682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1878.778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-1369.506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-657.922">2742 734,'92'-44,"-82"38,1 1,-1-1,1 2,0-1,1 1,-1 1,1 0,-1 1,1 0,0 1,0 0,0 1,-1 0,1 1,0 0,0 1,-1 0,1 1,-1 0,1 1,3 2,-5 2,1-1,0 0,0 0,1-1,0 0,0-1,0-1,1 0,-1 0,1-1,0-1,7 0,6-1,-2-1</inkml:trace>
  <inkml:trace contextRef="#ctx0" brushRef="#br0" timeOffset="2609.745">2855 0,'-38'50,"10"-18,2 0,1 2,1 0,2 2,2 1,1 0,2 1,1 1,3 1,1 0,1 1,0 15,6-4,3 0,1 0,3 0,2 0,2 0,3 0,2-1,2-1,2 0,21 45,-17-57,2-1,1-1,3-1,0-1,2-2,2 0,6 4,13-3,-34-22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15,'0'-1,"0"1,0-1,0 0,0 1,0-1,0 0,-1 1,1-1,0 1,0-1,-1 0,1 1,0-1,-1 1,1-1,-1 1,1-1,-1 1,1-1,-1 1,1 0,-1-1,1 1,-1 0,0-1,1 1,-1 0,1 0,-1-1,0 1,1 0,-1 0,0 0,1 0,-1 0,0 0,1 0,-1 0,0 0,1 0,-1 1,0-1,1 0,-1 0,1 1,-1-1,0 0,1 1,-1-1,1 0,-1 1,1-1,-1 1,1-1,0 1,-1-1,1 1,-1-1,1 1,0-1,-1 1,1 0,0-1,0 1,0 0,-1-1,1 1,0 0,0-1,0 1,-16 51,-22 197,-2-79,39-151,7-32,-3-2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24,'-4'0,"-3"5,1 6,2-3,0-8,7-4,2-7,0-5,0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9,'-20'-4,"1"2,-1 0,0 2,0 0,0 1,1 1,-1 0,0 2,1 0,0 2,0 0,16-5,0-1,1 1,-1 1,0-1,1 0,-1 1,1-1,0 1,-1 0,1-1,0 1,0 0,0 1,0-1,1 0,-1 0,0 1,1-1,0 1,-1 0,1-1,0 1,1 0,-1-1,0 1,1 0,-1 0,1 0,0 0,0 0,0-1,0 1,1 0,-1 0,1 0,0 1,52 92,-4-42,-24-28,-2 0,-1 2,-1 0,-1 1,2 8,26 104,-40-103,-5-28,0 0,0 0,-1 1,0-1,-1 1,0-1,0 1,-1-1,-1 1,0 0,0-1,-1 1,0-1,-1 0,0 0,-1 0,0 0,-1 0,0-1,0 0,-3 4,-3-1,-1 0,0-1,0-1,-1 1,-1-2,0 0,0-1,0 0,-1-1,0-1,-1 0,1-1,-1-1,0 0,0-1,-1-1,1 0,-1-2,1 0,1-2,1 0,-1-1,1-1,0-1,1 0,-1-1,1 0,0-1,1 0,-1-1,1-1,1 0,-2-1,-1-13,18 17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0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166 178,'-18'105,"4"-22,-4-1,-27 75,-13 53,51-197,2-6</inkml:trace>
  <inkml:trace contextRef="#ctx0" brushRef="#br0" timeOffset="469.739">166 205,'17'-51,"-23"96,3-27,0 0,1-1,1 1,1 0,1 0,0 0,1 0,1 0,0-1,2 1,0-1,1 0,0 0,1-1,8 12,82 160,-95-185,0 1,0 0,0-1,0 1,1-1,-1 0,1 0,0 0,0 0,0 0,0 0,1-1,-1 0,1 0,-1 0,1 0,0 0,0-1,0 1,0-1,0 0,0-1,0 1,0-1,0 1,1-1,-1 0,0-1,0 1,0-1,0 0,0 0,0 0,0 0,0-1,0 1,-1-1,3-1,8-9,0-1,-1 0,-1-1,0-1,-1 0,0 0,-1-1,-1 0,6-14,-2 1,-2-1,0 0,-3-1,0 0,-2-1,-1 1,-2-1,0-6,-3 10,-1 1,-1-1,-2 0,0 1,-2 0,-1 0,-1 1,-1 0,-2 0,7 18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01.2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0 395,'5'34,"2"15,-1 0</inkml:trace>
  <inkml:trace contextRef="#ctx0" brushRef="#br0" timeOffset="149.381">29 1,'0'0</inkml:trace>
  <inkml:trace contextRef="#ctx0" brushRef="#br0" timeOffset="612.38">396 480,'-29'431,"29"-423,0 1,0-1,-1 1,0-1,-1 0,0 1,0-1,-1 0,0 0,0 0,0-1,-1 1,-1-1,1 0,-1 0,0 0,-1 0,5-6,0-1,1 1,-1-1,1 0,-1 1,0-1,1 0,-1 1,0-1,1 0,-1 1,0-1,1 0,-1 0,0 0,0 0,1 0,-1 0,0 0,0 0,1 0,-1 0,0 0,0-1,1 1,-1 0,0 0,1-1,-1 1,0-1,1 1,-1 0,1-1,-1 1,0-1,1 1,-1-1,1 0,0 1,-1-1,1 1,-1-1,1 0,0 1,-1-1,1 0,0 1,0-1,0 0,0 0,-1 1,1-1,0 0,0 0,-6-43,6 44,1-46,2 1,2 1,2-1,2 1,2 0,2 1,1 0,3 1,8-14,-4 8,1 1,2 1,3 1,1 2,2 0,14-13,-29 39,1 0,1 0,0 2,1 0,0 1,1 1,1 1,0 0,1 2,0 0,0 1,1 2,0 0,1 1,10-1,-26 7,1-1,-1 1,0 1,0 0,0 0,0 0,0 0,0 1,0 0,-1 1,1 0,-1 0,1 0,-1 1,0 0,0 0,-1 0,1 1,-1 0,0 0,0 0,-1 1,1-1,-1 1,-1 0,4 7,3 4,-1 1,-1 0,-1 1,-1 0,0 0,-1 1,-1-1,-1 1,-1 4,-1-17,-1-1,-1 1,0 0,1-1,-2 1,1-1,-1 0,0 1,0-1,-1 0,0 0,0 0,0 0,-1-1,0 0,0 1,0-1,-1-1,1 1,-1 0,0-1,-1 0,1-1,-1 1,0-1,0 0,0 0,0-1,0 1,0-2,-1 1,1-1,-1 1,-3-1,-6 0,1 0,-1-1,0 0,1-1,-1-1,1-1,-1 0,1-1,0 0,0-2,1 1,0-2,0 0,0-1,1 0,-5-4,-6-2</inkml:trace>
  <inkml:trace contextRef="#ctx0" brushRef="#br0" timeOffset="1381.724">57 339,'0'0,"0"1,0-1,0 1,0-1,0 1,0-1,0 1,0 0,0-1,0 1,0-1,0 1,0-1,1 1,-1-1,0 1,0-1,1 0,-1 1,0-1,1 1,-1-1,0 0,1 1,-1-1,0 0,1 1,-1-1,1 0,-1 1,1-1,-1 0,1 0,-1 0,1 1,-1-1,1 0,-1 0,1 0,-1 0,1 0,-1 0,1 0,-1 0,1 0,0 0,-1-1,1 1,-1 0,1 0,-1 0,0-1,1 1,-1 0,1 0,-1-1,1 1,-1 0,0-1,1 1,-1-1,0 1,1 0,-1-1,5 27,-2 0,-1 0,-1 1,-1-1,-1 1,-2 3,-24 113,12-81,16-49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58.4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490 790,'-43'2,"1"2,0 2,0 2,1 1,0 3,-34 13,66-22,0 0,1 0,-1 0,1 1,0 1,0-1,0 1,1 0,-1 1,1 0,1 0,-1 1,1-1,0 1,1 1,-1-1,1 1,1 0,0 0,0 1,0-1,1 1,0-1,1 1,0 1,0-2,0 1,1-1,0 1,0 0,1 0,0 0,0-1,1 1,0 0,1-1,0 1,0-1,1 1,0-1,1 0,-1 0,2 0,-1-1,1 1,0-1,0 0,1 0,0-1,0 0,1 0,0 0,0-1,0 0,0-1,1 1,0-1,2 0,3-1,1 0,0-1,-1-1,1 0,0-1,0-1,0 0,-1-1,1 0,0-1,-1-1,0 0,0 0,0-1,10-7,173-118,-134 79,-2-3,-3-2,-2-2,-3-3,36-56,-69 87,-1 0,-1-1,-2 0,-1-1,-1-1,-2-1,-1 1,1-14,-7 26,-1 0,-1 0,0 0,-2-1,0 1,-1 0,-2 0,0 0,-1 0,-1 0,-1 0,-1 1,-1 0,-3-6,8 20,1 1,-1 0,0-1,-1 1,1 1,-1-1,0 0,0 1,-1 0,1 0,-1 0,0 0,0 1,0 0,0 0,-1 0,1 1,-1 0,1 0,-1 0,0 0,0 1,0 0,0 1,0-1,0 1,0 0,0 1,0-1,0 1,0 0,0 1,0-1,-2 2,-6 4,1 0,0 0,0 1,0 1,1 0,1 0,-1 2,2-1,-1 1,1 1,1 0,0 0,1 1,0 0,1 0,1 1,0 0,-3 12,-2 8,2 0,1 1,2 0,1 0,2 1,2-1,1 20,2-30,1 1,1-1,1-1,1 1,2-1,0 0,1 0,2-1,0-1,1 1,2-2,0 0,1-1,1 0,1-1,0-1,2 0,0-2,1 0,10 6,-18-16,1 0,-1-1,1 0,0 0,0-2,0 1,0-2,1 0,-1-1,1 0,-1 0,1-2,-1 0,1 0,-1-2,1 1,-1-2,0 1,0-2,6-3,6-4</inkml:trace>
  <inkml:trace contextRef="#ctx0" brushRef="#br0" timeOffset="1398.793">1251 959,'35'4,"0"-1,1-2,-1-1,0-2,0-1,0-2,0-1,-1-2,5-3,-30 8,0 0,0-1,0 0,-1 0,1-1,-1 0,0 0,0-1,-1 0,0-1,0 1,0-2,0 0,4-74,-9 75,0 0,0 0,-1 0,0-1,0 1,-1 0,0-1,0 1,-1 0,0 0,0-1,0 1,-1 0,0 0,-1 0,0 0,0 1,0-1,-1 1,1 0,-2 0,1 0,-1 0,0 1,0-1,0 1,-1 1,1-1,-1 1,-1 0,0-1,-2 3,1 0,0 0,-1 1,1 0,-1 1,1-1,-1 2,1-1,0 1,-1 0,1 1,0 0,-1 1,1-1,0 1,1 1,-1 0,1 0,-1 0,1 1,-5 4,-1 1,0 1,1 0,0 0,1 2,0-1,1 1,1 0,0 1,0 1,-5 14,7-16,1 0,1 0,0 1,1 0,0 0,1 0,1 1,0-1,1 1,0-1,2 1,-1-1,2 1,0-1,1 0,0 0,1 0,0 0,1 0,1-1,0 0,1 0,1 0,-1-1,2 0,0-1,0 0,1 0,1-1,-1-1,2 1,4 1,-5-4,0 0,1-1,-1-1,1 0,1-1,-1 0,1 0,0-2,-1 0,1 0,0-1,0 0,0-1,0-1,1 0,9-5,-1-1,1-1,-2-1,1-1,-2 0,1-2,-1 0,-1-2,16-13,-12 7</inkml:trace>
  <inkml:trace contextRef="#ctx0" brushRef="#br0" timeOffset="1854.765">2380 677,'-4'-5,"1"-1,-1 1,-1 0,1 0,0 1,-1-1,0 1,0 0,-1 0,1 1,-1 0,0 0,1 0,-1 0,-1 1,1 0,0 1,0-1,-1 1,1 0,-1 1,0-1,-4 1,1 0,-1 0,0 1,1 0,-1 1,1 0,-1 1,1 0,0 0,-9 6,15-8,0 1,0 0,1 0,-1 1,1-1,0 1,0-1,0 1,0 0,0 0,0 0,1 1,0-1,-1 1,1-1,1 1,-1 0,0 0,1 0,0 0,0 0,0 0,0 0,1 0,-1 0,1 0,0 0,1 1,-1 0,4 4,0-1,0 1,1-1,0 0,1 0,0-1,0 1,0-1,1-1,0 1,0-1,1 0,0-1,0 0,0 0,0-1,1 0,0 0,0-1,0 0,0 0,0-1,4 0,40 18,-51-19,1 0,-1 0,1 0,-1 0,1 0,-1 1,0-1,1 1,-1 0,0-1,0 1,0 0,0 0,-1 1,1-1,-1 0,1 0,-1 1,0-1,1 1,-1-1,-1 1,1 0,0-1,-1 1,1 0,-1-1,0 1,0 0,0 0,0-1,0 1,-1 0,1 0,-1-1,0 1,1 0,-1-1,-1 1,1-1,0 0,-1 1,1-1,-1 0,1 1,-1-1,0 0,0-1,0 1,-16 15,-1-2,0 0,-1-1,-1-1,0-1,-1 0,0-2,0-1,-1 0,-11 1,-31 14,42-16,22-9</inkml:trace>
  <inkml:trace contextRef="#ctx0" brushRef="#br0" timeOffset="2266.116">3029 648,'-12'-4,"0"1,0 0,0 0,-1 2,1-1,-1 2,1-1,-1 2,0 0,1 0,0 1,-1 1,1 0,0 0,0 1,0 1,1 0,0 1,0 0,-2 2,-129 118,137-121,0 0,0 1,0-1,0 1,1 0,0 0,0 0,1 1,0-1,0 1,0 0,1 0,0 0,0 0,1 0,0 0,0 0,0 1,1-1,0 0,1 1,0-1,0 0,0 0,1 0,0 0,1 0,-1 0,1 0,1-1,-1 1,1-1,0 0,0 0,1-1,0 1,0-1,0 0,3 2,8 3,0-1,0-1,1 0,0-1,0-1,1-1,0 0,-1-1,2-1,-1-1,0 0,0-2,1 0,-1-1,0 0,0-2,0 0,0-1,0-1,-1-1,1 0,-1-1,-1-1,0-1,0 0,7-7,-2 1,-3 3</inkml:trace>
  <inkml:trace contextRef="#ctx0" brushRef="#br0" timeOffset="2600.846">3283 1015,'-12'86,"13"-87,-1 1,0 0,1 0,-1 0,0 0,0 0,1 0,-1-1,0 1,1 0,-1 0,0 0,1 0,-1 0,0 0,1 0,-1 0,0 0,0 0,1 0,-1 1,0-1,1 0,-1 0,0 0,0 0,1 0,-1 1,0-1,0 0,1 0,-1 0,0 1,0-1,1 0,-1 0,0 1,0-1,0 0,0 0,0 1,1-1,-1 0,0 1,0-1,0 0,0 0,0 1,0-1,0 0,0 1,15-28,134-351,-114 299,-12 67,-11 18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17.8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0,'-5'5,"3"6,2 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22.6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278 1,'-62'113,"5"3,-6 29,46-99,3 0,1 2,3 0,1 0,3 0,2 1,2 15,15 5,-12-69,0 0,0 0,0-1,0 1,0 0,0-1,0 1,-1 0,1-1,0 0,0 1,0-1,0 1,0-1,-1 0,1 0,0 1,-1-1,1 0,-1 0,1 0,-1 0,1 0,-1 0,1 0,-1 0,0 0,0 0,1 0,-1 0,0 0,0 0,0 0,0 0,0 0,0 0,0 0,-1-1,3-5,6-13,-1 0</inkml:trace>
  <inkml:trace contextRef="#ctx0" brushRef="#br0" timeOffset="281.222">814 284,'-661'195,"645"-190,4-2,1 1,-1 0,0 0,1 1,0 1,0 0,1 0,0 1,0 1,-2 1,10-7,1-1,0 1,-1 0,1-1,0 1,0 0,0 0,0 0,0 0,1 0,-1 0,1 0,-1 0,1 0,0 0,0 0,-1 0,2 0,-1 0,0 1,0-1,1 0,-1 0,1 0,-1 0,1 0,0 0,0 0,0-1,0 1,0 0,0 0,1-1,-1 1,0-1,1 1,0-1,-1 1,1-1,0 0,-1 0,1 0,1 0,82 45,275 76,-351-119,-1-1,1 1,0 0,-1 1,0-1,0 2,0-1,0 1,-1 1,0-1,0 1,0 0,-1 1,0 0,0 0,0 0,2 5,-2 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21.7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1,'-76'194,"9"4,8 2,-6 77,46-94,18-182,1 1,0 0,0-1,0 1,0 0,0-1,1 1,-1 0,0-1,1 1,-1-1,1 1,0-1,0 1,-1-1,1 1,0-1,0 1,0-1,0 0,0 0,1 0,-1 1,0-1,1 0,-1 0,0-1,1 1,-1 0,1 0,0-1,-1 1,1-1,-1 1,1-1,0 0,-1 0,1 0,0 0,-1 0,1 0,0 0,-1 0,1-1,0 1,-1 0,1-1,-1 0,1 1,-1-1,1 0,0 0,154-111,-99 76,2 2,1 3,2 3,0 2,64-16,-115 39,1 0,0 1,0 0,1 1,-1 0,0 1,0 0,1 1,-1 0,3 2,-11-2,0 0,0 0,0 0,0 1,0-1,-1 1,1 0,-1 0,1 1,-1-1,0 1,0-1,0 1,0 0,0 0,-1 0,1 1,-1-1,0 1,0-1,0 1,-1 0,1-1,-1 1,0 0,0 0,0 0,0 0,-1 0,0 0,0 4,-3 4,0-1,-1 0,0 0,-1 0,-1 0,1-1,-2 0,1 0,-1 0,-1-1,0 0,0-1,-1 1,0-2,0 1,0-1,-1-1,-1 0,1 0,-1-1,0 0,-7 2,-20 9,-1-2,0-1,-2-2,1-1,-1-3,-30 2,-18-17,87 8,0 0,0-1,1 0,-1 1,0-1,0 0,1 0,-1 0,1 0,-1 0,1-1,-1 1,1 0,-1-1,1 1,0-1,0 1,0-1,0 1,0-1,0 0,0 0,1 1,-1-1,1 0,-1 0,1 0,0 0,-1 0,1 1,0-1,0 0,1 0,-1 0,0 0,1 0,-1 0,1 0,-1 1,1-1,0 0,0 0,0 0,12-20,3 4</inkml:trace>
  <inkml:trace contextRef="#ctx0" brushRef="#br0" timeOffset="288.142">1218 678,'-60'71,"27"-35,2 1,2 2,1 1,2 1,-13 31,36-69,1 1,0-1,0 1,0 0,0 0,1 0,-1 0,1 0,0 0,0 1,1-1,-1 0,1 0,0 1,0-1,0 0,1 1,-1-1,1 0,0 0,1 0,-1 0,1 0,-1 0,1 0,0 0,1 0,-1-1,1 1,-1-1,1 0,3 3,6-2,0-1,0 0,0-1,0 0,1 0,-1-2,0 0,1 0,-1-1,1 0,-1-1,0-1,0 0,0 0,10-5,9-2,-1-2,-1 0,0-2,0-1,-1-1,-1-2,-1 0,-1-2,0-1,1-3,-21 19,0 1,0-1,0 0,0 0,-1-1,0 1,0-1,-1 0,1 0,-1 0,-1-1,1 1,-1-1,0 1,-1-1,1 0,-1 0,-1 0,1 0,-1 0,0 1,-1-1,0 0,0 0,0 0,-1 1,0-1,0 0,-1 1,0 0,0-1,0 1,-1 1,1-1,-2 0,-2 1,-1 0,0 0,-1 1,1 0,-1 1,0 0,1 0,-1 1,-1 0,1 0,0 1,0 0,-1 1,1 0,0 0,-1 1,1 0,0 1,0 0,-1 1,-51 27,36-12</inkml:trace>
  <inkml:trace contextRef="#ctx0" brushRef="#br0" timeOffset="620.154">2008 904,'-15'0,"1"1,-1 1,0 0,1 1,-1 1,1 0,0 0,0 2,1 0,-1 0,1 1,1 1,-1 0,2 1,-3 2,12-9,0 0,1 1,-1-1,0 0,1 1,0-1,0 1,0 0,0-1,0 1,0 0,1-1,-1 1,1 0,0 0,0 0,0 0,0-1,0 1,1 0,-1 0,1 0,0-1,0 1,0 0,0-1,0 1,0-1,1 1,-1-1,1 0,0 0,0 1,0-1,0 0,0-1,4 5,0-1,1 1,0-2,0 1,0-1,0 0,1-1,0 1,0-2,-1 1,9 1,-7-2,0 1,0-1,1-1,0 1,-1-2,1 1,-1-1,1-1,0 0,-1 0,1-1,-1 0,0-1,0 0,0 0,0-1,0 0,-1 0,1-1,-1 0,0-1,-1 0,0 0,0-1,0 0,0 0,4-7,-5 4,-1 0,0 0,-1-1,0 1,0-1,-2 0,1 0,-1-1,-1 1,0 0,0-1,-1 1,0 0,-1-1,-1 1,0 0,0 0,-1 0,-1 0,1 0,-2 1,0-1,0 1,0 0,-3-1,5 6,0 1,0 0,-1 0,0 0,1 0,-1 1,-1-1,1 1,0 0,-1 0,0 1,1-1,-1 1,0 0,0 1,0-1,-1 1,1 0,0 0,0 0,-1 1,1 0,-1 0,1 0,0 1,0 0,-1 0,1 0,-14 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2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451 1,'-9'230,"-19"82,15-180,-2 1,4-58,4 0,3 1,4 0,3 4,3-39,-6-30</inkml:trace>
  <inkml:trace contextRef="#ctx0" brushRef="#br0" timeOffset="640.839">0 706,'120'-26,"-2"-5,-1-5,-2-5,32-20,-103 40,-1-3,-1-1,-1-2,-2-2,0-2,6-9,-38 34,-7 4,0 1,0 0,1 0,-1 0,1-1,-1 1,1 0,0 0,-1 0,1 0,0 0,0 0,0 0,-1 1,1-1,0 0,0 0,0 1,0-1,1 0,-1 1,0-1,0 1,0 0,0-1,1 1,-1 0,0-1,0 1,1 0,-1 0,0 0,0 0,0 1,1-1,-1 0,0 0,0 1,0-1,1 1,-1-1,0 1,0-1,0 1,0 0,0 0,-10 132,0-79,-4 192,13-238,1 0,0 0,0-1,1 1,0-1,1 1,-1-1,1 0,1 0,-1 0,1-1,0 1,1-1,0 0,0 0,0 0,1-1,-1 1,1-2,0 1,1-1,-1 1,1-2,0 1,0-1,0 0,1 0,-1-1,1 0,-1-1,1 1,-1-1,1-1,0 1,0-2,6 0,117-48,-63 18,-66 30,-1 0,1 0,-1 1,0-1,1 0,0 1,-1 0,1-1,-1 1,1 0,0 0,-1 0,1 0,-1 0,1 0,0 0,-1 1,1-1,-1 0,1 1,-1-1,1 1,-1 0,1 0,-1-1,1 1,-1 0,0 0,0 0,1 0,-1 1,0-1,0 0,0 0,0 1,0-1,-1 1,1-1,0 0,-1 1,1 0,-1-1,1 1,-1-1,0 1,0-1,1 2,-1 5,0 0,1 0,1 0,-1 0,1-1,1 1,-1 0,1-1,1 1,-1-1,1 0,0 0,1-1,0 1,0-1,0 0,1 0,0-1,0 1,0-1,1-1,0 1,0-1,7 3,2-5,1 0,-1-2,1 0,0 0,-1-2,1 0,-1-1,0-1,0 0,0-1,0-1,-1 0,0-1,0-1,-1-1,0 1,0-2,8-8,-10 11,-1-2,1 0,-2 0,1-1,-1 0,-1-1,0 0,0-1,-1 1,-1-2,0 1,-1-1,0 0,0 0,2-13,-7 24,-1-1,1 1,-1-1,0 0,1 1,-1-1,0 0,0 0,-1 1,1-1,-1 0,1 1,-1-1,0 1,0-1,0 1,0-1,0 1,-1-1,1 1,-1 0,0 0,1 0,-1 0,0 0,0 0,0 0,0 1,-1-1,1 1,0-1,-1 1,1 0,-1 0,1 0,-1 1,0-1,1 0,-1 1,0 0,1-1,-1 1,0 0,1 0,-1 1,0-1,0 1,1-1,-1 1,1 0,-1 0,1 0,-1 0,1 0,0 1,-1-1,1 1,-2 1,-10 6,1 1,0 1,0 0,1 1,0 0,1 1,0 0,2 1,-1 0,1 0,1 1,1 0,0 0,1 1,-3 13,7-19,1 0,0 1,0-1,1 1,1-1,-1 0,2 1,-1-1,2 0,-1 0,1 0,1 0,0-1,0 1,1-1,0 0,1 0,-1 0,2-1,-1 0,1 0,1-1,-1 0,1 0,0-1,1 0,0 0,0-1,0 0,0-1,1 0,0 0,0-1,0 0,0-1,0 0,5 0,35 5,1-2,0-3,-1-2,5-2,-14 1,-4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19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0,'21'260,"-12"193,-9-446,-1-6,0 0,1 1,-1-1,0 0,1 1,-1-1,1 1,-1-1,1 1,0-1,0 1,-1-1,1 1,0-1,0 1,1-1,-1 1,0-1,0 1,1-1,-1 1,1-1,-1 0,1 1,0-1,-1 0,1 1,0-1,0 0,0 0,0 0,0 0,0 1,0-2,1 1,-1 0,0 0,0 0,1 0,-1-1,1 1,-1-1,0 1,1-1,-1 0,1 1,-1-1,1 0,-1 0,1 0,-1 0,1 0,0 0,-1-1,0 1,2 0,125-74,-65 36,2 2,1 4,1 2,24-5,-78 31,0 1,0 0,0 1,0 1,0 0,1 1,-1 0,10 2,-19-2,0 1,0-1,0 1,0 0,0 0,0 1,0-1,-1 1,1 0,0 0,-1 0,1 0,-1 1,0 0,0-1,0 1,0 0,0 0,-1 1,1-1,-1 1,0-1,0 1,0-1,-1 1,1 0,-1 0,0 0,1 3,-2 2,1-1,-1 1,0-1,-1 1,0 0,-1-1,1 0,-2 1,1-1,-1 0,0 0,-1 0,0-1,0 1,-1-1,1 0,-2 0,-1 2,-118 107,100-99,-1-1,-1-1,0-2,-1-1,-1-1,0-1,0-1,-1-2,0-1,0-2,-23 1,51-4,-1 0,0 0,1-1,-1 1,0-1,1 0,-1 1,0-1,0-1,1 1,-1 0,0-1,0 1,1-1,-1 0,1 0,-1 0,1 0,-1 0,1 0,-1-1,1 1,0-1,0 0,0 0,0 0,0 0,0 0,0 0,1 0,-1 0,1-1,0 1,0-1,-1 1,1-1,1 1,-1-1,0 0,1 1,-1-2,5-15,2 1</inkml:trace>
  <inkml:trace contextRef="#ctx0" brushRef="#br0" timeOffset="551.18">1045 564,'9'251,"-9"-249,0 0,0 0,0 1,0-1,0 0,1 1,-1-1,1 0,-1 0,1 0,0 0,0 1,0-1,0 0,0 0,0-1,1 1,-1 0,1 0,-1-1,1 1,0-1,-1 1,1-1,0 0,0 1,0-1,0 0,0 0,0-1,1 1,-1 0,0-1,0 1,1-1,-1 0,0 0,0 0,1 0,-1 0,0 0,0 0,1-1,-1 1,0-1,0 0,0 0,0 0,0 0,0 0,0 0,1-1,21-15,-2-2,1 0,-2-2,-1 0,-1-1,9-14,113-175,-141 210,1 0,-1 0,1 0,-1 0,1 0,0 0,-1 1,1-1,0 0,0 0,-1 0,1 1,0-1,0 1,0-1,0 0,0 1,0 0,0-1,0 1,0-1,0 1,0 0,0 0,0 0,0 0,0 0,0 0,0 0,1 0,-1 0,0 0,0 0,0 1,0-1,0 0,0 1,0-1,0 1,0-1,0 1,-1 0,1-1,0 1,0 0,0 0,-1-1,1 1,0 0,0 1,25 54,-23-48,33 117,-5 2,-5 2,-7 0,-5 1,-5 9,-3-63,0-32,-2 1,-1 0,-3 0,-2 0,-2 0,-1-1,-3 1,-1-1,-3-1,-1 0,-2-1,-7 10,20-45,-1 1,-1-1,0 0,0 0,0 0,-1-1,0 0,0 1,0-2,-1 1,0-1,0 1,-1-2,1 1,-1-1,0 0,0 0,0-1,-1 0,1 0,-1-1,0 0,0 0,0-1,-1 0,3-4,-1-1,1 0,1 0,-1-1,1 0,-1 0,1 0,1-1,-1 1,1-1,0 0,0-1,1 1,0-1,0 1,0-1,1 0,0 0,1 0,-1 0,1 0,0-1,1 1,0-5,-1-27,1 1,2 0,1-1,3 1,1 0,1 1,2 0,2 0,2 1,0 1,3 0,1 1,1 1,2 1,1 0,2 2,1 1,1 0,8-4,-10 10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3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3815 734,'226'-17,"0"4,-158-3,-49 11</inkml:trace>
  <inkml:trace contextRef="#ctx0" brushRef="#br0" timeOffset="294.17">4069 451,'-15'32,"1"0,1 0,3 1,0 1,2 0,2 0,1 0,1 1,2 0,2 3,27 75,-26-107,-2-3,1 1,0-1,1 1,-1-1,0 1,1-1,0 1,0-1,0 1,0-1,0 0,1 1,0-1,-1 0,1 0,0 0,1 0,-1-1,0 1,1-1,0 1,-1-1,1 0,0 0,3 2,9-2</inkml:trace>
  <inkml:trace contextRef="#ctx0" brushRef="#br0" timeOffset="855.18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1211.742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1562.682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1878.778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-1369.506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-657.922">2742 734,'92'-44,"-82"38,1 1,-1-1,1 2,0-1,1 1,-1 1,1 0,-1 1,1 0,0 1,0 0,0 1,-1 0,1 1,0 0,0 1,-1 0,1 1,-1 0,1 1,3 2,-5 2,1-1,0 0,0 0,1-1,0 0,0-1,0-1,1 0,-1 0,1-1,0-1,7 0,6-1,-2-1</inkml:trace>
  <inkml:trace contextRef="#ctx0" brushRef="#br0" timeOffset="2609.745">2855 0,'-38'50,"10"-18,2 0,1 2,1 0,2 2,2 1,1 0,2 1,1 1,3 1,1 0,1 1,0 15,6-4,3 0,1 0,3 0,2 0,2 0,3 0,2-1,2-1,2 0,21 45,-17-57,2-1,1-1,3-1,0-1,2-2,2 0,6 4,13-3,-34-22</inkml:trace>
  <inkml:trace contextRef="#ctx0" brushRef="#br0" timeOffset="10954.284">399 1750,'0'312,"29"-142,-29 281,0 29,2-452,2 0,0 0,2-1,1 1,1-1,3 5,30 137,-38-130,-3 0,-1 0,-2 0,-1 0,-6 19,-3 111,3-124,4-27</inkml:trace>
  <inkml:trace contextRef="#ctx0" brushRef="#br0" timeOffset="12437.801">372 2935,'8'-6,"1"0,0 1,0 0,0 0,1 1,0 1,-1-1,1 2,1-1,-1 1,0 1,0 0,1 1,-1-1,0 2,1 0,-1 0,0 1,1 0,5 2,55 4,-28-5,0-2,0-2,0-2,39-7,-20 0,0 4,1 2,0 2,28 5,19-1,172-3,-112-26,-1 15,-101 2,1 3,0 3,-1 3,18 5,34-2,303-2,-225-29,281 29,28 0,-478-5,-23-1</inkml:trace>
  <inkml:trace contextRef="#ctx0" brushRef="#br0" timeOffset="16901.515">4182 2823,'-1'1,"0"0,1 0,-1 0,0-1,0 1,0 0,0 0,0 0,0 0,0-1,0 1,0-1,0 1,0-1,0 1,0-1,-1 1,1-1,0 0,0 0,0 0,-1 0,1 0,0 0,0 0,-1 0,1 0,0 0,0-1,0 1,-1 0,1-1,0 0,-16 1,81-7,0 2,0 3,40 4,-6 0,155-3,-110-27,24 27,-143 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15,'0'-1,"0"1,0-1,0 0,0 1,0-1,0 0,-1 1,1-1,0 1,0-1,-1 0,1 1,0-1,-1 1,1-1,-1 1,1-1,-1 1,1-1,-1 1,1 0,-1-1,1 1,-1 0,0-1,1 1,-1 0,1 0,-1-1,0 1,1 0,-1 0,0 0,1 0,-1 0,0 0,1 0,-1 0,0 0,1 0,-1 1,0-1,1 0,-1 0,1 1,-1-1,0 0,1 1,-1-1,1 0,-1 1,1-1,-1 1,1-1,0 1,-1-1,1 1,-1-1,1 1,0-1,-1 1,1 0,0-1,0 1,0 0,-1-1,1 1,0 0,0-1,0 1,-16 51,-22 197,-2-79,39-151,7-32,-3-2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24,'-4'0,"-3"5,1 6,2-3,0-8,7-4,2-7,0-5,0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17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603 141,'-34'-1,"-1"2,2 1,-1 2,0 1,1 1,-1 2,-24 10,47-15,-2 0,-157 59,163-58,-1 0,1 1,0 0,0 0,0 1,1-1,0 2,0-1,0 1,1-1,0 2,0-1,1 0,0 1,0 0,1 0,0 0,0 0,1 3,-1-3,2-1,-1 1,1-1,0 1,1 0,0 0,0-1,1 1,-1 0,2 0,-1-1,1 1,0-1,1 0,0 1,0-1,1 0,-1-1,2 1,-1-1,1 1,-1-1,2-1,-1 1,1-1,0 0,0 0,0 0,0-1,1 0,0 0,0-1,0 0,0 0,1-1,-1 0,1 0,-1 0,1-1,0-1,3 1,6-2,-1 0,1-2,-1 0,1-1,-1 0,0-1,-1-1,1-1,-1 0,0-1,-1 0,0-1,0-1,-1 0,10-11,2-3,-2-1,0-1,-2-1,-1-1,-1 0,-1-2,1-7,-6 10,37-50,-48 77,-1 0,0 0,0 0,0 0,0 0,0 0,0 1,1-1,-1 1,0-1,0 0,0 1,0 0,0-1,-1 1,1 0,0-1,0 1,0 0,0 0,-1 0,1 0,0 0,-1-1,1 1,-1 0,1 1,-1-1,1 0,-1 0,0 0,0 0,1 0,-1 0,0 0,0 0,0 1,0-1,0 0,-1 0,1 0,0 0,0 1,74 635,-64-524,-6 1,-5-1,-6 23,4-108,-1 0,-2 0,0 0,-2-1,-2 0,0 0,-1-1,-4 3,11-21,0 0,-1 0,0 0,-1 0,0-1,0 0,-1 0,0 0,0-1,0 0,-1-1,0 1,0-2,0 1,0-1,-1 0,0-1,0 0,0 0,0-1,0 0,-1-1,1 0,-1 0,-8-1,9-3,0 0,0-1,1 0,0 0,0-1,0 0,0-1,1 1,0-2,0 1,0-1,1 0,0 0,1 0,-1-1,1 0,1 0,-1 0,2-1,-1 1,1-1,0 0,0-3,-5-22,1-1,1-1,2 1,2-1,1 1,2-1,2-13,0 16,2 0,1 0,1 1,2 0,1 1,1 0,2 0,1 1,1 1,2 0,1 1,1 1,1 1,1 1,2 1,12-11,11-7,1 2,2 2,41-24,-53 37,66-30,-73 45,-17 6</inkml:trace>
  <inkml:trace contextRef="#ctx0" brushRef="#br0" timeOffset="366.042">1336 170,'0'34,"-4"20,-3 6,1-2,2-7,0-7,-3-11,0-6,0-8</inkml:trace>
  <inkml:trace contextRef="#ctx0" brushRef="#br0" timeOffset="817.901">1647 198,'52'400,"-38"-365,-14-35,1 1,-1-1,1 0,-1 1,1-1,-1 1,1-1,-1 0,1 0,0 1,-1-1,1 0,-1 0,1 0,0 0,-1 0,1 1,0-1,-1 0,1-1,-1 1,1 0,0 0,-1 0,1 0,0 0,-1-1,1 1,-1 0,1 0,-1-1,1 1,-1 0,1-1,-1 1,1-1,-1 1,1-1,-1 1,0-1,1 1,-1-1,0 1,1-1,-1 1,0-1,0 0,1 1,-1-1,0 1,0-1,0 0,100-251,-1 76,-84 153,-1 5</inkml:trace>
  <inkml:trace contextRef="#ctx0" brushRef="#br0" timeOffset="1104.974">2098 424,'47'-40,"-2"-2,-1-2,-3-2,29-42,-67 85,0 0,0 0,-1 0,1-1,-1 1,1-1,-1 0,0 0,-1 0,1 0,-1 0,1 0,-1 0,0 0,-1 0,1-1,-1 1,0 0,0-1,0 1,-1 0,1-1,-1 1,0 0,0 0,-1 0,1 0,-1 0,0 0,0 0,0 0,0 1,-1-1,0 1,1 0,-1 0,0 0,-1 0,1 0,-1 0,-1 1,0 0,0 1,0 0,0-1,0 2,0-1,0 1,-1-1,1 1,0 1,0-1,-1 1,1 0,0 0,0 0,0 1,0 0,0 0,1 0,-1 1,1-1,-1 1,1 0,0 0,-2 2,-4 3,1 1,0-1,0 2,1-1,0 1,0 0,1 1,1 0,0 0,-1 2,1 5,0-1,2 1,0 0,0 1,2-1,1 1,0-1,1 1,1-1,0 1,2-1,0 0,1 0,1 0,6 17,-7-28,-1 1,1-1,0 0,1 0,-1 0,1 0,1-1,-1 0,1 0,0-1,1 1,-1-1,1 0,0-1,0 0,0 0,1-1,0 1,-1-2,1 1,0-1,0 0,0-1,1 0,-1 0,3-1,14 1</inkml:trace>
  <inkml:trace contextRef="#ctx0" brushRef="#br0" timeOffset="1467.538">2607 395,'202'-253,"-194"244,-6 5,0 0,1 1,0-1,-1 1,1 0,1 0,-1 0,0 0,1 0,-1 1,1 0,0 0,0 0,0 0,0 0,1 1,-3 2,-1 0,1 0,-1 0,0 0,1 1,-1-1,0 0,0 1,0-1,0 1,0-1,0 1,0 0,0-1,-1 1,1 0,-1 0,1 0,-1-1,0 1,0 0,0 0,0 0,0 0,0-1,0 1,0 0,-1 0,1 2,1 21,0 0,2-1,1 1,1-1,1 0,4 10,-8-28,1 1,0-1,0 0,0 0,1 0,0 0,0 0,1-1,-1 0,1 0,1 0,-1 0,0-1,1 0,0 0,0 0,0-1,0 0,1 0,-1-1,1 0,0 0,0 0,6 0,3-2,1-2,0 0,-1 0,1-1,-1-1,0-1,0-1,-1 0,0-1,0 0,0-1,-1-1,0 0,-1-1,0-1,0 0,-1 0,-1-1,0-1,6-9,106-132,-103 130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9,'-20'-4,"1"2,-1 0,0 2,0 0,0 1,1 1,-1 0,0 2,1 0,0 2,0 0,16-5,0-1,1 1,-1 1,0-1,1 0,-1 1,1-1,0 1,-1 0,1-1,0 1,0 0,0 1,0-1,1 0,-1 0,0 1,1-1,0 1,-1 0,1-1,0 1,1 0,-1-1,0 1,1 0,-1 0,1 0,0 0,0 0,0-1,0 1,1 0,-1 0,1 0,0 1,52 92,-4-42,-24-28,-2 0,-1 2,-1 0,-1 1,2 8,26 104,-40-103,-5-28,0 0,0 0,-1 1,0-1,-1 1,0-1,0 1,-1-1,-1 1,0 0,0-1,-1 1,0-1,-1 0,0 0,-1 0,0 0,-1 0,0-1,0 0,-3 4,-3-1,-1 0,0-1,0-1,-1 1,-1-2,0 0,0-1,0 0,-1-1,0-1,-1 0,1-1,-1-1,0 0,0-1,-1-1,1 0,-1-2,1 0,1-2,1 0,-1-1,1-1,0-1,1 0,-1-1,1 0,0-1,1 0,-1-1,1-1,1 0,-2-1,-1-13,18 17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0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166 178,'-18'105,"4"-22,-4-1,-27 75,-13 53,51-197,2-6</inkml:trace>
  <inkml:trace contextRef="#ctx0" brushRef="#br0" timeOffset="469.739">166 205,'17'-51,"-23"96,3-27,0 0,1-1,1 1,1 0,1 0,0 0,1 0,1 0,0-1,2 1,0-1,1 0,0 0,1-1,8 12,82 160,-95-185,0 1,0 0,0-1,0 1,1-1,-1 0,1 0,0 0,0 0,0 0,0 0,1-1,-1 0,1 0,-1 0,1 0,0 0,0-1,0 1,0-1,0 0,0-1,0 1,0-1,0 1,1-1,-1 0,0-1,0 1,0-1,0 0,0 0,0 0,0 0,0-1,0 1,-1-1,3-1,8-9,0-1,-1 0,-1-1,0-1,-1 0,0 0,-1-1,-1 0,6-14,-2 1,-2-1,0 0,-3-1,0 0,-2-1,-1 1,-2-1,0-6,-3 10,-1 1,-1-1,-2 0,0 1,-2 0,-1 0,-1 1,-1 0,-2 0,7 18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7:0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1162,'-2'-3,"-1"-1,1 1,-1-1,1 0,0 1,0-1,1 0,-1 0,1 0,0 0,0-1,0 1,1 0,-1 0,1-1,0 1,0 0,1 0,-1-1,1 1,0 0,0 0,0 0,1 0,0-1,52-94,141-182,-175 244,2 2,1 1,1 1,2 1,2 1,1 1,1 2,1 1,1 1,2 2,0 1,4 0,318-147,-308 150,0 2,2 2,-1 2,11 0,25-7,-55 14,2 2,-1 1,1 1,-1 1,1 2,0 2,1 1,-18-1,0 1,-1 1,1 0,-1 1,0 1,0 0,0 1,-1 0,0 1,0 1,8 7,31 22,-40-30,0 0,-1 0,0 1,-1 0,0 1,0 0,-1 1,7 10,142 226,-32-43,-28-46,-43-50,4-3,5-2,29 31,-9-10,57 32,-56-33,-9-22,58-15,-108-69,1-1,1-2,0-1,0-1,1-1,8 0,53 22,-50-20,0-2,1-2,0-2,0-2,0-1,1-2,0-2,19-4,15 3,-56-1,0 0,1-2,-1-1,0 0,-1-2,0 0,0-1,14-9,57-20,-67 28,0 0,0-2,-1-1,0 0,-1-2,-1 0,0-2,-1 0,-1-1,5-6,90-74,41-101,72-58,-142 144,8 6,-9-7,-83 113,0 1,-1-1,1 1,0-1,-1 0,1 1,-1-1,1 0,-1 0,1 1,-1-1,1 0,-1 0,1 0,-1 1,1-1,-1 0,1 0,-1 0,1 0,-1 0,1 0,-1 0,1 0,-1 0,1 0,-1-1,1 1,-1 0,1 0,-1 0,1-1,-1 1,1 0,-1-1,1 1,0 0,-1-1,1 1,0 0,-1-1,1 1,0-1,-1 1,1 0,0-1,0 1,-1-1,1 1,0-1,0 1,0-1,0 1,0-1,0 0,0 1,0-1,-13 11</inkml:trace>
  <inkml:trace contextRef="#ctx0" brushRef="#br0" timeOffset="1402.685">4541 1021,'7'4,"0"0,0 0,1-1,-1 0,1 0,0-1,0 0,0 0,0-1,0 0,0-1,0 0,0 0,6-1,1 1,300 0,-145-25,-26-5,-44 7,-87 20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1.0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474 6,'-37'1,"1"0,0 3,0 1,0 2,1 1,0 2,-6 3,28-6,0 0,1 2,0-1,1 1,0 1,0 0,1 0,0 1,1 1,0 0,1 0,1 0,-1 1,2 0,0 0,1 1,0 0,-3 13,7-24,0 0,0-1,0 1,0 0,0 0,1-1,-1 1,1 0,0 0,0 0,0 0,0 0,0-1,1 1,-1 0,1 0,0 0,0-1,0 1,0 0,0-1,1 1,-1-1,1 1,0-1,-1 0,1 0,0 0,0 0,1 0,-1 0,0 0,1-1,-1 1,1-1,-1 1,1-1,-1 0,1 0,0 0,0-1,0 1,-1-1,1 0,0 1,0-1,0 0,0-1,1 1,14-3,0-1,-1-1,1 0,-1-1,0-1,0-1,-1 0,0-1,0-1,-1 0,-1-1,0-1,0 0,14-9,257-186,-279 203,-4 1,0 1,0 0,0 0,0-1,0 1,0 0,0 1,1-1,-1 0,1 1,-1-1,1 1,-1 0,1 0,0 0,0 0,0 0,-1 1,1-1,0 1,0 0,0 0,0 0,0 0,0 0,0 1,0-1,0 1,-1 0,1 0,0 0,0 0,-1 0,1 1,-1-1,3 2,11 130,-13-106,32 143,-33-163,1 0,0 0,1 0,0 0,0-1,0 0,1 1,0-2,0 1,1-1,-1 1,1-2,1 1,-1-1,0 1,1-2,0 1,0-1,0 0,0 0,2-1,107 6,-92-10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15.5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593 226,'-81'160,"-39"115,76-169,-8 13,-5-2,-38 53,-17-6,86-144,20-49,22-33,2 2,3 0,3 1,2 1,2 2,3 0,3 3,19-24,-8 7,217-314,-237 361,-10 46,-15 366,29-251,-28-133,1-1,0 1,1-1,-1 0,1 0,0 0,0 0,0 0,0-1,0 1,1-1,0 0,0 0,0 0,0 0,0-1,0 0,1 1,-1-2,1 1,0 0,-1-1,1 0,0 0,0-1,0 1,1-1,4-3,-1 1,1-2,0 0,-1 0,0 0,0-1,0-1,-1 1,0-1,0-1,0 0,-1 0,0 0,0-1,-1 0,0 0,0-1,-1 1,0-1,-1 0,0-1,0 1,1-5,6-7,-1 2,0 1,0-2,-2 1,-1-1,0 0,-1-1,-1 0,-1 0,-1 0,-1 0,-1 0,-1-1,-2-17,-1 16,3 6</inkml:trace>
  <inkml:trace contextRef="#ctx0" brushRef="#br0" timeOffset="285.49">1581 311,'-36'39,"2"1,2 2,2 1,1 1,3 2,1 1,-11 32,4 34,32-109,0 0,0 0,0-1,0 1,0 0,1-1,0 1,0 0,0-1,0 1,1-1,-1 1,1-1,0 0,0 0,0 0,0 0,0 0,1 0,-1 0,1-1,0 1,0-1,0 0,0 0,0 0,1 0,-1 0,1-1,10 3,1 0,-1-2,1 0,0 0,0-1,-1-1,1-1,0 0,-1-1,1 0,-1-1,1-1,-1 0,0-1,0-1,12-6,-12 4,0 1,0-2,-1 0,0 0,-1-2,0 1,0-1,-1-1,-1 0,0-1,0 0,-2 0,1-1,-2 0,0-1,0 1,2-11,-8 18,0 1,0 0,-1-1,0 1,0-1,0 1,-1-1,0 1,0 0,-1-1,1 1,-2 0,1 0,0 0,-1 0,0 1,-1-1,1 1,-1 0,0-1,0 2,-1-1,0 0,1 1,-1 0,-1 0,1 1,-8-6,-1 0,1 1,-2 1,1 0,-1 1,0 1,0 0,0 1,-1 0,-7 0,-63 4,51 6</inkml:trace>
  <inkml:trace contextRef="#ctx0" brushRef="#br0" timeOffset="519.928">2540 1,'0'43,"-10"48,-2 23,-1 1,-1-9,1-17,2-15,4-15,3-8,2-8,1-6,1-5,1-3,-1-2,1-5</inkml:trace>
  <inkml:trace contextRef="#ctx0" brushRef="#br0" timeOffset="766.751">2145 508,'43'-9,"39"-4,9 1,0 2,-7 3,-12 3,-9 1,-11 2,-4 6,-6 2,-5 0,-8-2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26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301 0,'-34'601,"31"-561,-6 98,-6 1,-6-2,-6-1,-6-1,-6-1,-5-3,-9 4,49-126,1-5,1-1,0 1,0-1,0 1,1 0,-1 0,1-1,0 1,0 0,0 0,1 0,-1 1,1-1,0 0,0 0,1 0,-1 0,1 0,0 0,0 0,0 1,9 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26.9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361 338,'-21'-4,"-1"1,1 0,-1 2,1 0,-1 1,0 2,1 0,-1 1,1 1,0 1,-17 7,36-12,-60 25,61-24,-1-1,1 1,0 0,-1 0,1-1,0 1,0 0,0 0,0 0,0 0,0 1,0-1,0 0,0 0,0 0,1 1,-1-1,0 1,1-1,-1 0,1 1,0-1,-1 1,1-1,0 1,0-1,0 1,0-1,0 1,0-1,1 1,-1-1,0 0,1 1,-1-1,1 1,-1-1,1 0,0 1,0-1,4 5,1 0,-1-1,2 0,-1 0,0 0,1-1,0 0,0 0,0 0,1-1,-1 0,1-1,0 0,-1 0,1-1,6 1,47 15,-55-15,-1-1,1 1,0-1,-1 2,1-1,-1 1,0-1,1 1,-1 1,-1-1,1 1,0 0,-1 0,0 0,0 1,0-1,-1 1,1 0,-1 0,0 0,-1 0,1 1,-1-1,0 1,0 0,-1 0,0-1,0 1,0 0,-1 0,1 5,-7 5,0 0,0-1,-2 1,0-1,0 0,-2-1,1 0,-2-1,0 0,-1 0,0-1,0-1,-1 0,-1-1,-2 1,-2 2,5-6</inkml:trace>
  <inkml:trace contextRef="#ctx0" brushRef="#br0" timeOffset="258.092">869 0,'-5'43,"-6"34,-1 8,1-5,3-12,-3-12,1-12,3-7,1-6,-2-3,-5-2,0 0,2-5</inkml:trace>
  <inkml:trace contextRef="#ctx0" brushRef="#br0" timeOffset="3618.823">615 113,'0'5,"5"1,6 0,6-1,6-2,2 0,3-2,1-1,1-5,-1-1,0 0,0 1,0 1,-1 2,1 1,-1 0,-5 1</inkml:trace>
  <inkml:trace contextRef="#ctx0" brushRef="#br0" timeOffset="4073.022">79 1101,'24'0,"42"-5,18-1,6-1,-4-2,-6-1,-8-3,-6 0,-10-2,-9 2,-13 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3.6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1,'-14'45,"2"0,2 1,2 0,2 1,2 0,2 39,2-79,1 0,0 0,0 0,1-1,0 1,0 0,1-1,-1 1,2-1,-1 0,1 0,-1 0,2 0,-1-1,1 0,-1 0,1 0,1 0,-1-1,1 0,0 0,0 0,0-1,0 0,0 0,1 0,0-1,-1 0,1-1,0 1,0-1,0 0,0-1,0 0,0 0,0 0,0-1,0 0,-1-1,1 1,0-1,0-1,4-1,7-5,0 0,0-1,-1 0,-1-2,0 0,0 0,-1-2,8-9,47-38,-58 51,43-26,-54 35,1 1,-1-1,0 1,0 0,1-1,-1 1,0 0,0 0,1 0,-1 0,0 0,1 0,-1 0,0 0,0 1,1-1,-1 0,0 1,0-1,1 1,-1-1,0 1,0 0,0-1,0 1,0 0,0 0,0 0,0 0,0 0,-1 0,1 0,0 0,0 0,-1 0,1 0,-1 0,1 1,-1-1,0 0,1 0,-1 1,0-1,0 1,13 52,-12-42,0 0,1-1,0 1,1 0,0-1,1 0,0 0,1 0,0 0,0 0,1-1,1 0,0-1,0 1,1-1,0-1,1 1,0-1,0-1,0 0,7 4,-9-9,-1-1,1 0,0 0,-1 0,1 0,0-1,0-1,-1 1,1-1,0 0,-1 0,1-1,-1 0,1 0,-1 0,0-1,0 0,0 0,5-4,98-86,-81 59,-1-1,-2-1,-2-2,-1 0,-2-2,-2 0,0-4,-14 36,0 0,-1-1,-1 1,1-1,-1 1,0-1,-1 0,0 0,-1 0,0 0,0-3,-1 12,1-1,-1 0,0 1,1-1,-1 1,0-1,0 1,0-1,1 1,-1 0,0-1,0 1,0 0,0-1,0 1,0 0,0 0,1 0,-1 0,0 0,0 0,0 0,0 0,0 0,0 1,0-1,0 0,1 1,-1-1,0 0,0 1,0-1,0 1,1-1,-1 1,0 0,1-1,-1 1,0 0,1-1,-1 1,1 0,-1 0,1-1,-1 1,1 0,0 0,-1 0,1 0,0 0,0 0,0-1,0 1,0 0,-1 0,2 0,-1 0,0 0,0 0,0 0,-8 20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5.2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256 0,'-174'726,"171"-715,-24 103,5 1,-5 100,27-213,-1 3,0 0,1 0,0 0,0 0,0 0,1 0,-1 0,1 0,0 0,1 0,-1-1,1 1,0 0,0-1,2 3,8 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5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 7,'-13'19,"1"1,1 1,1 0,1 1,0 0,2 0,1 1,1 0,0 0,2 0,1 1,0 13,3-33,-1 0,1-1,-1 1,1-1,0 1,0-1,1 1,-1-1,1 0,-1 1,1-1,0 0,0 0,1 0,-1-1,1 1,-1 0,1-1,0 0,0 1,0-1,0-1,0 1,0 0,1-1,-1 1,1-1,-1 0,1 0,-1 0,1-1,0 1,-1-1,1 0,-1 0,1 0,0-1,0 1,8-2,1 0,-1 0,0-1,0-1,0 0,0-1,-1 0,0 0,0-1,8-6,-5 1,0 0,0-1,-1 0,-1-1,0-1,-1 0,0 0,4-11,-11 20,-1 0,0-1,0 1,-1-1,1 0,-1 0,0 0,-1 0,0 0,0-1,0 1,-1 0,1-1,-2 1,1 0,-1 0,0-1,0 1,0 0,-1 0,0 0,0 0,-1 0,0 1,0-1,0 1,-4-1,0 0,-1 1,1 1,-1-1,-1 1,1 0,0 1,-1 0,0 0,0 1,1 0,-1 1,0 0,-1 0,1 1,0 0,0 0,0 1,0 0,0 1,0 0,0 1,1 0,-1 0,0 1,-94 57,78-43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3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3815 734,'226'-17,"0"4,-158-3,-49 11</inkml:trace>
  <inkml:trace contextRef="#ctx0" brushRef="#br0" timeOffset="294.17">4069 451,'-15'32,"1"0,1 0,3 1,0 1,2 0,2 0,1 0,1 1,2 0,2 3,27 75,-26-107,-2-3,1 1,0-1,1 1,-1-1,0 1,1-1,0 1,0-1,0 1,0-1,0 0,1 1,0-1,-1 0,1 0,0 0,1 0,-1-1,0 1,1-1,0 1,-1-1,1 0,0 0,3 2,9-2</inkml:trace>
  <inkml:trace contextRef="#ctx0" brushRef="#br0" timeOffset="855.18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1211.742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1562.682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1878.778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-1369.506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-657.922">2742 734,'92'-44,"-82"38,1 1,-1-1,1 2,0-1,1 1,-1 1,1 0,-1 1,1 0,0 1,0 0,0 1,-1 0,1 1,0 0,0 1,-1 0,1 1,-1 0,1 1,3 2,-5 2,1-1,0 0,0 0,1-1,0 0,0-1,0-1,1 0,-1 0,1-1,0-1,7 0,6-1,-2-1</inkml:trace>
  <inkml:trace contextRef="#ctx0" brushRef="#br0" timeOffset="2609.745">2855 0,'-38'50,"10"-18,2 0,1 2,1 0,2 2,2 1,1 0,2 1,1 1,3 1,1 0,1 1,0 15,6-4,3 0,1 0,3 0,2 0,2 0,3 0,2-1,2-1,2 0,21 45,-17-57,2-1,1-1,3-1,0-1,2-2,2 0,6 4,13-3,-34-22</inkml:trace>
  <inkml:trace contextRef="#ctx0" brushRef="#br0" timeOffset="10954.284">399 1750,'0'312,"29"-142,-29 281,0 29,2-452,2 0,0 0,2-1,1 1,1-1,3 5,30 137,-38-130,-3 0,-1 0,-2 0,-1 0,-6 19,-3 111,3-124,4-27</inkml:trace>
  <inkml:trace contextRef="#ctx0" brushRef="#br0" timeOffset="12437.801">372 2935,'8'-6,"1"0,0 1,0 0,0 0,1 1,0 1,-1-1,1 2,1-1,-1 1,0 1,0 0,1 1,-1-1,0 2,1 0,-1 0,0 1,1 0,5 2,55 4,-28-5,0-2,0-2,0-2,39-7,-20 0,0 4,1 2,0 2,28 5,19-1,172-3,-112-26,-1 15,-101 2,1 3,0 3,-1 3,18 5,34-2,303-2,-225-29,281 29,28 0,-478-5,-23-1</inkml:trace>
  <inkml:trace contextRef="#ctx0" brushRef="#br0" timeOffset="16901.515">4182 2823,'-1'1,"0"0,1 0,-1 0,0-1,0 1,0 0,0 0,0 0,0 0,0-1,0 1,0-1,0 1,0-1,0 1,0-1,-1 1,1-1,0 0,0 0,0 0,-1 0,1 0,0 0,0 0,-1 0,1 0,0 0,0-1,0 1,-1 0,1-1,0 0,-16 1,81-7,0 2,0 3,40 4,-6 0,155-3,-110-27,24 27,-143 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15,'0'-1,"0"1,0-1,0 0,0 1,0-1,0 0,-1 1,1-1,0 1,0-1,-1 0,1 1,0-1,-1 1,1-1,-1 1,1-1,-1 1,1-1,-1 1,1 0,-1-1,1 1,-1 0,0-1,1 1,-1 0,1 0,-1-1,0 1,1 0,-1 0,0 0,1 0,-1 0,0 0,1 0,-1 0,0 0,1 0,-1 1,0-1,1 0,-1 0,1 1,-1-1,0 0,1 1,-1-1,1 0,-1 1,1-1,-1 1,1-1,0 1,-1-1,1 1,-1-1,1 1,0-1,-1 1,1 0,0-1,0 1,0 0,-1-1,1 1,0 0,0-1,0 1,-16 51,-22 197,-2-79,39-151,7-32,-3-2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24,'-4'0,"-3"5,1 6,2-3,0-8,7-4,2-7,0-5,0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9,'-20'-4,"1"2,-1 0,0 2,0 0,0 1,1 1,-1 0,0 2,1 0,0 2,0 0,16-5,0-1,1 1,-1 1,0-1,1 0,-1 1,1-1,0 1,-1 0,1-1,0 1,0 0,0 1,0-1,1 0,-1 0,0 1,1-1,0 1,-1 0,1-1,0 1,1 0,-1-1,0 1,1 0,-1 0,1 0,0 0,0 0,0-1,0 1,1 0,-1 0,1 0,0 1,52 92,-4-42,-24-28,-2 0,-1 2,-1 0,-1 1,2 8,26 104,-40-103,-5-28,0 0,0 0,-1 1,0-1,-1 1,0-1,0 1,-1-1,-1 1,0 0,0-1,-1 1,0-1,-1 0,0 0,-1 0,0 0,-1 0,0-1,0 0,-3 4,-3-1,-1 0,0-1,0-1,-1 1,-1-2,0 0,0-1,0 0,-1-1,0-1,-1 0,1-1,-1-1,0 0,0-1,-1-1,1 0,-1-2,1 0,1-2,1 0,-1-1,1-1,0-1,1 0,-1-1,1 0,0-1,1 0,-1-1,1-1,1 0,-2-1,-1-13,18 17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0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166 178,'-18'105,"4"-22,-4-1,-27 75,-13 53,51-197,2-6</inkml:trace>
  <inkml:trace contextRef="#ctx0" brushRef="#br0" timeOffset="469.739">166 205,'17'-51,"-23"96,3-27,0 0,1-1,1 1,1 0,1 0,0 0,1 0,1 0,0-1,2 1,0-1,1 0,0 0,1-1,8 12,82 160,-95-185,0 1,0 0,0-1,0 1,1-1,-1 0,1 0,0 0,0 0,0 0,0 0,1-1,-1 0,1 0,-1 0,1 0,0 0,0-1,0 1,0-1,0 0,0-1,0 1,0-1,0 1,1-1,-1 0,0-1,0 1,0-1,0 0,0 0,0 0,0 0,0-1,0 1,-1-1,3-1,8-9,0-1,-1 0,-1-1,0-1,-1 0,0 0,-1-1,-1 0,6-14,-2 1,-2-1,0 0,-3-1,0 0,-2-1,-1 1,-2-1,0-6,-3 10,-1 1,-1-1,-2 0,0 1,-2 0,-1 0,-1 1,-1 0,-2 0,7 18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7:51.85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20,'1'-1,"0"-1,0 1,0-1,0 1,0 0,1 0,-1 0,0 0,1-1,-1 2,1-1,-1 0,1 0,-1 0,1 1,-1-1,1 1,0-1,-1 1,1 0,0-1,0 1,-1 0,1 0,0 0,0 1,-1-1,1 0,0 1,-1-1,1 1,-1-1,1 1,0 0,1 0,27 2,-22-3,0 0,0 1,0 0,0 0,-1 1,1 0,0 0,-1 1,1 0,-1 0,0 1,0-1,0 2,-1-1,1 1,-1 0,0 1,61 68,-47-57,0 1,-1 1,-2 0,0 1,-1 1,-1 1,8 16,76 107,-14-33,-57-79,-2 0,-1 2,-1 1,-3 1,0 0,0 9,92 254,-17-129,-22-50,-64-99,1-1,1 0,1 0,0-2,2 0,11 12,116 109,-29-55,26 18,-127-94,2 0,-1-1,1 0,0-1,0 0,1-2,0 1,0-2,0 0,1-1,-1 0,7-1,120 22,-29 4,27 2,57-30,11-54,-129 28,-66 20,0 0,-1 0,1-1,-1 0,-1-1,1-1,-1 0,6-7,70-47,63-42,-126 85,-1-1,0-1,-2-1,-1-1,17-25,-26 35,88-109,10-5,-18 43,-30 36,-46 32,0 1,-2-2,1 0,-2 0,-1-1,0-1,7-19,48-69,-56 90,-3 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7:08.89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1162,'-2'-3,"-1"-1,1 1,-1-1,1 0,0 1,0-1,1 0,-1 0,1 0,0 0,0-1,0 1,1 0,-1 0,1-1,0 1,0 0,1 0,-1-1,1 1,0 0,0 0,0 0,1 0,0-1,52-94,141-182,-175 244,2 2,1 1,1 1,2 1,2 1,1 1,1 2,1 1,1 1,2 2,0 1,4 0,318-147,-308 150,0 2,2 2,-1 2,11 0,25-7,-55 14,2 2,-1 1,1 1,-1 1,1 2,0 2,1 1,-18-1,0 1,-1 1,1 0,-1 1,0 1,0 0,0 1,-1 0,0 1,0 1,8 7,31 22,-40-30,0 0,-1 0,0 1,-1 0,0 1,0 0,-1 1,7 10,142 226,-32-43,-28-46,-43-50,4-3,5-2,29 31,-9-10,57 32,-56-33,-9-22,58-15,-108-69,1-1,1-2,0-1,0-1,1-1,8 0,53 22,-50-20,0-2,1-2,0-2,0-2,0-1,1-2,0-2,19-4,15 3,-56-1,0 0,1-2,-1-1,0 0,-1-2,0 0,0-1,14-9,57-20,-67 28,0 0,0-2,-1-1,0 0,-1-2,-1 0,0-2,-1 0,-1-1,5-6,90-74,41-101,72-58,-142 144,8 6,-9-7,-83 113,0 1,-1-1,1 1,0-1,-1 0,1 1,-1-1,1 0,-1 0,1 1,-1-1,1 0,-1 0,1 0,-1 1,1-1,-1 0,1 0,-1 0,1 0,-1 0,1 0,-1 0,1 0,-1 0,1 0,-1-1,1 1,-1 0,1 0,-1 0,1-1,-1 1,1 0,-1-1,1 1,0 0,-1-1,1 1,0 0,-1-1,1 1,0-1,-1 1,1 0,0-1,0 1,-1-1,1 1,0-1,0 1,0-1,0 1,0-1,0 0,0 1,0-1,-13 11</inkml:trace>
  <inkml:trace contextRef="#ctx0" brushRef="#br0" timeOffset="1402.685">4541 1021,'7'4,"0"0,0 0,1-1,-1 0,1 0,0-1,0 0,0 0,0-1,0 0,0-1,0 0,0 0,6-1,1 1,300 0,-145-25,-26-5,-44 7,-87 20</inkml:trace>
  <inkml:trace contextRef="#ctx0" brushRef="#br1" timeOffset="48165.7">1408 767,'-18'73,"-5"69,17-113,0 0,2 0,2 1,1 0,1-1,1 1,1 0,25 57,-17-72</inkml:trace>
  <inkml:trace contextRef="#ctx0" brushRef="#br1" timeOffset="50234.996">1069 1670,'-5'-6,"1"0,-1 0,0 1,0 0,-1 0,0 1,0-1,0 1,0 0,0 1,-1-1,0 1,1 1,-1-1,0 1,-1 1,1-1,0 1,0 0,-1 1,1-1,0 2,-1-1,1 1,0 0,0 0,0 1,-1 0,2 0,-1 1,-5 2,-2 4,1 0,0 0,1 1,0 0,0 1,1 1,1 0,0 0,1 1,0 0,1 1,0 0,1 0,0 0,2 1,0 0,0 1,1-1,1 1,1-1,0 1,1 8,0-20,1 0,0 0,0 0,0 0,1 0,-1-1,1 1,0 0,0 0,0-1,1 1,-1 0,1-1,0 0,0 1,0-1,0 0,1 0,-1 0,1 0,0 0,0-1,0 1,0-1,0 0,1 0,-1 0,1 0,-1-1,1 1,-1-1,1 0,0 0,0 0,0-1,-1 1,1-1,0 0,0 0,0 0,0-1,0 1,0-1,-1 0,1 0,0 0,0-1,12-12,-1 0,0-1,-1 0,-1-1,-1-1,0 0,-1 0,0-1,2-8,-5 11,36-80,-37 132,-40 128,8-66,-6 98,32-11,17-207,-9 4,1 2</inkml:trace>
  <inkml:trace contextRef="#ctx0" brushRef="#br1" timeOffset="50670.832">1266 1867,'-20'44,"2"0,2 2,1 0,3 0,-3 30,14-72,0 0,0 0,0 0,0 0,1 0,-1 0,1 1,0-1,1 0,-1 0,1 0,0 0,0 0,0 0,0 0,1 0,-1 0,1 0,0-1,0 1,1-1,-1 1,1-1,-1 0,1 0,0 0,0 0,1-1,-1 1,0-1,1 0,0 0,-1 0,1 0,0-1,0 1,0-1,0 0,9-2,1-1,-1-1,0 0,0 0,-1-1,1-1,-1 0,0-1,0 0,0-1,-1 0,0-1,-1 0,0-1,0 0,-1 0,0-1,0-1,-1 1,4-8,-4 9,0-1,-1 1,0-1,0-1,-1 1,-1-1,0 0,0-1,-1 1,0-1,-1 1,-1-1,0 0,0-1,-1 1,-1 0,0 0,0 0,-1 0,-1 0,-1-4,1 12,1 0,-1 0,0 0,0 0,-1 0,1 1,-1-1,0 1,0 0,0 0,0 0,-1 0,1 0,-1 1,1-1,-1 1,0 0,0 0,0 1,0-1,0 1,0 0,-1 0,1 0,0 1,-1-1,1 1,-1 0,1 0,0 1,-1 0,-7-1,0 1,1 1,-1 0,1 1,-1 0,1 1,0 0,0 1,1 0,-1 1,-2 2,-9 8,4-2</inkml:trace>
  <inkml:trace contextRef="#ctx0" brushRef="#br1" timeOffset="51155.772">1689 1613,'-3'5,"0"1,1-1,-1 1,1-1,0 1,0 0,1 0,0 0,0 0,0 0,1 0,-1 0,2 0,-1 0,1 6,0-7,-1 1,1-1,0 1,0-1,1 0,-1 0,1 0,1 0,-1 0,0 0,1 0,0 0,0-1,1 0,-1 0,1 0,0 0,0 0,0-1,1 1,-1-1,1 0,0-1,-1 1,1-1,0 0,1 0,-1 0,0-1,0 0,1 0,-1 0,1-1,-1 0,1 0,-1 0,1-1,-1 1,0-1,1-1,-1 1,0-1,0 0,0 0,0 0,0-1,0 0,-1 0,1 0,0-1,2-3,0-1,0 0,-1 0,-1 0,1-1,-1 0,-1 0,1 0,-2-1,1 1,-1-1,-1 0,0 0,0 0,-1 0,0 0,-1-1,0 1,0 0,-1 0,-1 0,0 0,0 0,-1-2,0 8,0-1,-1 1,1-1,-1 1,1 0,-1 0,0 1,-1-1,1 1,-1 0,1 0,-1 0,0 1,0 0,0 0,0 0,-1 0,1 1,0 0,-1 0,1 0,-1 1,1 0,-1 0,1 0,-1 1,1 0,0 0,-1 0,1 0,0 1,0 0,0 0,0 1,0-1,0 1,0 0,0 1,-20 14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5.8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62,'-3'10,"-1"0,1 1,1-1,0 1,1-1,0 1,0 0,1 0,1 0,0 3,-1-9,1-1,-1 1,1-1,0 1,0-1,1 0,-1 1,1-1,0 0,0 0,0 0,1 0,-1-1,1 1,0-1,0 1,0-1,1 0,-1 0,1 0,-1-1,1 1,0-1,0 0,3 1,0-2,-1-1,1 1,0-1,0-1,-1 1,1-1,0-1,-1 1,1-1,-1 0,1 0,-1-1,0 0,0 0,0-1,0 1,-1-1,1 0,-1-1,0 1,-1-1,1 0,-1-1,0 1,0-1,0 1,-1-1,0 0,0 0,0-1,-1 1,0-1,0 1,-1-3,1 5,-1 0,0-1,0 1,0-1,0 0,-1 1,0-1,0 1,0-1,0 0,-1 1,0-1,0 1,0-1,0 1,-1-1,1 1,-1 0,-1 0,1 0,0 0,-1 0,0 0,0 1,0 0,0-1,-1 1,1 0,-1 0,0 1,0-1,0 1,0 0,0 0,0 0,-1 0,1 1,0 0,-2 0,-4-1,-1 0,0 1,1 0,-1 1,0 0,1 0,-1 1,0 1,1 0,0 1,-8 2,-1 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6.4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100 1,'-29'205,"9"1,8 1,15 160,-2-139,0-221,0 1,-1-1,0 0,-1 0,0 0,0 0,0 0,-1 0,0 0,0 0,-1 0,0-1,0 1,0-1,-1 0,0 0,-1 1,-5-2</inkml:trace>
  <inkml:trace contextRef="#ctx0" brushRef="#br0" timeOffset="300.619">467 537,'-243'193,"232"-183,5-7,1 1,0 1,-1-1,1 1,1-1,-1 1,1 1,0-1,0 1,0-1,1 1,0 0,0 1,0-1,1 0,0 1,0 1,3-4,1 0,0 0,0 0,0-1,1 1,-1-1,1 1,0-1,0 0,0 0,0 0,1-1,-1 1,1-1,-1 0,1 0,0 0,0 0,0-1,0 1,0-1,0 0,0 0,5 2,9 4,-1 0,0 1,0 1,-1 0,0 2,0 0,-1 0,-1 2,4 3,-11-8,-1 1,1 0,-1 0,-1 0,0 1,0-1,-1 1,0 1,1 8,3 2,-6-16,-1 0,1 0,1 0,-1 0,1-1,0 1,0-1,0 1,1-1,0 0,0 0,0-1,0 1,0-1,0 0,1 0,0 0,0-1,0 1,17 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3.9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112 988,'-19'38,"-7"28,2 6,4-3,6-9,6-15</inkml:trace>
  <inkml:trace contextRef="#ctx0" brushRef="#br0" timeOffset="229.872">28 424,'0'0</inkml:trace>
  <inkml:trace contextRef="#ctx0" brushRef="#br0" timeOffset="394.884">564 29,'-142'1017,"74"-623,62-341,6-52,0 0,0 0,0 0,0 0,0-1,0 1,0 0,0 0,1 0,-1 0,0 0,0 0,1 0,-1 0,1 0,-1 0,1-1,-1 1,1 0,-1 0,1-1,0 1,0 0,-1-1,1 1,0 0,0-1,0 1,-1-1,1 0,0 1,0-1,0 0,0 1,0-1,0 0,0 0,0 0,0 0,0 0,0 0,0 0,0 0,0 0,0 0,-1-1,1 1,0 0,0-1,1 1,12-9,-2-2</inkml:trace>
  <inkml:trace contextRef="#ctx0" brushRef="#br0" timeOffset="611.649">1100 0,'-178'821,"78"-367,97-430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19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40 109,'-10'29,"-2"14,-1 4,8-5,10-10,3-10</inkml:trace>
  <inkml:trace contextRef="#ctx0" brushRef="#br0" timeOffset="537.149">379 306,'14'-51,"-4"11,2-1,2 1,1 1,9-13,-24 51,0 0,0-1,0 1,1-1,-1 1,0-1,1 1,0 0,-1-1,1 1,0 0,-1 0,1-1,0 1,0 0,0 0,0 0,0 0,0 0,0 0,1 0,-1 1,0-1,0 0,1 0,-1 1,1-1,-1 1,0 0,1-1,-1 1,1 0,-1 0,1 0,-1 0,1 0,-1 0,0 0,1 0,-1 1,1-1,-1 0,1 1,-1 0,0-1,0 1,1 0,-1-1,0 1,0 0,0 0,1 0,-1 0,0 1,27 75,-27-71,-1 0,1 0,0 0,1-1,-1 1,1 0,0-1,1 1,-1-1,1 0,0 0,0 0,1 0,-1-1,1 1,0-1,1 0,-1 0,1 0,-1 0,1-1,0 0,0 0,5 2,-1-5,0 1,-1-1,1 0,-1-1,1 0,-1-1,1 0,-1 0,0 0,0-1,0-1,0 1,0-1,-1 0,0-1,0 0,0 0,0-1,-1 1,0-1,0-1,0 1,-1-1,0 0,0 0,-1-1,0 1,-1-1,1 0,-1 0,-1 0,1-1,-1 1,-1-1,0 1,0-1,-1-3,3-12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2.4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 0,'-51'236,"47"-216,-13 54,2-1,4 2,4-1,2 1,4 0,3 0,3 2,-4-67,0-1,0 1,1 0,0-1,0 1,1-1,1 0,-1 0,1 0,1 0,0-1,0 0,1 0,0 0,0-1,1 1,-1-1,2-1,-1 0,1 0,0 0,0-1,1 0,-1 0,1-1,0-1,0 1,1-1,-1-1,6 1,5-6,0-1,0 0,0-2,-1-1,1 0,-2-1,1-1,-1-1,0 0,-1-2,-1 0,0-1,0 0,-1-1,-1-1,10-13,-10 15,29-33,-1-1,-3-2,-2-2,18-33,-19 37,-28 67,-15 55,3-57,2 0,0 0,1 1,0-1,2 1,0-1,1 1,1-1,1 0,0 0,4 6,-6-20,0 0,1 1,0-1,-1-1,2 1,-1 0,0-1,1 0,0 0,-1 0,1 0,0 0,1-1,-1 0,0 0,1 0,-1 0,1-1,0 1,-1-1,1 0,0-1,0 1,-1-1,1 0,0 0,0-1,0 1,7-2,0 0,0 0,0-1,0 0,0-1,-1-1,0 0,0 0,0-1,7-5,26-24,-2-2,-2-2,-1-2,-2-2,-2-1,-2-1,-2-2,-2-1,-2-2,-2 0,17-53,-8 40,-22 51</inkml:trace>
  <inkml:trace contextRef="#ctx0" brushRef="#br0" timeOffset="418.01">1777 565,'18'-1,"0"-1,-1 0,1-1,-1-1,1-1,-1 0,0-2,-1 0,0 0,0-1,0-1,-1-1,-1 0,0-1,0-1,-1 0,0-1,-1 0,-1-1,0 0,8-14,-14 18,-1 0,1 0,-2-1,1 0,-2 0,1 0,-1 0,-1 0,0-1,-1 1,0-7,0 15,0-1,-1 1,1-1,-1 1,0-1,0 1,0-1,0 1,0-1,-1 1,0 0,1 0,-1 0,0 0,-1 0,1 0,0 1,-1-1,0 1,1-1,-1 1,0 0,0 0,0 1,0-1,-1 0,1 1,0 0,-1 0,1 0,-1 0,1 0,-1 1,0 0,1 0,-1 0,0 0,-13 3,1 1,-1 1,1 0,-1 1,2 1,-1 0,1 1,0 1,0 1,1 0,1 0,0 2,0 0,1 0,-9 13,-1-3,2 2,0 0,2 1,1 1,1 1,1 0,1 1,1 0,2 1,1 1,2 0,0 0,2 0,-1 21,6-41,1-1,0 0,1 0,-1 1,2-1,-1 0,1 0,1 0,0 0,0-1,1 1,0-1,0 1,1-2,0 1,0 0,1-1,0 0,0 0,1-1,-1 1,2-1,-1-1,1 0,-1 0,1 0,1-1,-1 0,1 0,-1-1,1-1,5 2,27 1,1-3,-1-1,0-1,1-3,-1-1,0-2,-1-2,0-2,0-1,18-9,-22 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9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567 1,'-35'1,"0"2,0 2,1 1,-1 2,2 1,-1 1,1 2,1 1,-26 16,44-23,0 1,1 1,0 0,1 0,0 1,0 1,1 0,0 1,0 0,1 1,1 0,0 0,1 1,0 0,1 0,0 1,1 0,1 0,-3 14,7-22,0-1,1 0,0 0,0 0,0 0,1 1,0-1,0 0,0 0,1 0,-1 0,1-1,0 1,1 0,-1-1,1 1,0-1,0 0,0 0,0 0,1 0,0-1,0 1,0-1,0 0,0 0,1 0,-1-1,1 0,0 0,2 1,3 1,1-1,0 0,-1 0,1-1,0-1,0 0,0 0,1-1,-1 0,0-1,0-1,0 0,0 0,4-2,26-13,0-2,-1-1,-1-2,-1-2,-2-1,0-2,-2-2,0-1,5-9,130-97,-167 134,1 0,-1 1,1-1,0 1,-1 0,1-1,0 2,0-1,0 0,0 0,0 1,0-1,0 1,0 0,0 0,0 0,0 1,0-1,0 1,-1-1,1 1,0 0,0 0,0 0,-1 1,1-1,0 1,-1-1,1 1,-1 0,0 0,0 0,1 0,-2 0,1 1,0-1,0 1,-1-1,1 1,0 2,104 195,-96-186,1 0,0-1,1 0,1-1,0 0,1-1,0 0,1-1,0-1,0 0,1-1,0-1,0-1,1 0,0-1,0 0,0-2,1 0,-1-1,1-1,5 0,105-14,-103 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38.1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545 699,'-41'5,"-1"2,1 2,0 1,1 3,0 1,1 2,1 1,1 2,0 2,-17 14,-24 50,76-82,0 0,0 1,0-1,0 1,1 0,0-1,0 1,0 0,0 0,0-1,1 1,0 0,0 0,0 0,0 0,0 0,1 0,0 0,-1-1,2 1,-1 0,0-1,1 1,-1 0,1-1,0 0,0 1,1-1,4 2,0-1,0 0,1-1,-1 0,1 0,0 0,-1-1,1 0,0-1,1 1,-1-2,0 1,0-1,0 0,0-1,0 0,1 0,-1-1,-1 0,1 0,0-1,0 0,-1 0,0-1,6-3,16-5,0-1,-1-1,-1-1,0-1,-1-2,0 0,-2-2,0-1,-1-1,-2-1,0 0,5-11,-24 32,-2 1,0 0,0 0,0 0,0-1,0 1,0 0,0 0,1 0,-1 0,0 0,1 0,-1 0,1 0,-1 0,1 0,0 0,-1 0,1 0,0 1,0-1,-1 0,1 0,0 1,0-1,0 0,0 1,0-1,0 1,0-1,0 1,0 0,0 0,0-1,1 1,-1 0,0 0,0 0,0 0,0 0,0 0,0 0,0 0,1 1,-1-1,0 0,0 1,0-1,0 1,0-1,0 1,0-1,0 1,0 0,5 98,-7-88,0 1,1 0,0-1,1 1,1 0,0-1,0 1,1-1,2 5,-2-8,1 0,0-1,1 0,0 0,0 0,1 0,-1-1,1 0,1 0,-1 0,1-1,0 0,0 0,0-1,1 0,0 0,0-1,0 0,0 0,0-1,0 0,1 0,-1-1,1 0,-1-1,1 0,-1 0,1-1,0 0,-1 0,0-1,1 0,-1-1,0 0,0 0,0 0,3-3,38-24,-1-1,-2-2,-1-3,-1-1,-3-2,-1-2,-1-1,-3-3,-2 0,-2-3,-2 0,-2-2,15-37,-14 17,-2 0,-4-2,-2 0,-4-2,2-32,-17 82,-10 33,-13 77,3 0,5 2,-2 64,9-86,3-1,3 1,3-1,2 0,3 0,4 0,9 28,33 73,-53-167,-1 0,0 1,1-1,-1 0,0 1,1-1,-1 0,1 1,-1-1,1 1,0-1,-1 1,1-1,-1 1,1-1,0 1,-1 0,1-1,0 1,-1 0,1 0,0 0,0-1,-1 1,1 0,0 0,0 0,-1 0,1 0,0 0,0 0,0 1,-1-1,1 0,0 0,-1 1,1-1,0 0,-1 1,1-1,0 0,-1 1,1-1,0 1,-1-1,1 1,-1-1,1 1,-1 0,0-1,1 1,-1 0,1-1,-1 1,0 0,0-1,1 1,-1 0,0 0,0-1,0 1,0 0,0 0,0-1,0 1,0 0,0 0,0-1,0 1,-1 0,5-20,-2-2</inkml:trace>
  <inkml:trace contextRef="#ctx0" brushRef="#br0" timeOffset="245.088">1054 417,'48'0,"50"-5,17-1,3 0,-8 1,-8 1,-13 2,-11 1,-10 0,-6 1,-5 0,-1 1,-12-1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55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0 368,'0'38,"0"18,0 4,0-3,5-12,6-13,2-13</inkml:trace>
  <inkml:trace contextRef="#ctx0" brushRef="#br0" timeOffset="175.173">0 1,'15'9,"4"4</inkml:trace>
  <inkml:trace contextRef="#ctx0" brushRef="#br0" timeOffset="328.311">818 170,'-60'19,"0"2,1 3,1 3,-17 11,65-32,-6 1,-1 0,1 2,1 0,-1 0,1 2,1 0,0 0,1 2,0 0,1 0,0 1,-4 8,14-18,0 0,1 0,0 0,-1 0,2 0,-1 0,0 1,1-1,0 0,0 0,0 1,0-1,1 0,0 0,0 1,0-1,0 0,1 0,-1 0,1 0,0-1,0 1,1 0,-1-1,1 1,0-1,0 0,0 0,0 0,0 0,2 1,120 65,-97-61,0-1,1-1,-1-1,2-2,-1-1,0-1,0-1,0-2,0-1,0-1,6-3,-6 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3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3815 734,'226'-17,"0"4,-158-3,-49 11</inkml:trace>
  <inkml:trace contextRef="#ctx0" brushRef="#br0" timeOffset="294.17">4069 451,'-15'32,"1"0,1 0,3 1,0 1,2 0,2 0,1 0,1 1,2 0,2 3,27 75,-26-107,-2-3,1 1,0-1,1 1,-1-1,0 1,1-1,0 1,0-1,0 1,0-1,0 0,1 1,0-1,-1 0,1 0,0 0,1 0,-1-1,0 1,1-1,0 1,-1-1,1 0,0 0,3 2,9-2</inkml:trace>
  <inkml:trace contextRef="#ctx0" brushRef="#br0" timeOffset="855.18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1211.742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1562.682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1878.778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-1369.506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-657.922">2742 734,'92'-44,"-82"38,1 1,-1-1,1 2,0-1,1 1,-1 1,1 0,-1 1,1 0,0 1,0 0,0 1,-1 0,1 1,0 0,0 1,-1 0,1 1,-1 0,1 1,3 2,-5 2,1-1,0 0,0 0,1-1,0 0,0-1,0-1,1 0,-1 0,1-1,0-1,7 0,6-1,-2-1</inkml:trace>
  <inkml:trace contextRef="#ctx0" brushRef="#br0" timeOffset="2609.745">2855 0,'-38'50,"10"-18,2 0,1 2,1 0,2 2,2 1,1 0,2 1,1 1,3 1,1 0,1 1,0 15,6-4,3 0,1 0,3 0,2 0,2 0,3 0,2-1,2-1,2 0,21 45,-17-57,2-1,1-1,3-1,0-1,2-2,2 0,6 4,13-3,-34-22</inkml:trace>
  <inkml:trace contextRef="#ctx0" brushRef="#br0" timeOffset="10954.284">399 1750,'0'312,"29"-142,-29 281,0 29,2-452,2 0,0 0,2-1,1 1,1-1,3 5,30 137,-38-130,-3 0,-1 0,-2 0,-1 0,-6 19,-3 111,3-124,4-27</inkml:trace>
  <inkml:trace contextRef="#ctx0" brushRef="#br0" timeOffset="12437.801">372 2935,'8'-6,"1"0,0 1,0 0,0 0,1 1,0 1,-1-1,1 2,1-1,-1 1,0 1,0 0,1 1,-1-1,0 2,1 0,-1 0,0 1,1 0,5 2,55 4,-28-5,0-2,0-2,0-2,39-7,-20 0,0 4,1 2,0 2,28 5,19-1,172-3,-112-26,-1 15,-101 2,1 3,0 3,-1 3,18 5,34-2,303-2,-225-29,281 29,28 0,-478-5,-23-1</inkml:trace>
  <inkml:trace contextRef="#ctx0" brushRef="#br0" timeOffset="16901.515">4182 2823,'-1'1,"0"0,1 0,-1 0,0-1,0 1,0 0,0 0,0 0,0 0,0-1,0 1,0-1,0 1,0-1,0 1,0-1,-1 1,1-1,0 0,0 0,0 0,-1 0,1 0,0 0,0 0,-1 0,1 0,0 0,0-1,0 1,-1 0,1-1,0 0,-16 1,81-7,0 2,0 3,40 4,-6 0,155-3,-110-27,24 27,-143 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15,'0'-1,"0"1,0-1,0 0,0 1,0-1,0 0,-1 1,1-1,0 1,0-1,-1 0,1 1,0-1,-1 1,1-1,-1 1,1-1,-1 1,1-1,-1 1,1 0,-1-1,1 1,-1 0,0-1,1 1,-1 0,1 0,-1-1,0 1,1 0,-1 0,0 0,1 0,-1 0,0 0,1 0,-1 0,0 0,1 0,-1 1,0-1,1 0,-1 0,1 1,-1-1,0 0,1 1,-1-1,1 0,-1 1,1-1,-1 1,1-1,0 1,-1-1,1 1,-1-1,1 1,0-1,-1 1,1 0,0-1,0 1,0 0,-1-1,1 1,0 0,0-1,0 1,-16 51,-22 197,-2-79,39-151,7-32,-3-2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46.9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1776,'17'-63,"3"1,3 0,2 2,3 1,3 1,2 2,2 1,3 1,2 2,2 3,3 1,1 2,30-21,-67 59,-5 3,1 1,-1-1,1 1,0 0,0 0,0 1,1 0,-1 0,1 0,-1 0,1 1,0 0,0 0,0 1,1 0,-1 0,0 0,0 1,2-1,-5 5,-1-1,1 1,-1-1,0 1,0 0,0 0,0 0,0 0,-1 0,0 0,0 1,0-1,0 0,-1 1,0-1,0 0,0 1,0-1,-1 0,1 1,-1-1,0 0,-1 1,1-1,-1 0,-1 2,2 1,-27 101,17-74,2-1,2 1,0 1,3 0,1-1,1 21,2-53,0 0,0 0,0 0,0 0,0 0,0 0,1 0,-1 0,1 0,-1-1,1 1,0 0,0 0,0 0,0-1,0 1,0-1,0 1,0-1,1 1,-1-1,1 1,-1-1,1 0,0 0,-1 0,1 0,0 0,0 0,-1-1,1 1,0 0,0-1,0 0,0 1,0-1,69-26,84-116,-45 40,191-159,-221 216,-78 44,-1 0,1 1,0-1,0 1,0 0,0 0,0-1,0 1,0 0,0 0,0 1,0-1,-1 0,1 1,0-1,0 1,0 0,0-1,-1 1,1 0,0 0,-1 0,1 0,0 0,-1 1,0-1,1 0,-1 1,0-1,0 1,1 0,-1-1,0 1,-1 0,1-1,0 1,0 0,-1 0,1 0,-1 0,0 0,1-1,-1 1,0 1,1 16,-1-1,0 0,-2 0,0 1,-1-1,0 0,-2-1,0 1,-5 8,-2 16,-30 127,55-129,-1-29</inkml:trace>
  <inkml:trace contextRef="#ctx0" brushRef="#br0" timeOffset="668.985">2089 874,'-91'61,"2"4,3 3,3 5,3 3,67-64,0 1,0 0,2 1,0 0,0 1,1 0,1 1,-3 7,12-22,-1 0,1 0,0 0,0 0,-1 0,1 0,0 0,0 0,0 0,0 0,0 1,1-1,-1 0,0 0,0 0,1 0,-1 0,1 0,-1 0,1 0,-1-1,1 1,-1 0,1 0,0 0,-1 0,1-1,0 1,0 0,0-1,0 1,0 0,-1-1,1 1,0-1,0 0,0 1,0-1,1 0,-1 0,0 1,0-1,0 0,0 0,0 0,0 0,0 0,1-1,55-2,-21-6,-1-1,0-2,-1-2,0 0,-1-3,-1-1,0-1,-2-1,0-2,-1-1,18-20,-43 38,36-23,-39 28,0-1,-1 1,1 0,0 0,0 0,0 0,0 0,0 0,0 0,0 0,-1 0,1 0,0 0,0 0,0 1,0-1,0 0,-1 1,1-1,0 1,0-1,0 1,-1-1,1 1,0-1,-1 1,1 0,-1-1,1 1,-1 0,1-1,-1 1,1 0,-1 0,1 0,-1 0,0-1,0 1,1 0,-1 0,0 0,0 0,0 0,0 0,0-1,0 1,0 0,0 0,-1 0,3 65,-3-59,0 0,0-1,1 1,0 0,0-1,1 1,0 0,0-1,0 1,1-1,0 1,0-1,1 0,-1 1,1-1,1-1,-1 1,1 0,0-1,0 0,1 0,0 0,2 2,2-1,1-1,-1-1,1 1,0-1,0-1,0 0,0 0,1-1,-1-1,1 0,-1 0,1-1,0 0,-1 0,1-2,-1 1,1-1,-1-1,0 0,0 0,0-1,0 0,0-1,-1 0,0 0,0-1,3-4,22-12,-1-2,-1-2,-1-1,-1-1,-2-2,-1-1,-1 0,-2-2,-1-1,-2-1,12-28,27-55,-5-2,-6-3,-5-2,7-49,-6-29,-44 202,-1-1,1 1,-1-1,0 1,1 0,-1-1,0 1,0-1,0 1,0-1,0 1,0-1,-1 1,1 0,0-1,-1 1,1-1,-1 1,0 0,1-1,-1 1,0 0,0 0,0 0,1 0,-1-1,-1 1,1 1,0-1,0 0,0 0,0 0,-1 0,1 1,0-1,-1 1,1-1,0 1,-1-1,1 1,-1 0,1 0,-1 0,1-1,0 1,-1 1,1-1,-1 0,1 0,-1 1,1-1,0 0,-1 1,1-1,0 1,-1 0,1-1,0 1,-10 8,1 1,0 0,1 0,0 1,1 0,0 0,1 1,0 0,0 0,2 0,-1 1,2 0,-1 3,3-11,-26 73,3 1,4 2,3 0,-2 42,11-41,4 0,3 1,7 50,22 53,-19-157,-6-27,-1 0,1 0,-1 0,0 0,0 1,0-1,0 0,0 1,0-1,-1 0,1 1,-1-1,0 0,1 1,-1-1,0 1,-1-1,1 1,0-1,-1 1,1-1,-1 0,0 1,0-1,0 0,0 0,0 0,0 1,0-1,-1 0,1-1,-1 1,0 0,1 0,-1-1,0 1,-2 0,-16 3,-1-3</inkml:trace>
  <inkml:trace contextRef="#ctx0" brushRef="#br0" timeOffset="4783.068">2513 704,'-15'0,"23"0,25 0,241-28,-93 27,-136-9,-27 4</inkml:trace>
  <inkml:trace contextRef="#ctx0" brushRef="#br0" timeOffset="5268.682">3387 56,'-20'75,"19"-60,-18 296,6-134,9 146,4-301,25 83,-24-102,1-1,-1 1,1 0,0 0,0-1,0 1,1-1,-1 0,1 0,-1 0,1 0,0 0,0 0,-1-1,1 1,0-1,1 0,-1 0,0 0,0 0,0 0,1-1,-1 0,0 1,0-1,1 0,-1-1,0 1,0-1,1 1,0-1,9-4,-1-1,0 0,0-1,0 0,-1 0,0-1,0-1,-1 0,0-1,0 1,4-9,19-14,176-138,-208 168,0 1,0 0,1-1,-1 1,0 0,0 0,1 0,-1 0,1 0,-1 0,1 0,-1 1,1-1,0 1,-1-1,1 1,0-1,-1 1,1 0,0 0,-1 0,1 0,0 0,0 0,-1 0,1 0,0 1,-1-1,1 1,0-1,-1 1,1 0,-1 0,1 0,-1 0,1 0,-1 0,0 0,1 0,-1 0,0 1,0-1,0 0,0 1,0-1,0 1,0-1,-1 1,1-1,0 1,-1 0,1-1,-1 1,0 0,0-1,1 2,-1 169,0-169,0-1,0 1,1-1,-1 1,1-1,-1 1,1-1,0 1,0-1,0 0,0 0,0 1,1-1,-1 0,1 0,-1 0,1 0,0 0,0-1,0 1,0 0,0-1,0 0,1 1,15 5</inkml:trace>
  <inkml:trace contextRef="#ctx0" brushRef="#br0" timeOffset="5947.079">4205 930,'37'5,"0"-3,-1-1,1-2,0-1,-1-2,22-5,-49 7,1-1,-1 0,1 0,-1-1,0 0,-1-1,1 0,-1 0,0-1,0 0,0 0,5-7,-10 9,0 1,0 0,0-1,-1 1,0-1,1 0,-1 0,0 0,-1 0,1 0,-1 0,0-1,0 1,0 0,-1-1,1 1,-1 0,0-1,-1 1,1-1,-1 1,1 0,-1-1,-1 1,1 0,0 0,-1 0,0 0,0-1,-1 1,-1-1,1 0,-1 1,1 0,-1 0,0 0,-1 1,1-1,-1 1,1 0,-1 0,0 0,0 1,-1 0,1 0,0 0,-1 1,1 0,-1 0,1 0,-1 0,1 1,-1 0,0 0,-6 0,0 1,-1 1,1-1,0 2,0 0,0 0,0 1,1 0,0 1,-6 4,2-2,0 1,1 1,0 0,1 1,0 0,1 1,0 0,0 1,1 1,1 0,0 0,1 1,0 0,1 0,1 1,0 0,1 1,0 0,2 0,0 0,1 0,-2 16,6-27,0 1,0-1,1 1,0-1,0 0,0 0,1 0,-1 0,1 0,0 0,0-1,1 1,0-1,-1 0,2 0,-1-1,0 1,1-1,-1 0,1 0,0 0,0 0,0-1,1 0,6 3,1 0,1-1,-1 0,0-1,1 0,0-1,0-1,-1 0,7-1,159-28,-142 19</inkml:trace>
  <inkml:trace contextRef="#ctx0" brushRef="#br0" timeOffset="6450.39">4770 1184,'349'-406,"-257"277,-92 129,0 0,0 1,1-1,-1 1,0-1,0 0,0 0,0 1,0-1,1 0,-1 1,0-1,0 0,1 0,-1 1,0-1,0 0,1 0,-1 1,0-1,0 0,1 0,-1 0,0 0,1 0,-1 1,0-1,1 0,-1 0,0 0,1 0,-1 0,1 0,-1 0,0 0,1 0,-1 0,0 0,1-1,-1 1,0 0,1 0,-1 0,0 0,0 0,1-1,-1 1,0 0,1 0,-1 0,0-1,0 1,1 0,-1-1,0 1,0 0,0 0,0-1,1 1,-2 39,1-33,-1 14,7 85,-6-102,1 0,0 0,1 0,-1-1,0 1,1 0,-1 0,1-1,0 1,0-1,0 0,0 1,0-1,1 0,-1 0,1 0,-1-1,1 1,0-1,-1 1,1-1,0 0,0 0,0 0,0 0,0-1,0 1,0-1,0 0,1 0,0 0,9-2,-1 0,1-1,-1-1,0 0,0-1,0 0,-1-1,0 0,0-1,0 0,-1 0,7-8,26-14,-17 11,-21 13,0 1,0-1,1 1,-1 0,1 1,0-1,0 1,0 1,1-1,-1 1,1 0,0 0,-1 1,1 0,0 0,0 1,2-1,-7 4,0-1,0 0,0 1,0-1,0 1,0 0,-1 0,0-1,1 1,-1 0,0 0,0 0,-1 0,1 1,-1-1,1 0,-1 0,0 0,0 0,0 1,-1-1,1 0,-1 0,0 0,1 0,-2 0,1 0,-1 2,-1 11,-10 38,10-48,1 1,-1-1,1 0,0 1,0 0,1-1,0 1,0 0,1 0,0 0,0 0,0-1,1 1,0 0,0 0,1-1,0 1,0-1,1 1,-1-1,2 0,-1 0,4 5,8 1</inkml:trace>
  <inkml:trace contextRef="#ctx0" brushRef="#br0" timeOffset="7499.842">6577 761,'-31'-4,"1"1,-1 2,1 1,-1 1,1 2,0 1,0 1,0 1,-15 7,-111 44,147-53,1 0,0 1,0 0,0 0,1 1,0 0,0 1,0 0,1 0,0 0,0 0,1 1,0 0,0 0,1 1,-2 4,5-11,0 0,1 1,-1-1,0 0,1 1,0-1,-1 1,1-1,0 1,0-1,1 0,-1 1,0-1,1 1,0-1,-1 0,1 0,0 1,0-1,0 0,0 0,1 0,-1 0,1 0,-1 0,1 0,0-1,-1 1,1 0,0-1,0 0,0 1,0-1,0 0,1 0,-1 0,0 0,2 0,96 8,-62-18,-1-2,-1-1,1-2,-2-2,0-1,-1-1,-1-2,-1-1,-1-2,11-11,50-31,-67 51,-25 14,0 0,-1 0,1 0,0 1,-1-1,1 0,0 0,0 0,-1 1,1-1,0 0,0 0,-1 1,1-1,0 0,0 0,0 1,-1-1,1 0,0 1,0-1,0 0,0 1,0-1,0 0,0 1,0-1,0 0,0 1,0-1,0 0,0 1,0-1,0 0,0 1,0-1,0 0,0 1,1-1,-1 0,0 1,0-1,0 0,1 0,-1 1,0-1,0 0,1 0,-1 1,0-1,0 0,1 0,-1 0,0 1,1-1,-1 0,0 0,1 0,-1 0,0 0,1 0,-1 0,0 0,1 0,-1 0,0 0,1 0,-6 7,1 1,0-1,0 1,1 0,0 0,0 0,1 0,0 0,1 0,0 1,0-1,0 1,1-1,1 1,-1-1,1 1,1-1,-1 0,2 1,-1-1,1 0,0 0,1-1,-1 1,2-1,-1 0,1 0,0 0,0 0,1-1,0 0,0 0,1-1,1 2,6 0,1 0,0-2,0 1,0-2,1 0,-1-1,1 0,0-1,0-1,0-1,0 0,0-1,0-1,0 0,0-1,-1-1,1 0,-1-1,0-1,-1 0,1-1,4-4,10-5,-1-1,-1-2,-1-1,-1-1,0-1,-2-1,0-1,-2-1,-1-1,9-15,-5 0,-1-2,-3 0,-1-1,-2-2,-2 1,-2-2,-2 0,-3 0,-1-1,-2 0,-3 0,-2-17,-8-107,8 172,0 1,0-1,-1 1,1-1,0 1,-1-1,1 1,0-1,-1 1,1-1,0 0,-1 1,1-1,-1 0,1 1,-1-1,1 0,0 0,-1 1,0-1,1 0,-1 0,1 0,-1 0,1 0,-1 1,1-1,-1 0,1 0,-1 0,1-1,-1 1,0 0,1 0,-1 0,1 0,-1 0,1-1,-1 1,1 0,-1 0,1-1,0 1,-1 0,1-1,-1 1,1-1,0 1,-1 0,1-1,0 1,-1-1,1 1,0-1,0 1,-1-1,1 1,0-1,0 1,0-1,0 1,0-1,0 0,-21 48,21-44,-19 64,3 1,4 1,2 0,3 1,3 0,4 0,3 9,-4-33,2 1,2 0,3-1,1 0,2 0,2-1,3 0,59 123,-49-149,-23-37,-53-54,35 47</inkml:trace>
  <inkml:trace contextRef="#ctx0" brushRef="#br0" timeOffset="7756.266">7057 450,'43'10,"33"8,9 0,-5-2,-7-4,-11-5,-11-2,-5-3,-5-2,-10 5,-10 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24,'-4'0,"-3"5,1 6,2-3,0-8,7-4,2-7,0-5,0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9,'-20'-4,"1"2,-1 0,0 2,0 0,0 1,1 1,-1 0,0 2,1 0,0 2,0 0,16-5,0-1,1 1,-1 1,0-1,1 0,-1 1,1-1,0 1,-1 0,1-1,0 1,0 0,0 1,0-1,1 0,-1 0,0 1,1-1,0 1,-1 0,1-1,0 1,1 0,-1-1,0 1,1 0,-1 0,1 0,0 0,0 0,0-1,0 1,1 0,-1 0,1 0,0 1,52 92,-4-42,-24-28,-2 0,-1 2,-1 0,-1 1,2 8,26 104,-40-103,-5-28,0 0,0 0,-1 1,0-1,-1 1,0-1,0 1,-1-1,-1 1,0 0,0-1,-1 1,0-1,-1 0,0 0,-1 0,0 0,-1 0,0-1,0 0,-3 4,-3-1,-1 0,0-1,0-1,-1 1,-1-2,0 0,0-1,0 0,-1-1,0-1,-1 0,1-1,-1-1,0 0,0-1,-1-1,1 0,-1-2,1 0,1-2,1 0,-1-1,1-1,0-1,1 0,-1-1,1 0,0-1,1 0,-1-1,1-1,1 0,-2-1,-1-13,18 17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0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166 178,'-18'105,"4"-22,-4-1,-27 75,-13 53,51-197,2-6</inkml:trace>
  <inkml:trace contextRef="#ctx0" brushRef="#br0" timeOffset="469.739">166 205,'17'-51,"-23"96,3-27,0 0,1-1,1 1,1 0,1 0,0 0,1 0,1 0,0-1,2 1,0-1,1 0,0 0,1-1,8 12,82 160,-95-185,0 1,0 0,0-1,0 1,1-1,-1 0,1 0,0 0,0 0,0 0,0 0,1-1,-1 0,1 0,-1 0,1 0,0 0,0-1,0 1,0-1,0 0,0-1,0 1,0-1,0 1,1-1,-1 0,0-1,0 1,0-1,0 0,0 0,0 0,0 0,0-1,0 1,-1-1,3-1,8-9,0-1,-1 0,-1-1,0-1,-1 0,0 0,-1-1,-1 0,6-14,-2 1,-2-1,0 0,-3-1,0 0,-2-1,-1 1,-2-1,0-6,-3 10,-1 1,-1-1,-2 0,0 1,-2 0,-1 0,-1 1,-1 0,-2 0,7 18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7:51.85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20,'1'-1,"0"-1,0 1,0-1,0 1,0 0,1 0,-1 0,0 0,1-1,-1 2,1-1,-1 0,1 0,-1 0,1 1,-1-1,1 1,0-1,-1 1,1 0,0-1,0 1,-1 0,1 0,0 0,0 1,-1-1,1 0,0 1,-1-1,1 1,-1-1,1 1,0 0,1 0,27 2,-22-3,0 0,0 1,0 0,0 0,-1 1,1 0,0 0,-1 1,1 0,-1 0,0 1,0-1,0 2,-1-1,1 1,-1 0,0 1,61 68,-47-57,0 1,-1 1,-2 0,0 1,-1 1,-1 1,8 16,76 107,-14-33,-57-79,-2 0,-1 2,-1 1,-3 1,0 0,0 9,92 254,-17-129,-22-50,-64-99,1-1,1 0,1 0,0-2,2 0,11 12,116 109,-29-55,26 18,-127-94,2 0,-1-1,1 0,0-1,0 0,1-2,0 1,0-2,0 0,1-1,-1 0,7-1,120 22,-29 4,27 2,57-30,11-54,-129 28,-66 20,0 0,-1 0,1-1,-1 0,-1-1,1-1,-1 0,6-7,70-47,63-42,-126 85,-1-1,0-1,-2-1,-1-1,17-25,-26 35,88-109,10-5,-18 43,-30 36,-46 32,0 1,-2-2,1 0,-2 0,-1-1,0-1,7-19,48-69,-56 90,-3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7:08.89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1162,'-2'-3,"-1"-1,1 1,-1-1,1 0,0 1,0-1,1 0,-1 0,1 0,0 0,0-1,0 1,1 0,-1 0,1-1,0 1,0 0,1 0,-1-1,1 1,0 0,0 0,0 0,1 0,0-1,52-94,141-182,-175 244,2 2,1 1,1 1,2 1,2 1,1 1,1 2,1 1,1 1,2 2,0 1,4 0,318-147,-308 150,0 2,2 2,-1 2,11 0,25-7,-55 14,2 2,-1 1,1 1,-1 1,1 2,0 2,1 1,-18-1,0 1,-1 1,1 0,-1 1,0 1,0 0,0 1,-1 0,0 1,0 1,8 7,31 22,-40-30,0 0,-1 0,0 1,-1 0,0 1,0 0,-1 1,7 10,142 226,-32-43,-28-46,-43-50,4-3,5-2,29 31,-9-10,57 32,-56-33,-9-22,58-15,-108-69,1-1,1-2,0-1,0-1,1-1,8 0,53 22,-50-20,0-2,1-2,0-2,0-2,0-1,1-2,0-2,19-4,15 3,-56-1,0 0,1-2,-1-1,0 0,-1-2,0 0,0-1,14-9,57-20,-67 28,0 0,0-2,-1-1,0 0,-1-2,-1 0,0-2,-1 0,-1-1,5-6,90-74,41-101,72-58,-142 144,8 6,-9-7,-83 113,0 1,-1-1,1 1,0-1,-1 0,1 1,-1-1,1 0,-1 0,1 1,-1-1,1 0,-1 0,1 0,-1 1,1-1,-1 0,1 0,-1 0,1 0,-1 0,1 0,-1 0,1 0,-1 0,1 0,-1-1,1 1,-1 0,1 0,-1 0,1-1,-1 1,1 0,-1-1,1 1,0 0,-1-1,1 1,0 0,-1-1,1 1,0-1,-1 1,1 0,0-1,0 1,-1-1,1 1,0-1,0 1,0-1,0 1,0-1,0 0,0 1,0-1,-13 11</inkml:trace>
  <inkml:trace contextRef="#ctx0" brushRef="#br0" timeOffset="1402.685">4541 1021,'7'4,"0"0,0 0,1-1,-1 0,1 0,0-1,0 0,0 0,0-1,0 0,0-1,0 0,0 0,6-1,1 1,300 0,-145-25,-26-5,-44 7,-87 20</inkml:trace>
  <inkml:trace contextRef="#ctx0" brushRef="#br1" timeOffset="48165.7">1408 767,'-18'73,"-5"69,17-113,0 0,2 0,2 1,1 0,1-1,1 1,1 0,25 57,-17-72</inkml:trace>
  <inkml:trace contextRef="#ctx0" brushRef="#br1" timeOffset="50234.996">1069 1670,'-5'-6,"1"0,-1 0,0 1,0 0,-1 0,0 1,0-1,0 1,0 0,0 1,-1-1,0 1,1 1,-1-1,0 1,-1 1,1-1,0 1,0 0,-1 1,1-1,0 2,-1-1,1 1,0 0,0 0,0 1,-1 0,2 0,-1 1,-5 2,-2 4,1 0,0 0,1 1,0 0,0 1,1 1,1 0,0 0,1 1,0 0,1 1,0 0,1 0,0 0,2 1,0 0,0 1,1-1,1 1,1-1,0 1,1 8,0-20,1 0,0 0,0 0,0 0,1 0,-1-1,1 1,0 0,0 0,0-1,1 1,-1 0,1-1,0 0,0 1,0-1,0 0,1 0,-1 0,1 0,0 0,0-1,0 1,0-1,0 0,1 0,-1 0,1 0,-1-1,1 1,-1-1,1 0,0 0,0 0,0-1,-1 1,1-1,0 0,0 0,0 0,0-1,0 1,0-1,-1 0,1 0,0 0,0-1,12-12,-1 0,0-1,-1 0,-1-1,-1-1,0 0,-1 0,0-1,2-8,-5 11,36-80,-37 132,-40 128,8-66,-6 98,32-11,17-207,-9 4,1 2</inkml:trace>
  <inkml:trace contextRef="#ctx0" brushRef="#br1" timeOffset="50670.832">1266 1867,'-20'44,"2"0,2 2,1 0,3 0,-3 30,14-72,0 0,0 0,0 0,0 0,1 0,-1 0,1 1,0-1,1 0,-1 0,1 0,0 0,0 0,0 0,0 0,1 0,-1 0,1 0,0-1,0 1,1-1,-1 1,1-1,-1 0,1 0,0 0,0 0,1-1,-1 1,0-1,1 0,0 0,-1 0,1 0,0-1,0 1,0-1,0 0,9-2,1-1,-1-1,0 0,0 0,-1-1,1-1,-1 0,0-1,0 0,0-1,-1 0,0-1,-1 0,0-1,0 0,-1 0,0-1,0-1,-1 1,4-8,-4 9,0-1,-1 1,0-1,0-1,-1 1,-1-1,0 0,0-1,-1 1,0-1,-1 1,-1-1,0 0,0-1,-1 1,-1 0,0 0,0 0,-1 0,-1 0,-1-4,1 12,1 0,-1 0,0 0,0 0,-1 0,1 1,-1-1,0 1,0 0,0 0,0 0,-1 0,1 0,-1 1,1-1,-1 1,0 0,0 0,0 1,0-1,0 1,0 0,-1 0,1 0,0 1,-1-1,1 1,-1 0,1 0,0 1,-1 0,-7-1,0 1,1 1,-1 0,1 1,-1 0,1 1,0 0,0 1,1 0,-1 1,-2 2,-9 8,4-2</inkml:trace>
  <inkml:trace contextRef="#ctx0" brushRef="#br1" timeOffset="51155.772">1689 1613,'-3'5,"0"1,1-1,-1 1,1-1,0 1,0 0,1 0,0 0,0 0,0 0,1 0,-1 0,2 0,-1 0,1 6,0-7,-1 1,1-1,0 1,0-1,1 0,-1 0,1 0,1 0,-1 0,0 0,1 0,0 0,0-1,1 0,-1 0,1 0,0 0,0 0,0-1,1 1,-1-1,1 0,0-1,-1 1,1-1,0 0,1 0,-1 0,0-1,0 0,1 0,-1 0,1-1,-1 0,1 0,-1 0,1-1,-1 1,0-1,1-1,-1 1,0-1,0 0,0 0,0 0,0-1,0 0,-1 0,1 0,0-1,2-3,0-1,0 0,-1 0,-1 0,1-1,-1 0,-1 0,1 0,-2-1,1 1,-1-1,-1 0,0 0,0 0,-1 0,0 0,-1-1,0 1,0 0,-1 0,-1 0,0 0,0 0,-1-2,0 8,0-1,-1 1,1-1,-1 1,1 0,-1 0,0 1,-1-1,1 1,-1 0,1 0,-1 0,0 1,0 0,0 0,0 0,-1 0,1 1,0 0,-1 0,1 0,-1 1,1 0,-1 0,1 0,-1 1,1 0,0 0,-1 0,1 0,0 1,0 0,0 0,0 1,0-1,0 1,0 0,0 1,-20 14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3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58,'1'0,"0"-1,0 0,0 1,-1-1,1 0,0 0,0 1,-1-1,1 0,0 0,-1 0,1 0,-1 0,1 0,-1 0,0 0,1 0,-1 0,0 0,0 0,1 0,-1 0,0-1,0 1,0 0,-1 0,1 0,0 0,0 0,-1 0,1 0,0 0,-1 0,1 0,-1 0,1 0,-1 0,0 0,1 0,-1 0,0 1,0-1,1 0,-1 0,0 1,0-1,0 1,0-1,0 1,0-1,0 1,0-1,0 1,0 0,0 0,0-1,0 1,-1 0,-66-10,44 14,1 0,-1 2,1 1,1 1,-1 1,1 1,1 1,0 0,0 2,1 1,-12 10,20-16,1 0,-1 0,1 1,1 1,0 0,0 0,1 1,1 0,-1 1,2-1,0 2,0-1,1 1,1 0,0 0,0 0,2 1,-2 8,4-11,0-1,1 1,1 0,-1 0,2-1,-1 1,2-1,-1 1,1-1,1 0,0 0,0 0,1-1,0 1,1-1,0 0,1-1,-1 1,2-1,1 1,0 3,0-1,1 0,1-1,0 0,0-1,1 0,0 0,0-1,1-1,0 0,1-1,-1-1,1 0,7 2,19-13,-23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3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398 141,'-17'3,"-1"2,1 0,0 1,1 0,-1 2,1 0,0 0,1 2,0 0,1 0,0 2,1-1,0 2,0 0,2 0,-1 1,2 1,0 0,1 0,0 1,-6 16,-4 22,2 1,2 0,3 1,3 1,-3 48,9-70,0 1,3-1,1 1,1 0,2-1,2 0,1 0,2 0,4 8,-9-33,1 1,0-1,0 0,2-1,-1 1,1-1,0 0,1-1,0 0,7 5,-13-10,1-1,-1 0,1 0,0 0,0-1,-1 1,1-1,0 1,1-1,-1 0,0 0,0 0,0-1,1 1,-1-1,0 0,1 0,-1 0,0 0,1 0,-1-1,0 1,0-1,0 0,1 0,-1-1,0 1,0 0,0-1,-1 0,1 0,0 0,-1 0,1 0,-1 0,1-1,-1 1,0-1,11-17,-4 1</inkml:trace>
  <inkml:trace contextRef="#ctx0" brushRef="#br0" timeOffset="383.597">793 537,'-30'38,"1"2,3 1,1 1,2 1,2 1,1 2,0 10,16-48,2-1,-1 1,1-1,1 1,-1 0,1 0,1 0,-1 0,1 0,1 0,-1 0,1 0,1 0,-1 0,2-1,-1 1,1-1,0 1,0-1,1 0,0 0,0 0,1-1,0 1,0-1,0 0,1-1,0 1,0-1,0 0,1-1,4 3,3-1,-1 0,1-1,0-1,0 0,0-1,1 0,-1-2,1 1,-1-2,1 0,-1 0,1-2,-1 0,1 0,-1-1,0-1,0-1,0 0,-1 0,3-3,10-5,-1-2,0 0,0-2,-2-1,0-1,-1 0,-1-2,-1-1,9-13,-21 25,0 0,-1-1,-1 0,0 0,0-1,-1 1,-1-1,0 0,0-1,-1 1,-1 0,0-1,-1 0,0 1,-1-1,0 0,-1 0,-1 1,0-1,0 1,-1-1,-1 1,0 0,-1 0,0 1,-1-1,0 1,-1 0,0 1,-1 0,0 0,0 0,-1 1,0 0,-1 1,0 0,0 1,-1 0,0 0,-1 0,-7 1,-1 1,1 1,0 1,-1 1,0 0,1 1,-1 2,0 0,0 0,1 2,-1 1,1 0,0 1,0 2,-10 4,-15 5</inkml:trace>
  <inkml:trace contextRef="#ctx0" brushRef="#br0" timeOffset="740.746">539 931,'271'-182,"-270"181,2-3,0 1,1-1,-1 1,1 0,-1 0,1 0,0 1,0-1,1 1,-1 0,0 0,1 0,-1 1,1 0,0-1,-1 2,1-1,0 0,0 1,-1 0,1 0,0 1,0-1,0 1,-1 0,1 0,-1 0,1 1,-1 0,1 0,-1 0,0 0,0 1,0 0,0-1,0 2,1 6,1 0,1 0,-1-1,1 1,1-1,0-1,0 0,1 0,0 0,0-1,1-1,0 1,0-2,0 1,1-1,0-1,0 0,0 0,0-1,3-1,14 2,-20-2,0 0,0-1,0 0,0-1,0 0,0 0,0 0,0-1,0-1,0 1,0-1,0 0,3-3,-9 5,-1-1,0 0,1 0,-1-1,0 1,0 0,0 0,0-1,0 1,0 0,0-1,0 1,-1-1,1 1,-1-1,1 0,-1 1,1-1,-1 1,0-1,0 0,0 1,0-1,0 0,0 1,0-1,0 0,-1 0,-2-13</inkml:trace>
  <inkml:trace contextRef="#ctx0" brushRef="#br0" timeOffset="1072.565">1358 0,'12'6,"0"1,0 0,-1 1,0 0,0 1,-1 0,0 0,-1 1,0 0,1 3,20 25,-2 2,-1 1,-2 1,-2 1,-2 1,-2 0,-2 2,-2 0,-2 1,-2 1,-2 0,-2 0,-2 0,-2 39,-2-74,-1 1,0 0,-1-1,0 1,-1-1,-1 1,0-1,-1 0,0 0,-1 0,-1-1,0 0,-1 0,0 0,0-1,-1 0,-1 0,0-1,0 0,-1-1,0 0,-1 0,0-1,-2 1,-2-1,3 0,-1-1,-1 0,1 0,-1-2,0 0,-1 0,1-1,-6 0,-2-2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3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227 130,'-21'15,"0"2,1 0,0 1,2 1,0 1,1 0,1 2,1 0,1 0,1 1,1 1,-2 7,12-25,1 0,-1 1,1-1,0 1,1-1,0 0,0 1,0-1,1 1,0-1,0 1,0-1,1 0,0 0,0 0,1 0,0 0,0 0,0-1,1 1,-1-1,1 0,1 0,-1 0,1-1,0 1,0-1,0 0,0-1,1 1,-1-1,1 0,0-1,0 1,0-1,4 1,5 2,0-1,0-1,0 0,1-1,-1-1,0 0,1-1,-1-1,1 0,-1-1,1-1,-1 0,0-1,-1-1,1 0,-1-1,0-1,0 0,0 0,-1-2,-1 0,1 0,-1-1,-1 0,0-2,8-5,-1-1,0 0,-2-2,0 0,-1-1,2-5,-13 19,-1 1,0-1,0 1,-1-1,1 0,-1 0,-1 0,0 0,0 0,0-1,-1 1,0 0,0 0,-1 0,1-1,-2 1,1 0,-1 0,0 0,-1 0,1 1,-1-1,-1 1,-1-3,-4-3,-1 0,0 1,-1 1,0-1,0 2,-1-1,0 2,-1 0,0 0,-1 1,1 1,-1 0,0 1,-1 0,1 1,-1 1,0 0,0 1,0 1,0 0,0 1,0 1,0 0,0 1,0 1,1 0,-1 1,-10 4,-55 49,62-40</inkml:trace>
  <inkml:trace contextRef="#ctx0" brushRef="#br0" timeOffset="1002.903">1356 17,'-20'-5,"-1"1,1 0,-1 2,0 1,0 0,1 2,-1 0,0 2,1 0,-1 1,1 1,0 1,0 0,1 2,0 0,0 2,1 0,0 0,1 2,-1 1,16-11,0 0,0-1,1 1,-1 0,1 0,-1 0,1 0,0 0,-1 1,1-1,0 0,1 1,-1-1,0 0,1 1,-1-1,1 1,0-1,0 1,0-1,0 1,0-1,0 1,1-1,-1 0,1 1,-1-1,1 1,0-1,0 0,0 0,1 0,-1 1,0-1,1 0,0 0,-1-1,1 1,0 0,0-1,0 1,0-1,1 1,203 160,-202-160,0 0,0 1,-1 0,1 0,-1 0,0 0,0 0,0 1,0 0,0-1,-1 1,0 0,1 0,-1 0,-1 0,1 1,-1-1,0 0,0 1,0-1,0 1,-1-1,0 1,0-1,0 1,0 0,-1-1,0 1,0-1,0 0,0 1,-1-1,0 0,1 0,-2 0,1 0,0 0,-1 0,0-1,-3 4,-9 3,-1-1,0-1,-1-1,0 0,0-1,0 0,-1-2,0 0,-5-1,-22 7,32-6,0-1,0 0,0-1,0 0,0-1,-1-1,1 0,0-1,-5-1,0-4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04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90,'-7'29,"1"0,2 1,1-1,1 1,1-1,2 1,1 0,1 4,-1-29,-1 0,1 0,0 0,0 0,0 0,0 0,1 0,0-1,0 0,0 1,1-1,-1 0,1-1,0 1,0 0,1-1,-1 0,1 0,-1-1,1 1,0-1,0 0,0 0,0-1,0 1,0-1,1 0,-1 0,0-1,1 0,-1 0,0 0,1-1,-1 1,0-1,0 0,1-1,-1 0,0 1,0-1,0-1,-1 1,2-1,6-3,-1-1,1 0,-1 0,0-1,-1-1,0 0,0 0,-1-1,0 0,0 0,-2-1,1 0,-1-1,-1 1,0-2,-1 1,0 0,0-1,-2 0,1 0,-2 0,0 0,0-1,-2 1,1-1,-2 1,0 0,0-1,-1 1,-1 0,0 0,-3-7,5 16,-1 1,0 0,0-1,0 1,0 0,0 0,-1 0,1 0,-1 0,0 0,0 1,0-1,0 1,0 0,0 0,-1 0,1 0,-1 1,1-1,-1 1,0 0,1 0,-1 1,-1-1,-17-2</inkml:trace>
  <inkml:trace contextRef="#ctx0" brushRef="#br0" timeOffset="380.948">390 401,'431'-340,"-430"339,0-1,1 1,-1 0,0 0,1 0,-1 0,1 0,-1 0,1 1,-1-1,1 0,0 1,-1-1,1 1,0 0,-1-1,1 1,0 0,-1 0,1 0,0 0,-1 0,1 1,0-1,-1 0,1 1,0 0,-1-1,1 1,-1 0,1-1,-1 1,1 0,-1 0,0 0,1 1,-1-1,0 0,0 0,0 1,0-1,0 0,0 1,0-1,0 1,-1 0,1-1,0 1,-1-1,0 1,1 0,-1-1,0 1,0 1,2 7,0 1,1 0,0-1,1 0,0 0,1 0,0 0,0-1,1 0,0 0,1 0,0-1,0 0,1 0,0-1,0 0,1 0,-1-1,2 0,-1 0,1-1,5 2,2-3,1-1,-1 0,1-1,0-1,0-1,0 0,0-2,0 0,-1-1,1 0,-1-2,1 0,-1-1,-1 0,1-2,-1 0,-1 0,1-2,-1 0,-1 0,0-2,-1 0,0 0,0-1,-2-1,1 0,-2 0,5-10,5-32,-16 31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03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 1,'-1'676,"-28"-333,29-242,-4-95,-2-6</inkml:trace>
  <inkml:trace contextRef="#ctx0" brushRef="#br0" timeOffset="200.238">0 650,'39'0,"26"0,12 0,-2 5,-9 1,-6 0,-8-1,-9-2,-2 0,-3 2,-3 2,-3-1,-2-1,-1-2,-6-1</inkml:trace>
  <inkml:trace contextRef="#ctx0" brushRef="#br0" timeOffset="365.877">1016 875,'-5'34,"-1"15,0 0</inkml:trace>
  <inkml:trace contextRef="#ctx0" brushRef="#br0" timeOffset="549.449">988 508,'5'0,"6"0,1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01.2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0 395,'5'34,"2"15,-1 0</inkml:trace>
  <inkml:trace contextRef="#ctx0" brushRef="#br0" timeOffset="149.381">29 1,'0'0</inkml:trace>
  <inkml:trace contextRef="#ctx0" brushRef="#br0" timeOffset="612.38">396 480,'-29'431,"29"-423,0 1,0-1,-1 1,0-1,-1 0,0 1,0-1,-1 0,0 0,0 0,0-1,-1 1,-1-1,1 0,-1 0,0 0,-1 0,5-6,0-1,1 1,-1-1,1 0,-1 1,0-1,1 0,-1 1,0-1,1 0,-1 1,0-1,1 0,-1 0,0 0,0 0,1 0,-1 0,0 0,0 0,1 0,-1 0,0 0,0-1,1 1,-1 0,0 0,1-1,-1 1,0-1,1 1,-1 0,1-1,-1 1,0-1,1 1,-1-1,1 0,0 1,-1-1,1 1,-1-1,1 0,0 1,-1-1,1 0,0 1,0-1,0 0,0 0,-1 1,1-1,0 0,0 0,-6-43,6 44,1-46,2 1,2 1,2-1,2 1,2 0,2 1,1 0,3 1,8-14,-4 8,1 1,2 1,3 1,1 2,2 0,14-13,-29 39,1 0,1 0,0 2,1 0,0 1,1 1,1 1,0 0,1 2,0 0,0 1,1 2,0 0,1 1,10-1,-26 7,1-1,-1 1,0 1,0 0,0 0,0 0,0 0,0 1,0 0,-1 1,1 0,-1 0,1 0,-1 1,0 0,0 0,-1 0,1 1,-1 0,0 0,0 0,-1 1,1-1,-1 1,-1 0,4 7,3 4,-1 1,-1 0,-1 1,-1 0,0 0,-1 1,-1-1,-1 1,-1 4,-1-17,-1-1,-1 1,0 0,1-1,-2 1,1-1,-1 0,0 1,0-1,-1 0,0 0,0 0,0 0,-1-1,0 0,0 1,0-1,-1-1,1 1,-1 0,0-1,-1 0,1-1,-1 1,0-1,0 0,0 0,0-1,0 1,0-2,-1 1,1-1,-1 1,-3-1,-6 0,1 0,-1-1,0 0,1-1,-1-1,1-1,-1 0,1-1,0 0,0-2,1 1,0-2,0 0,0-1,1 0,-5-4,-6-2</inkml:trace>
  <inkml:trace contextRef="#ctx0" brushRef="#br0" timeOffset="1381.724">57 339,'0'0,"0"1,0-1,0 1,0-1,0 1,0-1,0 1,0 0,0-1,0 1,0-1,0 1,0-1,1 1,-1-1,0 1,0-1,1 0,-1 1,0-1,1 1,-1-1,0 0,1 1,-1-1,0 0,1 1,-1-1,1 0,-1 1,1-1,-1 0,1 0,-1 0,1 1,-1-1,1 0,-1 0,1 0,-1 0,1 0,-1 0,1 0,-1 0,1 0,0 0,-1-1,1 1,-1 0,1 0,-1 0,0-1,1 1,-1 0,1 0,-1-1,1 1,-1 0,0-1,1 1,-1-1,0 1,1 0,-1-1,5 27,-2 0,-1 0,-1 1,-1-1,-1 1,-2 3,-24 113,12-81,16-49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1:58.4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490 790,'-43'2,"1"2,0 2,0 2,1 1,0 3,-34 13,66-22,0 0,1 0,-1 0,1 1,0 1,0-1,0 1,1 0,-1 1,1 0,1 0,-1 1,1-1,0 1,1 1,-1-1,1 1,1 0,0 0,0 1,0-1,1 1,0-1,1 1,0 1,0-2,0 1,1-1,0 1,0 0,1 0,0 0,0-1,1 1,0 0,1-1,0 1,0-1,1 1,0-1,1 0,-1 0,2 0,-1-1,1 1,0-1,0 0,1 0,0-1,0 0,1 0,0 0,0-1,0 0,0-1,1 1,0-1,2 0,3-1,1 0,0-1,-1-1,1 0,0-1,0-1,0 0,-1-1,1 0,0-1,-1-1,0 0,0 0,0-1,10-7,173-118,-134 79,-2-3,-3-2,-2-2,-3-3,36-56,-69 87,-1 0,-1-1,-2 0,-1-1,-1-1,-2-1,-1 1,1-14,-7 26,-1 0,-1 0,0 0,-2-1,0 1,-1 0,-2 0,0 0,-1 0,-1 0,-1 0,-1 1,-1 0,-3-6,8 20,1 1,-1 0,0-1,-1 1,1 1,-1-1,0 0,0 1,-1 0,1 0,-1 0,0 0,0 1,0 0,0 0,-1 0,1 1,-1 0,1 0,-1 0,0 0,0 1,0 0,0 1,0-1,0 1,0 0,0 1,0-1,0 1,0 0,0 1,0-1,-2 2,-6 4,1 0,0 0,0 1,0 1,1 0,1 0,-1 2,2-1,-1 1,1 1,1 0,0 0,1 1,0 0,1 0,1 1,0 0,-3 12,-2 8,2 0,1 1,2 0,1 0,2 1,2-1,1 20,2-30,1 1,1-1,1-1,1 1,2-1,0 0,1 0,2-1,0-1,1 1,2-2,0 0,1-1,1 0,1-1,0-1,2 0,0-2,1 0,10 6,-18-16,1 0,-1-1,1 0,0 0,0-2,0 1,0-2,1 0,-1-1,1 0,-1 0,1-2,-1 0,1 0,-1-2,1 1,-1-2,0 1,0-2,6-3,6-4</inkml:trace>
  <inkml:trace contextRef="#ctx0" brushRef="#br0" timeOffset="1398.793">1251 959,'35'4,"0"-1,1-2,-1-1,0-2,0-1,0-2,0-1,-1-2,5-3,-30 8,0 0,0-1,0 0,-1 0,1-1,-1 0,0 0,0-1,-1 0,0-1,0 1,0-2,0 0,4-74,-9 75,0 0,0 0,-1 0,0-1,0 1,-1 0,0-1,0 1,-1 0,0 0,0-1,0 1,-1 0,0 0,-1 0,0 0,0 1,0-1,-1 1,1 0,-2 0,1 0,-1 0,0 1,0-1,0 1,-1 1,1-1,-1 1,-1 0,0-1,-2 3,1 0,0 0,-1 1,1 0,-1 1,1-1,-1 2,1-1,0 1,-1 0,1 1,0 0,-1 1,1-1,0 1,1 1,-1 0,1 0,-1 0,1 1,-5 4,-1 1,0 1,1 0,0 0,1 2,0-1,1 1,1 0,0 1,0 1,-5 14,7-16,1 0,1 0,0 1,1 0,0 0,1 0,1 1,0-1,1 1,0-1,2 1,-1-1,2 1,0-1,1 0,0 0,1 0,0 0,1 0,1-1,0 0,1 0,1 0,-1-1,2 0,0-1,0 0,1 0,1-1,-1-1,2 1,4 1,-5-4,0 0,1-1,-1-1,1 0,1-1,-1 0,1 0,0-2,-1 0,1 0,0-1,0 0,0-1,0-1,1 0,9-5,-1-1,1-1,-2-1,1-1,-2 0,1-2,-1 0,-1-2,16-13,-12 7</inkml:trace>
  <inkml:trace contextRef="#ctx0" brushRef="#br0" timeOffset="1854.765">2380 677,'-4'-5,"1"-1,-1 1,-1 0,1 0,0 1,-1-1,0 1,0 0,-1 0,1 1,-1 0,0 0,1 0,-1 0,-1 1,1 0,0 1,0-1,-1 1,1 0,-1 1,0-1,-4 1,1 0,-1 0,0 1,1 0,-1 1,1 0,-1 1,1 0,0 0,-9 6,15-8,0 1,0 0,1 0,-1 1,1-1,0 1,0-1,0 1,0 0,0 0,0 0,1 1,0-1,-1 1,1-1,1 1,-1 0,0 0,1 0,0 0,0 0,0 0,0 0,1 0,-1 0,1 0,0 0,1 1,-1 0,4 4,0-1,0 1,1-1,0 0,1 0,0-1,0 1,0-1,1-1,0 1,0-1,1 0,0-1,0 0,0 0,0-1,1 0,0 0,0-1,0 0,0 0,0-1,4 0,40 18,-51-19,1 0,-1 0,1 0,-1 0,1 0,-1 1,0-1,1 1,-1 0,0-1,0 1,0 0,0 0,-1 1,1-1,-1 0,1 0,-1 1,0-1,1 1,-1-1,-1 1,1 0,0-1,-1 1,1 0,-1-1,0 1,0 0,0 0,0-1,0 1,-1 0,1 0,-1-1,0 1,1 0,-1-1,-1 1,1-1,0 0,-1 1,1-1,-1 0,1 1,-1-1,0 0,0-1,0 1,-16 15,-1-2,0 0,-1-1,-1-1,0-1,-1 0,0-2,0-1,-1 0,-11 1,-31 14,42-16,22-9</inkml:trace>
  <inkml:trace contextRef="#ctx0" brushRef="#br0" timeOffset="2266.116">3029 648,'-12'-4,"0"1,0 0,0 0,-1 2,1-1,-1 2,1-1,-1 2,0 0,1 0,0 1,-1 1,1 0,0 0,0 1,0 1,1 0,0 1,0 0,-2 2,-129 118,137-121,0 0,0 1,0-1,0 1,1 0,0 0,0 0,1 1,0-1,0 1,0 0,1 0,0 0,0 0,1 0,0 0,0 0,0 1,1-1,0 0,1 1,0-1,0 0,0 0,1 0,0 0,1 0,-1 0,1 0,1-1,-1 1,1-1,0 0,0 0,1-1,0 1,0-1,0 0,3 2,8 3,0-1,0-1,1 0,0-1,0-1,1-1,0 0,-1-1,2-1,-1-1,0 0,0-2,1 0,-1-1,0 0,0-2,0 0,0-1,0-1,-1-1,1 0,-1-1,-1-1,0-1,0 0,7-7,-2 1,-3 3</inkml:trace>
  <inkml:trace contextRef="#ctx0" brushRef="#br0" timeOffset="2600.846">3283 1015,'-12'86,"13"-87,-1 1,0 0,1 0,-1 0,0 0,0 0,1 0,-1-1,0 1,1 0,-1 0,0 0,1 0,-1 0,0 0,1 0,-1 0,0 0,0 0,1 0,-1 1,0-1,1 0,-1 0,0 0,0 0,1 0,-1 1,0-1,0 0,1 0,-1 0,0 1,0-1,1 0,-1 0,0 1,0-1,0 0,0 0,0 1,1-1,-1 0,0 1,0-1,0 0,0 0,0 1,0-1,0 0,0 1,15-28,134-351,-114 299,-12 67,-11 18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17.8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0,'-5'5,"3"6,2 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17.0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0 424,'12'-12,"19"-22,2 2,1 1,1 2,2 1,0 2,2 2,6-2,-42 25,0-1,0 1,1 0,-1 0,0 1,0-1,1 0,-1 1,1 0,-1 0,0 0,1 0,-1 1,0-1,1 1,-1 0,0 0,0 0,0 1,1-1,-1 1,-1-1,1 1,0 0,0 0,-1 0,1 0,-1 1,1-1,-1 1,0 0,0-1,0 1,-1 0,1 0,0 3,37 121,-38-86,-2 1,-1-1,-2 1,-3-1,-1 0,-2 0,8-31,-21 75,-3-2,-4 0,-27 48,54-125,-66 114,69-121,0 0,0 1,0-1,0 0,-1 1,1-1,0 1,0-1,0 1,-1-1,1 0,0 1,0-1,-1 1,1-1,-1 1,1-1,0 1,-1 0,1-1,-1 1,1-1,-1 1,1 0,-1 0,0-1,1 1,-1 0,1 0,-1-1,1 1,-1 0,0 0,1 0,-1 0,0 0,1 0,-1 0,1 0,-1 0,0 0,1 1,-1-1,1 0,-1 0,1 0,-1 1,0-1,1 0,-1 1,1-1,-1 0,1 1,0-1,-1 1,1-1,-1 1,1-1,0 1,-1-1,1 1,0-1,-1 1,7-53,9-3,3 2,2 0,2 1,2 2,3 0,32-45,-34 54,-3 4,1 2,2 0,1 1,2 2,1 1,23-19,-50 49,-1 0,0-1,0 1,1 0,-1 0,1 0,-1 0,1 0,-1 0,1 0,0 1,-1-1,1 0,0 1,0 0,-1-1,1 1,0 0,0 0,0 0,-1 0,1 0,0 0,0 1,0-1,-1 0,1 1,0 0,-1-1,1 1,0 0,-1 0,1 0,-1 0,1 0,-1 0,0 0,1 1,-1-1,0 0,0 1,0-1,0 1,0-1,0 1,0 0,-1-1,1 1,0 0,-1-1,0 1,1 0,-1 0,0-1,0 1,0 1,9 36,-1 0,-2 0,-2 1,-2 0,-2 0,-1 0,-5 33,-30 134,36-207,0 0,0-1,1 1,-1 0,0 0,0 0,1 0,-1 0,0 0,0 0,0 0,1 0,-1 0,0 0,0 0,1 0,-1 1,0-1,0 0,0 0,1 0,-1 0,0 0,0 0,0 0,1 1,-1-1,0 0,0 0,0 0,0 0,0 1,1-1,-1 0,0 0,0 1,0-1,0 0,0 0,15-23,7-19,20-41,3 2,36-45,-39 68,-7 7,3 2,2 1,32-30,-72 77,1 0,-1 0,0 0,0 0,1 0,-1 0,0 1,1-1,-1 0,1 0,-1 0,1 0,0 0,-1 1,1-1,0 0,-1 0,1 1,0-1,0 1,0-1,0 1,-1-1,1 1,0-1,0 1,0 0,0-1,0 1,0 0,0 0,0 0,0 0,0 0,0 0,0 0,0 0,0 0,0 0,0 1,0-1,0 0,0 1,0-1,0 1,0-1,0 1,0-1,-1 1,1 0,0-1,0 1,-1 0,1 0,0-1,-1 1,1 0,-1 0,1 0,-1 0,1 0,-1 0,0 0,-48 194,19-105,18-64,1 2,2-1,0 1,2 0,1 1,2-1,1 1,0 0,3 0,-1-27,0 0,0 0,0-1,0 1,0 0,1 0,-1-1,1 1,-1 0,1-1,0 1,-1 0,1-1,0 1,0-1,0 1,0-1,1 0,-1 1,0-1,1 0,-1 0,0 0,1 0,-1 0,1 0,0 0,-1-1,1 1,0-1,-1 1,1-1,0 1,0-1,-1 0,1 0,0 0,0 0,-1 0,1 0,0-1,0 1,-1 0,1-1,0 1,-1-1,1 0,0 0,-1 0,1 0,-1 0,1 0,20-14,0-2</inkml:trace>
  <inkml:trace contextRef="#ctx0" brushRef="#br0" timeOffset="314.004">1383 593,'-13'35,"2"0,1 1,2 0,2 1,1 0,1 29,3-61,1-1,0 1,1-1,-1 0,1 1,0-1,0 0,0 0,1 1,-1-1,1 0,0 0,0-1,1 1,-1 0,1-1,0 1,-1-1,2 0,-1 0,0 0,1 0,-1-1,1 1,0-1,-1 0,1 0,0 0,1-1,-1 1,0-1,0 0,1 0,-1-1,13-3,0-2,-1 0,1 0,-1-2,-1 0,1-1,-1 0,0-2,-1 1,0-2,-1 0,0 0,-1-1,0-1,0 0,-2-1,0 0,6-11,-11 19,-1 0,0 0,0-1,-1 1,0-1,0 0,0 0,-1 0,0 0,0-1,-1 1,0 0,0-1,-1 1,0-1,0 1,-1 0,0-1,0 1,-1 0,0-1,0 1,0 0,-1 0,0 1,-1-1,1 0,-1 1,-1 0,1 0,-1 0,0 1,0 0,-1 0,1 0,-1 0,0 1,-6-3,7 4,-1 0,0 1,0-1,1 1,-1 0,-1 1,1 0,0 0,0 0,-1 1,1-1,0 2,0-1,-1 1,1 0,0 0,0 0,0 1,0 0,0 0,0 1,1-1,-1 2,1-1,-1 0,1 1,0 0,1 0,-1 0,1 1,0 0,0-1,0 2,0-1,0 2,-4 5,2-1,-1 1,1 0,1 1,0-1,1 1,0 0,1 0,-1 7,0 11</inkml:trace>
  <inkml:trace contextRef="#ctx0" brushRef="#br0" timeOffset="727.514">2173 0,'-9'29,"1"1,2 0,0 0,3 0,0 1,2-1,1 1,1-1,5 25,23 178,-45 0,-8-101,3-44,7-77,9-16</inkml:trace>
  <inkml:trace contextRef="#ctx0" brushRef="#br0" timeOffset="985.936">1863 537,'33'5,"21"1,7 0,1-6,-4-3,-7-1,-8 1,-2 0,-2 0,-4 2,-3 0,-1 1,-2 0,-1 0,-5 0</inkml:trace>
  <inkml:trace contextRef="#ctx0" brushRef="#br0" timeOffset="1251.407">2710 621,'0'34,"0"15,4 0,3-8</inkml:trace>
  <inkml:trace contextRef="#ctx0" brushRef="#br0" timeOffset="1509.48">2681 311,'0'0</inkml:trace>
  <inkml:trace contextRef="#ctx0" brushRef="#br0" timeOffset="1697.431">2991 593,'0'27,"-1"-7,1-1,0 1,1 0,2-1,0 1,1-1,1 0,3 10,-7-27,0 1,1 0,-1 0,0-1,1 1,-1-1,1 1,0-1,0 0,0 1,0-1,0 0,1-1,-1 1,1 0,-1 0,1-1,0 0,-1 1,1-1,0 0,0-1,0 1,0 0,0-1,-1 1,1-1,0 0,0 0,0 0,0-1,0 1,0-1,0 1,0-1,0 0,0 0,-1 0,1-1,0 1,7-4,-1-1,0 1,0-2,0 1,-1-1,0 0,0-1,-1 0,0 0,4-7,-4 2,0 0,-2-1,1 0,-2 0,0 0,0 0,-2-1,1 0,-2 1,0-1,-1 0,0 0,-2 0,-1-12,3 24,1 0,-1-1,0 1,0 0,-1 0,1-1,0 1,-1 0,0 0,0-1,0 1,0 0,-1 0,1 0,-1 0,1 1,-1-1,0 0,0 1,0-1,-1 1,1 0,-1-1,1 1,-1 0,0 1,0-1,1 0,-1 1,0 0,-1 0,1-1,0 2,0-1,0 0,-1 1,1-1,0 1,0 0,-1 0,1 0,0 1,-1-1,1 1,0 0,0 0,0 0,0 0,0 0,-3 2,-9 13</inkml:trace>
  <inkml:trace contextRef="#ctx0" brushRef="#br0" timeOffset="1980.853">3330 791,'148'-248,"-147"245,-1 2,0 0,0 0,0-1,0 1,0 0,0 0,0 0,0-1,1 1,-1 0,1 0,-1 0,1 0,-1 0,1 0,-1 0,1 0,0 0,0 0,-1 0,1 0,0 0,0 1,0-1,0 0,0 1,0-1,0 0,0 1,0-1,0 1,1 0,-1-1,0 1,0 0,0 0,0 0,1 0,-1 0,0 0,0 0,0 0,1 0,-1 0,0 1,0-1,0 1,0-1,0 1,0-1,0 1,1 0,21 44,-20-37,-1-1,1 0,1 0,-1-1,1 1,0-1,1 1,-1-1,1-1,1 1,-1-1,1 0,0 0,0 0,0-1,1 0,-1 0,5 1,-3-2,0 0,-1 0,1-1,0-1,0 1,1-1,-1-1,0 1,0-1,0-1,1 1,-1-2,0 1,0-1,0 0,-1 0,1-1,0 0,-1-1,0 0,0 0,0 0,0-1,-1 0,1 0,-1-1,-1 0,1 0,-1 0,0-1,0 1,-1-1,0 0,0-1,-1 1,1-3,24-75,-25 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22.6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278 1,'-62'113,"5"3,-6 29,46-99,3 0,1 2,3 0,1 0,3 0,2 1,2 15,15 5,-12-69,0 0,0 0,0-1,0 1,0 0,0-1,0 1,-1 0,1-1,0 0,0 1,0-1,0 1,0-1,-1 0,1 0,0 1,-1-1,1 0,-1 0,1 0,-1 0,1 0,-1 0,1 0,-1 0,0 0,0 0,1 0,-1 0,0 0,0 0,0 0,0 0,0 0,0 0,0 0,-1-1,3-5,6-13,-1 0</inkml:trace>
  <inkml:trace contextRef="#ctx0" brushRef="#br0" timeOffset="281.222">814 284,'-661'195,"645"-190,4-2,1 1,-1 0,0 0,1 1,0 1,0 0,1 0,0 1,0 1,-2 1,10-7,1-1,0 1,-1 0,1-1,0 1,0 0,0 0,0 0,0 0,1 0,-1 0,1 0,-1 0,1 0,0 0,0 0,-1 0,2 0,-1 0,0 1,0-1,1 0,-1 0,1 0,-1 0,1 0,0 0,0 0,0-1,0 1,0 0,0 0,1-1,-1 1,0-1,1 1,0-1,-1 1,1-1,0 0,-1 0,1 0,1 0,82 45,275 76,-351-119,-1-1,1 1,0 0,-1 1,0-1,0 2,0-1,0 1,-1 1,0-1,0 1,0 0,-1 1,0 0,0 0,0 0,2 5,-2 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21.7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1,'-76'194,"9"4,8 2,-6 77,46-94,18-182,1 1,0 0,0-1,0 1,0 0,0-1,1 1,-1 0,0-1,1 1,-1-1,1 1,0-1,0 1,-1-1,1 1,0-1,0 1,0-1,0 0,0 0,1 0,-1 1,0-1,1 0,-1 0,0-1,1 1,-1 0,1 0,0-1,-1 1,1-1,-1 1,1-1,0 0,-1 0,1 0,0 0,-1 0,1 0,0 0,-1 0,1-1,0 1,-1 0,1-1,-1 0,1 1,-1-1,1 0,0 0,154-111,-99 76,2 2,1 3,2 3,0 2,64-16,-115 39,1 0,0 1,0 0,1 1,-1 0,0 1,0 0,1 1,-1 0,3 2,-11-2,0 0,0 0,0 0,0 1,0-1,-1 1,1 0,-1 0,1 1,-1-1,0 1,0-1,0 1,0 0,0 0,-1 0,1 1,-1-1,0 1,0-1,0 1,-1 0,1-1,-1 1,0 0,0 0,0 0,0 0,-1 0,0 0,0 4,-3 4,0-1,-1 0,0 0,-1 0,-1 0,1-1,-2 0,1 0,-1 0,-1-1,0 0,0-1,-1 1,0-2,0 1,0-1,-1-1,-1 0,1 0,-1-1,0 0,-7 2,-20 9,-1-2,0-1,-2-2,1-1,-1-3,-30 2,-18-17,87 8,0 0,0-1,1 0,-1 1,0-1,0 0,1 0,-1 0,1 0,-1 0,1-1,-1 1,1 0,-1-1,1 1,0-1,0 1,0-1,0 1,0-1,0 0,0 0,1 1,-1-1,1 0,-1 0,1 0,0 0,-1 0,1 1,0-1,0 0,1 0,-1 0,0 0,1 0,-1 0,1 0,-1 1,1-1,0 0,0 0,0 0,12-20,3 4</inkml:trace>
  <inkml:trace contextRef="#ctx0" brushRef="#br0" timeOffset="288.142">1218 678,'-60'71,"27"-35,2 1,2 2,1 1,2 1,-13 31,36-69,1 1,0-1,0 1,0 0,0 0,1 0,-1 0,1 0,0 0,0 1,1-1,-1 0,1 0,0 1,0-1,0 0,1 1,-1-1,1 0,0 0,1 0,-1 0,1 0,-1 0,1 0,0 0,1 0,-1-1,1 1,-1-1,1 0,3 3,6-2,0-1,0 0,0-1,0 0,1 0,-1-2,0 0,1 0,-1-1,1 0,-1-1,0-1,0 0,0 0,10-5,9-2,-1-2,-1 0,0-2,0-1,-1-1,-1-2,-1 0,-1-2,0-1,1-3,-21 19,0 1,0-1,0 0,0 0,-1-1,0 1,0-1,-1 0,1 0,-1 0,-1-1,1 1,-1-1,0 1,-1-1,1 0,-1 0,-1 0,1 0,-1 0,0 1,-1-1,0 0,0 0,0 0,-1 1,0-1,0 0,-1 1,0 0,0-1,0 1,-1 1,1-1,-2 0,-2 1,-1 0,0 0,-1 1,1 0,-1 1,0 0,1 0,-1 1,-1 0,1 0,0 1,0 0,-1 1,1 0,0 0,-1 1,1 0,0 1,0 0,-1 1,-51 27,36-12</inkml:trace>
  <inkml:trace contextRef="#ctx0" brushRef="#br0" timeOffset="620.154">2008 904,'-15'0,"1"1,-1 1,0 0,1 1,-1 1,1 0,0 0,0 2,1 0,-1 0,1 1,1 1,-1 0,2 1,-3 2,12-9,0 0,1 1,-1-1,0 0,1 1,0-1,0 1,0 0,0-1,0 1,0 0,1-1,-1 1,1 0,0 0,0 0,0 0,0-1,0 1,1 0,-1 0,1 0,0-1,0 1,0 0,0-1,0 1,0-1,1 1,-1-1,1 0,0 0,0 1,0-1,0 0,0-1,4 5,0-1,1 1,0-2,0 1,0-1,0 0,1-1,0 1,0-2,-1 1,9 1,-7-2,0 1,0-1,1-1,0 1,-1-2,1 1,-1-1,1-1,0 0,-1 0,1-1,-1 0,0-1,0 0,0 0,0-1,0 0,-1 0,1-1,-1 0,0-1,-1 0,0 0,0-1,0 0,0 0,4-7,-5 4,-1 0,0 0,-1-1,0 1,0-1,-2 0,1 0,-1-1,-1 1,0 0,0-1,-1 1,0 0,-1-1,-1 1,0 0,0 0,-1 0,-1 0,1 0,-2 1,0-1,0 1,0 0,-3-1,5 6,0 1,0 0,-1 0,0 0,1 0,-1 1,-1-1,1 1,0 0,-1 0,0 1,1-1,-1 1,0 0,0 1,0-1,-1 1,1 0,0 0,0 0,-1 1,1 0,-1 0,1 0,0 1,0 0,-1 0,1 0,-14 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3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3815 734,'226'-17,"0"4,-158-3,-49 11</inkml:trace>
  <inkml:trace contextRef="#ctx0" brushRef="#br0" timeOffset="294.17">4069 451,'-15'32,"1"0,1 0,3 1,0 1,2 0,2 0,1 0,1 1,2 0,2 3,27 75,-26-107,-2-3,1 1,0-1,1 1,-1-1,0 1,1-1,0 1,0-1,0 1,0-1,0 0,1 1,0-1,-1 0,1 0,0 0,1 0,-1-1,0 1,1-1,0 1,-1-1,1 0,0 0,3 2,9-2</inkml:trace>
  <inkml:trace contextRef="#ctx0" brushRef="#br0" timeOffset="855.18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1211.742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1562.682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1878.778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-1369.506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-657.922">2742 734,'92'-44,"-82"38,1 1,-1-1,1 2,0-1,1 1,-1 1,1 0,-1 1,1 0,0 1,0 0,0 1,-1 0,1 1,0 0,0 1,-1 0,1 1,-1 0,1 1,3 2,-5 2,1-1,0 0,0 0,1-1,0 0,0-1,0-1,1 0,-1 0,1-1,0-1,7 0,6-1,-2-1</inkml:trace>
  <inkml:trace contextRef="#ctx0" brushRef="#br0" timeOffset="2609.745">2855 0,'-38'50,"10"-18,2 0,1 2,1 0,2 2,2 1,1 0,2 1,1 1,3 1,1 0,1 1,0 15,6-4,3 0,1 0,3 0,2 0,2 0,3 0,2-1,2-1,2 0,21 45,-17-57,2-1,1-1,3-1,0-1,2-2,2 0,6 4,13-3,-34-22</inkml:trace>
  <inkml:trace contextRef="#ctx0" brushRef="#br0" timeOffset="10954.284">399 1750,'0'312,"29"-142,-29 281,0 29,2-452,2 0,0 0,2-1,1 1,1-1,3 5,30 137,-38-130,-3 0,-1 0,-2 0,-1 0,-6 19,-3 111,3-124,4-27</inkml:trace>
  <inkml:trace contextRef="#ctx0" brushRef="#br0" timeOffset="12437.801">372 2935,'8'-6,"1"0,0 1,0 0,0 0,1 1,0 1,-1-1,1 2,1-1,-1 1,0 1,0 0,1 1,-1-1,0 2,1 0,-1 0,0 1,1 0,5 2,55 4,-28-5,0-2,0-2,0-2,39-7,-20 0,0 4,1 2,0 2,28 5,19-1,172-3,-112-26,-1 15,-101 2,1 3,0 3,-1 3,18 5,34-2,303-2,-225-29,281 29,28 0,-478-5,-23-1</inkml:trace>
  <inkml:trace contextRef="#ctx0" brushRef="#br0" timeOffset="16901.515">4182 2823,'-1'1,"0"0,1 0,-1 0,0-1,0 1,0 0,0 0,0 0,0 0,0-1,0 1,0-1,0 1,0-1,0 1,0-1,-1 1,1-1,0 0,0 0,0 0,-1 0,1 0,0 0,0 0,-1 0,1 0,0 0,0-1,0 1,-1 0,1-1,0 0,-16 1,81-7,0 2,0 3,40 4,-6 0,155-3,-110-27,24 27,-143 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15,'0'-1,"0"1,0-1,0 0,0 1,0-1,0 0,-1 1,1-1,0 1,0-1,-1 0,1 1,0-1,-1 1,1-1,-1 1,1-1,-1 1,1-1,-1 1,1 0,-1-1,1 1,-1 0,0-1,1 1,-1 0,1 0,-1-1,0 1,1 0,-1 0,0 0,1 0,-1 0,0 0,1 0,-1 0,0 0,1 0,-1 1,0-1,1 0,-1 0,1 1,-1-1,0 0,1 1,-1-1,1 0,-1 1,1-1,-1 1,1-1,0 1,-1-1,1 1,-1-1,1 1,0-1,-1 1,1 0,0-1,0 1,0 0,-1-1,1 1,0 0,0-1,0 1,-16 51,-22 197,-2-79,39-151,7-32,-3-2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24,'-4'0,"-3"5,1 6,2-3,0-8,7-4,2-7,0-5,0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20.4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451 1,'-9'230,"-19"82,15-180,-2 1,4-58,4 0,3 1,4 0,3 4,3-39,-6-30</inkml:trace>
  <inkml:trace contextRef="#ctx0" brushRef="#br0" timeOffset="640.839">0 706,'120'-26,"-2"-5,-1-5,-2-5,32-20,-103 40,-1-3,-1-1,-1-2,-2-2,0-2,6-9,-38 34,-7 4,0 1,0 0,1 0,-1 0,1-1,-1 1,1 0,0 0,-1 0,1 0,0 0,0 0,0 0,-1 1,1-1,0 0,0 0,0 1,0-1,1 0,-1 1,0-1,0 1,0 0,0-1,1 1,-1 0,0-1,0 1,1 0,-1 0,0 0,0 0,0 1,1-1,-1 0,0 0,0 1,0-1,1 1,-1-1,0 1,0-1,0 1,0 0,0 0,-10 132,0-79,-4 192,13-238,1 0,0 0,0-1,1 1,0-1,1 1,-1-1,1 0,1 0,-1 0,1-1,0 1,1-1,0 0,0 0,0 0,1-1,-1 1,1-2,0 1,1-1,-1 1,1-2,0 1,0-1,0 0,1 0,-1-1,1 0,-1-1,1 1,-1-1,1-1,0 1,0-2,6 0,117-48,-63 18,-66 30,-1 0,1 0,-1 1,0-1,1 0,0 1,-1 0,1-1,-1 1,1 0,0 0,-1 0,1 0,-1 0,1 0,0 0,-1 1,1-1,-1 0,1 1,-1-1,1 1,-1 0,1 0,-1-1,1 1,-1 0,0 0,0 0,1 0,-1 1,0-1,0 0,0 0,0 1,0-1,-1 1,1-1,0 0,-1 1,1 0,-1-1,1 1,-1-1,0 1,0-1,1 2,-1 5,0 0,1 0,1 0,-1 0,1-1,1 1,-1 0,1-1,1 1,-1-1,1 0,0 0,1-1,0 1,0-1,0 0,1 0,0-1,0 1,0-1,1-1,0 1,0-1,7 3,2-5,1 0,-1-2,1 0,0 0,-1-2,1 0,-1-1,0-1,0 0,0-1,0-1,-1 0,0-1,0-1,-1-1,0 1,0-2,8-8,-10 11,-1-2,1 0,-2 0,1-1,-1 0,-1-1,0 0,0-1,-1 1,-1-2,0 1,-1-1,0 0,0 0,2-13,-7 24,-1-1,1 1,-1-1,0 0,1 1,-1-1,0 0,0 0,-1 1,1-1,-1 0,1 1,-1-1,0 1,0-1,0 1,0-1,0 1,-1-1,1 1,-1 0,0 0,1 0,-1 0,0 0,0 0,0 0,0 1,-1-1,1 1,0-1,-1 1,1 0,-1 0,1 0,-1 1,0-1,1 0,-1 1,0 0,1-1,-1 1,0 0,1 0,-1 1,0-1,0 1,1-1,-1 1,1 0,-1 0,1 0,-1 0,1 0,0 1,-1-1,1 1,-2 1,-10 6,1 1,0 1,0 0,1 1,0 0,1 1,0 0,2 1,-1 0,1 0,1 1,1 0,0 0,1 1,-3 13,7-19,1 0,0 1,0-1,1 1,1-1,-1 0,2 1,-1-1,2 0,-1 0,1 0,1 0,0-1,0 1,1-1,0 0,1 0,-1 0,2-1,-1 0,1 0,1-1,-1 0,1 0,0-1,1 0,0 0,0-1,0 0,0-1,1 0,0 0,0-1,0 0,0-1,0 0,5 0,35 5,1-2,0-3,-1-2,5-2,-14 1,-4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9,'-20'-4,"1"2,-1 0,0 2,0 0,0 1,1 1,-1 0,0 2,1 0,0 2,0 0,16-5,0-1,1 1,-1 1,0-1,1 0,-1 1,1-1,0 1,-1 0,1-1,0 1,0 0,0 1,0-1,1 0,-1 0,0 1,1-1,0 1,-1 0,1-1,0 1,1 0,-1-1,0 1,1 0,-1 0,1 0,0 0,0 0,0-1,0 1,1 0,-1 0,1 0,0 1,52 92,-4-42,-24-28,-2 0,-1 2,-1 0,-1 1,2 8,26 104,-40-103,-5-28,0 0,0 0,-1 1,0-1,-1 1,0-1,0 1,-1-1,-1 1,0 0,0-1,-1 1,0-1,-1 0,0 0,-1 0,0 0,-1 0,0-1,0 0,-3 4,-3-1,-1 0,0-1,0-1,-1 1,-1-2,0 0,0-1,0 0,-1-1,0-1,-1 0,1-1,-1-1,0 0,0-1,-1-1,1 0,-1-2,1 0,1-2,1 0,-1-1,1-1,0-1,1 0,-1-1,1 0,0-1,1 0,-1-1,1-1,1 0,-2-1,-1-13,18 17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0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166 178,'-18'105,"4"-22,-4-1,-27 75,-13 53,51-197,2-6</inkml:trace>
  <inkml:trace contextRef="#ctx0" brushRef="#br0" timeOffset="469.739">166 205,'17'-51,"-23"96,3-27,0 0,1-1,1 1,1 0,1 0,0 0,1 0,1 0,0-1,2 1,0-1,1 0,0 0,1-1,8 12,82 160,-95-185,0 1,0 0,0-1,0 1,1-1,-1 0,1 0,0 0,0 0,0 0,0 0,1-1,-1 0,1 0,-1 0,1 0,0 0,0-1,0 1,0-1,0 0,0-1,0 1,0-1,0 1,1-1,-1 0,0-1,0 1,0-1,0 0,0 0,0 0,0 0,0-1,0 1,-1-1,3-1,8-9,0-1,-1 0,-1-1,0-1,-1 0,0 0,-1-1,-1 0,6-14,-2 1,-2-1,0 0,-3-1,0 0,-2-1,-1 1,-2-1,0-6,-3 10,-1 1,-1-1,-2 0,0 1,-2 0,-1 0,-1 1,-1 0,-2 0,7 18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7:51.85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20,'1'-1,"0"-1,0 1,0-1,0 1,0 0,1 0,-1 0,0 0,1-1,-1 2,1-1,-1 0,1 0,-1 0,1 1,-1-1,1 1,0-1,-1 1,1 0,0-1,0 1,-1 0,1 0,0 0,0 1,-1-1,1 0,0 1,-1-1,1 1,-1-1,1 1,0 0,1 0,27 2,-22-3,0 0,0 1,0 0,0 0,-1 1,1 0,0 0,-1 1,1 0,-1 0,0 1,0-1,0 2,-1-1,1 1,-1 0,0 1,61 68,-47-57,0 1,-1 1,-2 0,0 1,-1 1,-1 1,8 16,76 107,-14-33,-57-79,-2 0,-1 2,-1 1,-3 1,0 0,0 9,92 254,-17-129,-22-50,-64-99,1-1,1 0,1 0,0-2,2 0,11 12,116 109,-29-55,26 18,-127-94,2 0,-1-1,1 0,0-1,0 0,1-2,0 1,0-2,0 0,1-1,-1 0,7-1,120 22,-29 4,27 2,57-30,11-54,-129 28,-66 20,0 0,-1 0,1-1,-1 0,-1-1,1-1,-1 0,6-7,70-47,63-42,-126 85,-1-1,0-1,-2-1,-1-1,17-25,-26 35,88-109,10-5,-18 43,-30 36,-46 32,0 1,-2-2,1 0,-2 0,-1-1,0-1,7-19,48-69,-56 90,-3 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7:08.89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1162,'-2'-3,"-1"-1,1 1,-1-1,1 0,0 1,0-1,1 0,-1 0,1 0,0 0,0-1,0 1,1 0,-1 0,1-1,0 1,0 0,1 0,-1-1,1 1,0 0,0 0,0 0,1 0,0-1,52-94,141-182,-175 244,2 2,1 1,1 1,2 1,2 1,1 1,1 2,1 1,1 1,2 2,0 1,4 0,318-147,-308 150,0 2,2 2,-1 2,11 0,25-7,-55 14,2 2,-1 1,1 1,-1 1,1 2,0 2,1 1,-18-1,0 1,-1 1,1 0,-1 1,0 1,0 0,0 1,-1 0,0 1,0 1,8 7,31 22,-40-30,0 0,-1 0,0 1,-1 0,0 1,0 0,-1 1,7 10,142 226,-32-43,-28-46,-43-50,4-3,5-2,29 31,-9-10,57 32,-56-33,-9-22,58-15,-108-69,1-1,1-2,0-1,0-1,1-1,8 0,53 22,-50-20,0-2,1-2,0-2,0-2,0-1,1-2,0-2,19-4,15 3,-56-1,0 0,1-2,-1-1,0 0,-1-2,0 0,0-1,14-9,57-20,-67 28,0 0,0-2,-1-1,0 0,-1-2,-1 0,0-2,-1 0,-1-1,5-6,90-74,41-101,72-58,-142 144,8 6,-9-7,-83 113,0 1,-1-1,1 1,0-1,-1 0,1 1,-1-1,1 0,-1 0,1 1,-1-1,1 0,-1 0,1 0,-1 1,1-1,-1 0,1 0,-1 0,1 0,-1 0,1 0,-1 0,1 0,-1 0,1 0,-1-1,1 1,-1 0,1 0,-1 0,1-1,-1 1,1 0,-1-1,1 1,0 0,-1-1,1 1,0 0,-1-1,1 1,0-1,-1 1,1 0,0-1,0 1,-1-1,1 1,0-1,0 1,0-1,0 1,0-1,0 0,0 1,0-1,-13 11</inkml:trace>
  <inkml:trace contextRef="#ctx0" brushRef="#br0" timeOffset="1402.685">4541 1021,'7'4,"0"0,0 0,1-1,-1 0,1 0,0-1,0 0,0 0,0-1,0 0,0-1,0 0,0 0,6-1,1 1,300 0,-145-25,-26-5,-44 7,-87 20</inkml:trace>
  <inkml:trace contextRef="#ctx0" brushRef="#br1" timeOffset="48165.7">1408 767,'-18'73,"-5"69,17-113,0 0,2 0,2 1,1 0,1-1,1 1,1 0,25 57,-17-72</inkml:trace>
  <inkml:trace contextRef="#ctx0" brushRef="#br1" timeOffset="50234.996">1069 1670,'-5'-6,"1"0,-1 0,0 1,0 0,-1 0,0 1,0-1,0 1,0 0,0 1,-1-1,0 1,1 1,-1-1,0 1,-1 1,1-1,0 1,0 0,-1 1,1-1,0 2,-1-1,1 1,0 0,0 0,0 1,-1 0,2 0,-1 1,-5 2,-2 4,1 0,0 0,1 1,0 0,0 1,1 1,1 0,0 0,1 1,0 0,1 1,0 0,1 0,0 0,2 1,0 0,0 1,1-1,1 1,1-1,0 1,1 8,0-20,1 0,0 0,0 0,0 0,1 0,-1-1,1 1,0 0,0 0,0-1,1 1,-1 0,1-1,0 0,0 1,0-1,0 0,1 0,-1 0,1 0,0 0,0-1,0 1,0-1,0 0,1 0,-1 0,1 0,-1-1,1 1,-1-1,1 0,0 0,0 0,0-1,-1 1,1-1,0 0,0 0,0 0,0-1,0 1,0-1,-1 0,1 0,0 0,0-1,12-12,-1 0,0-1,-1 0,-1-1,-1-1,0 0,-1 0,0-1,2-8,-5 11,36-80,-37 132,-40 128,8-66,-6 98,32-11,17-207,-9 4,1 2</inkml:trace>
  <inkml:trace contextRef="#ctx0" brushRef="#br1" timeOffset="50670.832">1266 1867,'-20'44,"2"0,2 2,1 0,3 0,-3 30,14-72,0 0,0 0,0 0,0 0,1 0,-1 0,1 1,0-1,1 0,-1 0,1 0,0 0,0 0,0 0,0 0,1 0,-1 0,1 0,0-1,0 1,1-1,-1 1,1-1,-1 0,1 0,0 0,0 0,1-1,-1 1,0-1,1 0,0 0,-1 0,1 0,0-1,0 1,0-1,0 0,9-2,1-1,-1-1,0 0,0 0,-1-1,1-1,-1 0,0-1,0 0,0-1,-1 0,0-1,-1 0,0-1,0 0,-1 0,0-1,0-1,-1 1,4-8,-4 9,0-1,-1 1,0-1,0-1,-1 1,-1-1,0 0,0-1,-1 1,0-1,-1 1,-1-1,0 0,0-1,-1 1,-1 0,0 0,0 0,-1 0,-1 0,-1-4,1 12,1 0,-1 0,0 0,0 0,-1 0,1 1,-1-1,0 1,0 0,0 0,0 0,-1 0,1 0,-1 1,1-1,-1 1,0 0,0 0,0 1,0-1,0 1,0 0,-1 0,1 0,0 1,-1-1,1 1,-1 0,1 0,0 1,-1 0,-7-1,0 1,1 1,-1 0,1 1,-1 0,1 1,0 0,0 1,1 0,-1 1,-2 2,-9 8,4-2</inkml:trace>
  <inkml:trace contextRef="#ctx0" brushRef="#br1" timeOffset="51155.772">1689 1613,'-3'5,"0"1,1-1,-1 1,1-1,0 1,0 0,1 0,0 0,0 0,0 0,1 0,-1 0,2 0,-1 0,1 6,0-7,-1 1,1-1,0 1,0-1,1 0,-1 0,1 0,1 0,-1 0,0 0,1 0,0 0,0-1,1 0,-1 0,1 0,0 0,0 0,0-1,1 1,-1-1,1 0,0-1,-1 1,1-1,0 0,1 0,-1 0,0-1,0 0,1 0,-1 0,1-1,-1 0,1 0,-1 0,1-1,-1 1,0-1,1-1,-1 1,0-1,0 0,0 0,0 0,0-1,0 0,-1 0,1 0,0-1,2-3,0-1,0 0,-1 0,-1 0,1-1,-1 0,-1 0,1 0,-2-1,1 1,-1-1,-1 0,0 0,0 0,-1 0,0 0,-1-1,0 1,0 0,-1 0,-1 0,0 0,0 0,-1-2,0 8,0-1,-1 1,1-1,-1 1,1 0,-1 0,0 1,-1-1,1 1,-1 0,1 0,-1 0,0 1,0 0,0 0,0 0,-1 0,1 1,0 0,-1 0,1 0,-1 1,1 0,-1 0,1 0,-1 1,1 0,0 0,-1 0,1 0,0 1,0 0,0 0,0 1,0-1,0 1,0 0,0 1,-20 14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3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58,'1'0,"0"-1,0 0,0 1,-1-1,1 0,0 0,0 1,-1-1,1 0,0 0,-1 0,1 0,-1 0,1 0,-1 0,0 0,1 0,-1 0,0 0,0 0,1 0,-1 0,0-1,0 1,0 0,-1 0,1 0,0 0,0 0,-1 0,1 0,0 0,-1 0,1 0,-1 0,1 0,-1 0,0 0,1 0,-1 0,0 1,0-1,1 0,-1 0,0 1,0-1,0 1,0-1,0 1,0-1,0 1,0-1,0 1,0 0,0 0,0-1,0 1,-1 0,-66-10,44 14,1 0,-1 2,1 1,1 1,-1 1,1 1,1 1,0 0,0 2,1 1,-12 10,20-16,1 0,-1 0,1 1,1 1,0 0,0 0,1 1,1 0,-1 1,2-1,0 2,0-1,1 1,1 0,0 0,0 0,2 1,-2 8,4-11,0-1,1 1,1 0,-1 0,2-1,-1 1,2-1,-1 1,1-1,1 0,0 0,0 0,1-1,0 1,1-1,0 0,1-1,-1 1,2-1,1 1,0 3,0-1,1 0,1-1,0 0,0-1,1 0,0 0,0-1,1-1,0 0,1-1,-1-1,1 0,7 2,19-13,-23 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3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398 141,'-17'3,"-1"2,1 0,0 1,1 0,-1 2,1 0,0 0,1 2,0 0,1 0,0 2,1-1,0 2,0 0,2 0,-1 1,2 1,0 0,1 0,0 1,-6 16,-4 22,2 1,2 0,3 1,3 1,-3 48,9-70,0 1,3-1,1 1,1 0,2-1,2 0,1 0,2 0,4 8,-9-33,1 1,0-1,0 0,2-1,-1 1,1-1,0 0,1-1,0 0,7 5,-13-10,1-1,-1 0,1 0,0 0,0-1,-1 1,1-1,0 1,1-1,-1 0,0 0,0 0,0-1,1 1,-1-1,0 0,1 0,-1 0,0 0,1 0,-1-1,0 1,0-1,0 0,1 0,-1-1,0 1,0 0,0-1,-1 0,1 0,0 0,-1 0,1 0,-1 0,1-1,-1 1,0-1,11-17,-4 1</inkml:trace>
  <inkml:trace contextRef="#ctx0" brushRef="#br0" timeOffset="383.597">793 537,'-30'38,"1"2,3 1,1 1,2 1,2 1,1 2,0 10,16-48,2-1,-1 1,1-1,1 1,-1 0,1 0,1 0,-1 0,1 0,1 0,-1 0,1 0,1 0,-1 0,2-1,-1 1,1-1,0 1,0-1,1 0,0 0,0 0,1-1,0 1,0-1,0 0,1-1,0 1,0-1,0 0,1-1,4 3,3-1,-1 0,1-1,0-1,0 0,0-1,1 0,-1-2,1 1,-1-2,1 0,-1 0,1-2,-1 0,1 0,-1-1,0-1,0-1,0 0,-1 0,3-3,10-5,-1-2,0 0,0-2,-2-1,0-1,-1 0,-1-2,-1-1,9-13,-21 25,0 0,-1-1,-1 0,0 0,0-1,-1 1,-1-1,0 0,0-1,-1 1,-1 0,0-1,-1 0,0 1,-1-1,0 0,-1 0,-1 1,0-1,0 1,-1-1,-1 1,0 0,-1 0,0 1,-1-1,0 1,-1 0,0 1,-1 0,0 0,0 0,-1 1,0 0,-1 1,0 0,0 1,-1 0,0 0,-1 0,-7 1,-1 1,1 1,0 1,-1 1,0 0,1 1,-1 2,0 0,0 0,1 2,-1 1,1 0,0 1,0 2,-10 4,-15 5</inkml:trace>
  <inkml:trace contextRef="#ctx0" brushRef="#br0" timeOffset="740.746">539 931,'271'-182,"-270"181,2-3,0 1,1-1,-1 1,1 0,-1 0,1 0,0 1,0-1,1 1,-1 0,0 0,1 0,-1 1,1 0,0-1,-1 2,1-1,0 0,0 1,-1 0,1 0,0 1,0-1,0 1,-1 0,1 0,-1 0,1 1,-1 0,1 0,-1 0,0 0,0 1,0 0,0-1,0 2,1 6,1 0,1 0,-1-1,1 1,1-1,0-1,0 0,1 0,0 0,0-1,1-1,0 1,0-2,0 1,1-1,0-1,0 0,0 0,0-1,3-1,14 2,-20-2,0 0,0-1,0 0,0-1,0 0,0 0,0 0,0-1,0-1,0 1,0-1,0 0,3-3,-9 5,-1-1,0 0,1 0,-1-1,0 1,0 0,0 0,0-1,0 1,0 0,0-1,0 1,-1-1,1 1,-1-1,1 0,-1 1,1-1,-1 1,0-1,0 0,0 1,0-1,0 0,0 1,0-1,0 0,-1 0,-2-13</inkml:trace>
  <inkml:trace contextRef="#ctx0" brushRef="#br0" timeOffset="1072.565">1358 0,'12'6,"0"1,0 0,-1 1,0 0,0 1,-1 0,0 0,-1 1,0 0,1 3,20 25,-2 2,-1 1,-2 1,-2 1,-2 1,-2 0,-2 2,-2 0,-2 1,-2 1,-2 0,-2 0,-2 0,-2 39,-2-74,-1 1,0 0,-1-1,0 1,-1-1,-1 1,0-1,-1 0,0 0,-1 0,-1-1,0 0,-1 0,0 0,0-1,-1 0,-1 0,0-1,0 0,-1-1,0 0,-1 0,0-1,-2 1,-2-1,3 0,-1-1,-1 0,1 0,-1-2,0 0,-1 0,1-1,-6 0,-2-2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3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227 130,'-21'15,"0"2,1 0,0 1,2 1,0 1,1 0,1 2,1 0,1 0,1 1,1 1,-2 7,12-25,1 0,-1 1,1-1,0 1,1-1,0 0,0 1,0-1,1 1,0-1,0 1,0-1,1 0,0 0,0 0,1 0,0 0,0 0,0-1,1 1,-1-1,1 0,1 0,-1 0,1-1,0 1,0-1,0 0,0-1,1 1,-1-1,1 0,0-1,0 1,0-1,4 1,5 2,0-1,0-1,0 0,1-1,-1-1,0 0,1-1,-1-1,1 0,-1-1,1-1,-1 0,0-1,-1-1,1 0,-1-1,0-1,0 0,0 0,-1-2,-1 0,1 0,-1-1,-1 0,0-2,8-5,-1-1,0 0,-2-2,0 0,-1-1,2-5,-13 19,-1 1,0-1,0 1,-1-1,1 0,-1 0,-1 0,0 0,0 0,0-1,-1 1,0 0,0 0,-1 0,1-1,-2 1,1 0,-1 0,0 0,-1 0,1 1,-1-1,-1 1,-1-3,-4-3,-1 0,0 1,-1 1,0-1,0 2,-1-1,0 2,-1 0,0 0,-1 1,1 1,-1 0,0 1,-1 0,1 1,-1 1,0 0,0 1,0 1,0 0,0 1,0 1,0 0,0 1,0 1,1 0,-1 1,-10 4,-55 49,62-40</inkml:trace>
  <inkml:trace contextRef="#ctx0" brushRef="#br0" timeOffset="1002.903">1356 17,'-20'-5,"-1"1,1 0,-1 2,0 1,0 0,1 2,-1 0,0 2,1 0,-1 1,1 1,0 1,0 0,1 2,0 0,0 2,1 0,0 0,1 2,-1 1,16-11,0 0,0-1,1 1,-1 0,1 0,-1 0,1 0,0 0,-1 1,1-1,0 0,1 1,-1-1,0 0,1 1,-1-1,1 1,0-1,0 1,0-1,0 1,0-1,0 1,1-1,-1 0,1 1,-1-1,1 1,0-1,0 0,0 0,1 0,-1 1,0-1,1 0,0 0,-1-1,1 1,0 0,0-1,0 1,0-1,1 1,203 160,-202-160,0 0,0 1,-1 0,1 0,-1 0,0 0,0 0,0 1,0 0,0-1,-1 1,0 0,1 0,-1 0,-1 0,1 1,-1-1,0 0,0 1,0-1,0 1,-1-1,0 1,0-1,0 1,0 0,-1-1,0 1,0-1,0 0,0 1,-1-1,0 0,1 0,-2 0,1 0,0 0,-1 0,0-1,-3 4,-9 3,-1-1,0-1,-1-1,0 0,0-1,0 0,-1-2,0 0,-5-1,-22 7,32-6,0-1,0 0,0-1,0 0,0-1,-1-1,1 0,0-1,-5-1,0-4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50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57 247,'0'684,"-29"-303,30 418,-29-629,27 112,10-157,-12-108</inkml:trace>
  <inkml:trace contextRef="#ctx0" brushRef="#br0" timeOffset="1896.192">29 1574,'650'0,"-363"-30,104 31,-193 27,187-27,-138-30,-88 17,-145 9,0 1,0 0,0 1,0 0,0 1,0 1,0 0,0 1,11 3,21 2,0-2,1-2,-1-1,38-5,5 1,108-20,196 15,-223-20,309 26,-354-16,-93 12,0 1,0 1,0 2,1 2,3 0,94-1,-74-11,-32 5</inkml:trace>
  <inkml:trace contextRef="#ctx0" brushRef="#br0" timeOffset="6131.045">199 331,'196'-27,"-180"26,1 0,-1 1,1 1,-1 1,1 0,-1 1,0 1,0 1,0 0,-1 1,346 132,-137-52,-209-82,1 2,-1-1,-1 2,1 0,-1 1,0 0,-1 1,0 1,0 0,-1 0,-1 1,0 1,0 0,-1 1,3 4,134 155,-134-157,-1 0,0 1,-1 0,-1 1,0 0,-1 1,-1 0,0 3,33 64,90 151,20 7,-26-7,-12 2,-2-47,3-43,-76-100,-19-22,1-1,2 0,0-2,2 0,19 14,-25-27,0-1,0 0,1-1,0-2,0 0,1 0,0-2,15 1,21 7,-1-3,0-3,1-2,-1-3,42-4,9 1,35-9,6-41,-116 37,-1 0,-1-3,0 0,-2-2,0 0,-1-2,-1-1,-1-2,-1 0,18-27,128-165,-86 106,6-41,-4-30,-48 48,23-52,-4 11,72-104,-91 183,4 2,5 2,54-82,-2 42,43-36,-125 145,1 1,0 1,2 0,0 1,2 2,11-10,47-6,-62 27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19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0,'21'260,"-12"193,-9-446,-1-6,0 0,1 1,-1-1,0 0,1 1,-1-1,1 1,-1-1,1 1,0-1,0 1,-1-1,1 1,0-1,0 1,1-1,-1 1,0-1,0 1,1-1,-1 1,1-1,-1 0,1 1,0-1,-1 0,1 1,0-1,0 0,0 0,0 0,0 0,0 1,0-2,1 1,-1 0,0 0,0 0,1 0,-1-1,1 1,-1-1,0 1,1-1,-1 0,1 1,-1-1,1 0,-1 0,1 0,-1 0,1 0,0 0,-1-1,0 1,2 0,125-74,-65 36,2 2,1 4,1 2,24-5,-78 31,0 1,0 0,0 1,0 1,0 0,1 1,-1 0,10 2,-19-2,0 1,0-1,0 1,0 0,0 0,0 1,0-1,-1 1,1 0,0 0,-1 0,1 0,-1 1,0 0,0-1,0 1,0 0,0 0,-1 1,1-1,-1 1,0-1,0 1,0-1,-1 1,1 0,-1 0,0 0,1 3,-2 2,1-1,-1 1,0-1,-1 1,0 0,-1-1,1 0,-2 1,1-1,-1 0,0 0,-1 0,0-1,0 1,-1-1,1 0,-2 0,-1 2,-118 107,100-99,-1-1,-1-1,0-2,-1-1,-1-1,0-1,0-1,-1-2,0-1,0-2,-23 1,51-4,-1 0,0 0,1-1,-1 1,0-1,1 0,-1 1,0-1,0-1,1 1,-1 0,0-1,0 1,1-1,-1 0,1 0,-1 0,1 0,-1 0,1 0,-1-1,1 1,0-1,0 0,0 0,0 0,0 0,0 0,0 0,1 0,-1 0,1-1,0 1,0-1,-1 1,1-1,1 1,-1-1,0 0,1 1,-1-2,5-15,2 1</inkml:trace>
  <inkml:trace contextRef="#ctx0" brushRef="#br0" timeOffset="551.18">1045 564,'9'251,"-9"-249,0 0,0 0,0 1,0-1,0 0,1 1,-1-1,1 0,-1 0,1 0,0 0,0 1,0-1,0 0,0 0,0-1,1 1,-1 0,1 0,-1-1,1 1,0-1,-1 1,1-1,0 0,0 1,0-1,0 0,0 0,0-1,1 1,-1 0,0-1,0 1,1-1,-1 0,0 0,0 0,1 0,-1 0,0 0,0 0,1-1,-1 1,0-1,0 0,0 0,0 0,0 0,0 0,0 0,1-1,21-15,-2-2,1 0,-2-2,-1 0,-1-1,9-14,113-175,-141 210,1 0,-1 0,1 0,-1 0,1 0,0 0,-1 1,1-1,0 0,0 0,-1 0,1 1,0-1,0 1,0-1,0 0,0 1,0 0,0-1,0 1,0-1,0 1,0 0,0 0,0 0,0 0,0 0,0 0,0 0,1 0,-1 0,0 0,0 0,0 1,0-1,0 0,0 1,0-1,0 1,0-1,0 1,-1 0,1-1,0 1,0 0,0 0,-1-1,1 1,0 0,0 1,25 54,-23-48,33 117,-5 2,-5 2,-7 0,-5 1,-5 9,-3-63,0-32,-2 1,-1 0,-3 0,-2 0,-2 0,-1-1,-3 1,-1-1,-3-1,-1 0,-2-1,-7 10,20-45,-1 1,-1-1,0 0,0 0,0 0,-1-1,0 0,0 1,0-2,-1 1,0-1,0 1,-1-2,1 1,-1-1,0 0,0 0,0-1,-1 0,1 0,-1-1,0 0,0 0,0-1,-1 0,3-4,-1-1,1 0,1 0,-1-1,1 0,-1 0,1 0,1-1,-1 1,1-1,0 0,0-1,1 1,0-1,0 1,0-1,1 0,0 0,1 0,-1 0,1 0,0-1,1 1,0-5,-1-27,1 1,2 0,1-1,3 1,1 0,1 1,2 0,2 0,2 1,0 1,3 0,1 1,1 1,2 1,1 0,2 2,1 1,1 0,8-4,-10 10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17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603 141,'-34'-1,"-1"2,2 1,-1 2,0 1,1 1,-1 2,-24 10,47-15,-2 0,-157 59,163-58,-1 0,1 1,0 0,0 0,0 1,1-1,0 2,0-1,0 1,1-1,0 2,0-1,1 0,0 1,0 0,1 0,0 0,0 0,1 3,-1-3,2-1,-1 1,1-1,0 1,1 0,0 0,0-1,1 1,-1 0,2 0,-1-1,1 1,0-1,1 0,0 1,0-1,1 0,-1-1,2 1,-1-1,1 1,-1-1,2-1,-1 1,1-1,0 0,0 0,0 0,0-1,1 0,0 0,0-1,0 0,0 0,1-1,-1 0,1 0,-1 0,1-1,0-1,3 1,6-2,-1 0,1-2,-1 0,1-1,-1 0,0-1,-1-1,1-1,-1 0,0-1,-1 0,0-1,0-1,-1 0,10-11,2-3,-2-1,0-1,-2-1,-1-1,-1 0,-1-2,1-7,-6 10,37-50,-48 77,-1 0,0 0,0 0,0 0,0 0,0 0,0 1,1-1,-1 1,0-1,0 0,0 1,0 0,0-1,-1 1,1 0,0-1,0 1,0 0,0 0,-1 0,1 0,0 0,-1-1,1 1,-1 0,1 1,-1-1,1 0,-1 0,0 0,0 0,1 0,-1 0,0 0,0 0,0 1,0-1,0 0,-1 0,1 0,0 0,0 1,74 635,-64-524,-6 1,-5-1,-6 23,4-108,-1 0,-2 0,0 0,-2-1,-2 0,0 0,-1-1,-4 3,11-21,0 0,-1 0,0 0,-1 0,0-1,0 0,-1 0,0 0,0-1,0 0,-1-1,0 1,0-2,0 1,0-1,-1 0,0-1,0 0,0 0,0-1,0 0,-1-1,1 0,-1 0,-8-1,9-3,0 0,0-1,1 0,0 0,0-1,0 0,0-1,1 1,0-2,0 1,0-1,1 0,0 0,1 0,-1-1,1 0,1 0,-1 0,2-1,-1 1,1-1,0 0,0-3,-5-22,1-1,1-1,2 1,2-1,1 1,2-1,2-13,0 16,2 0,1 0,1 1,2 0,1 1,1 0,2 0,1 1,1 1,2 0,1 1,1 1,1 1,1 1,2 1,12-11,11-7,1 2,2 2,41-24,-53 37,66-30,-73 45,-17 6</inkml:trace>
  <inkml:trace contextRef="#ctx0" brushRef="#br0" timeOffset="366.042">1336 170,'0'34,"-4"20,-3 6,1-2,2-7,0-7,-3-11,0-6,0-8</inkml:trace>
  <inkml:trace contextRef="#ctx0" brushRef="#br0" timeOffset="817.901">1647 198,'52'400,"-38"-365,-14-35,1 1,-1-1,1 0,-1 1,1-1,-1 1,1-1,-1 0,1 0,0 1,-1-1,1 0,-1 0,1 0,0 0,-1 0,1 1,0-1,-1 0,1-1,-1 1,1 0,0 0,-1 0,1 0,0 0,-1-1,1 1,-1 0,1 0,-1-1,1 1,-1 0,1-1,-1 1,1-1,-1 1,1-1,-1 1,0-1,1 1,-1-1,0 1,1-1,-1 1,0-1,0 0,1 1,-1-1,0 1,0-1,0 0,100-251,-1 76,-84 153,-1 5</inkml:trace>
  <inkml:trace contextRef="#ctx0" brushRef="#br0" timeOffset="1104.974">2098 424,'47'-40,"-2"-2,-1-2,-3-2,29-42,-67 85,0 0,0 0,-1 0,1-1,-1 1,1-1,-1 0,0 0,-1 0,1 0,-1 0,1 0,-1 0,0 0,-1 0,1-1,-1 1,0 0,0-1,0 1,-1 0,1-1,-1 1,0 0,0 0,-1 0,1 0,-1 0,0 0,0 0,0 0,0 1,-1-1,0 1,1 0,-1 0,0 0,-1 0,1 0,-1 0,-1 1,0 0,0 1,0 0,0-1,0 2,0-1,0 1,-1-1,1 1,0 1,0-1,-1 1,1 0,0 0,0 0,0 1,0 0,0 0,1 0,-1 1,1-1,-1 1,1 0,0 0,-2 2,-4 3,1 1,0-1,0 2,1-1,0 1,0 0,1 1,1 0,0 0,-1 2,1 5,0-1,2 1,0 0,0 1,2-1,1 1,0-1,1 1,1-1,0 1,2-1,0 0,1 0,1 0,6 17,-7-28,-1 1,1-1,0 0,1 0,-1 0,1 0,1-1,-1 0,1 0,0-1,1 1,-1-1,1 0,0-1,0 0,0 0,1-1,0 1,-1-2,1 1,0-1,0 0,0-1,1 0,-1 0,3-1,14 1</inkml:trace>
  <inkml:trace contextRef="#ctx0" brushRef="#br0" timeOffset="1467.538">2607 395,'202'-253,"-194"244,-6 5,0 0,1 1,0-1,-1 1,1 0,1 0,-1 0,0 0,1 0,-1 1,1 0,0 0,0 0,0 0,0 0,1 1,-3 2,-1 0,1 0,-1 0,0 0,1 1,-1-1,0 0,0 1,0-1,0 1,0-1,0 1,0 0,0-1,-1 1,1 0,-1 0,1 0,-1-1,0 1,0 0,0 0,0 0,0 0,0-1,0 1,0 0,-1 0,1 2,1 21,0 0,2-1,1 1,1-1,1 0,4 10,-8-28,1 1,0-1,0 0,0 0,1 0,0 0,0 0,1-1,-1 0,1 0,1 0,-1 0,0-1,1 0,0 0,0 0,0-1,0 0,1 0,-1-1,1 0,0 0,0 0,6 0,3-2,1-2,0 0,-1 0,1-1,-1-1,0-1,0-1,-1 0,0-1,0 0,0-1,-1-1,0 0,-1-1,0-1,0 0,-1 0,-1-1,0-1,6-9,106-132,-103 130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15.5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593 226,'-81'160,"-39"115,76-169,-8 13,-5-2,-38 53,-17-6,86-144,20-49,22-33,2 2,3 0,3 1,2 1,2 2,3 0,3 3,19-24,-8 7,217-314,-237 361,-10 46,-15 366,29-251,-28-133,1-1,0 1,1-1,-1 0,1 0,0 0,0 0,0 0,0-1,0 1,1-1,0 0,0 0,0 0,0 0,0-1,0 0,1 1,-1-2,1 1,0 0,-1-1,1 0,0 0,0-1,0 1,1-1,4-3,-1 1,1-2,0 0,-1 0,0 0,0-1,0-1,-1 1,0-1,0-1,0 0,-1 0,0 0,0-1,-1 0,0 0,0-1,-1 1,0-1,-1 0,0-1,0 1,1-5,6-7,-1 2,0 1,0-2,-2 1,-1-1,0 0,-1-1,-1 0,-1 0,-1 0,-1 0,-1 0,-1-1,-2-17,-1 16,3 6</inkml:trace>
  <inkml:trace contextRef="#ctx0" brushRef="#br0" timeOffset="285.49">1581 311,'-36'39,"2"1,2 2,2 1,1 1,3 2,1 1,-11 32,4 34,32-109,0 0,0 0,0-1,0 1,0 0,1-1,0 1,0 0,0-1,0 1,1-1,-1 1,1-1,0 0,0 0,0 0,0 0,0 0,1 0,-1 0,1-1,0 1,0-1,0 0,0 0,0 0,1 0,-1 0,1-1,10 3,1 0,-1-2,1 0,0 0,0-1,-1-1,1-1,0 0,-1-1,1 0,-1-1,1-1,-1 0,0-1,0-1,12-6,-12 4,0 1,0-2,-1 0,0 0,-1-2,0 1,0-1,-1-1,-1 0,0-1,0 0,-2 0,1-1,-2 0,0-1,0 1,2-11,-8 18,0 1,0 0,-1-1,0 1,0-1,0 1,-1-1,0 1,0 0,-1-1,1 1,-2 0,1 0,0 0,-1 0,0 1,-1-1,1 1,-1 0,0-1,0 2,-1-1,0 0,1 1,-1 0,-1 0,1 1,-8-6,-1 0,1 1,-2 1,1 0,-1 1,0 1,0 0,0 1,-1 0,-7 0,-63 4,51 6</inkml:trace>
  <inkml:trace contextRef="#ctx0" brushRef="#br0" timeOffset="519.928">2540 1,'0'43,"-10"48,-2 23,-1 1,-1-9,1-17,2-15,4-15,3-8,2-8,1-6,1-5,1-3,-1-2,1-5</inkml:trace>
  <inkml:trace contextRef="#ctx0" brushRef="#br0" timeOffset="766.751">2145 508,'43'-9,"39"-4,9 1,0 2,-7 3,-12 3,-9 1,-11 2,-4 6,-6 2,-5 0,-8-2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37.1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536 1,'18'197,"-8"100,-9-269,-29 463,-1-72,8-267,26-118,0-28</inkml:trace>
  <inkml:trace contextRef="#ctx0" brushRef="#br0" timeOffset="533.614">1 1045,'159'-87,"130"-95,137-133,-138 51,-286 262,-1 1,-1 0,1 0,-1-1,1 1,-1 0,1 0,0 0,-1 0,1 0,0 0,0 0,0 0,0 1,0-1,0 0,0 0,0 1,0-1,0 1,1-1,-1 1,0-1,0 1,1 0,-1-1,0 1,0 0,1 0,-1 0,0 0,0 0,1 0,-1 1,0-1,0 0,1 1,-1-1,0 0,0 1,0 0,0-1,0 1,1 0,-1-1,0 1,0 0,-15 92,5-66,-23 87,8-37,3 2,4 0,4 0,2 5,10-69,-3 18,2 0,0 0,3 0,1 1,1-1,1-1,2 1,8 22,-11-47,0-1,1 1,0-1,0 1,1-1,0-1,0 1,0-1,1 1,0-2,0 1,1-1,0 0,0 0,0 0,0-1,0 0,1-1,0 0,0 0,0-1,0 0,0 0,0 0,1-1,-1-1,1 0,-1 0,0 0,1-1,8-2,0-1,-1-1,0 0,1-2,-2 1,1-2,-1 0,2-3,-2 2,1 1,-1 0,1 1,1 1,-1 0,1 1,8-1,-22 6,0 0,0-1,1 1,-1 0,0 0,0 1,0-1,0 1,1-1,-1 1,0 0,0 0,0 1,0-1,-1 0,1 1,0 0,-1 0,1 0,-1 0,1 0,-1 0,0 1,0-1,0 1,0-1,0 1,-1 0,1 0,-1 0,0-1,0 2,0-1,0 0,0 0,-1 0,0 0,1 0,-1 1,0 1,0 3,0-2,1-1,-1 1,1-1,-1 1,2-1,-1 1,1-1,-1 0,1 0,1 0,-1 0,1 0,0 0,0 0,0-1,3 3,10 6</inkml:trace>
  <inkml:trace contextRef="#ctx0" brushRef="#br0" timeOffset="1036.029">2033 1328,'40'-7,"-1"-2,0-1,-1-3,0 0,-1-3,0-1,6-6,-26 16,0-1,-1-1,0 0,-1-1,0-1,0 0,-1-1,-1-1,0 0,-1-1,0 0,-1-1,-10 12,1 0,-1-1,0 1,1 0,-1 0,-1 0,1-1,-1 1,1 0,-1-1,0 1,0-1,0 1,-1 0,1-1,-1 1,0 0,0-1,0 1,0 0,0 0,-1 0,1 0,-1 0,0 0,0 1,0-1,0 0,-1 1,1 0,-1-1,1 1,-1 0,0 0,0 1,0-1,0 1,0-1,0 1,0 0,0 0,-1 0,1 1,0-1,-1 1,1-1,-1 1,1 0,0 1,-3-1,-12 2,1 0,-1 1,0 0,1 2,0 0,0 1,0 1,1 0,0 1,0 1,1 0,0 2,1-1,0 2,0 0,1 0,1 1,0 1,1 0,1 1,0 0,1 0,0 1,2 0,0 1,0-1,2 2,0-1,1 0,0 1,2 0,0 6,1-17,0-1,1 1,0 0,1 0,-1-1,1 1,1 0,-1-1,1 1,0-1,1 1,0-1,-1 0,2 0,-1 0,1 0,0-1,0 0,1 0,-1 0,1 0,0 0,1-1,-1 0,1 0,0-1,-1 1,2-1,-1-1,0 1,0-1,1 0,6 1,2 0,1 0,-1 0,1-2,0 0,0-1,0 0,-1-2,9-1,5-4</inkml:trace>
  <inkml:trace contextRef="#ctx0" brushRef="#br0" timeOffset="1387.178">2597 1497,'335'-366,"-259"304,-75 62,0 0,-1 0,1 0,0 0,-1 1,1-1,0 0,0 0,-1 1,1-1,0 0,-1 1,1-1,-1 0,1 1,0-1,-1 1,1-1,-1 1,0 0,1-1,-1 1,1-1,-1 1,0 0,1-1,-1 1,0 0,0-1,1 1,-1 0,0 0,0-1,0 1,0 0,0-1,0 1,0 0,0 0,0-1,-1 1,1 0,0 0,0-1,-1 1,1 0,-1 0,1 0,-8 51,6-46,-1 0,2 0,-1 0,0 0,1 0,0 0,1 1,-1-1,1 0,0 1,1-1,0 0,0 1,0-1,1 0,-1 0,1 0,1 0,-1 0,1-1,0 1,1-1,-1 1,1-1,0 0,0-1,1 1,0 0,4 0,0-1,0 1,0-2,1 1,-1-2,1 1,0-1,0-1,-1 1,1-2,0 1,0-1,0-1,0 0,0 0,0-1,-1-1,1 1,-1-1,1-1,-1 0,7-4,16-9,-1-2,0 0,-1-3,-1 0,16-18,72-84,-104 105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36.3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1048 564,'-48'4,"0"1,1 2,0 3,0 1,-1 3,-156 52,-131 62,334-127,-29 15,30-16,0 1,-1-1,1 0,0 0,-1 1,1-1,0 0,-1 1,1-1,0 0,0 1,-1-1,1 0,0 1,0-1,0 0,-1 1,1-1,0 1,0-1,0 1,0-1,0 0,0 1,0-1,0 1,0-1,0 1,0-1,0 0,0 1,0-1,1 1,-1-1,0 0,0 1,0-1,1 1,-1-1,0 0,0 1,1-1,-1 0,0 1,1-1,-1 0,0 0,1 1,-1-1,0 0,1 0,-1 0,1 1,-1-1,0 0,1 0,-1 0,1 0,-1 0,1 0,-1 0,0 0,1 0,-1 0,1 0,-1 0,1 0,-1 0,1-1,147 22,95-5,-239-16,-1 0,1 0,0 1,0-1,-1 1,1 0,0 0,-1 0,1 0,-1 1,1-1,-1 1,0 0,0 0,0 0,0 0,0 1,0-1,0 1,-1 0,1 0,-1 0,0 0,0 0,0 0,-1 1,1-1,-1 1,1-1,-1 1,0 0,-1-1,1 1,0 0,-1-1,0 1,0 0,0 0,-1-1,1 1,-1 1,-10 22,0-1,-2 0,0-1,-2 0,-1-1,-1-1,-1 0,-1-2,-1 0,-10 7,19-16,-97 93,-118 88,174-151,-32 43,82-82,0-1,1 0,-1 1,1-1,-1 1,1-1,0 1,0-1,0 1,0 0,0 0,1 0,-1-1,1 1,0 0,-1 0,1 0,1 0,-1 0,0 0,1-1,0 1,-1 0,1 0,0 0,0-1,1 1,-1-1,1 1,-1-1,1 1,0-1,-1 0,1 0,1 0,-1 0,0 0,2 1,5 3,1-1,1 1,-1-2,1 1,-1-1,1-1,0 0,1-1,-1 0,0 0,1-1,-1-1,0 0,1-1,9-1,169-42,-159 34,-1 0,0-2,-1-2,-1 0,0-2,-1-1,0-1,22-21,-23 15</inkml:trace>
  <inkml:trace contextRef="#ctx0" brushRef="#br0" timeOffset="248.672">512 0,'-33'842,"-29"267,56-1034,-2 2,3 0,4 0,2 0,5 1,5 19,35 28,-36-103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42.2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159 151,'-27'195,"-1"166,14-133,6-122,2-1,-5-1,-4 0,-8 15,-4-50,39-100,26-28,4 2,1 1,4 3,1 2,19-14,-24 28,1 1,2 2,2 2,0 2,2 3,20-7,-62 29,0 1,0 1,1-1,-1 1,1 0,0 1,-1 0,1 1,0 0,0 0,0 1,0 0,1 0,3 1,-11 1,0-1,0 0,0 1,1-1,-1 1,-1 0,1-1,0 1,0 0,-1 0,1 0,-1 1,0-1,1 0,-1 0,0 1,0-1,0 1,-1-1,1 1,-1-1,1 1,-1-1,0 1,0-1,0 1,0-1,-1 1,1 0,-1 1,-21 77,10-61,0 0,-1-1,-2 0,1-1,-2-1,-1 0,0-1,0-1,-2-1,-16 10,1 0,0-2,-1-1,-1-1,-1-3,0-1,-2-1,0-3,-2 0,13-11,28-7</inkml:trace>
  <inkml:trace contextRef="#ctx0" brushRef="#br0" timeOffset="1037.295">1428 688,'-82'43,"2"3,2 4,2 3,-50 47,116-93,0 1,0-1,0 1,1 1,1 0,-1 0,1 1,1 0,0 0,0 1,1 0,0 0,1 0,0 1,1 0,1 0,0 0,0 0,1 0,0 7,2-17,1 1,0 0,0 0,0 0,0 0,0-1,1 1,-1-1,1 1,-1-1,1 1,0-1,0 0,0 0,1 0,-1 0,0 0,1-1,-1 1,1 0,-1-1,1 0,0 0,0 0,-1 0,1 0,0-1,0 1,0-1,0 1,0-1,0 0,0-1,0 1,2-1,106-23,-88 11,0 0,-1-1,0 0,-1-2,-1-1,0-1,12-15,64-53,-95 85,0-1,0 0,1 1,-1-1,0 1,1-1,0 1,-1 0,1-1,0 1,0 0,0 0,-1 1,1-1,0 0,0 1,0-1,0 1,1-1,-1 1,0 0,0 0,0 0,0 0,0 0,0 0,0 1,0-1,0 1,0 0,0-1,0 1,0 0,0 0,0 0,-1 0,1 0,0 1,-1-1,1 1,2 9,-2 0,1 0,-2 0,1 0,-1 0,-1 1,0-1,-1 0,-1 9,0 11,2-29,-2 6,0 0,1-1,0 1,0 0,1 0,0 0,1 0,-1-1,1 1,1 0,0-1,0 1,0-1,1 1,0-1,0 0,1 0,0 0,0-1,1 1,0-1,0 0,0 0,1-1,-1 0,1 0,1 0,5 3,-5-5,1-1,-1-1,1 1,-1-1,1-1,0 1,0-1,-1-1,1 1,0-1,-1-1,1 1,0-1,-1 0,0-1,0 0,0 0,0-1,0 0,0 0,-1 0,5-5,122-129,-115 116,25-32,2 2,3 2,2 3,1 1,3 3,35-21,-84 60,0 1,0-1,0 1,0 0,1 0,-1 1,1 0,-1 0,1 0,0 0,0 1,0 0,0 1,0-1,0 1,0 0,0 0,0 1,0 0,0 0,0 0,0 1,0 0,-1 0,4 2,-9-4,-1 0,1 0,0 0,0 0,0 0,-1 1,1-1,0 0,0 0,0 0,0 0,-1 1,1-1,0 0,0 0,0 0,0 1,0-1,0 0,0 0,0 0,0 1,-1-1,1 0,0 0,0 0,0 1,0-1,0 0,0 0,0 1,0-1,1 0,-1 0,0 0,0 1,0-1,0 0,0 0,0 0,0 1,-30-10,23 7,0-1,-1 1,1-1,-1 1,0 0,0 1,0 0,0 0,0 1,0 0,0 1,0-1,0 2,0-1,0 1,0 0,0 1,1-1,-1 2,1-1,0 1,0 0,0 0,0 1,1 0,0 0,0 1,0-1,1 1,0 1,0-1,0 1,1 0,0 0,0 0,1 0,0 1,0-1,0 5,1-3,1-1,1 1,-1 0,1-1,1 1,-1-1,2 1,-1-1,1 1,0-1,1 0,0 0,0 0,1 0,0-1,0 1,1-1,0 0,0 0,0-1,1 1,0-1,1-1,-1 1,1-1,0 0,0 0,1-1,6 3,-3-2,1 0,0-1,0 0,1-1,-1 0,1-1,-1 0,1-1,0 0,-1-1,1-1,0 0,-1-1,1 0,-1-1,1 0,-1-1,4-2,22-10,-1-1,0-2,-2-2,0-1,-1-2,13-13,-37 30,52-37,-2-3,-2-3,-2-2,-3-3,-2-1,-2-3,-3-2,-3-2,-3-2,-2-1,-1-7,-31 58,7-11,-2 0,0-1,-2 0,-1-1,-1 0,-2 0,2-26,-6 53,-1 1,0-1,1 0,-1 1,0-1,0 1,0-1,0 0,0 1,1-1,-1 1,0-1,0 0,0 1,-1-1,1 0,0 1,0-1,0 1,0-1,-1 0,1 1,0-1,0 1,-1-1,1 1,0-1,-1 1,1-1,-1 1,1-1,-1 1,1 0,-1-1,1 1,-1 0,1-1,-1 1,1 0,-1-1,1 1,-1 0,0 0,1 0,-1 0,0 0,1 0,-1 0,1 0,-1 0,0 0,1 0,-1 0,1 0,-1 0,0 0,1 1,-1-1,1 0,-1 1,0-1,-29 31,2 22,2 1,2 1,3 1,2 0,2 2,4 0,1 1,2 13,1-22,-92 495,69-415,17-123,15-35,52-104,-35 101</inkml:trace>
  <inkml:trace contextRef="#ctx0" brushRef="#br0" timeOffset="1306.45">3658 405,'-147'85,"36"-21,2 4,-8 14,115-81,-65 62,65-62,1 1,0-1,-1 1,1 0,0 0,0-1,0 1,0 0,0 0,1 0,-1 0,1 0,-1 0,1 0,-1 0,1 0,0 0,0 0,0 0,0 0,1 0,-1 0,1 0,-1 0,1 0,-1 0,1 0,0 0,0 0,0-1,0 1,0 0,1 0,-1-1,0 1,1-1,-1 0,1 1,0-1,0 0,132 58,-78-35,-2 2,0 2,-2 3,-1 2,12 13,-36-26,-3-4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39.9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 1017,'-19'227,"-14"89,21-282,12-35,0 1,0 0,0-1,0 1,0-1,0 1,0 0,0-1,0 1,0-1,0 1,0 0,0-1,0 1,0-1,0 1,-1 0,1-1,0 1,0 0,0-1,-1 1,1 0,0-1,0 1,-1 0,1 0,0-1,-1 1,1 0,0 0,-1-1,1 1,-1 0,1 0,0 0,-1 0,1 0,-1 0,1 0,0 0,-1 0,1 0,-1 0,1 0,0 0,-1 0,1 0,-1 0,1 0,0 0,-1 0,1 0,0 1,-1-1,1 0,0 0,-1 1,1-1,0 0,-1 0,1 1,0-1,-3-24,2-1,1 1,1-1,1 1,0-1,3 1,0 0,1 0,1 1,8-18,9-23,3 1,3 2,2 1,3 1,2 2,3 2,2 2,2 1,12-7,33-22,-89 80,1 1,-1-1,1 1,-1-1,1 0,-1 1,1-1,-1 1,1 0,0-1,-1 1,1-1,0 1,-1 0,1-1,0 1,-1 0,1 0,0 0,0 0,-1-1,1 1,0 0,0 0,-1 0,1 1,0-1,0 0,-1 0,1 0,0 0,-1 1,1-1,0 0,0 1,-1-1,1 1,-1-1,1 0,0 1,-1-1,1 1,-1 0,1-1,-1 1,0-1,1 1,-1 0,1-1,-1 1,0 0,0-1,1 1,-1 0,0 0,0-1,0 1,0 0,0 0,0-1,0 1,0 1,-7 52,6-49,-52 198,44-169</inkml:trace>
  <inkml:trace contextRef="#ctx0" brushRef="#br0" timeOffset="599.095">621 1327,'23'6,"0"-2,0-1,1 0,0-2,-1-1,1-1,-1 0,1-2,19-5,-34 6,0 0,0-1,0 0,0 0,-1-1,1 0,-1-1,0 0,0 0,-1-1,1 0,-1 0,-1 0,1-1,-1 0,0 0,-1-1,1 0,-2 0,1 0,-1-1,0 1,-1-1,0 0,2-8,-2 2,-1-1,0 1,-1-1,-1 1,0-1,-1 1,-1-1,0 1,-3-8,4 18,0 0,-1 0,0-1,0 1,0 1,-1-1,1 0,-1 0,0 1,-1 0,1 0,-1 0,1 0,-1 0,-1 1,1-1,0 1,-1 0,0 1,1-1,-1 1,0 0,0 0,-1 0,1 1,0 0,0 0,-3 0,-2 2,1 1,-1 0,1 1,0 0,0 0,0 1,0 1,0-1,1 1,0 1,0-1,1 1,-1 1,1-1,0 1,1 1,0-1,0 1,1 0,0 0,0 1,1-1,0 1,0 0,1 1,0-1,1 0,-1 8,-1-5,0 2,1-1,0 0,2 0,-1 1,2-1,0 1,0-1,1 1,1-1,0 1,1-1,0 0,1 0,1 0,0-1,0 1,2-1,-1-1,1 1,1-1,0 0,1-1,0 0,0 0,1-1,1 0,4 3,-6-6,0 0,0 0,1-1,-1 0,1-1,0 0,1-1,-1 0,1 0,-1-1,1 0,0-1,-1-1,1 1,0-2,0 1,0-2,-1 1,1-1,-1-1,1 0,-1-1,0 0,0 0,0-1,-1 0,0-1,0 0,0 0,-1-1,1 0,-2-1,7-6,20-44,-2-2,-3-1,-2-1,1-13,1 1,72-148,-101 223,1-1,-1 1,0-1,0 0,0 1,1-1,-1 1,0-1,1 0,-1 1,0-1,1 0,-1 1,0-1,1 0,-1 0,0 1,1-1,-1 0,1 0,-1 0,1 0,-1 0,0 1,1-1,-1 0,1 0,-1 0,1 0,-1 0,1 0,-1 0,1 0,-1-1,0 1,1 0,-1 0,1 0,-1 0,1-1,-1 1,0 0,1 0,-1-1,0 1,1 0,-1-1,0 1,1 0,-1-1,0 1,0 0,1-1,-1 1,0-1,0 1,0 0,1-1,-1 1,0-1,0 1,0-1,0 1,0-1,0 0,2 42,-2-37,9 286,-4-239,3 0,2-1,3-1,1 0,20 44,-33-90,1 0,0 0,0 0,0-1,0 1,0 0,0-1,1 0,-1 1,1-1,-1 0,1 0,0-1,0 1,0-1,0 1,0-1,0 0,1 0,-1 0,0 0,0-1,1 1,-1-1,1 0,-1 0,0 0,1-1,-1 1,0-1,0 0,1 0,-1 0,0 0,0 0,0-1,0 1,0-1,0 0,-1 0,1 0,0 0,-1 0,2-3,11-11,0-1,-2 0,0-1,-1 0,-1-1,0-1,-2 1,3-11,-9 24,79-211,-49 52,-32 141</inkml:trace>
  <inkml:trace contextRef="#ctx0" brushRef="#br0" timeOffset="1181.061">2088 1271,'12'-5,"25"-10,0-1,-2-2,0-1,0-2,-2-1,-1-2,-1-1,-1-1,11-14,-35 34,-1 0,0 0,0-1,0 1,-1-1,0 0,0 0,-1-1,0 1,0-1,-1 1,0-1,0 0,-1 0,0 0,0 0,-1 0,0 0,0 0,-1 0,0 0,-1 0,1 0,-2 1,1-2,-4 5,1 1,-1 0,0 0,0 1,0-1,0 1,0 1,0-1,0 1,-1 0,1 0,-1 1,1 0,0 0,-1 0,1 1,-1 0,1 0,0 1,0 0,0 0,0 0,0 1,0 0,0 0,1 0,0 1,-1 0,1 0,1 0,-1 0,1 1,-4 4,-4 7,1 1,0 0,2 0,-1 1,2 0,1 1,0 0,1 0,1 0,1 1,1 0,1 0,0 0,2 0,0 0,1 0,2 10,-1-21,-1 0,1 0,1 0,-1 0,1 0,1-1,0 1,0-1,1 0,0 0,0-1,0 0,1 1,1-2,-1 1,1-1,0 0,0 0,1-1,0 0,0 0,0-1,0 0,1-1,-1 1,1-2,0 1,0-1,0 0,0-1,0 0,1-1,-1 0,0 0,0-1,0 0,0-1,1 0,-2 0,1-1,4-2,16-10,-2-2,0-1,0-1,-2-1,-1-2,0 0,-2-1,0-2,-2 0,-1-1,-1-1,-1-1,-1 0,3-12,0 4,-2-1,-1-1,-2-1,-1 0,-3-1,-1 0,1-20,-19-25,8 83,1 0,-1 0,0 1,0-1,0 0,0 1,0-1,-1 0,1 1,0-1,-1 1,1 0,-1 0,0-1,1 1,-1 0,0 0,0 0,1 1,-1-1,0 0,0 1,0-1,0 1,0 0,0 0,0-1,0 1,0 0,0 1,0-1,0 0,0 1,0-1,0 1,0-1,1 1,-1 0,0 0,-1 1,-6 3,1 1,-1 0,1 0,1 1,-1 0,1 0,0 1,1 0,0 0,0 0,1 1,0 0,0 0,1 1,0-1,1 1,0 0,-1 6,2-5,0-1,0 0,1 1,1 0,0-1,0 1,1-1,0 1,1-1,0 1,1-1,0 0,0 0,1 0,1 0,0-1,0 0,0 0,1 0,1 0,-1-1,2 0,-1-1,1 0,0 0,0 0,8 4,215 86,-225-94,1 1,-1 0,0 0,0 1,0-1,0 1,-1 1,0-1,0 1,0 0,-1 0,0 0,0 0,0 1,-1 0,0 0,-1 0,1 0,-1 0,0 0,-1 1,0-1,0 0,-1 1,0-1,0 1,0-1,-1 1,-1-1,1 0,-2 5,-100 228,94-222</inkml:trace>
  <inkml:trace contextRef="#ctx0" brushRef="#br0" timeOffset="1447.633">3980 0,'-22'49,"3"0,1 1,-10 52,13-46,-13 45,4 1,5 1,4 1,5 1,4-1,5 1,5 6,-2-78,2-1,2 1,1-1,1 0,7 14,-8-28</inkml:trace>
  <inkml:trace contextRef="#ctx0" brushRef="#br0" timeOffset="1696.176">3443 791,'43'-15,"43"-8,17-2,0-1,-7 5,-11 5,-11 5,-7 5,-11 3,-10 8,-13 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3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3815 734,'226'-17,"0"4,-158-3,-49 11</inkml:trace>
  <inkml:trace contextRef="#ctx0" brushRef="#br0" timeOffset="294.17">4069 451,'-15'32,"1"0,1 0,3 1,0 1,2 0,2 0,1 0,1 1,2 0,2 3,27 75,-26-107,-2-3,1 1,0-1,1 1,-1-1,0 1,1-1,0 1,0-1,0 1,0-1,0 0,1 1,0-1,-1 0,1 0,0 0,1 0,-1-1,0 1,1-1,0 1,-1-1,1 0,0 0,3 2,9-2</inkml:trace>
  <inkml:trace contextRef="#ctx0" brushRef="#br0" timeOffset="855.18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1211.742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1562.682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1878.778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-1369.506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-657.922">2742 734,'92'-44,"-82"38,1 1,-1-1,1 2,0-1,1 1,-1 1,1 0,-1 1,1 0,0 1,0 0,0 1,-1 0,1 1,0 0,0 1,-1 0,1 1,-1 0,1 1,3 2,-5 2,1-1,0 0,0 0,1-1,0 0,0-1,0-1,1 0,-1 0,1-1,0-1,7 0,6-1,-2-1</inkml:trace>
  <inkml:trace contextRef="#ctx0" brushRef="#br0" timeOffset="2609.745">2855 0,'-38'50,"10"-18,2 0,1 2,1 0,2 2,2 1,1 0,2 1,1 1,3 1,1 0,1 1,0 15,6-4,3 0,1 0,3 0,2 0,2 0,3 0,2-1,2-1,2 0,21 45,-17-57,2-1,1-1,3-1,0-1,2-2,2 0,6 4,13-3,-34-22</inkml:trace>
  <inkml:trace contextRef="#ctx0" brushRef="#br0" timeOffset="10954.284">399 1750,'0'312,"29"-142,-29 281,0 29,2-452,2 0,0 0,2-1,1 1,1-1,3 5,30 137,-38-130,-3 0,-1 0,-2 0,-1 0,-6 19,-3 111,3-124,4-27</inkml:trace>
  <inkml:trace contextRef="#ctx0" brushRef="#br0" timeOffset="12437.801">372 2935,'8'-6,"1"0,0 1,0 0,0 0,1 1,0 1,-1-1,1 2,1-1,-1 1,0 1,0 0,1 1,-1-1,0 2,1 0,-1 0,0 1,1 0,5 2,55 4,-28-5,0-2,0-2,0-2,39-7,-20 0,0 4,1 2,0 2,28 5,19-1,172-3,-112-26,-1 15,-101 2,1 3,0 3,-1 3,18 5,34-2,303-2,-225-29,281 29,28 0,-478-5,-23-1</inkml:trace>
  <inkml:trace contextRef="#ctx0" brushRef="#br0" timeOffset="16901.515">4182 2823,'-1'1,"0"0,1 0,-1 0,0-1,0 1,0 0,0 0,0 0,0 0,0-1,0 1,0-1,0 1,0-1,0 1,0-1,-1 1,1-1,0 0,0 0,0 0,-1 0,1 0,0 0,0 0,-1 0,1 0,0 0,0-1,0 1,-1 0,1-1,0 0,-16 1,81-7,0 2,0 3,40 4,-6 0,155-3,-110-27,24 27,-143 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15,'0'-1,"0"1,0-1,0 0,0 1,0-1,0 0,-1 1,1-1,0 1,0-1,-1 0,1 1,0-1,-1 1,1-1,-1 1,1-1,-1 1,1-1,-1 1,1 0,-1-1,1 1,-1 0,0-1,1 1,-1 0,1 0,-1-1,0 1,1 0,-1 0,0 0,1 0,-1 0,0 0,1 0,-1 0,0 0,1 0,-1 1,0-1,1 0,-1 0,1 1,-1-1,0 0,1 1,-1-1,1 0,-1 1,1-1,-1 1,1-1,0 1,-1-1,1 1,-1-1,1 1,0-1,-1 1,1 0,0-1,0 1,0 0,-1-1,1 1,0 0,0-1,0 1,-16 51,-22 197,-2-79,39-151,7-32,-3-2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24,'-4'0,"-3"5,1 6,2-3,0-8,7-4,2-7,0-5,0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1.9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696 43,'-17'-8,"0"1,-1 1,0 0,0 2,0 0,0 1,0 0,-1 2,1 0,-1 1,0 1,1 1,-12 3,0 3,0 1,1 2,1 1,0 1,0 2,1 0,1 2,1 1,1 1,-20 20,34-31,0 1,1 1,0 0,0 0,1 1,1 0,0 0,0 1,1 0,1 0,0 1,0-1,1 1,1 0,0 0,1 0,0 0,1 1,1-1,0 0,1 1,0-1,1 0,1 0,0 0,0 0,1 0,1 0,0-1,1 0,0 0,1-1,1 0,-1 0,9 9,4-7,0 0,1 0,1-2,0-1,0-1,1-1,0 0,0-2,1-1,0-1,0 0,0-2,0-1,0-1,0-1,0-1,5-2,-15 4,1-1,-1-1,0 0,1 0,-1-2,0 1,0-2,-1 0,1-1,-1 0,-1-1,6-3,-5-3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46.6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510 84,'-56'289,"14"1,-3 257,44-254,-14-242,3-34</inkml:trace>
  <inkml:trace contextRef="#ctx0" brushRef="#br0" timeOffset="246.385">1 903,'122'-12,"131"-12,236-55,-471 75,4-2,1 1,0 0,-1 2,1 0,1 2,-1 1,0 0,17 4,-17 2</inkml:trace>
  <inkml:trace contextRef="#ctx0" brushRef="#br0" timeOffset="981.695">1158 1072,'-27'402,"27"-399,0 33,0-36,1-1,-1 1,0 0,0 0,0-1,1 1,-1 0,0 0,0-1,1 1,-1 0,0 0,1 0,-1 0,0-1,1 1,-1 0,0 0,1 0,-1 0,0 0,0 0,1 0,-1 0,0 0,1 0,-1 0,0 0,1 0,-1 0,0 0,1 0,-1 1,0-1,1 0,-1 0,0 0,0 0,1 1,-1-1,0 0,0 0,1 1,-1-1,0 0,0 0,0 1,1-1,-1 0,0 1,0-1,0 0,0 0,0 1,0-1,0 0,1 1,-1-1,0 0,0 1,0-1,-1 0,1 1,0-1,0 1,71-157,80-207,-60 232,-90 129,0 0,-1 0,1 0,0 0,1 1,-1-1,0 0,1 1,-1-1,0 1,1-1,0 1,-1 0,1 0,0 0,0 0,-1 0,1 0,0 0,0 0,0 1,0-1,0 1,0-1,0 1,1 0,-1 0,0 0,0 0,0 0,0 1,0-1,0 1,0-1,0 1,0 0,0-1,0 1,-1 0,1 0,0 1,0-1,-1 0,1 0,-1 1,1-1,-1 1,1-1,-1 1,0 0,0 0,0-1,0 1,0 0,0 0,17 172,-12-148</inkml:trace>
  <inkml:trace contextRef="#ctx0" brushRef="#br0" timeOffset="1831.929">1892 1213,'50'-26,"-1"-2,-1-3,-2-1,-1-2,14-17,11-39,-69 88,0-1,1 1,-1-1,0 1,0 0,0-1,-1 0,1 1,-1-1,1 1,-1-1,0 0,0 1,0-1,0 0,0 1,-1-1,1 0,-1 1,0-1,0 1,0-1,0 1,0 0,0-1,-1 1,1 0,-1 0,0 0,1 0,-1 0,0 0,0 0,0 1,0-1,-1 1,1-1,0 1,-3-1,-10-2,1 2,-1 0,0 0,0 1,-1 1,1 1,0 0,0 1,0 0,1 1,-1 1,1 0,-1 1,2 1,-1 0,0 1,1 1,0 0,1 0,0 1,0 1,1 0,-3 3,5-5,-1 0,1 0,1 1,0 0,0 1,0-1,2 1,-1 1,1 0,0-1,1 2,1-1,0 1,0-1,1 1,0 0,1 0,1 0,0 1,1-1,0 0,0 0,1 1,1-1,0 0,1 0,0-1,1 1,0 0,1-1,2 3,4-2,0 0,1 0,0-1,1-1,1 0,-1-1,1 0,1-1,0-1,0 0,0-1,1-1,0 0,0-1,0-1,0 0,1-1,-1-1,1-1,-1 0,14-3,5-2,1-1,-1-2,-1-2,0-1,0-2,-1-1,-1-1,0-2,-1-2,-1 0,-1-2,0-1,-2-2,-1 0,3-6,-20 23,0 0,-1 0,0-1,0 0,-1-1,0 0,-1 0,0 0,0-1,-1 0,0 0,0 0,-1 0,-1-1,0 0,0 0,-1-3,-2 11,0 1,-1-1,0 0,1 1,-1-1,0 1,0-1,0 1,-1-1,1 1,-1 0,1-1,-1 1,0 0,0 0,0 0,0 0,0 1,0-1,0 1,-1-1,1 1,0 0,-1-1,0 1,1 1,-1-1,1 0,-1 1,0-1,1 1,-1 0,0 0,0 0,1 0,-1 0,-1 1,-99 29,81-16,0 2,0 1,2 0,0 2,1 0,1 1,1 1,0 1,2 0,-2 5,15-24,-1 1,1-1,-1 1,1-1,0 1,0 0,1 0,-1 0,1 0,0 0,0 0,0 0,0 0,1 0,0 0,0 1,0-1,0 0,1 0,-1 0,1 1,0-1,0 0,1 0,-1 0,1-1,0 1,0 0,0 0,1-1,-1 0,1 1,0-1,0 0,0 0,0-1,0 1,1 0,-1-1,1 0,10 0,1-1,-1-1,1 0,-1-1,0 0,1-1,-1-1,0-1,0 0,0 0,-1-1,0-1,0 0,0-1,10-7,230-127,-250 139,-1 0,1 1,-1-1,1 1,0 0,0-1,-1 1,1 1,0-1,0 0,0 1,0-1,0 1,0 0,0 0,0 0,0 0,0 1,0-1,0 1,0 0,0 0,0 0,-1 0,1 0,0 1,-1-1,1 1,-1 0,1 0,-1-1,0 2,0-1,0 0,0 0,0 1,0-1,-1 1,1-1,0 3,21 57,-22-54,1 1,1 0,0 0,0-1,0 0,1 1,1-1,-1-1,1 1,0-1,1 0,0 0,0 0,1-1,-1 0,1 0,1-1,-1 0,3 2,2-3,1 1,-1-2,1 0,-1 0,1-1,0-1,0 0,0-1,0 0,0-1,-1 0,1-1,0-1,-1 0,1 0,-1-1,0-1,0 0,0-1,-1 0,6-5,13-8,-1-1,-1-2,-1-1,-1-2,-1 0,-2-1,7-11,-1 1,-2-1,-2-1,-2-2,-1 0,-2-1,-2-1,-1-1,7-34,-6-5,-3-2,-4 0,-3 0,-4 0,-6-57,2 130,0-5,-1 0,0 0,-1 0,0 0,-2 1,0-1,0 1,-2-1,6 14,-1 1,1-1,-1 0,0 1,1-1,-1 1,0-1,0 1,0-1,0 1,0 0,-1 0,1-1,0 1,-1 0,1 0,-1 0,1 0,-1 0,1 1,-1-1,1 0,-1 1,0-1,1 1,-1 0,0-1,0 1,1 0,-1 0,0 0,0 0,1 0,-1 1,0-1,1 1,-1-1,0 1,1-1,-1 1,1 0,-1 0,0 0,-54 54,26-3,1 2,4 2,2 0,2 1,3 1,2 1,3 0,2 1,3 1,3-1,3 1,2 1,-4-21,3 0,2 1,1-1,2 0,2 0,2 0,1-1,2 0,2-1,15 31,13-21,-40-48,0 0,0 0,0-1,0 1,0 0,0-1,0 1,0-1,0 0,0 1,0-1,0 0,1 1,-1-1,0 0,0 0,0 0,1 0,-1 0,0 0,0-1,0 1,0 0,0-1,1 1,-1 0,0-1,0 1,0-1,0 0,0 1,0-1,0 0,-1 0,1 1,0-1,0 0,0 0,-1 0,1 0,-1 0,1 0,-1 0,1 0,-1 0,1-1,-1 1,0 0,0 0,1 0,-1 0,3-43,-8 25</inkml:trace>
  <inkml:trace contextRef="#ctx0" brushRef="#br0" timeOffset="1998.418">3162 676,'48'-9,"45"-9,15 0,0 2,-9 4,-7 4,-10 4,-9 2,-12 1,-7 2,-12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9,'-20'-4,"1"2,-1 0,0 2,0 0,0 1,1 1,-1 0,0 2,1 0,0 2,0 0,16-5,0-1,1 1,-1 1,0-1,1 0,-1 1,1-1,0 1,-1 0,1-1,0 1,0 0,0 1,0-1,1 0,-1 0,0 1,1-1,0 1,-1 0,1-1,0 1,1 0,-1-1,0 1,1 0,-1 0,1 0,0 0,0 0,0-1,0 1,1 0,-1 0,1 0,0 1,52 92,-4-42,-24-28,-2 0,-1 2,-1 0,-1 1,2 8,26 104,-40-103,-5-28,0 0,0 0,-1 1,0-1,-1 1,0-1,0 1,-1-1,-1 1,0 0,0-1,-1 1,0-1,-1 0,0 0,-1 0,0 0,-1 0,0-1,0 0,-3 4,-3-1,-1 0,0-1,0-1,-1 1,-1-2,0 0,0-1,0 0,-1-1,0-1,-1 0,1-1,-1-1,0 0,0-1,-1-1,1 0,-1-2,1 0,1-2,1 0,-1-1,1-1,0-1,1 0,-1-1,1 0,0-1,1 0,-1-1,1-1,1 0,-2-1,-1-13,18 17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6:30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166 178,'-18'105,"4"-22,-4-1,-27 75,-13 53,51-197,2-6</inkml:trace>
  <inkml:trace contextRef="#ctx0" brushRef="#br0" timeOffset="469.739">166 205,'17'-51,"-23"96,3-27,0 0,1-1,1 1,1 0,1 0,0 0,1 0,1 0,0-1,2 1,0-1,1 0,0 0,1-1,8 12,82 160,-95-185,0 1,0 0,0-1,0 1,1-1,-1 0,1 0,0 0,0 0,0 0,0 0,1-1,-1 0,1 0,-1 0,1 0,0 0,0-1,0 1,0-1,0 0,0-1,0 1,0-1,0 1,1-1,-1 0,0-1,0 1,0-1,0 0,0 0,0 0,0 0,0-1,0 1,-1-1,3-1,8-9,0-1,-1 0,-1-1,0-1,-1 0,0 0,-1-1,-1 0,6-14,-2 1,-2-1,0 0,-3-1,0 0,-2-1,-1 1,-2-1,0-6,-3 10,-1 1,-1-1,-2 0,0 1,-2 0,-1 0,-1 1,-1 0,-2 0,7 18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7:51.85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20,'1'-1,"0"-1,0 1,0-1,0 1,0 0,1 0,-1 0,0 0,1-1,-1 2,1-1,-1 0,1 0,-1 0,1 1,-1-1,1 1,0-1,-1 1,1 0,0-1,0 1,-1 0,1 0,0 0,0 1,-1-1,1 0,0 1,-1-1,1 1,-1-1,1 1,0 0,1 0,27 2,-22-3,0 0,0 1,0 0,0 0,-1 1,1 0,0 0,-1 1,1 0,-1 0,0 1,0-1,0 2,-1-1,1 1,-1 0,0 1,61 68,-47-57,0 1,-1 1,-2 0,0 1,-1 1,-1 1,8 16,76 107,-14-33,-57-79,-2 0,-1 2,-1 1,-3 1,0 0,0 9,92 254,-17-129,-22-50,-64-99,1-1,1 0,1 0,0-2,2 0,11 12,116 109,-29-55,26 18,-127-94,2 0,-1-1,1 0,0-1,0 0,1-2,0 1,0-2,0 0,1-1,-1 0,7-1,120 22,-29 4,27 2,57-30,11-54,-129 28,-66 20,0 0,-1 0,1-1,-1 0,-1-1,1-1,-1 0,6-7,70-47,63-42,-126 85,-1-1,0-1,-2-1,-1-1,17-25,-26 35,88-109,10-5,-18 43,-30 36,-46 32,0 1,-2-2,1 0,-2 0,-1-1,0-1,7-19,48-69,-56 90,-3 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7:08.89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1162,'-2'-3,"-1"-1,1 1,-1-1,1 0,0 1,0-1,1 0,-1 0,1 0,0 0,0-1,0 1,1 0,-1 0,1-1,0 1,0 0,1 0,-1-1,1 1,0 0,0 0,0 0,1 0,0-1,52-94,141-182,-175 244,2 2,1 1,1 1,2 1,2 1,1 1,1 2,1 1,1 1,2 2,0 1,4 0,318-147,-308 150,0 2,2 2,-1 2,11 0,25-7,-55 14,2 2,-1 1,1 1,-1 1,1 2,0 2,1 1,-18-1,0 1,-1 1,1 0,-1 1,0 1,0 0,0 1,-1 0,0 1,0 1,8 7,31 22,-40-30,0 0,-1 0,0 1,-1 0,0 1,0 0,-1 1,7 10,142 226,-32-43,-28-46,-43-50,4-3,5-2,29 31,-9-10,57 32,-56-33,-9-22,58-15,-108-69,1-1,1-2,0-1,0-1,1-1,8 0,53 22,-50-20,0-2,1-2,0-2,0-2,0-1,1-2,0-2,19-4,15 3,-56-1,0 0,1-2,-1-1,0 0,-1-2,0 0,0-1,14-9,57-20,-67 28,0 0,0-2,-1-1,0 0,-1-2,-1 0,0-2,-1 0,-1-1,5-6,90-74,41-101,72-58,-142 144,8 6,-9-7,-83 113,0 1,-1-1,1 1,0-1,-1 0,1 1,-1-1,1 0,-1 0,1 1,-1-1,1 0,-1 0,1 0,-1 1,1-1,-1 0,1 0,-1 0,1 0,-1 0,1 0,-1 0,1 0,-1 0,1 0,-1-1,1 1,-1 0,1 0,-1 0,1-1,-1 1,1 0,-1-1,1 1,0 0,-1-1,1 1,0 0,-1-1,1 1,0-1,-1 1,1 0,0-1,0 1,-1-1,1 1,0-1,0 1,0-1,0 1,0-1,0 0,0 1,0-1,-13 11</inkml:trace>
  <inkml:trace contextRef="#ctx0" brushRef="#br0" timeOffset="1402.685">4541 1021,'7'4,"0"0,0 0,1-1,-1 0,1 0,0-1,0 0,0 0,0-1,0 0,0-1,0 0,0 0,6-1,1 1,300 0,-145-25,-26-5,-44 7,-87 20</inkml:trace>
  <inkml:trace contextRef="#ctx0" brushRef="#br1" timeOffset="48165.7">1408 767,'-18'73,"-5"69,17-113,0 0,2 0,2 1,1 0,1-1,1 1,1 0,25 57,-17-72</inkml:trace>
  <inkml:trace contextRef="#ctx0" brushRef="#br1" timeOffset="50234.996">1069 1670,'-5'-6,"1"0,-1 0,0 1,0 0,-1 0,0 1,0-1,0 1,0 0,0 1,-1-1,0 1,1 1,-1-1,0 1,-1 1,1-1,0 1,0 0,-1 1,1-1,0 2,-1-1,1 1,0 0,0 0,0 1,-1 0,2 0,-1 1,-5 2,-2 4,1 0,0 0,1 1,0 0,0 1,1 1,1 0,0 0,1 1,0 0,1 1,0 0,1 0,0 0,2 1,0 0,0 1,1-1,1 1,1-1,0 1,1 8,0-20,1 0,0 0,0 0,0 0,1 0,-1-1,1 1,0 0,0 0,0-1,1 1,-1 0,1-1,0 0,0 1,0-1,0 0,1 0,-1 0,1 0,0 0,0-1,0 1,0-1,0 0,1 0,-1 0,1 0,-1-1,1 1,-1-1,1 0,0 0,0 0,0-1,-1 1,1-1,0 0,0 0,0 0,0-1,0 1,0-1,-1 0,1 0,0 0,0-1,12-12,-1 0,0-1,-1 0,-1-1,-1-1,0 0,-1 0,0-1,2-8,-5 11,36-80,-37 132,-40 128,8-66,-6 98,32-11,17-207,-9 4,1 2</inkml:trace>
  <inkml:trace contextRef="#ctx0" brushRef="#br1" timeOffset="50670.832">1266 1867,'-20'44,"2"0,2 2,1 0,3 0,-3 30,14-72,0 0,0 0,0 0,0 0,1 0,-1 0,1 1,0-1,1 0,-1 0,1 0,0 0,0 0,0 0,0 0,1 0,-1 0,1 0,0-1,0 1,1-1,-1 1,1-1,-1 0,1 0,0 0,0 0,1-1,-1 1,0-1,1 0,0 0,-1 0,1 0,0-1,0 1,0-1,0 0,9-2,1-1,-1-1,0 0,0 0,-1-1,1-1,-1 0,0-1,0 0,0-1,-1 0,0-1,-1 0,0-1,0 0,-1 0,0-1,0-1,-1 1,4-8,-4 9,0-1,-1 1,0-1,0-1,-1 1,-1-1,0 0,0-1,-1 1,0-1,-1 1,-1-1,0 0,0-1,-1 1,-1 0,0 0,0 0,-1 0,-1 0,-1-4,1 12,1 0,-1 0,0 0,0 0,-1 0,1 1,-1-1,0 1,0 0,0 0,0 0,-1 0,1 0,-1 1,1-1,-1 1,0 0,0 0,0 1,0-1,0 1,0 0,-1 0,1 0,0 1,-1-1,1 1,-1 0,1 0,0 1,-1 0,-7-1,0 1,1 1,-1 0,1 1,-1 0,1 1,0 0,0 1,1 0,-1 1,-2 2,-9 8,4-2</inkml:trace>
  <inkml:trace contextRef="#ctx0" brushRef="#br1" timeOffset="51155.772">1689 1613,'-3'5,"0"1,1-1,-1 1,1-1,0 1,0 0,1 0,0 0,0 0,0 0,1 0,-1 0,2 0,-1 0,1 6,0-7,-1 1,1-1,0 1,0-1,1 0,-1 0,1 0,1 0,-1 0,0 0,1 0,0 0,0-1,1 0,-1 0,1 0,0 0,0 0,0-1,1 1,-1-1,1 0,0-1,-1 1,1-1,0 0,1 0,-1 0,0-1,0 0,1 0,-1 0,1-1,-1 0,1 0,-1 0,1-1,-1 1,0-1,1-1,-1 1,0-1,0 0,0 0,0 0,0-1,0 0,-1 0,1 0,0-1,2-3,0-1,0 0,-1 0,-1 0,1-1,-1 0,-1 0,1 0,-2-1,1 1,-1-1,-1 0,0 0,0 0,-1 0,0 0,-1-1,0 1,0 0,-1 0,-1 0,0 0,0 0,-1-2,0 8,0-1,-1 1,1-1,-1 1,1 0,-1 0,0 1,-1-1,1 1,-1 0,1 0,-1 0,0 1,0 0,0 0,0 0,-1 0,1 1,0 0,-1 0,1 0,-1 1,1 0,-1 0,1 0,-1 1,1 0,0 0,-1 0,1 0,0 1,0 0,0 0,0 1,0-1,0 1,0 0,0 1,-20 14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3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58,'1'0,"0"-1,0 0,0 1,-1-1,1 0,0 0,0 1,-1-1,1 0,0 0,-1 0,1 0,-1 0,1 0,-1 0,0 0,1 0,-1 0,0 0,0 0,1 0,-1 0,0-1,0 1,0 0,-1 0,1 0,0 0,0 0,-1 0,1 0,0 0,-1 0,1 0,-1 0,1 0,-1 0,0 0,1 0,-1 0,0 1,0-1,1 0,-1 0,0 1,0-1,0 1,0-1,0 1,0-1,0 1,0-1,0 1,0 0,0 0,0-1,0 1,-1 0,-66-10,44 14,1 0,-1 2,1 1,1 1,-1 1,1 1,1 1,0 0,0 2,1 1,-12 10,20-16,1 0,-1 0,1 1,1 1,0 0,0 0,1 1,1 0,-1 1,2-1,0 2,0-1,1 1,1 0,0 0,0 0,2 1,-2 8,4-11,0-1,1 1,1 0,-1 0,2-1,-1 1,2-1,-1 1,1-1,1 0,0 0,0 0,1-1,0 1,1-1,0 0,1-1,-1 1,2-1,1 1,0 3,0-1,1 0,1-1,0 0,0-1,1 0,0 0,0-1,1-1,0 0,1-1,-1-1,1 0,7 2,19-13,-23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3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398 141,'-17'3,"-1"2,1 0,0 1,1 0,-1 2,1 0,0 0,1 2,0 0,1 0,0 2,1-1,0 2,0 0,2 0,-1 1,2 1,0 0,1 0,0 1,-6 16,-4 22,2 1,2 0,3 1,3 1,-3 48,9-70,0 1,3-1,1 1,1 0,2-1,2 0,1 0,2 0,4 8,-9-33,1 1,0-1,0 0,2-1,-1 1,1-1,0 0,1-1,0 0,7 5,-13-10,1-1,-1 0,1 0,0 0,0-1,-1 1,1-1,0 1,1-1,-1 0,0 0,0 0,0-1,1 1,-1-1,0 0,1 0,-1 0,0 0,1 0,-1-1,0 1,0-1,0 0,1 0,-1-1,0 1,0 0,0-1,-1 0,1 0,0 0,-1 0,1 0,-1 0,1-1,-1 1,0-1,11-17,-4 1</inkml:trace>
  <inkml:trace contextRef="#ctx0" brushRef="#br0" timeOffset="383.597">793 537,'-30'38,"1"2,3 1,1 1,2 1,2 1,1 2,0 10,16-48,2-1,-1 1,1-1,1 1,-1 0,1 0,1 0,-1 0,1 0,1 0,-1 0,1 0,1 0,-1 0,2-1,-1 1,1-1,0 1,0-1,1 0,0 0,0 0,1-1,0 1,0-1,0 0,1-1,0 1,0-1,0 0,1-1,4 3,3-1,-1 0,1-1,0-1,0 0,0-1,1 0,-1-2,1 1,-1-2,1 0,-1 0,1-2,-1 0,1 0,-1-1,0-1,0-1,0 0,-1 0,3-3,10-5,-1-2,0 0,0-2,-2-1,0-1,-1 0,-1-2,-1-1,9-13,-21 25,0 0,-1-1,-1 0,0 0,0-1,-1 1,-1-1,0 0,0-1,-1 1,-1 0,0-1,-1 0,0 1,-1-1,0 0,-1 0,-1 1,0-1,0 1,-1-1,-1 1,0 0,-1 0,0 1,-1-1,0 1,-1 0,0 1,-1 0,0 0,0 0,-1 1,0 0,-1 1,0 0,0 1,-1 0,0 0,-1 0,-7 1,-1 1,1 1,0 1,-1 1,0 0,1 1,-1 2,0 0,0 0,1 2,-1 1,1 0,0 1,0 2,-10 4,-15 5</inkml:trace>
  <inkml:trace contextRef="#ctx0" brushRef="#br0" timeOffset="740.746">539 931,'271'-182,"-270"181,2-3,0 1,1-1,-1 1,1 0,-1 0,1 0,0 1,0-1,1 1,-1 0,0 0,1 0,-1 1,1 0,0-1,-1 2,1-1,0 0,0 1,-1 0,1 0,0 1,0-1,0 1,-1 0,1 0,-1 0,1 1,-1 0,1 0,-1 0,0 0,0 1,0 0,0-1,0 2,1 6,1 0,1 0,-1-1,1 1,1-1,0-1,0 0,1 0,0 0,0-1,1-1,0 1,0-2,0 1,1-1,0-1,0 0,0 0,0-1,3-1,14 2,-20-2,0 0,0-1,0 0,0-1,0 0,0 0,0 0,0-1,0-1,0 1,0-1,0 0,3-3,-9 5,-1-1,0 0,1 0,-1-1,0 1,0 0,0 0,0-1,0 1,0 0,0-1,0 1,-1-1,1 1,-1-1,1 0,-1 1,1-1,-1 1,0-1,0 0,0 1,0-1,0 0,0 1,0-1,0 0,-1 0,-2-13</inkml:trace>
  <inkml:trace contextRef="#ctx0" brushRef="#br0" timeOffset="1072.565">1358 0,'12'6,"0"1,0 0,-1 1,0 0,0 1,-1 0,0 0,-1 1,0 0,1 3,20 25,-2 2,-1 1,-2 1,-2 1,-2 1,-2 0,-2 2,-2 0,-2 1,-2 1,-2 0,-2 0,-2 0,-2 39,-2-74,-1 1,0 0,-1-1,0 1,-1-1,-1 1,0-1,-1 0,0 0,-1 0,-1-1,0 0,-1 0,0 0,0-1,-1 0,-1 0,0-1,0 0,-1-1,0 0,-1 0,0-1,-2 1,-2-1,3 0,-1-1,-1 0,1 0,-1-2,0 0,-1 0,1-1,-6 0,-2-2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3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227 130,'-21'15,"0"2,1 0,0 1,2 1,0 1,1 0,1 2,1 0,1 0,1 1,1 1,-2 7,12-25,1 0,-1 1,1-1,0 1,1-1,0 0,0 1,0-1,1 1,0-1,0 1,0-1,1 0,0 0,0 0,1 0,0 0,0 0,0-1,1 1,-1-1,1 0,1 0,-1 0,1-1,0 1,0-1,0 0,0-1,1 1,-1-1,1 0,0-1,0 1,0-1,4 1,5 2,0-1,0-1,0 0,1-1,-1-1,0 0,1-1,-1-1,1 0,-1-1,1-1,-1 0,0-1,-1-1,1 0,-1-1,0-1,0 0,0 0,-1-2,-1 0,1 0,-1-1,-1 0,0-2,8-5,-1-1,0 0,-2-2,0 0,-1-1,2-5,-13 19,-1 1,0-1,0 1,-1-1,1 0,-1 0,-1 0,0 0,0 0,0-1,-1 1,0 0,0 0,-1 0,1-1,-2 1,1 0,-1 0,0 0,-1 0,1 1,-1-1,-1 1,-1-3,-4-3,-1 0,0 1,-1 1,0-1,0 2,-1-1,0 2,-1 0,0 0,-1 1,1 1,-1 0,0 1,-1 0,1 1,-1 1,0 0,0 1,0 1,0 0,0 1,0 1,0 0,0 1,0 1,1 0,-1 1,-10 4,-55 49,62-40</inkml:trace>
  <inkml:trace contextRef="#ctx0" brushRef="#br0" timeOffset="1002.903">1356 17,'-20'-5,"-1"1,1 0,-1 2,0 1,0 0,1 2,-1 0,0 2,1 0,-1 1,1 1,0 1,0 0,1 2,0 0,0 2,1 0,0 0,1 2,-1 1,16-11,0 0,0-1,1 1,-1 0,1 0,-1 0,1 0,0 0,-1 1,1-1,0 0,1 1,-1-1,0 0,1 1,-1-1,1 1,0-1,0 1,0-1,0 1,0-1,0 1,1-1,-1 0,1 1,-1-1,1 1,0-1,0 0,0 0,1 0,-1 1,0-1,1 0,0 0,-1-1,1 1,0 0,0-1,0 1,0-1,1 1,203 160,-202-160,0 0,0 1,-1 0,1 0,-1 0,0 0,0 0,0 1,0 0,0-1,-1 1,0 0,1 0,-1 0,-1 0,1 1,-1-1,0 0,0 1,0-1,0 1,-1-1,0 1,0-1,0 1,0 0,-1-1,0 1,0-1,0 0,0 1,-1-1,0 0,1 0,-2 0,1 0,0 0,-1 0,0-1,-3 4,-9 3,-1-1,0-1,-1-1,0 0,0-1,0 0,-1-2,0 0,-5-1,-22 7,32-6,0-1,0 0,0-1,0 0,0-1,-1-1,1 0,0-1,-5-1,0-4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8:50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57 247,'0'684,"-29"-303,30 418,-29-629,27 112,10-157,-12-108</inkml:trace>
  <inkml:trace contextRef="#ctx0" brushRef="#br0" timeOffset="1896.192">29 1574,'650'0,"-363"-30,104 31,-193 27,187-27,-138-30,-88 17,-145 9,0 1,0 0,0 1,0 0,0 1,0 1,0 0,0 1,11 3,21 2,0-2,1-2,-1-1,38-5,5 1,108-20,196 15,-223-20,309 26,-354-16,-93 12,0 1,0 1,0 2,1 2,3 0,94-1,-74-11,-32 5</inkml:trace>
  <inkml:trace contextRef="#ctx0" brushRef="#br0" timeOffset="6131.045">199 331,'196'-27,"-180"26,1 0,-1 1,1 1,-1 1,1 0,-1 1,0 1,0 1,0 0,-1 1,346 132,-137-52,-209-82,1 2,-1-1,-1 2,1 0,-1 1,0 0,-1 1,0 1,0 0,-1 0,-1 1,0 1,0 0,-1 1,3 4,134 155,-134-157,-1 0,0 1,-1 0,-1 1,0 0,-1 1,-1 0,0 3,33 64,90 151,20 7,-26-7,-12 2,-2-47,3-43,-76-100,-19-22,1-1,2 0,0-2,2 0,19 14,-25-27,0-1,0 0,1-1,0-2,0 0,1 0,0-2,15 1,21 7,-1-3,0-3,1-2,-1-3,42-4,9 1,35-9,6-41,-116 37,-1 0,-1-3,0 0,-2-2,0 0,-1-2,-1-1,-1-2,-1 0,18-27,128-165,-86 106,6-41,-4-30,-48 48,23-52,-4 11,72-104,-91 183,4 2,5 2,54-82,-2 42,43-36,-125 145,1 1,0 1,2 0,0 1,2 2,11-10,47-6,-62 27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9:25.11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0 359,'30'-22,"97"-24,-106 40,0 1,1 1,0 1,0 1,0 1,0 0,0 2,14 3,-27-3,-1 0,1 1,-1 0,0 1,0 0,0 0,0 1,0 0,-1 0,0 1,0 0,0 0,-1 1,1 0,-1 0,0 0,-1 1,1 0,148 134,-134-124,1 0,1-2,0 0,2-2,-1 0,15 5,170 87,-30-30,-87-13,-75-44,-1 1,0 1,-1 0,-1 1,-1 0,-1 1,-1 0,1 6,41 82,17 101,44-41,-52-34,-12 1,-47-128,20 110,-10-68,-10-37,1-1,1 1,0-1,0 0,1 0,1 0,0-1,1 0,6 8,99 120,-94-120,0 1,-1 1,-1 0,-1 1,-1 1,2 6,-10-17,0 0,1-1,0 0,1 0,0-1,1 0,0 0,1-1,0 0,1-1,-1 0,8 4,113 79,-14-11,18-46,8-9,-42-29,-50-4,231 4,-261-2,0-1,0-1,0-1,-1 0,-1-2,1 0,-2-2,1 0,-2-1,0 0,15-16,-1 4,-7 6,-2-1,0-2,-2 0,0-1,12-19,116-160,-43 34,26-37,17-37,-81 123,-15-4,48-66,-51 81,-1 14,-40 70,-1-2,2 1,0 0,2 1,1 0,1 1,14-20,108-160,-1 9,-101 151,2 2,2 1,1 2,8-3,7-8,-12 5,-34 35,0 0,0 1,1 0,0 0,0 0,1 1,0 1,0 0,1 0,-1 0,1 1,1 1,-1 0,1 0,4 0,56-10,-53 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45.4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735 1,'-25'101,"6"1,3 0,5 2,5 2,-4 581,-14-409,23-258,-1 0,-1-1,-1 1,-1 0,0-1,-1 0,-2 0,1-1,-2 0,-5 7,-4-1</inkml:trace>
  <inkml:trace contextRef="#ctx0" brushRef="#br0" timeOffset="632.88">1 1129,'126'-44,"-1"-5,28-21,-117 54,66-33,-2-5,-2-4,-3-4,75-64,45-67,-215 193,1-1,-1 0,0 1,1-1,-1 0,1 0,-1 0,1 0,0 1,-1-1,1 0,0 1,-1-1,1 0,0 1,0-1,0 1,-1-1,1 1,0-1,0 1,0 0,0 0,0-1,0 1,0 0,0 0,0 0,0 0,0 0,0 0,0 0,0 0,0 0,0 1,0-1,-1 0,1 1,0-1,0 0,0 1,0-1,0 1,-1 0,1-1,0 1,0 0,-1-1,-50 180,31-118,-12 29,5 1,3 2,-2 43,22-125,1 0,0 0,1 0,0-1,1 1,1 0,-1 0,2 0,0 0,0 0,1-1,1 1,0-1,0 0,1 0,0 0,1-1,1 1,-1-1,1-1,1 0,0 0,0 0,1-1,0 0,1-1,-1 0,1 0,1-1,-1 0,11-3,1-1,-1 0,0-2,0-1,0 0,1-2,-1 0,-1-1,1-1,-1-1,1-1,-2-1,1-1,-1 0,-1-1,1-1,13-13,191-142,-182 150,-40 16,0 0,0 0,-1 0,1 0,0 1,0-1,0 0,0 1,-1-1,1 0,0 1,0-1,-1 1,1-1,0 1,-1 0,1-1,0 1,-1 0,1-1,-1 1,1 0,-1 0,0 0,1-1,-1 1,0 0,1 0,-1 0,0 0,0 0,0-1,0 1,0 0,0 0,0 0,0 0,0 0,0 0,-1 0,1-1,0 1,-1 1,-6 43,4-39,1 0,0 0,1 0,0 0,0 0,0 0,0 0,1 0,0 0,1 0,-1 0,1 0,0 0,1 0,-1 0,1 0,0 0,1-1,-1 1,1-1,0 0,1 1,-1-1,4 3,7-1,0 0,0-1,0-1,1 0,0-1,0-1,0 0,1-1,-1-1,0 0,1-1,-1-1,1 0,-1-1,0 0,0-2,0 0,0 0,1-2,6 0,1-1,-2-1,1-1,-1-1,0-1,-1-1,-1 0,0-2,0 0,-1-1,-1-1,-1 0,8-11,-20 23,0 0,-1 0,0 0,0-1,0 1,0-1,-1 0,0 0,0 0,0 0,-1 0,1 0,-1 0,0 0,-1-1,1 1,-1 0,0-1,0 1,-1 0,0 0,0-1,0 1,0 0,-1 0,0 0,0 0,0 0,-1 1,1-1,-1 1,0-1,-1 1,1 0,-1 0,0 0,0 1,0-1,0 1,0 0,-4-1,-1 2,1 0,-1 1,0 1,0 0,0 0,0 0,0 1,0 1,0-1,1 1,-1 1,0 0,1 0,0 1,0-1,0 2,0-1,-1 2,-7 5,-1 1,1 0,1 1,0 1,1 1,1 0,-8 11,13-17,1 1,1-1,-1 1,2 1,-1-1,2 1,-1 0,1 0,1 0,0 1,1-1,0 1,0-1,1 1,1 0,0 0,1-1,0 1,1 0,0-1,1 1,0-1,0 0,2 0,-1 0,1-1,1 1,0-1,0 0,1-1,7 9,2-3,1-1,0-1,1 0,1-1,0-1,0-1,1-1,0-1,1 0,0-1,0-2,0 0,1-1,16 1,3-1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44.3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764 1,'0'64,"-2"253,-19 75,-65 435,81-772,3 0,2 1,3-1,2 0,11 48,-3-73,-13-30,0-1,0 1,-1-1,1 1,0 0,0-1,0 1,0-1,0 1,1 0,-1-1,0 1,0 0,0-1,0 1,0-1,0 1,1 0,-1-1,0 1,0 0,1-1,-1 1,0 0,0 0,1-1,-1 1,0 0,1 0,-1-1,0 1,1 0,-1 0,1 0,-1 0,0 0,1-1,-1 1,0 0,1 0,-1 0,1 0,-1 0,0 0,1 0,-1 0,1 1,-1-1,0 0,1 0,-1 0,1 0,-1 0,0 1,1-1,-1 0,0 0,0 1,1-1,-1 0,0 0,1 1,-1-1,0 0,0 1,0-1,1 1,2-21,0-1</inkml:trace>
  <inkml:trace contextRef="#ctx0" brushRef="#br0" timeOffset="227.652">1 1102,'43'0,"43"-5,17-1,0 0,-7 1,-12 1,-9 2,-13 1,-7 1,-9 0,-7 0,-1 0,-1 0,-3 1,-2-6,-2-2,-1 1,-6 1</inkml:trace>
  <inkml:trace contextRef="#ctx0" brushRef="#br0" timeOffset="608.602">1666 1017,'-36'18,"1"2,1 1,0 1,2 2,1 2,1 1,1 1,-7 10,25-25,2 1,0-1,0 2,1-1,1 1,1 0,0 0,1 1,0 0,0 7,4-17,0-1,0 1,0 0,1 0,0-1,0 1,0 0,1-1,0 1,0 0,1-1,-1 1,1-1,0 0,1 0,-1 1,1-1,0-1,0 1,1 0,-1-1,1 0,0 0,0 0,1 0,-1 0,1-1,0 0,-1 0,2 0,-1-1,10 4,0-1,0-1,1 0,0-1,-1-1,1 0,0-2,0 1,0-2,0 0,0-1,0-1,-1 0,1-1,-1-1,0 0,0-1,0 0,-1-2,0 1,0-2,-1 0,12-10,-18 13,0 0,-1 0,1 0,-1-1,0 1,-1-2,1 1,-2 0,1-1,-1 0,0 0,0-1,-1 1,0-1,-1 1,0-1,0 0,-1 0,0 0,-1 0,0 0,0 0,-1 0,0 0,0 0,-1 0,-1 1,1-1,-1 0,-1 1,0-2,-13-13,-1 0,-1 1,-1 1,0 1,-13-9,-1-2,9 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49.4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1 630,'47'-108,"5"3,36-48,63-48,-121 166,-29 34,-1 0,1-1,-1 1,1-1,-1 1,1 0,0-1,-1 1,1 0,0 0,0 0,0-1,0 1,0 0,0 0,0 0,0 1,1-1,-1 0,0 0,1 1,-1-1,0 0,1 1,-1 0,1-1,-1 1,1 0,-1 0,0-1,1 1,-1 0,1 1,-1-1,1 0,-1 0,1 1,-1-1,1 0,-1 1,0 0,1-1,-1 1,0 0,0 0,1-1,-1 1,0 0,0 1,5 11,-1 0,-1 0,0 1,-1 0,0 0,-1-1,-1 2,0-1,-1 0,0 0,-2 3,2 5,0-11,-1-6,0-1,0 1,0-1,1 1,0 0,0-1,0 1,0-1,1 1,-1-1,1 1,0-1,1 1,-1-1,1 0,0 1,0-1,0 0,1-1,-1 1,1 0,0-1,0 1,0-1,1 0,-1 0,1 0,0 0,-1-1,1 1,0-1,1 0,0 0,10-2,-1-1,1-1,-1 0,1-1,-1 0,0-1,0-1,0 0,0-1,-1-1,0 0,-1 0,1-1,-1-1,-1 2,273-172,-281 177,-1 0,1 0,-1 0,1 0,0 1,0-1,-1 1,1 0,0 0,0 0,0 0,0 0,1 1,-1-1,0 1,0 0,0 0,0 0,1 0,-1 1,0-1,0 1,0 0,0-1,0 2,0-1,0 0,0 1,-1-1,1 1,0 0,-1 0,1 0,-1 0,0 0,0 0,2 2,16 80,-19-73,0 0,1 0,0-1,1 1,1 0,-1-1,2 0,-1 0,1 0,1-1,0 1,0-1,6 6,-7-12,0 0,0 0,0 0,0-1,1 1,-1-1,1-1,-1 1,1-1,0 0,0 0,-1 0,1-1,0 0,2-1,15 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49.7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1 457,'82'-33,"-1"-4,-2-4,-2-3,18-17,-3-15,-88 72,-1 0,1 1,-1-1,-1 0,1 0,0-1,-1 1,0 0,0-1,0 0,-1 1,1-1,-1 0,0 0,-1 0,1 1,-1-1,0 0,0 0,-1 0,1 0,-2-2,-1 2,0 0,-1 1,0 0,0-1,-1 2,1-1,-1 0,1 1,-1 0,0 0,-1 0,1 1,0 0,-1 0,1 0,-1 1,0-1,1 1,-1 1,0-1,0 1,1 0,-1 0,0 1,0 0,1 0,-1 0,-1 1,-12 1,1 2,-1 0,1 1,0 1,0 0,1 1,0 1,0 1,1 0,1 2,0-1,0 2,1 0,1 0,0 2,1-1,0 2,1 0,1 0,1 0,0 2,1-1,1 1,0 0,-3 17,10-27,-1 1,1 0,0 0,1-1,0 1,0 0,1-1,0 1,0-1,1 1,1-1,-1 0,1 0,0-1,1 1,0-1,0 0,0 0,1-1,0 1,1-1,-1 0,1-1,0 0,1 0,1 0,4 4,1-1,0-1,0-1,1 0,0-1,0 0,0-1,1-1,-1 0,1-1,0-1,-1 0,1-2,5 0,164-52,-151 39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0.0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1 279,'8'2,"0"-1,0 1,0-2,0 1,0-1,0 0,1-1,-1 0,0 0,0 0,0-1,0-1,-1 1,1-1,-1-1,1 1,-1-1,1-1,31-14,-2-1,0-2,-1-1,-2-2,0-2,4-6,-38 32,0 1,0-1,1 0,-1 0,0 0,1 1,-1-1,0 0,1 0,-1 1,1-1,-1 0,1 1,0-1,-1 0,1 1,-1-1,1 1,0-1,0 1,-1 0,1-1,0 1,0 0,0-1,-1 1,1 0,0 0,0 0,0-1,0 1,-1 0,1 0,0 1,0-1,0 0,0 0,0 0,-1 0,1 1,0-1,0 0,0 1,-1-1,1 1,0-1,-1 1,1-1,0 1,-1-1,1 1,-1 0,1-1,-1 1,1 0,-1-1,1 1,-1 0,0 0,1 0,-1-1,0 1,0 0,1 0,-10 57,7-51,0 1,0-1,0 0,1 1,0-1,1 1,-1-1,2 1,-1-1,1 1,0-1,0 1,1-1,0 0,0 1,1-1,0 0,0-1,1 1,0-1,0 1,1 0,3 0,-1-1,1 0,0-1,1 0,-1 0,1-1,0 0,0 0,0-1,1 0,-1-1,1 0,-1 0,1-1,0 0,0-1,0 0,-1-1,6 0,5-2,1 0,-1-1,0-1,0-1,-1-1,0-1,0-1,14-8,-14 6,-1-1,-1-1,0 0,0-1,-1-1,-1-1,-1 0,0-1,-1 0,-1-1,-1 0,0-1,2-7,12-30,-13 31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0.2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148 1,'-15'43,"-9"43,-5 22,1 1,7-8,6-11,5-12,6-9,2-7,2-4,1-8,0-2,1-5,-1-4,-1-5,6-8,0-3,1-6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0.5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1 200,'43'-15,"48"-14,18-2,5 0,-8 4,-7 7,-10 8,-7 0,-7 2,-8 4,-9 2,-15 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4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1,'-1'1,"0"0,-1 0,1 1,0-1,0 1,0-1,0 1,0-1,0 1,1 0,-1-1,0 1,1 0,0-1,-1 1,1 0,0 0,0 0,0-1,0 1,0 0,0 0,0 0,1-1,-1 1,1 0,-1 0,1-1,0 1,-1-1,2 1,-2 3,50 225,9-2,29 51,-88-278,0 0,-1 0,1 0,0 0,0 0,0 0,0 1,0-1,0 0,1 0,-1 0,0 0,1 0,-1 0,0 0,1 0,-1 0,1 0,-1 0,1-1,0 1,-1 0,1 0,0 0,0-1,-1 1,1 0,0-1,0 1,0-1,0 1,0-1,0 1,0-1,0 0,0 1,0-1,0 0,0 0,0 0,0 0,0 0,0 0,1 0,-1 0,0 0,0 0,0-1,0 1,0 0,0-1,0 1,0-1,0 1,-1-1,1 0,0 1,0-1,0 0,0 1,-1-1,2-1,66-180,-46 126,6-22,3 2,4 1,3 2,6-2,5-7,-40 67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0 347,'64'-17,"1"2,0 4,1 3,0 2,1 3,52 5,-58 10,-87-19,10 2,1-1,1-1,-1 0,1-1,0 0,1-1,0-1,0 0,1 0,0-2,1 1,1-1,0-1,0 0,1 0,1-1,0 0,-1-4,9 15,-1-1,1 1,-1-1,1 1,0-1,0 1,0-1,1 1,-1-1,1 1,0-1,0 1,0 0,0-1,1 1,-1 0,1 0,0 0,0 0,0 0,2-1,13-15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3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1298,'52'0,"-1"-3,0-3,0-1,0-3,35-11,-57 10,-1 0,0-2,-1-1,0-1,-1-2,-1 0,-1-2,0 0,-2-2,0 0,-1-2,3-5,38-54,-2-3,44-87,-72 118,231-427,-255 467,-2 1,2 0,-1 0,2 1,0 0,0 0,1 1,0 0,1 1,12-9,-22 18,1 0,0 0,0 0,-1 0,1 1,0-1,0 1,0-1,0 1,0 0,0-1,-1 1,1 0,0 1,0-1,0 0,0 0,0 1,0-1,0 1,-1 0,1-1,0 1,0 0,-1 0,1 0,-1 0,1 0,-1 1,1-1,-1 0,1 1,-1-1,0 1,0 0,1 1,29 65,-3 31,-4 2,-5 0,3 67,-17-137,-1 1,-2 0,-1-1,-2 1,-1 0,-1-1,-2 1,-1-1,-1 0,-9 19,10-33,-1-1,-1 0,-1 0,0-1,-1 0,0-1,-1 0,-1-1,0 0,-1-1,-1 0,0-1,0 0,-1-1,0-1,-3 1,-24 7,0-1,-1-2,0-1,-21 1,21-6,-1-2,0-1,0-3,0-1,0-2,0-2,1-3,-17-4,30 5,6 1</inkml:trace>
  <inkml:trace contextRef="#ctx0" brushRef="#br0" timeOffset="566.365">1948 847,'-16'2,"1"1,0 0,0 1,0 1,0 0,1 1,0 1,0 0,0 1,1 0,0 1,1 0,0 1,0 1,1 0,1 0,0 1,0 1,1-1,0 3,7-9,0 0,0 0,1 1,0-1,0 0,1 0,0 1,0-1,0 0,1 0,0 1,0-1,0 0,1 0,0 0,0 0,1 0,0-1,0 1,0-1,0 0,1 0,0 0,0 0,0 0,1-1,0 0,-1 0,1 0,1-1,-1 1,1-1,-1 0,1-1,0 0,0 1,0-2,0 1,0-1,0 0,6 0,4-1,0-1,0 0,0-1,-1-1,1-1,-1 0,0-1,0-1,0 0,-1-1,0 0,0-1,-1-1,0 0,0-1,-1 0,0-1,-1-1,-1 0,0 0,0-1,-1 0,-1 0,0-1,2-5,-5 11,0 1,0-1,-1 0,0-1,-1 1,0 0,0-1,-1 0,0 0,0 0,-1 0,0 0,-1 0,0 0,0 0,-1 0,0 0,-1 0,0 0,0 1,-1-1,0 0,0 1,-1 0,0 0,-1 0,1 0,-2 1,1 0,-1 0,0 0,-1 1,1-1,-1 2,0-1,-1 1,1 0,-1 0,0 1,-7-2,1 3,0 0,-1 2,1-1,0 2,-1 0,1 1,-1 0,1 1,0 1,-1 0,1 1,1 0,-7 4,-13 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8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0,'-10'5,"-2"11,-1 7,4 6,2 1,2 2,8-1,2-1,2 0,-2 0,-1-2,-6 1,-3-1,0-5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8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1,'-9'14,"1"10,7 1,4-4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1.3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408 35,'-30'-1,"0"3,0 0,0 2,0 1,1 1,0 2,0 0,1 3,0 0,-2 3,23-10,1 0,0 0,1 1,-1 0,1 0,0 0,0 1,0 0,1 0,0 0,0 0,0 1,1-1,0 1,0 0,1 0,0 0,0 0,1 1,0-1,0 0,0 1,1-1,0 0,1 1,0-1,0 1,0-1,1 0,0 0,3 7,-2-9,0 1,1-1,-1 1,1-1,0 0,0-1,1 1,0-1,-1 1,1-2,1 1,-1 0,1-1,-1 0,1 0,0-1,0 0,0 0,0 0,0 0,1-1,-1 0,0-1,1 1,-1-1,0 0,1-1,-1 0,0 0,1 0,-1-1,0 1,0-2,0 1,0-1,0 0,-1 0,1 0,-1-1,3-2,55-41,-3-2,-2-4,23-27,26-24,-106 102,0 0,0 0,1 0,-1 0,1 0,-1 0,1 0,0 0,0 1,0-1,0 1,0-1,0 1,0 0,0 0,0 0,1 0,-1 0,0 0,1 1,-1-1,1 1,-1 0,1-1,-1 1,0 0,1 0,-1 1,1-1,-1 1,1-1,-1 1,0 0,1-1,-1 1,0 1,0-1,1 0,-1 0,0 1,0-1,-1 1,1 0,0-1,0 1,-1 0,1 0,-1 0,1 2,3 14,-1 1,-1 0,0 0,-2 0,0 1,-1-1,-3 16,2 5,-3 116,-7 0,-6 0,-29 109,31-197,-3-1,-2-1,-4-1,-2-1,-33 57,40-88,3 0,-2-2,-1 0,-1 0,-2-2,-1-1,-1-1,-2 0,-15 11,38-34,0 0,-1-1,1 0,0 1,-1-1,0 0,0 0,0-1,0 1,0-1,0 0,-1 0,1-1,-1 1,1-1,-1 0,0 0,1 0,-1-1,0 0,0 0,1 0,-1 0,0-1,0 1,1-1,-1-1,0 1,1-1,0 1,-1-1,1-1,0 1,0 0,-1-2,-1-6,2 0,-1 0,1 0,0-1,1 0,1 1,0-1,0 0,1 0,0 0,1-1,0 1,1 0,0 0,1 0,0 0,1 0,3-9,14-41,2 2,3 0,3 1,2 2,2 0,26-29,73-99,106-112,-211 263,-7 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0,'-18'1,"0"0,0 1,0 1,1 0,-1 2,1 0,0 1,1 0,-1 1,1 1,-5 4,17-9,1-1,-1 1,1-1,0 1,0 0,0 0,1 1,-1-1,1 0,-1 1,1 0,0-1,0 1,1 0,-1 0,1 0,0 0,0 0,0 0,1 1,0-1,-1 0,1 0,0 0,1 1,-1-1,1 0,0 0,0 0,0 0,1 0,-1 0,1 0,0 0,0-1,1 1,-1-1,1 1,-1-1,1 0,0 0,0 0,0 0,1-1,157 119,-147-108,0 2,-1 0,-1 0,-1 1,0 0,-1 1,-1 0,0 2,-6-12,-1-1,0 1,0-1,0 1,-1 0,0 0,0 0,-1-1,0 1,0 0,-1 0,0 0,0 0,0 0,-1-1,0 1,0-1,-1 1,0-1,0 0,0 0,-1 0,0 0,-1 1,-4 2,0-1,0 0,0 0,-1-1,0-1,0 0,-1 0,0-1,0 0,0-1,0 0,-1-1,0 0,0-1,0 0,1-1,-2 0,1-1,-6-1,14 1,0 0,0 0,1-1,-1 0,0 0,1 0,-1 0,0-1,1 1,0-1,-1 0,1 0,0 0,0-1,0 1,0 0,1-1,-1 0,1 0,-1 0,1 0,0 0,0 0,1-1,-1 1,0-2,-5-17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32 812,'-1'0,"0"1,0-1,0 1,0-1,0 1,0 0,1-1,-1 1,0 0,0 0,0 0,1 0,-1 0,0 0,1 0,-1 0,1 0,-1 0,1 0,0 0,-1 0,1 0,0 0,0 0,0 1,0-1,0 0,0 0,0 0,0 0,0 0,1 1,-1-1,0 0,1 0,-1 0,1 0,-1 0,1 0,-1 0,1 0,0 0,-1 0,1 0,0-1,0 1,0 9,33 221,-35 51,-6-246,7-35,0 0,0-1,-1 1,1-1,0 1,0-1,0 1,0 0,-1-1,1 1,0-1,0 1,-1-1,1 1,0-1,-1 0,1 1,0-1,-1 1,1-1,-1 0,1 1,-1-1,1 0,-1 1,1-1,-1 0,1 0,-1 0,1 1,-1-1,0 0,1 0,-1 0,1 0,-1 0,1 0,-1 0,0 0,1 0,-1 0,1-1,-1 1,1 0,-1 0,1 0,-1-1,1 1,-1 0,1-1,-1 1,1 0,-1-1,1 1,-1 0,1-1,0 1,-1-1,1 1,-4-8,0 1,1-1,0 1,0-1,1 0,0 0,0 0,1 0,0 0,0-1,1 1,0 0,1-5,-1 2,2-48,2 0,3 0,3 1,2 0,3 0,2 2,23-51,-28 75,2 1,1 1,1 0,2 1,7-8,-24 35,0 1,0 0,0-1,0 1,0 0,0 0,0 0,0 0,0 0,1 0,-1 0,0 1,0-1,1 0,-1 1,1-1,-1 1,1-1,-1 1,1 0,-1-1,1 1,-1 0,1 0,-1 0,1 0,-1 1,1-1,-1 0,1 1,-1-1,1 1,-1-1,0 1,1-1,-1 1,0 0,1 0,-1 0,0 0,0 0,0 0,0 0,0 0,0 0,0 1,0-1,0 0,-1 1,1-1,0 0,-1 1,1-1,-1 1,0-1,1 1,-1-1,0 1,0 0,14 105,6 14,-9-100,-2-2</inkml:trace>
  <inkml:trace contextRef="#ctx0" brushRef="#br0" timeOffset="303.041">710 812,'-28'116,"5"2,1 34,28-28,-5-121,0 0,0 0,0 0,0 1,0-1,0 0,1-1,0 1,-1 0,1 0,0-1,0 1,1-1,-1 0,0 1,1-1,0 0,-1 0,1-1,0 1,0 0,0-1,0 0,0 0,0 0,0 0,0 0,1-1,-1 1,0-1,0 0,1 0,-1 0,0 0,2-1,9-4,0 0,0-1,-1-1,1 0,-2-1,1 0,-1-1,0 0,-1-1,0 0,0-1,-2 0,1-1,-1 0,-1 0,0-1,2-5,-3 9,-1 1,1-2,-2 1,1-1,-2 1,1-1,-1-1,0 1,-1-1,-1 1,0-1,0 0,-1 0,0 0,-1 0,0 0,-1 0,0 0,0 0,-1 1,-1-1,0 0,-1 1,0 0,0 0,-1 0,0 0,-1 1,0 0,0 0,-5-4,6 7,-2 0,1 1,0 0,-1 0,0 0,0 1,-1 0,1 0,-1 1,0 0,0 0,0 1,0 0,0 1,0-1,-1 2,1-1,0 1,-1 0,1 1,0 0,0 0,-1 1,1 0,0 0,0 1,1 0,-1 0,1 1,-1 0,0 1,-11 14,5 0</inkml:trace>
  <inkml:trace contextRef="#ctx0" brushRef="#br0" timeOffset="653.95">1442 247,'-4'82,"4"0,3 0,4 0,8 33,22 138,-23-155,-10-82,0 0,-1 1,-1-1,-1 1,-1-1,0 1,-1 0,-2 14,-15 7,7-25</inkml:trace>
  <inkml:trace contextRef="#ctx0" brushRef="#br0" timeOffset="900.161">1048 868,'48'-5,"35"-6,13-6,-1 0,-10 2,-12 5,-7-2,-11 2,-10 2,-2 3,-5 2,-3-4,-4 1,-1 0,-1 2,-6 1</inkml:trace>
  <inkml:trace contextRef="#ctx0" brushRef="#br0" timeOffset="1586.419">2233 671,'-280'256,"269"-246,3-4,2 0,-1 1,1 0,0-1,0 2,1-1,-1 1,2 0,-1 0,1 0,1 1,-2 3,6-10,0 1,0-1,1 0,-1 1,1-1,-1 0,1 0,0 0,-1 0,1-1,0 1,0 0,0-1,1 1,-1-1,0 0,1 0,-1 0,0 0,1 0,-1 0,1-1,0 1,-1-1,1 0,-1 0,1 1,0-2,-1 1,1 0,-1-1,1 1,-1-1,1 0,-1 1,1-1,-1 0,1-1,22-7,-1-1,0-2,0 0,-1-1,-1-1,0-2,-2 0,1-1,-2-1,0-1,6-9,39-34,-2 16,-60 47,0 0,0 1,0 0,0-1,-1 1,1 0,-1 0,1 0,-1 0,1 0,-1 0,0 0,0 1,0-1,-1 0,1 1,0-1,-1 0,1 1,-1-1,0 1,0-1,0 1,0-1,-1 3,1-2,0 6,0 1,0 0,1 0,0-1,1 1,0-1,0 1,1-1,0 0,1 0,0 0,0 0,1-1,0 0,0 0,1 0,0-1,1 1,0-1,0-1,0 1,1-1,0-1,0 0,0 0,1 0,-1-1,1 0,0-1,9 3,-8-5,0 0,-1 0,1-1,0-1,0 0,-1 0,1 0,-1-1,1-1,-1 0,0 0,0-1,0 0,0 0,-1-1,0 0,0-1,0 0,0 0,-1 0,0-1,-1 0,5-7,52-64,-4-3,-4-3,9-24,-35 55,-2-1,-3-1,-3-1,-1-1,-4 0,7-42,-22 94,2-8,0 0,-1 1,0-1,-1 0,-1 0,0-1,0 1,-1 0,-1 0,0 1,-5-14,6 24,0 0,-1 0,1 0,-1 1,0-1,1 0,-1 1,0-1,0 1,0-1,0 1,-1 0,1 0,0 0,0 0,-1 0,1 1,0-1,-1 1,1-1,-1 1,1 0,-1 0,1 0,0 0,-1 1,1-1,-1 1,1-1,0 1,-1 0,1 0,0 0,0 0,-1 0,1 0,0 1,0-1,1 1,-1-1,0 1,0 0,1 0,-1 0,1 0,0 0,-1 0,1 0,0 0,0 0,0 1,1-1,-1 0,0 1,1 1,-11 23,1 1,2 0,1 0,1 0,1 1,2 0,0 11,-1 17,2 0,3-1,2 1,3-1,2 1,13 43,45 195,-64-279,-16-33,11 13,-7-9</inkml:trace>
  <inkml:trace contextRef="#ctx0" brushRef="#br0" timeOffset="1833.718">2656 530,'43'5,"34"1,13 0,-4-1,-11-2,-10 4,-10 1,-11-1,-7-2,-10-2</inkml:trace>
  <inkml:trace contextRef="#ctx0" brushRef="#br0" timeOffset="2104.995">3503 840,'28'-14,"-2"-2,0-1,-1-1,0-2,-2 0,0-1,-2-1,0-1,-2-1,17-26,-34 48,0-1,0 1,-1-1,1 1,-1-1,1 0,-1 0,0 0,0 1,0-1,-1 0,1 0,0 0,-1 0,0 0,0 0,0-1,0 1,-1 0,1 0,-1 0,1 0,-1 0,0 1,0-1,-1 0,1 0,0 0,-1 1,0-1,1 1,-1-1,0 1,-1 0,1 0,0 0,0 0,-1 0,1 0,-1 1,0-1,0 1,1 0,-1 0,0 0,0 0,0 0,0 1,-1-1,-7 4,0 1,0 0,1 1,0 0,0 0,0 1,0 0,1 1,0 0,-2 4,-2-1,-11 9,2 2,1 0,0 2,2 0,0 1,2 1,0 1,2 0,1 1,1 0,2 1,-1 4,9-26,1 0,-1 1,1-1,1 0,-1 1,1-1,0 1,1 0,-1-1,1 1,0 0,1-1,0 1,0 0,0-1,1 1,0-1,0 0,1 1,0-1,0 0,0-1,1 1,0 0,0-1,0 0,0 0,1 0,0-1,0 1,0-1,1-1,0 1,-1-1,1 1,0-2,1 1,0 0,18 0,0 0,0-2,0-1,0-1,0-1,-1-1,1-1,0-1,-1-1,0-2,-1 0,1-2,12-2,0-3,-1 0,0-2,-2-2,0-1,-1-2,1-3</inkml:trace>
  <inkml:trace contextRef="#ctx0" brushRef="#br0" timeOffset="2539.988">4350 530,'-27'9,"-1"1,2 1,0 1,0 1,1 2,1 0,0 2,1 1,1 0,1 2,0 0,2 2,-14 18,30-36,-1 1,1 0,0 0,0 0,1 0,0 0,-1 0,2 1,-1-1,1 1,0-1,0 1,0 0,1-1,0 1,0 0,0-1,1 1,0 0,0-1,0 1,1-1,0 1,0-1,0 0,1 0,-1 0,1 0,0 0,1 0,-1-1,1 0,0 0,1 1,3 1,0-1,0 1,1-2,0 1,-1-1,2-1,-1 1,0-1,1-1,-1 0,1 0,0-1,0 0,-1-1,1 0,0-1,0 0,0 0,-1-1,1 0,-1-1,0 0,1 0,-1-1,7-5,10-8,-1-2,0-1,-2 0,0-2,-2-1,0-1,-2 0,-1-1,-1-2,0 1,-3-2,0 0,-2-1,0 0,-3-1,0 0,2-18,-5 26,0 0,-1 0,-1-1,-2 0,0 1,-1-1,-1 0,-2 0,0 0,-1 0,-1 1,-2 0,0 0,-1 0,-1 0,-1 1,-6-10,11 26,0 0,0-1,0 1,-1 1,0-1,0 1,0 0,0 0,-1 0,0 0,1 1,-1 0,0 1,-1-1,1 1,0 0,-1 1,1 0,-1 0,0 0,1 0,-1 1,1 0,-1 1,0 0,1 0,-1 0,1 1,-1-1,1 2,0-1,0 1,0 0,0 0,0 0,-1 2,-4 5,1 0,0 0,0 1,1 0,1 1,0 0,0 0,1 1,1 0,0 0,1 0,0 1,1 0,1 0,0 0,1 0,0 1,1-1,1 0,0 1,1-1,0 1,2-1,-1 0,2 0,0 0,1 0,4 9,15 30,3-1,1-1,3-2,2-1,2-1,2-2,2-2,2-1,1-2,2-3,2-1,2-2,35 19,2-2,1-3,62 23,-123-60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27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571 281,'-6'-20,"-1"-1,-1 1,-1 0,0 1,-2 0,0 0,-1 1,-1 1,-1 0,0 1,-1 0,-7-4,18 16,0 0,0 1,0 0,-1 0,0 0,1 0,-1 1,0 0,-1 0,1 0,0 1,0-1,-1 1,1 0,0 1,-1 0,1-1,-1 2,1-1,-1 1,1-1,0 2,-1-1,1 0,0 1,0 0,0 0,0 1,0 0,1-1,-4 4,-16 12,1 2,1 0,1 2,1 1,1 0,1 1,0 1,2 1,2 0,-3 7,9-14,0 1,1 0,2 0,0 0,1 1,1 0,1-1,0 5,2-15,-1-1,2 0,-1 1,1-1,1 0,-1 0,2 0,-1 0,1 0,1 0,-1-1,1 1,1-1,0 0,0 0,0-1,1 1,0-1,3 2,-3-5,-1 0,1 0,0-1,0 0,0 0,1 0,-1-1,1 0,-1 0,1 0,0-1,0 0,0 0,0-1,0 0,-1 0,1-1,0 0,0 0,0 0,-1-1,6-2,9-3,-1-2,1 0,-1-1,-1-1,0-1,7-7,7-7,-1-1,-2-2,-1-1,-1-2,-2 0,-1-2,-1-1,-2 0,-2-2,-1 0,5-20,2 8,-64 111,-11 39,4 2,5 2,-6 37,17-44,5 1,-4 46,31-55,-3-88,1 1,-1-1,1 0,0 0,0 0,0 0,0 0,0 0,0-1,0 1,1 0,-1 0,1-1,-1 1,1-1,-1 0,1 1,0-1,0 0,0 0,0 0,0 0,0 0,0 0,0-1,0 1,0-1,0 1,0-1,0 0,1 0,-1 0,0 0,0 0,0 0,0-1,1 1,0-1,14-4</inkml:trace>
  <inkml:trace contextRef="#ctx0" brushRef="#br0" timeOffset="316.412">1107 338,'-42'63,"2"2,3 2,3 1,3 2,3 1,-2 15,27-80,1-1,-1 0,1 1,0-1,1 1,-1 0,1 0,0-1,1 1,-1 0,1 0,0 0,1 0,-1 0,1 0,0 0,1-1,-1 1,1 0,0-1,1 1,-1-1,1 0,0 0,0 0,1 0,0-1,0 1,0-1,0 0,0 0,4 2,3-2,0-1,1 0,0 0,0-1,-1-1,1 0,0 0,0-1,0-1,0 0,0-1,0 0,-1-1,1 0,-1-1,2-1,12-4,0-2,-1-1,-1 0,0-2,-1-1,16-14,-24 19,1-1,-2-1,0 0,0-1,-1 0,-1-1,0 0,-1-1,0 0,-1-1,-1 0,-1-1,0 1,-1-1,-1 0,0-1,-2 1,0-1,0 0,-2 0,0 0,-2 0,0 0,0 1,-2-1,0 0,-1 1,-1-1,-1 1,0 0,-1 1,-1-1,3 8,0 0,-1 0,-1 1,1 0,-1 0,0 0,-1 1,0 0,0 1,-1 0,1 0,-1 0,-1 1,1 1,-1-1,0 2,0-1,0 1,0 1,0 0,-5 0,-18 0,5 2</inkml:trace>
  <inkml:trace contextRef="#ctx0" brushRef="#br0" timeOffset="634.324">1869 28,'-19'13,"1"0,0 2,0 1,2 0,0 1,1 0,1 1,0 1,2 1,0-1,1 2,0 1,10-17,0 0,0 0,0 0,1 0,0 0,-1 0,2 0,-1 0,1-1,-1 1,1 0,1 0,-1 0,1 0,0-1,0 1,0-1,0 0,1 1,0-1,0 0,0 0,0-1,1 1,-1-1,1 1,0-1,0 0,0-1,0 1,1-1,-1 0,1 0,-1 0,1 0,0-1,0 0,0 0,0 0,0-1,0 1,0-1,-1 0,1-1,0 1,2-1,0 0,1 1,-1-1,0 0,1-1,-1 0,0 0,0 0,0-1,0 0,0 0,0-1,-1 0,0 0,0-1,0 1,0-1,-1-1,0 1,0-1,0 0,-1 0,0 0,0 0,0-1,-1 0,0 0,0 0,-1 0,0 0,0 0,0-3,0 1,-1 0,0 0,0 0,-1 0,0-1,0 1,-1 0,0 0,-1 0,0 0,-1 0,0 1,0-1,0 0,-1 1,-1 0,1 0,-1 0,-1 1,1 0,-1 0,-1 0,1 1,-1 0,0 0,0 0,-1 1,0 0,0 1,0-1,0 2,-3-2,-13-2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45 100,'-16'79,"4"1,3 0,3 0,4 1,4 0,7 43,-4-109,-2-36,0 5,16-97,-11 58,2 1,3 0,15-40,-15 62,1 1,1 1,1 0,2 1,1 1,1 1,2 1,14-14,-32 36,0 0,-1 1,1 0,0-1,1 1,-1 1,1-1,-1 1,1 0,0 0,0 0,-1 0,2 1,2-1,11 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21 831,'10'0,"0"-1,1 1,-1-2,0 0,0 0,0-1,0 0,0 0,-1-1,0-1,1 0,-2 0,1 0,0-1,-1-1,0 1,-1-1,1-1,-1 1,-1-1,0-1,0 1,0-1,-1 0,0 0,-1 0,0-1,0-1,-4 7,0 1,0-1,0 0,0 0,-1 1,1-1,-1 1,0-1,0 0,-1 1,1 0,-1-1,1 1,-1 0,0 0,0 0,-1 0,1 0,-1 0,1 1,-1-1,0 1,0-1,0 1,0 0,0 1,-1-1,1 0,0 1,-1 0,1 0,-1 0,0 0,1 0,-1 1,0 0,1-1,-1 1,0 1,1-1,-1 1,0-1,1 1,-1 0,1 0,-1 0,1 1,-1-1,1 1,0 0,0 0,0 0,-3 3,-3 2,0 0,0 1,1 1,0-1,1 1,0 1,0 0,1-1,0 2,0-1,1 1,1 0,0 0,0 0,1 0,1 1,0 0,0-1,1 5,2-5,0 1,1-1,0 0,0 1,1-1,1 0,0 0,1-1,0 1,0-1,1 0,0 0,1-1,0 0,1 0,0-1,0 1,1-2,-1 1,2-1,-1-1,1 0,0 0,1-1,-1 0,1-1,0 0,0-1,0 0,0 0,1-2,-1 1,2-1,11 3,-1-2,0 0,1-1,-1-1,1-2,-1 0,1-1,-1-2,-1 0,1-1,-1-2,0 0,0-1,16-10,-19 6,1 0,-2-2,0 0,0-1,-2-1,0 0,-1-1,-1-1,0-1,9-17,1-11,-1 0,-2-2,-3 0,-2-1,-2-1,-2 0,-3-1,-2 0,-2 0,-2-1,-4-23,2 67,-1 0,-1 1,0-1,0 1,0-1,-1 1,-1 0,0-1,0 1,-1 1,0-1,0 0,-1 1,0 0,0 0,-4-3,5 11,1 0,-1-1,0 1,0 1,0-1,0 0,0 1,0 0,0 0,0 0,0 1,1-1,-1 1,0 0,1 0,0 0,-1 0,1 1,0-1,0 1,0 0,1 0,-1 0,1 0,-1 0,1 1,0-1,0 1,1-1,-1 1,1 0,-1 0,-15 33,0 1,3 0,1 1,2 0,2 1,1 0,2 1,0 32,2-16,3 1,3 0,1-1,4 0,2 0,2 0,3-2,2 1,3-2,23 47,-40-94,1-1,0 1,0-1,0 0,1 0,0-1,0 1,0-1,1 0,0 0,0 0,0 0,1-1,-1 0,7 3,3-7,-4-6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349 667,'-30'13,"0"1,2 2,0 1,1 0,0 3,2 0,0 1,1 1,-7 11,-34 68,64-99,0 1,-1-1,1 1,0 0,1 0,-1 0,0-1,1 1,-1 0,1 0,0 0,0 0,0 0,0 0,1-1,-1 1,1 0,0 0,0 0,0-1,0 1,0 0,1-1,-1 1,1-1,-1 1,1-1,0 0,0 0,0 0,0 0,0 0,1 0,-1 0,1-1,-1 0,1 1,1 0,2 0,1 0,0-1,0 1,1-1,-1 0,0-1,0 0,0 0,0 0,1-1,-1 0,0-1,0 0,0 0,-1 0,1-1,0 0,-1 0,0 0,1-1,2-3,116-101,-123 107,20-24,-1-1,-1 0,-2-1,0-1,4-13,-22 40,0 0,0 0,0-1,0 1,0 0,1 0,-1 0,0 0,0 0,1 0,-1 0,1-1,-1 1,1 0,-1 0,1 0,0 1,-1-1,1 0,0 0,0 0,0 0,-1 1,1-1,0 0,0 1,0-1,0 1,0-1,1 1,-1-1,0 1,0 0,0 0,0-1,0 1,0 0,1 0,-1 0,0 0,0 0,0 1,0-1,0 0,0 0,1 1,-1-1,0 1,0-1,0 1,0-1,0 1,0 0,15 193,-15-187,1 0,-1-1,1 1,1 0,-1 0,1-1,0 1,0-1,1 0,0 0,0 0,1-1,-1 1,1-1,0 0,1-1,-1 1,1-1,0 0,0 0,0-1,0 0,1 0,0 0,-1-1,1 0,0 0,0-1,0 0,0 0,0 0,0-1,0 0,0-1,1 1,6-5,-1 0,0-1,0-1,0 0,-1 0,0-1,0-1,-1 0,0 0,-1-1,0 0,-1-1,0 0,0-1,-1 0,-1 0,0-1,-1 0,1-2,17-24,7-17,-2-1,-2-2,-3 0,-3-2,-2 0,3-28,-12 43,-2-1,-3 1,-1-1,-2 0,-3 0,-3-21,5 67,-1 0,0 0,1-1,-1 1,0 0,0-1,0 1,0 0,0-1,0 1,0 0,0-1,-1 1,1 0,0 0,-1-1,1 1,-1 0,0 0,1-1,-1 1,0 0,1 0,-1 0,0 0,0 0,0 0,0 0,0 1,0-1,0 0,-1 1,1-1,0 0,0 1,-1-1,1 1,0 0,0-1,-1 1,1 0,0 0,-1 0,1 0,0 0,-1 0,1 0,0 0,-1 1,1-1,0 0,0 1,-1-1,1 1,0 0,0-1,-1 1,-8 15,1 0,0 1,1-1,1 2,1-1,0 1,1 0,1 0,1 1,0-1,1 1,2-1,0 1,1 8,1 408,-2-412,1 0,1 1,0-1,2 0,1 0,1-1,0 0,2 0,1 0,0-1,2 0,3 5,14 3,-28-29,0 1,1-1,-1 1,0-1,1 0,-1 1,1-1,-1 1,1-1,-1 0,1 1,-1-1,1 0,-1 0,1 1,-1-1,1 0,-1 0,1 0,-1 0,1 0,0 1,-1-1,1 0,-1 0,1-1,-1 1,1 0,0 0,-1 0,1 0,-1 0,1-1,-1 1,1 0,-1 0,1-1,-1 1,1 0,-1-1,1 1,-1 0,0-1,1 1,-1-1,1 1,-1-1,0 1,0-1,1 1,-1-1,0 1,0-1,0 1,1-1,-1 0,0 1,0-1,0 1,0-1,0 0,0-18,-3-1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1,'39'0,"31"0,14 0,-3 0,-10 0,-8 0,-9 0,-10 0,-7 0,-5 0,-9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2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1,'10'34,"7"15,2 5,-3-12,-5-13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5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33,'-10'0,"-7"0,-7 0,7 0,6-4,9-3,5-4,2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8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85 290,'-16'161,"6"0,7 5,3-166,1 3,0-1,-1 1,0-1,1 1,-1-1,0 1,0-1,-1 1,1-1,0 1,-1-1,1 1,-1-1,0 0,0 1,0-1,0 0,0 0,-1 0,1 1,-1-1,1-1,-1 1,0 0,0 0,1-1,-1 1,0-1,-1 1,1-1,-1-3,1 0,0 0,0 0,-1-1,1 1,1-1,-1 1,0-1,1 0,-1 0,1 0,0 1,0-1,0-1,0 1,0 0,1 0,-1 0,1 0,0 0,0-1,0 1,1-3,-1 2,0-45,3 0,2-1,2 1,2 1,3 0,1 0,3 1,1 1,23-42,-27 58,2 1,0 1,2 1,1 0,1 1,2 1,18-18,-38 42,0 0,0 0,0 0,-1 0,1 0,0 0,0 0,1 1,-1-1,0 0,0 1,0-1,0 0,1 1,-1-1,0 1,1 0,-1 0,0-1,1 1,-1 0,0 0,1 0,-1 0,0 0,1 1,-1-1,0 0,1 1,-1-1,0 0,0 1,1 0,-1-1,0 1,0 0,0 0,0-1,0 1,0 0,0 0,0 0,27 56,-22-40,9 23,-13-32,0 1,1 0,0-1,1 1,0-1,0 0,1 0,0 0,0-1,0 0,1 0,1 0,-1-1,1 0,3 2,9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7.5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0,'-9'39,"-9"31,0 9,2-4,4-10,4-12,4-9,2-13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9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0 278,'28'-7,"0"0,1 2,-1 2,1 0,0 2,0 1,0 1,26 5,4 3,-1-2,1-4,46-2,-106-2,0 1,1-1,-1 0,1 1,-1-1,1 1,-1-1,1 0,-1 1,1-1,0 0,-1 1,1-1,0 0,0 0,-1 1,1-1,0 0,0 0,0 0,0 1,0-1,0 0,0 0,0 1,1-1,-1 0,0 0,0 1,1-1,-1 0,0 0,1 1,-1-1,1 0,-1 1,0-1,1 1,0-1,-1 0,1 1,-1 0,1-1,0 1,-1-1,1 1,0 0,-1-1,1 1,0 0,0-1,-1 1,1 0,0 0,0 0,0 0,-1 0,1 0,0 0,0 0,-1 0,1 0,0 1,0-1,0 0,-1 0,1 1,0-1,0 1,-62-61,52 54,1-1,0 0,0 0,0-1,1 0,1 0,-1-1,1 0,1 0,-1 0,2-1,-1 0,1 0,1 0,0 0,-1-17,2 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0,'-9'89,"3"0,4 0,4-1,4 1,13 59,18 87,-15-112,-19-72,-7-48</inkml:trace>
  <inkml:trace contextRef="#ctx0" brushRef="#br0" timeOffset="232.902">1 650,'38'-10,"32"-7,10-2,-1-2,-3 3,-10 4,-6 0,-9 2,-4 3,-5 3,-4 3,0 2,-1 0,-2 2,-2-1,-7 1</inkml:trace>
  <inkml:trace contextRef="#ctx0" brushRef="#br0" timeOffset="481.024">1158 537,'-23'60,"3"1,3 1,2 1,-3 38,16-95,0 1,1-1,0 1,0-1,0 1,1-1,0 1,0 0,1-1,0 1,0-1,0 1,1-1,0 0,0 0,1 1,0-1,0-1,0 1,1 0,0-1,0 0,0 0,0 0,1 0,0-1,0 1,0-1,1-1,-1 1,1-1,0 0,4 2,2-2,0-1,0 0,0 0,-1-2,1 1,0-1,0-1,0 0,0-1,0 0,0-1,-1 0,1-1,-1 0,0-1,0 0,-1-1,0 0,0-1,0 0,0 0,-1-1,-1 0,1-1,-1 0,-1 0,0-1,4-6,-4 1,0 0,-1-1,0 0,-2 0,0-1,0 1,-2-1,0 0,-1 1,-1-1,0 0,-1 0,-1-1,1 10,0 1,-1-1,0 1,0 0,-1-1,1 1,-2 0,1 1,-1-1,0 0,0 1,-1 0,0 0,0 0,0 1,-1 0,0 0,0 0,0 1,-1-1,1 1,-1 1,0 0,0 0,0 0,-1 1,1 0,0 0,-1 0,0 1,1 1,-1-1,1 1,-1 1,-6 0,-11 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0 165,'20'30,"-1"1,-1 1,-2 1,-2 1,0 0,-3 0,-1 1,2 15,-1 64,-12-113,1 0,-1 0,1 0,0 0,-1 1,1-1,0 0,0 0,0 0,0 0,0 1,0-1,0 0,1 0,-1 0,0 0,1 1,-1-1,1 0,-1 0,1 0,-1 0,1 0,0 0,-1 0,1 0,0 0,0-1,0 1,0 0,0 0,0-1,0 1,0-1,0 1,0-1,0 1,0-1,0 1,0-1,1 0,-1 0,0 0,0 0,0 0,0 0,1 0,-1 0,0 0,0 0,0 0,0-1,1 1,-1-1,0 1,0-1,0 1,0-1,0 1,0-1,0 0,0 0,0 1,-1-1,1 0,0 0,0 0,-1 0,1 0,0-1,54-135,75-178,-118 292,0 5</inkml:trace>
  <inkml:trace contextRef="#ctx0" brushRef="#br0" timeOffset="352.289">621 335,'23'-5,"1"0,-1-1,-1-1,1-1,-1-1,0-1,-1-1,-1-1,0-1,0-1,-1 0,-1-2,0 0,4-6,-19 19,0 0,0-1,-1 1,1-1,-1 1,0-1,0 0,0 0,0 0,-1 0,1-1,-1 1,0 0,-1 0,1-1,-1 1,0-1,0 1,0 0,0-1,-1 1,0 0,0-1,0 1,0 0,-1 0,1 0,-1 0,0 0,0 0,-1 0,1 1,-1-1,0 1,0 0,0 0,0 0,-1 0,1 0,-1 1,1-1,-1 1,0 0,0 0,-2 0,-6 3,0 0,0 1,0 0,0 1,1 0,-1 1,1 0,0 1,0 0,0 1,1 0,0 1,0 0,0 0,1 1,0 1,1-1,0 1,0 1,-4 2,0 0,0 0,2 2,0-1,0 1,1 1,1 0,0 0,1 0,1 1,0 0,1 0,1 1,0 0,2-1,0 1,0 0,2 0,0 0,1 0,1 0,0 0,5 16,-2-22,1-1,-1 0,2-1,-1 0,1 0,1 0,-1 0,2-1,-1-1,1 1,0-2,1 1,-1-1,1 0,0-1,1 0,-1-1,8 2,13 4,0-2,0-2,1 0,0-2,0-1,2-2,18-2,-1-2,1-3,-1-1,0-3,20-8,-38 10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2.4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7.7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1,'-9'0,"1"4,2 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8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1 590,'153'-489,"-153"489,0-1,0 0,0 0,-1 0,1 1,0-1,0 0,0 0,0 0,1 0,-1 1,0-1,0 0,0 0,1 1,-1-1,0 0,1 0,-1 1,1-1,-1 0,1 1,-1-1,1 0,-1 1,1-1,-1 1,1-1,0 1,0-1,-1 1,1 0,0-1,-1 1,1 0,0-1,0 1,0 0,-1 0,1 0,0 0,0 0,0 0,0 0,-1 0,1 0,0 0,0 0,0 1,-1-1,1 0,0 0,0 1,-1-1,1 1,0-1,-1 0,1 1,0 0,-1-1,1 1,-1-1,1 1,-1 0,1-1,-1 1,1 0,-1 0,33 142,-31-133,0 0,1 0,0-1,0 1,1-1,1 0,-1 0,2 0,-1 0,1-1,0 0,1 0,0-1,0 0,1 0,0 0,0-1,0 0,1-1,0 0,0 0,0-1,1 0,-1-1,1 0,0 0,0-1,4 0,-5-1,-1-1,0 0,0 0,1-1,-1 0,0 0,0-1,0 0,0-1,0 0,0 0,-1 0,1-1,-1 0,0-1,0 1,-1-2,1 1,-1 0,0-1,-1 0,1-1,-1 1,-1-1,1-1,93-219,-67 145,-22 58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9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395 0,'-10'44,"-3"51,1 21,2 4,3-9,3-8,2-12,1-13,1-9,5-7,2-9,0-5,3-4,0-6,-1-5,-3-2,-2-3,-2-5</inkml:trace>
  <inkml:trace contextRef="#ctx0" brushRef="#br0" timeOffset="502.056">0 763,'422'75,"-387"-71,-1-1,1-2,0-1,-1-2,20-4,130-14,-133 11,-46 7,1 0,-1 1,0-1,1 1,-1 0,1 0,-1 1,1 0,-1 0,1 0,-1 0,1 1,-1 0,1 0,-1 1,0 0,0-1,1 2,-1-1,-1 0,1 1,0 0,-1 0,1 1,-1-1,1 2,0 1,0 0,1 0,0 0,1-1,-1 0,1 0,0 0,0-1,1 0,-1-1,1 1,0-2,0 1,0-1,0 0,0 0,0-1,1-1,-1 1,0-1,1 0,2-3,-1 0,0 0,1-1,-1-1,0 0,-1 0,1-1,-1 0,-1 0,1-1,-1 0,0-1,0 1,-1-2,0 1,-1-1,1 0,-2 0,1-1,-2 0,1 0,0-5,-3 13,-1 0,0-1,0 0,0 1,-1-1,1 0,0 1,-1-1,0 0,0 0,0 1,0-1,0 0,0 0,-1 1,0-1,1 0,-1 1,0-1,0 1,0-1,0 1,-1-1,1 1,-1 0,0-1,1 1,-1 0,0 0,0 0,0 1,-1-1,1 0,0 1,-1 0,1-1,0 1,-1 0,-1 0,-5-3,-1 1,1 0,-1 0,0 1,0 1,0 0,0 0,0 1,0 0,-6 1,1 2,0 0,0 1,0 1,1 1,-1 0,1 0,1 1,-1 1,1 0,1 1,0 1,0 0,1 0,0 1,0 1,-1 3,5-7,0 0,1 1,1 0,-1 0,1 0,1 0,0 1,0 0,1 0,0 0,1 0,0 0,0 1,1-1,1 0,0 1,0-1,1 1,0-1,1 1,0-1,0 0,1 0,2 2,4 2,1-1,1 0,0 0,0-1,2-1,-1 0,1-1,1 0,0-1,0-1,1 0,0-1,0 0,0-1,1-1,0-1,0 0,1-1,-1 0,1-2,-1 0,6-1,24 2,-1-2,0-2,0-2,0-2,5-4,-23 5</inkml:trace>
  <inkml:trace contextRef="#ctx0" brushRef="#br0" timeOffset="752.016">2399 734,'-5'39,"-16"31,-9 14,-9-3,-3-10,2-12,1-12,9-9,4-11,1-5,1-7,-1-5,4-5</inkml:trace>
  <inkml:trace contextRef="#ctx0" brushRef="#br0" timeOffset="951.244">1976 791,'33'48,"21"20,7 5,1-7,-4-14,-8-11,-2-7,-5-11,-5-8,-3-2,-4-4,-2-2,-1-4,-1-1,1-2,-6 0</inkml:trace>
  <inkml:trace contextRef="#ctx0" brushRef="#br0" timeOffset="1287.709">3274 86,'-17'75,"-15"55,7 2,5 1,5 1,7 6,12 304,-4-442,-16 64,3-54</inkml:trace>
  <inkml:trace contextRef="#ctx0" brushRef="#br0" timeOffset="1469.451">2766 707,'43'-5,"34"-2,13 1,1 1,-1 1,-6 2,-3 1,-5-4,-7-2,-9 2,-16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8.4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565 0,'-10'48,"-12"59,-3 21,3-1,5-14,1-15,3-16,4-11,3-9,3-10,2-8,1-3,5-4,2-3,0-2,-2-2,-1-2,-2-5</inkml:trace>
  <inkml:trace contextRef="#ctx0" brushRef="#br0" timeOffset="234.067">0 734,'44'-19,"37"-11,15-5,1-2,-7 1,-8 1,-10 3,-6 6,-10 3,-6 0,0-5,-5-3,-5 0,-5-1,-3 6,-7 7</inkml:trace>
  <inkml:trace contextRef="#ctx0" brushRef="#br0" timeOffset="533.585">1101 142,'-46'191,"18"-88,5 0,4 1,5 1,0 81,13-181,0-1,1 0,-1 1,1-1,0 0,0 1,0-1,1 0,0 1,-1-1,2 0,-1 1,0-1,1 0,0 0,0 0,0 0,0-1,1 1,-1-1,1 1,0-1,0 0,0 0,1 0,-1 0,1-1,-1 1,1-1,0 0,0 0,0 0,0-1,0 1,0-1,1 0,3 0,10-5,0-1,-1-1,1-1,-1 0,-1-1,0-1,0-1,0 0,-1-1,-1-1,0 0,2-3,-9 9,19-16,-13 10,0 0,1 1,0 1,0 1,1 0,0 0,16-5,-29 14,1-1,0 0,-1 1,1-1,0 1,0 0,0 0,-1 0,1 0,0 1,0-1,0 1,-1 0,1-1,0 1,-1 0,1 1,-1-1,1 0,-1 1,0-1,0 1,1 0,-1 0,0 0,0 0,-1 0,1 0,0 1,-1-1,1 0,-1 1,0-1,0 1,0 0,0-1,0 1,-1 0,1-1,-1 1,0 0,0 0,0 0,0-1,0 1,0 0,0 0,-1 4,1 0,-1 1,2-1,-1 0,1 1,0-1,0 0,1 0,0 0,0 0,1 0,0-1,0 1,1-1,-1 1,1-1,1 0,-1-1,1 1,0-1,0 0,1 0,-1-1,1 1,0-1,5 2,62-5,-54-8</inkml:trace>
  <inkml:trace contextRef="#ctx0" brushRef="#br0" timeOffset="920.755">2005 989,'26'-6,"0"-2,-1 0,1-2,-2-1,1-1,-2 0,0-2,0-1,-1-1,-1-1,-17 15,-1-1,1 1,0-1,-1 0,0 0,0 0,0-1,0 1,0-1,-1 1,1-1,-1 0,0 0,0 0,-1 0,1 0,-1-1,0 1,0 0,0-1,-1 1,1-1,-1 1,0 0,-1-1,1 1,-1-1,1 1,-1 0,-1-1,1 1,-1 0,1 0,-1 0,0 0,-1 0,1 0,-1 1,1-1,-1 1,-2-2,-2 1,0 1,0-1,-1 2,1-1,-1 1,1 0,-1 0,0 1,0 0,0 1,0-1,0 2,0-1,0 1,1 0,-1 1,0-1,0 2,1-1,-7 4,-3 1,1 0,1 1,-1 1,1 1,1 0,0 0,0 2,-11 12,16-13,-1 0,2 0,0 1,0 0,1 0,0 1,1 0,1 0,0 0,1 1,0 0,1 0,1 0,0 0,1 0,0 0,1 1,1-1,0 0,1 0,1 0,3 10,-2-15,1-1,1 0,-1 0,1 0,1-1,-1 0,1 0,0-1,1 0,0 0,0 0,0-1,0 0,1-1,0 0,0 0,0-1,1 0,-1-1,0 0,1 0,0-1,-1 0,1-1,0 0,0-1,-1 0,1 0,0-1,15 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2:51.6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129 514,'-14'38,"-10"23,-5 5,2-4,5-7,12-13,7-19,10-13,2-13,6-6,-1-1</inkml:trace>
  <inkml:trace contextRef="#ctx0" brushRef="#br0" timeOffset="4118.029">383 34,'10'-10,"-2"-3,-2 6,-2 3</inkml:trace>
  <inkml:trace contextRef="#ctx0" brushRef="#br0" timeOffset="4515.853">694 202,'30'53,"-3"1,-1 2,-3 0,-3 2,-2 2,31 186,-49-244,0-1,0 0,0 0,1 0,-1 0,1 0,-1 1,1-1,-1 0,1 0,-1 0,1 0,0 0,0-1,-1 1,1 0,0 0,0 0,0-1,0 1,0 0,0-1,0 1,0-1,0 1,0-1,1 0,-1 1,0-1,0 0,0 0,0 0,1 0,-1 0,0 0,0 0,0 0,1 0,-1-1,0 1,0 0,0-1,0 1,0-1,0 1,0-1,0 0,0 1,0-1,0 0,47-43,2-18,-2-3,-4-1,-2-3,138-187,-166 238</inkml:trace>
  <inkml:trace contextRef="#ctx0" brushRef="#br0" timeOffset="4834.752">1484 569,'34'-3,"-1"-1,0-2,0-1,0-2,-1-1,0-1,-1-2,-1-2,0 0,0-2,-2-1,23-19,-46 32,1 0,-1-1,0 0,-1 0,1 0,-1-1,-1 1,1-1,-1 0,0 0,0 0,-1 0,0 0,0-7,-1 10,-1 1,0-1,0 1,0-1,0 1,-1-1,1 1,-1-1,0 1,0-1,-1 1,1 0,0 0,-1-1,0 1,0 0,0 1,0-1,0 0,-1 1,1-1,-1 1,0-1,0 1,1 0,-1 0,-1 1,1-1,0 1,0-1,-4 0,-5 0,-1 0,1 1,-1 0,0 1,1 0,-1 1,1 1,-1 0,1 0,-1 1,1 1,0 0,1 1,-1 0,1 1,0 0,0 1,0 0,1 0,0 1,1 1,0 0,0 0,0 2,1-1,1 0,0 0,1 1,0 0,0 1,1-1,1 1,0 0,1 0,0 0,1 1,0-1,1 1,0-1,1 1,0-1,1 1,1-1,0 1,0-1,1 0,1 0,0 0,1 0,0-1,1 0,0 0,1 0,0-1,0 0,1 0,1-1,0 0,6 5,3-4,1 0,0-2,0-1,1 0,0-1,0-1,0-1,0-1,1-1,0-1,-1 0,1-2,0 0,12-3,-20 3,16 0</inkml:trace>
  <inkml:trace contextRef="#ctx0" brushRef="#br0" timeOffset="5184.245">2218 682,'42'-30,"-1"-2,-2-1,-2-2,-1-2,-1-2,16-25,32-54,-70 116,-14 31,1-19,-1-2,0 1,1-1,0 0,1 1,0-1,0 0,1 1,0-1,0 0,1 0,0 0,0-1,1 1,0-1,0 0,1 0,0 0,0 0,0-1,1 0,0 0,1-1,-1 1,1-1,0-1,0 1,0-1,1-1,-1 1,6 1,-4-4,0 0,-1-1,1 0,0 0,-1-1,1 0,0 0,-1-1,1 0,-1 0,0-1,0 0,0-1,0 0,0 0,-1-1,0 0,0 0,0 0,0-1,-1 0,0-1,0 1,4-8,-2 4,5-3,0-2,-2 1,1-2,-2 1,0-1,-1-1,-1 0,-1 0,0-1,-1-6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4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1,'-1'1,"0"0,-1 0,1 1,0-1,0 1,0-1,0 1,0-1,0 1,1 0,-1-1,0 1,1 0,0-1,-1 1,1 0,0 0,0 0,0-1,0 1,0 0,0 0,0 0,1-1,-1 1,1 0,-1 0,1-1,0 1,-1-1,2 1,-2 3,50 225,9-2,29 51,-88-278,0 0,-1 0,1 0,0 0,0 0,0 0,0 1,0-1,0 0,1 0,-1 0,0 0,1 0,-1 0,0 0,1 0,-1 0,1 0,-1 0,1-1,0 1,-1 0,1 0,0 0,0-1,-1 1,1 0,0-1,0 1,0-1,0 1,0-1,0 1,0-1,0 0,0 1,0-1,0 0,0 0,0 0,0 0,0 0,0 0,1 0,-1 0,0 0,0 0,0-1,0 1,0 0,0-1,0 1,0-1,0 1,-1-1,1 0,0 1,0-1,0 0,0 1,-1-1,2-1,66-180,-46 126,6-22,3 2,4 1,3 2,6-2,5-7,-40 67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0 347,'64'-17,"1"2,0 4,1 3,0 2,1 3,52 5,-58 10,-87-19,10 2,1-1,1-1,-1 0,1-1,0 0,1-1,0-1,0 0,1 0,0-2,1 1,1-1,0-1,0 0,1 0,1-1,0 0,-1-4,9 15,-1-1,1 1,-1-1,1 1,0-1,0 1,0-1,1 1,-1-1,1 1,0-1,0 1,0 0,0-1,1 1,-1 0,1 0,0 0,0 0,0 0,2-1,13-15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3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1298,'52'0,"-1"-3,0-3,0-1,0-3,35-11,-57 10,-1 0,0-2,-1-1,0-1,-1-2,-1 0,-1-2,0 0,-2-2,0 0,-1-2,3-5,38-54,-2-3,44-87,-72 118,231-427,-255 467,-2 1,2 0,-1 0,2 1,0 0,0 0,1 1,0 0,1 1,12-9,-22 18,1 0,0 0,0 0,-1 0,1 1,0-1,0 1,0-1,0 1,0 0,0-1,-1 1,1 0,0 1,0-1,0 0,0 0,0 1,0-1,0 1,-1 0,1-1,0 1,0 0,-1 0,1 0,-1 0,1 0,-1 1,1-1,-1 0,1 1,-1-1,0 1,0 0,1 1,29 65,-3 31,-4 2,-5 0,3 67,-17-137,-1 1,-2 0,-1-1,-2 1,-1 0,-1-1,-2 1,-1-1,-1 0,-9 19,10-33,-1-1,-1 0,-1 0,0-1,-1 0,0-1,-1 0,-1-1,0 0,-1-1,-1 0,0-1,0 0,-1-1,0-1,-3 1,-24 7,0-1,-1-2,0-1,-21 1,21-6,-1-2,0-1,0-3,0-1,0-2,0-2,1-3,-17-4,30 5,6 1</inkml:trace>
  <inkml:trace contextRef="#ctx0" brushRef="#br0" timeOffset="566.365">1948 847,'-16'2,"1"1,0 0,0 1,0 1,0 0,1 1,0 1,0 0,0 1,1 0,0 1,1 0,0 1,0 1,1 0,1 0,0 1,0 1,1-1,0 3,7-9,0 0,0 0,1 1,0-1,0 0,1 0,0 1,0-1,0 0,1 0,0 1,0-1,0 0,1 0,0 0,0 0,1 0,0-1,0 1,0-1,0 0,1 0,0 0,0 0,0 0,1-1,0 0,-1 0,1 0,1-1,-1 1,1-1,-1 0,1-1,0 0,0 1,0-2,0 1,0-1,0 0,6 0,4-1,0-1,0 0,0-1,-1-1,1-1,-1 0,0-1,0-1,0 0,-1-1,0 0,0-1,-1-1,0 0,0-1,-1 0,0-1,-1-1,-1 0,0 0,0-1,-1 0,-1 0,0-1,2-5,-5 11,0 1,0-1,-1 0,0-1,-1 1,0 0,0-1,-1 0,0 0,0 0,-1 0,0 0,-1 0,0 0,0 0,-1 0,0 0,-1 0,0 0,0 1,-1-1,0 0,0 1,-1 0,0 0,-1 0,1 0,-2 1,1 0,-1 0,0 0,-1 1,1-1,-1 2,0-1,-1 1,1 0,-1 0,0 1,-7-2,1 3,0 0,-1 2,1-1,0 2,-1 0,1 1,-1 0,1 1,0 1,-1 0,1 1,1 0,-7 4,-13 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8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0,'-10'5,"-2"11,-1 7,4 6,2 1,2 2,8-1,2-1,2 0,-2 0,-1-2,-6 1,-3-1,0-5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8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1,'-9'14,"1"10,7 1,4-4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1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0,'-18'1,"0"0,0 1,0 1,1 0,-1 2,1 0,0 1,1 0,-1 1,1 1,-5 4,17-9,1-1,-1 1,1-1,0 1,0 0,0 0,1 1,-1-1,1 0,-1 1,1 0,0-1,0 1,1 0,-1 0,1 0,0 0,0 0,0 0,1 1,0-1,-1 0,1 0,0 0,1 1,-1-1,1 0,0 0,0 0,0 0,1 0,-1 0,1 0,0 0,0-1,1 1,-1-1,1 1,-1-1,1 0,0 0,0 0,0 0,1-1,157 119,-147-108,0 2,-1 0,-1 0,-1 1,0 0,-1 1,-1 0,0 2,-6-12,-1-1,0 1,0-1,0 1,-1 0,0 0,0 0,-1-1,0 1,0 0,-1 0,0 0,0 0,0 0,-1-1,0 1,0-1,-1 1,0-1,0 0,0 0,-1 0,0 0,-1 1,-4 2,0-1,0 0,0 0,-1-1,0-1,0 0,-1 0,0-1,0 0,0-1,0 0,-1-1,0 0,0-1,0 0,1-1,-2 0,1-1,-6-1,14 1,0 0,0 0,1-1,-1 0,0 0,1 0,-1 0,0-1,1 1,0-1,-1 0,1 0,0 0,0-1,0 1,0 0,1-1,-1 0,1 0,-1 0,1 0,0 0,0 0,1-1,-1 1,0-2,-5-17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32 812,'-1'0,"0"1,0-1,0 1,0-1,0 1,0 0,1-1,-1 1,0 0,0 0,0 0,1 0,-1 0,0 0,1 0,-1 0,1 0,-1 0,1 0,0 0,-1 0,1 0,0 0,0 0,0 1,0-1,0 0,0 0,0 0,0 0,0 0,1 1,-1-1,0 0,1 0,-1 0,1 0,-1 0,1 0,-1 0,1 0,0 0,-1 0,1 0,0-1,0 1,0 9,33 221,-35 51,-6-246,7-35,0 0,0-1,-1 1,1-1,0 1,0-1,0 1,0 0,-1-1,1 1,0-1,0 1,-1-1,1 1,0-1,-1 0,1 1,0-1,-1 1,1-1,-1 0,1 1,-1-1,1 0,-1 1,1-1,-1 0,1 0,-1 0,1 1,-1-1,0 0,1 0,-1 0,1 0,-1 0,1 0,-1 0,0 0,1 0,-1 0,1-1,-1 1,1 0,-1 0,1 0,-1-1,1 1,-1 0,1-1,-1 1,1 0,-1-1,1 1,-1 0,1-1,0 1,-1-1,1 1,-4-8,0 1,1-1,0 1,0-1,1 0,0 0,0 0,1 0,0 0,0-1,1 1,0 0,1-5,-1 2,2-48,2 0,3 0,3 1,2 0,3 0,2 2,23-51,-28 75,2 1,1 1,1 0,2 1,7-8,-24 35,0 1,0 0,0-1,0 1,0 0,0 0,0 0,0 0,0 0,1 0,-1 0,0 1,0-1,1 0,-1 1,1-1,-1 1,1-1,-1 1,1 0,-1-1,1 1,-1 0,1 0,-1 0,1 0,-1 1,1-1,-1 0,1 1,-1-1,1 1,-1-1,0 1,1-1,-1 1,0 0,1 0,-1 0,0 0,0 0,0 0,0 0,0 0,0 0,0 1,0-1,0 0,-1 1,1-1,0 0,-1 1,1-1,-1 1,0-1,1 1,-1-1,0 1,0 0,14 105,6 14,-9-100,-2-2</inkml:trace>
  <inkml:trace contextRef="#ctx0" brushRef="#br0" timeOffset="303.041">710 812,'-28'116,"5"2,1 34,28-28,-5-121,0 0,0 0,0 0,0 1,0-1,0 0,1-1,0 1,-1 0,1 0,0-1,0 1,1-1,-1 0,0 1,1-1,0 0,-1 0,1-1,0 1,0 0,0-1,0 0,0 0,0 0,0 0,0 0,1-1,-1 1,0-1,0 0,1 0,-1 0,0 0,2-1,9-4,0 0,0-1,-1-1,1 0,-2-1,1 0,-1-1,0 0,-1-1,0 0,0-1,-2 0,1-1,-1 0,-1 0,0-1,2-5,-3 9,-1 1,1-2,-2 1,1-1,-2 1,1-1,-1-1,0 1,-1-1,-1 1,0-1,0 0,-1 0,0 0,-1 0,0 0,-1 0,0 0,0 0,-1 1,-1-1,0 0,-1 1,0 0,0 0,-1 0,0 0,-1 1,0 0,0 0,-5-4,6 7,-2 0,1 1,0 0,-1 0,0 0,0 1,-1 0,1 0,-1 1,0 0,0 0,0 1,0 0,0 1,0-1,-1 2,1-1,0 1,-1 0,1 1,0 0,0 0,-1 1,1 0,0 0,0 1,1 0,-1 0,1 1,-1 0,0 1,-11 14,5 0</inkml:trace>
  <inkml:trace contextRef="#ctx0" brushRef="#br0" timeOffset="653.95">1442 247,'-4'82,"4"0,3 0,4 0,8 33,22 138,-23-155,-10-82,0 0,-1 1,-1-1,-1 1,-1-1,0 1,-1 0,-2 14,-15 7,7-25</inkml:trace>
  <inkml:trace contextRef="#ctx0" brushRef="#br0" timeOffset="900.161">1048 868,'48'-5,"35"-6,13-6,-1 0,-10 2,-12 5,-7-2,-11 2,-10 2,-2 3,-5 2,-3-4,-4 1,-1 0,-1 2,-6 1</inkml:trace>
  <inkml:trace contextRef="#ctx0" brushRef="#br0" timeOffset="1586.419">2233 671,'-280'256,"269"-246,3-4,2 0,-1 1,1 0,0-1,0 2,1-1,-1 1,2 0,-1 0,1 0,1 1,-2 3,6-10,0 1,0-1,1 0,-1 1,1-1,-1 0,1 0,0 0,-1 0,1-1,0 1,0 0,0-1,1 1,-1-1,0 0,1 0,-1 0,0 0,1 0,-1 0,1-1,0 1,-1-1,1 0,-1 0,1 1,0-2,-1 1,1 0,-1-1,1 1,-1-1,1 0,-1 1,1-1,-1 0,1-1,22-7,-1-1,0-2,0 0,-1-1,-1-1,0-2,-2 0,1-1,-2-1,0-1,6-9,39-34,-2 16,-60 47,0 0,0 1,0 0,0-1,-1 1,1 0,-1 0,1 0,-1 0,1 0,-1 0,0 0,0 1,0-1,-1 0,1 1,0-1,-1 0,1 1,-1-1,0 1,0-1,0 1,0-1,-1 3,1-2,0 6,0 1,0 0,1 0,0-1,1 1,0-1,0 1,1-1,0 0,1 0,0 0,0 0,1-1,0 0,0 0,1 0,0-1,1 1,0-1,0-1,0 1,1-1,0-1,0 0,0 0,1 0,-1-1,1 0,0-1,9 3,-8-5,0 0,-1 0,1-1,0-1,0 0,-1 0,1 0,-1-1,1-1,-1 0,0 0,0-1,0 0,0 0,-1-1,0 0,0-1,0 0,0 0,-1 0,0-1,-1 0,5-7,52-64,-4-3,-4-3,9-24,-35 55,-2-1,-3-1,-3-1,-1-1,-4 0,7-42,-22 94,2-8,0 0,-1 1,0-1,-1 0,-1 0,0-1,0 1,-1 0,-1 0,0 1,-5-14,6 24,0 0,-1 0,1 0,-1 1,0-1,1 0,-1 1,0-1,0 1,0-1,0 1,-1 0,1 0,0 0,0 0,-1 0,1 1,0-1,-1 1,1-1,-1 1,1 0,-1 0,1 0,0 0,-1 1,1-1,-1 1,1-1,0 1,-1 0,1 0,0 0,0 0,-1 0,1 0,0 1,0-1,1 1,-1-1,0 1,0 0,1 0,-1 0,1 0,0 0,-1 0,1 0,0 0,0 0,0 1,1-1,-1 0,0 1,1 1,-11 23,1 1,2 0,1 0,1 0,1 1,2 0,0 11,-1 17,2 0,3-1,2 1,3-1,2 1,13 43,45 195,-64-279,-16-33,11 13,-7-9</inkml:trace>
  <inkml:trace contextRef="#ctx0" brushRef="#br0" timeOffset="1833.718">2656 530,'43'5,"34"1,13 0,-4-1,-11-2,-10 4,-10 1,-11-1,-7-2,-10-2</inkml:trace>
  <inkml:trace contextRef="#ctx0" brushRef="#br0" timeOffset="2104.995">3503 840,'28'-14,"-2"-2,0-1,-1-1,0-2,-2 0,0-1,-2-1,0-1,-2-1,17-26,-34 48,0-1,0 1,-1-1,1 1,-1-1,1 0,-1 0,0 0,0 1,0-1,-1 0,1 0,0 0,-1 0,0 0,0 0,0-1,0 1,-1 0,1 0,-1 0,1 0,-1 0,0 1,0-1,-1 0,1 0,0 0,-1 1,0-1,1 1,-1-1,0 1,-1 0,1 0,0 0,0 0,-1 0,1 0,-1 1,0-1,0 1,1 0,-1 0,0 0,0 0,0 0,0 1,-1-1,-7 4,0 1,0 0,1 1,0 0,0 0,0 1,0 0,1 1,0 0,-2 4,-2-1,-11 9,2 2,1 0,0 2,2 0,0 1,2 1,0 1,2 0,1 1,1 0,2 1,-1 4,9-26,1 0,-1 1,1-1,1 0,-1 1,1-1,0 1,1 0,-1-1,1 1,0 0,1-1,0 1,0 0,0-1,1 1,0-1,0 0,1 1,0-1,0 0,0-1,1 1,0 0,0-1,0 0,0 0,1 0,0-1,0 1,0-1,1-1,0 1,-1-1,1 1,0-2,1 1,0 0,18 0,0 0,0-2,0-1,0-1,0-1,-1-1,1-1,0-1,-1-1,0-2,-1 0,1-2,12-2,0-3,-1 0,0-2,-2-2,0-1,-1-2,1-3</inkml:trace>
  <inkml:trace contextRef="#ctx0" brushRef="#br0" timeOffset="2539.988">4350 530,'-27'9,"-1"1,2 1,0 1,0 1,1 2,1 0,0 2,1 1,1 0,1 2,0 0,2 2,-14 18,30-36,-1 1,1 0,0 0,0 0,1 0,0 0,-1 0,2 1,-1-1,1 1,0-1,0 1,0 0,1-1,0 1,0 0,0-1,1 1,0 0,0-1,0 1,1-1,0 1,0-1,0 0,1 0,-1 0,1 0,0 0,1 0,-1-1,1 0,0 0,1 1,3 1,0-1,0 1,1-2,0 1,-1-1,2-1,-1 1,0-1,1-1,-1 0,1 0,0-1,0 0,-1-1,1 0,0-1,0 0,0 0,-1-1,1 0,-1-1,0 0,1 0,-1-1,7-5,10-8,-1-2,0-1,-2 0,0-2,-2-1,0-1,-2 0,-1-1,-1-2,0 1,-3-2,0 0,-2-1,0 0,-3-1,0 0,2-18,-5 26,0 0,-1 0,-1-1,-2 0,0 1,-1-1,-1 0,-2 0,0 0,-1 0,-1 1,-2 0,0 0,-1 0,-1 0,-1 1,-6-10,11 26,0 0,0-1,0 1,-1 1,0-1,0 1,0 0,0 0,-1 0,0 0,1 1,-1 0,0 1,-1-1,1 1,0 0,-1 1,1 0,-1 0,0 0,1 0,-1 1,1 0,-1 1,0 0,1 0,-1 0,1 1,-1-1,1 2,0-1,0 1,0 0,0 0,0 0,-1 2,-4 5,1 0,0 0,0 1,1 0,1 1,0 0,0 0,1 1,1 0,0 0,1 0,0 1,1 0,1 0,0 0,1 0,0 1,1-1,1 0,0 1,1-1,0 1,2-1,-1 0,2 0,0 0,1 0,4 9,15 30,3-1,1-1,3-2,2-1,2-1,2-2,2-2,2-1,1-2,2-3,2-1,2-2,35 19,2-2,1-3,62 23,-123-60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27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571 281,'-6'-20,"-1"-1,-1 1,-1 0,0 1,-2 0,0 0,-1 1,-1 1,-1 0,0 1,-1 0,-7-4,18 16,0 0,0 1,0 0,-1 0,0 0,1 0,-1 1,0 0,-1 0,1 0,0 1,0-1,-1 1,1 0,0 1,-1 0,1-1,-1 2,1-1,-1 1,1-1,0 2,-1-1,1 0,0 1,0 0,0 0,0 1,0 0,1-1,-4 4,-16 12,1 2,1 0,1 2,1 1,1 0,1 1,0 1,2 1,2 0,-3 7,9-14,0 1,1 0,2 0,0 0,1 1,1 0,1-1,0 5,2-15,-1-1,2 0,-1 1,1-1,1 0,-1 0,2 0,-1 0,1 0,1 0,-1-1,1 1,1-1,0 0,0 0,0-1,1 1,0-1,3 2,-3-5,-1 0,1 0,0-1,0 0,0 0,1 0,-1-1,1 0,-1 0,1 0,0-1,0 0,0 0,0-1,0 0,-1 0,1-1,0 0,0 0,0 0,-1-1,6-2,9-3,-1-2,1 0,-1-1,-1-1,0-1,7-7,7-7,-1-1,-2-2,-1-1,-1-2,-2 0,-1-2,-1-1,-2 0,-2-2,-1 0,5-20,2 8,-64 111,-11 39,4 2,5 2,-6 37,17-44,5 1,-4 46,31-55,-3-88,1 1,-1-1,1 0,0 0,0 0,0 0,0 0,0 0,0-1,0 1,1 0,-1 0,1-1,-1 1,1-1,-1 0,1 1,0-1,0 0,0 0,0 0,0 0,0 0,0 0,0-1,0 1,0-1,0 1,0-1,0 0,1 0,-1 0,0 0,0 0,0 0,0-1,1 1,0-1,14-4</inkml:trace>
  <inkml:trace contextRef="#ctx0" brushRef="#br0" timeOffset="316.412">1107 338,'-42'63,"2"2,3 2,3 1,3 2,3 1,-2 15,27-80,1-1,-1 0,1 1,0-1,1 1,-1 0,1 0,0-1,1 1,-1 0,1 0,0 0,1 0,-1 0,1 0,0 0,1-1,-1 1,1 0,0-1,1 1,-1-1,1 0,0 0,0 0,1 0,0-1,0 1,0-1,0 0,0 0,4 2,3-2,0-1,1 0,0 0,0-1,-1-1,1 0,0 0,0-1,0-1,0 0,0-1,0 0,-1-1,1 0,-1-1,2-1,12-4,0-2,-1-1,-1 0,0-2,-1-1,16-14,-24 19,1-1,-2-1,0 0,0-1,-1 0,-1-1,0 0,-1-1,0 0,-1-1,-1 0,-1-1,0 1,-1-1,-1 0,0-1,-2 1,0-1,0 0,-2 0,0 0,-2 0,0 0,0 1,-2-1,0 0,-1 1,-1-1,-1 1,0 0,-1 1,-1-1,3 8,0 0,-1 0,-1 1,1 0,-1 0,0 0,-1 1,0 0,0 1,-1 0,1 0,-1 0,-1 1,1 1,-1-1,0 2,0-1,0 1,0 1,0 0,-5 0,-18 0,5 2</inkml:trace>
  <inkml:trace contextRef="#ctx0" brushRef="#br0" timeOffset="634.324">1869 28,'-19'13,"1"0,0 2,0 1,2 0,0 1,1 0,1 1,0 1,2 1,0-1,1 2,0 1,10-17,0 0,0 0,0 0,1 0,0 0,-1 0,2 0,-1 0,1-1,-1 1,1 0,1 0,-1 0,1 0,0-1,0 1,0-1,0 0,1 1,0-1,0 0,0 0,0-1,1 1,-1-1,1 1,0-1,0 0,0-1,0 1,1-1,-1 0,1 0,-1 0,1 0,0-1,0 0,0 0,0 0,0-1,0 1,0-1,-1 0,1-1,0 1,2-1,0 0,1 1,-1-1,0 0,1-1,-1 0,0 0,0 0,0-1,0 0,0 0,0-1,-1 0,0 0,0-1,0 1,0-1,-1-1,0 1,0-1,0 0,-1 0,0 0,0 0,0-1,-1 0,0 0,0 0,-1 0,0 0,0 0,0-3,0 1,-1 0,0 0,0 0,-1 0,0-1,0 1,-1 0,0 0,-1 0,0 0,-1 0,0 1,0-1,0 0,-1 1,-1 0,1 0,-1 0,-1 1,1 0,-1 0,-1 0,1 1,-1 0,0 0,0 0,-1 1,0 0,0 1,0-1,0 2,-3-2,-13-2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0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45 100,'-16'79,"4"1,3 0,3 0,4 1,4 0,7 43,-4-109,-2-36,0 5,16-97,-11 58,2 1,3 0,15-40,-15 62,1 1,1 1,1 0,2 1,1 1,1 1,2 1,14-14,-32 36,0 0,-1 1,1 0,0-1,1 1,-1 1,1-1,-1 1,1 0,0 0,0 0,-1 0,2 1,2-1,11 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1.0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21 831,'10'0,"0"-1,1 1,-1-2,0 0,0 0,0-1,0 0,0 0,-1-1,0-1,1 0,-2 0,1 0,0-1,-1-1,0 1,-1-1,1-1,-1 1,-1-1,0-1,0 1,0-1,-1 0,0 0,-1 0,0-1,0-1,-4 7,0 1,0-1,0 0,0 0,-1 1,1-1,-1 1,0-1,0 0,-1 1,1 0,-1-1,1 1,-1 0,0 0,0 0,-1 0,1 0,-1 0,1 1,-1-1,0 1,0-1,0 1,0 0,0 1,-1-1,1 0,0 1,-1 0,1 0,-1 0,0 0,1 0,-1 1,0 0,1-1,-1 1,0 1,1-1,-1 1,0-1,1 1,-1 0,1 0,-1 0,1 1,-1-1,1 1,0 0,0 0,0 0,-3 3,-3 2,0 0,0 1,1 1,0-1,1 1,0 1,0 0,1-1,0 2,0-1,1 1,1 0,0 0,0 0,1 0,1 1,0 0,0-1,1 5,2-5,0 1,1-1,0 0,0 1,1-1,1 0,0 0,1-1,0 1,0-1,1 0,0 0,1-1,0 0,1 0,0-1,0 1,1-2,-1 1,2-1,-1-1,1 0,0 0,1-1,-1 0,1-1,0 0,0-1,0 0,0 0,1-2,-1 1,2-1,11 3,-1-2,0 0,1-1,-1-1,1-2,-1 0,1-1,-1-2,-1 0,1-1,-1-2,0 0,0-1,16-10,-19 6,1 0,-2-2,0 0,0-1,-2-1,0 0,-1-1,-1-1,0-1,9-17,1-11,-1 0,-2-2,-3 0,-2-1,-2-1,-2 0,-3-1,-2 0,-2 0,-2-1,-4-23,2 67,-1 0,-1 1,0-1,0 1,0-1,-1 1,-1 0,0-1,0 1,-1 1,0-1,0 0,-1 1,0 0,0 0,-4-3,5 11,1 0,-1-1,0 1,0 1,0-1,0 0,0 1,0 0,0 0,0 0,0 1,1-1,-1 1,0 0,1 0,0 0,-1 0,1 1,0-1,0 1,0 0,1 0,-1 0,1 0,-1 0,1 1,0-1,0 1,1-1,-1 1,1 0,-1 0,-15 33,0 1,3 0,1 1,2 0,2 1,1 0,2 1,0 32,2-16,3 1,3 0,1-1,4 0,2 0,2 0,3-2,2 1,3-2,23 47,-40-94,1-1,0 1,0-1,0 0,1 0,0-1,0 1,0-1,1 0,0 0,0 0,0 0,1-1,-1 0,7 3,3-7,-4-6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349 667,'-30'13,"0"1,2 2,0 1,1 0,0 3,2 0,0 1,1 1,-7 11,-34 68,64-99,0 1,-1-1,1 1,0 0,1 0,-1 0,0-1,1 1,-1 0,1 0,0 0,0 0,0 0,0 0,1-1,-1 1,1 0,0 0,0 0,0-1,0 1,0 0,1-1,-1 1,1-1,-1 1,1-1,0 0,0 0,0 0,0 0,0 0,1 0,-1 0,1-1,-1 0,1 1,1 0,2 0,1 0,0-1,0 1,1-1,-1 0,0-1,0 0,0 0,0 0,1-1,-1 0,0-1,0 0,0 0,-1 0,1-1,0 0,-1 0,0 0,1-1,2-3,116-101,-123 107,20-24,-1-1,-1 0,-2-1,0-1,4-13,-22 40,0 0,0 0,0-1,0 1,0 0,1 0,-1 0,0 0,0 0,1 0,-1 0,1-1,-1 1,1 0,-1 0,1 0,0 1,-1-1,1 0,0 0,0 0,0 0,-1 1,1-1,0 0,0 1,0-1,0 1,0-1,1 1,-1-1,0 1,0 0,0 0,0-1,0 1,0 0,1 0,-1 0,0 0,0 0,0 1,0-1,0 0,0 0,1 1,-1-1,0 1,0-1,0 1,0-1,0 1,0 0,15 193,-15-187,1 0,-1-1,1 1,1 0,-1 0,1-1,0 1,0-1,1 0,0 0,0 0,1-1,-1 1,1-1,0 0,1-1,-1 1,1-1,0 0,0 0,0-1,0 0,1 0,0 0,-1-1,1 0,0 0,0-1,0 0,0 0,0 0,0-1,0 0,0-1,1 1,6-5,-1 0,0-1,0-1,0 0,-1 0,0-1,0-1,-1 0,0 0,-1-1,0 0,-1-1,0 0,0-1,-1 0,-1 0,0-1,-1 0,1-2,17-24,7-17,-2-1,-2-2,-3 0,-3-2,-2 0,3-28,-12 43,-2-1,-3 1,-1-1,-2 0,-3 0,-3-21,5 67,-1 0,0 0,1-1,-1 1,0 0,0-1,0 1,0 0,0-1,0 1,0 0,0-1,-1 1,1 0,0 0,-1-1,1 1,-1 0,0 0,1-1,-1 1,0 0,1 0,-1 0,0 0,0 0,0 0,0 0,0 1,0-1,0 0,-1 1,1-1,0 0,0 1,-1-1,1 1,0 0,0-1,-1 1,1 0,0 0,-1 0,1 0,0 0,-1 0,1 0,0 0,-1 1,1-1,0 0,0 1,-1-1,1 1,0 0,0-1,-1 1,-8 15,1 0,0 1,1-1,1 2,1-1,0 1,1 0,1 0,1 1,0-1,1 1,2-1,0 1,1 8,1 408,-2-412,1 0,1 1,0-1,2 0,1 0,1-1,0 0,2 0,1 0,0-1,2 0,3 5,14 3,-28-29,0 1,1-1,-1 1,0-1,1 0,-1 1,1-1,-1 1,1-1,-1 0,1 1,-1-1,1 0,-1 0,1 1,-1-1,1 0,-1 0,1 0,-1 0,1 0,0 1,-1-1,1 0,-1 0,1-1,-1 1,1 0,0 0,-1 0,1 0,-1 0,1-1,-1 1,1 0,-1 0,1-1,-1 1,1 0,-1-1,1 1,-1 0,0-1,1 1,-1-1,1 1,-1-1,0 1,0-1,1 1,-1-1,0 1,0-1,0 1,1-1,-1 0,0 1,0-1,0 1,0-1,0 0,0-18,-3-1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1,'39'0,"31"0,14 0,-3 0,-10 0,-8 0,-9 0,-10 0,-7 0,-5 0,-9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2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1,'10'34,"7"15,2 5,-3-12,-5-13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5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33,'-10'0,"-7"0,-7 0,7 0,6-4,9-3,5-4,2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8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85 290,'-16'161,"6"0,7 5,3-166,1 3,0-1,-1 1,0-1,1 1,-1-1,0 1,0-1,-1 1,1-1,0 1,-1-1,1 1,-1-1,0 0,0 1,0-1,0 0,0 0,-1 0,1 1,-1-1,1-1,-1 1,0 0,0 0,1-1,-1 1,0-1,-1 1,1-1,-1-3,1 0,0 0,0 0,-1-1,1 1,1-1,-1 1,0-1,1 0,-1 0,1 0,0 1,0-1,0-1,0 1,0 0,1 0,-1 0,1 0,0 0,0-1,0 1,1-3,-1 2,0-45,3 0,2-1,2 1,2 1,3 0,1 0,3 1,1 1,23-42,-27 58,2 1,0 1,2 1,1 0,1 1,2 1,18-18,-38 42,0 0,0 0,0 0,-1 0,1 0,0 0,0 0,1 1,-1-1,0 0,0 1,0-1,0 0,1 1,-1-1,0 1,1 0,-1 0,0-1,1 1,-1 0,0 0,1 0,-1 0,0 0,1 1,-1-1,0 0,1 1,-1-1,0 0,0 1,1 0,-1-1,0 1,0 0,0 0,0-1,0 1,0 0,0 0,0 0,27 56,-22-40,9 23,-13-32,0 1,1 0,0-1,1 1,0-1,0 0,1 0,0 0,0-1,0 0,1 0,1 0,-1-1,1 0,3 2,9 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9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0 278,'28'-7,"0"0,1 2,-1 2,1 0,0 2,0 1,0 1,26 5,4 3,-1-2,1-4,46-2,-106-2,0 1,1-1,-1 0,1 1,-1-1,1 1,-1-1,1 0,-1 1,1-1,0 0,-1 1,1-1,0 0,0 0,-1 1,1-1,0 0,0 0,0 0,0 1,0-1,0 0,0 0,0 1,1-1,-1 0,0 0,0 1,1-1,-1 0,0 0,1 1,-1-1,1 0,-1 1,0-1,1 1,0-1,-1 0,1 1,-1 0,1-1,0 1,-1-1,1 1,0 0,-1-1,1 1,0 0,0-1,-1 1,1 0,0 0,0 0,0 0,-1 0,1 0,0 0,0 0,-1 0,1 0,0 1,0-1,0 0,-1 0,1 1,0-1,0 1,-62-61,52 54,1-1,0 0,0 0,0-1,1 0,1 0,-1-1,1 0,1 0,-1 0,2-1,-1 0,1 0,1 0,0 0,-1-17,2 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7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0,'-9'89,"3"0,4 0,4-1,4 1,13 59,18 87,-15-112,-19-72,-7-48</inkml:trace>
  <inkml:trace contextRef="#ctx0" brushRef="#br0" timeOffset="232.902">1 650,'38'-10,"32"-7,10-2,-1-2,-3 3,-10 4,-6 0,-9 2,-4 3,-5 3,-4 3,0 2,-1 0,-2 2,-2-1,-7 1</inkml:trace>
  <inkml:trace contextRef="#ctx0" brushRef="#br0" timeOffset="481.024">1158 537,'-23'60,"3"1,3 1,2 1,-3 38,16-95,0 1,1-1,0 1,0-1,0 1,1-1,0 1,0 0,1-1,0 1,0-1,0 1,1-1,0 0,0 0,1 1,0-1,0-1,0 1,1 0,0-1,0 0,0 0,0 0,1 0,0-1,0 1,0-1,1-1,-1 1,1-1,0 0,4 2,2-2,0-1,0 0,0 0,-1-2,1 1,0-1,0-1,0 0,0-1,0 0,0-1,-1 0,1-1,-1 0,0-1,0 0,-1-1,0 0,0-1,0 0,0 0,-1-1,-1 0,1-1,-1 0,-1 0,0-1,4-6,-4 1,0 0,-1-1,0 0,-2 0,0-1,0 1,-2-1,0 0,-1 1,-1-1,0 0,-1 0,-1-1,1 10,0 1,-1-1,0 1,0 0,-1-1,1 1,-2 0,1 1,-1-1,0 0,0 1,-1 0,0 0,0 0,0 1,-1 0,0 0,0 0,0 1,-1-1,1 1,-1 1,0 0,0 0,0 0,-1 1,1 0,0 0,-1 0,0 1,1 1,-1-1,1 1,-1 1,-6 0,-11 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3:36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0 165,'20'30,"-1"1,-1 1,-2 1,-2 1,0 0,-3 0,-1 1,2 15,-1 64,-12-113,1 0,-1 0,1 0,0 0,-1 1,1-1,0 0,0 0,0 0,0 0,0 1,0-1,0 0,1 0,-1 0,0 0,1 1,-1-1,1 0,-1 0,1 0,-1 0,1 0,0 0,-1 0,1 0,0 0,0-1,0 1,0 0,0 0,0-1,0 1,0-1,0 1,0-1,0 1,0-1,0 1,0-1,1 0,-1 0,0 0,0 0,0 0,0 0,1 0,-1 0,0 0,0 0,0 0,0-1,1 1,-1-1,0 1,0-1,0 1,0-1,0 1,0-1,0 0,0 0,0 1,-1-1,1 0,0 0,0 0,-1 0,1 0,0-1,54-135,75-178,-118 292,0 5</inkml:trace>
  <inkml:trace contextRef="#ctx0" brushRef="#br0" timeOffset="352.289">621 335,'23'-5,"1"0,-1-1,-1-1,1-1,-1-1,0-1,-1-1,-1-1,0-1,0-1,-1 0,-1-2,0 0,4-6,-19 19,0 0,0-1,-1 1,1-1,-1 1,0-1,0 0,0 0,0 0,-1 0,1-1,-1 1,0 0,-1 0,1-1,-1 1,0-1,0 1,0 0,0-1,-1 1,0 0,0-1,0 1,0 0,-1 0,1 0,-1 0,0 0,0 0,-1 0,1 1,-1-1,0 1,0 0,0 0,0 0,-1 0,1 0,-1 1,1-1,-1 1,0 0,0 0,-2 0,-6 3,0 0,0 1,0 0,0 1,1 0,-1 1,1 0,0 1,0 0,0 1,1 0,0 1,0 0,0 0,1 1,0 1,1-1,0 1,0 1,-4 2,0 0,0 0,2 2,0-1,0 1,1 1,1 0,0 0,1 0,1 1,0 0,1 0,1 1,0 0,2-1,0 1,0 0,2 0,0 0,1 0,1 0,0 0,5 16,-2-22,1-1,-1 0,2-1,-1 0,1 0,1 0,-1 0,2-1,-1-1,1 1,0-2,1 1,-1-1,1 0,0-1,1 0,-1-1,8 2,13 4,0-2,0-2,1 0,0-2,0-1,2-2,18-2,-1-2,1-3,-1-1,0-3,20-8,-38 10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0:44.6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3527 569,'-17'-38,"7"15,-1 0,-1 1,-1 1,0 0,-2 0,0 2,-1 0,-1 0,-1 2,-1 0,-18-12,9 12,-1 0,0 3,-2 0,1 2,-17-4,-55-23,-124-32,57 34,-40 15,119 12,-1 3,1 4,-38 5,2 0,-43 24,115-17,0 3,2 2,-1 2,-31 16,70-27,-353 143,306-121,1 2,2 3,1 2,2 3,1 2,-33 32,-38 32,-171 245,296-347,0-1,0 1,0-1,-1 1,1-1,0 1,0-1,0 0,-1 1,1-1,0 0,0 1,-1-1,1 0,0 1,-1-1,1 0,0 1,-1-1,1 0,-1 0,1 0,0 1,-1-1,1 0,-1 0,1 0,-1 0,1 0,-1 0,1 0,0 0,-1 0,1 0,-1 0,1 0,-1 0,1 0,-1 0,1 0,0-1,-1 1,1 0,-1 0,1 0,0-1,-1 1,1 0,0-1,-1 1,1 0,0-1,-1 1,1 0,0-1,0 1,-1 0,1-1,0 1,0-1,0 1,0-1,-4-33,4 23,-3-15,-1-1,-2 2,0-1,-2 1,-1 0,-1 0,0 1,-2 1,-1 0,-1 0,-1 2,-1 0,-15-16,30 36,1 1,-1-1,0 0,1 0,-1 1,1-1,-1 0,1 0,0 1,-1-1,1 0,0 0,-1 0,1 0,0 0,0 0,0 0,0 1,0-1,0 0,0 0,0 0,0 0,0 0,1 0,-1 0,0 1,1-1,-1 0,0 0,1 0,-1 1,1-1,0 0,-1 0,1 1,-1-1,1 0,0 1,-1-1,1 1,0-1,0 1,0-1,-1 1,1 0,0-1,0 1,0 0,0 0,0 0,0 0,-1-1,2 1,54-11,233 8,-208 8,-1 4,0 4,-1 3,-1 3,57 23,76 43,-210-85,0-1,0 1,-1 0,1 0,0 0,0 0,-1 0,1 0,0 0,0 0,0 1,-1-1,1 0,0 0,-1 1,1-1,0 0,0 1,-1-1,1 0,-1 1,1-1,0 1,-1-1,1 1,-1 0,1-1,-1 1,1 0,-1-1,0 1,1 0,-1-1,0 1,0 0,1 0,-1-1,0 1,0 0,0 0,0-1,0 1,0 0,0 0,0-1,0 1,0 0,0 0,-1 0,1-1,0 1,-1 0,1-1,0 1,-1 0,1-1,-1 1,1 0,-1-1,1 1,-1-1,1 1,-1-1,0 1,1-1,-1 0,0 1,-162 27,-122 51,25 16,204-83,51-14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1:03.89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694 158,'0'0,"1"0,-1-1,0 1,0-1,0 1,1-1,-1 1,0 0,0-1,0 1,0-1,0 1,0-1,0 1,0-1,0 1,0-1,0 1,0-1,0 1,0-1,-1 1,1-1,0 1,0 0,0-1,-1 1,1-1,0 1,-1 0,1-1,0 1,-1-1,1 1,0 0,-1 0,1-1,-1 1,1 0,0 0,-1-1,1 1,-1 0,1 0,-1 0,1 0,-1 0,1 0,-1 0,1 0,-1 0,1 0,-1 0,1 0,-1 0,1 0,-1 0,1 1,-216-68,90 30,123 36,0 1,0-1,0 1,1 0,-1 0,0 0,0 1,0-1,1 1,-1-1,0 1,1 0,-1 0,1 0,-1 0,1 1,-1-1,1 1,0-1,-1 1,1 0,0 0,0 0,1 0,-1 0,0 1,0 0,-43 73,40-65,-106 221,51-113,44-91,35-75,151-223,-99 171,-68 95,0 1,0 0,1 0,-1 0,0 1,1-1,0 1,0 0,0 0,0 0,0 0,0 1,0-1,0 1,0 0,1 0,-1 1,1 0,-1-1,0 1,1 1,-1-1,0 1,1-1,3 3,173 89,-76-42,-106-49,1-1,0 0,-1 0,1 0,0 0,-1 0,1 1,0-1,-1 0,1 0,0 0,-1 1,1-1,0 0,0 1,-1-1,1 0,0 0,0 1,0-1,0 0,-1 1,1-1,0 0,0 1,0-1,0 1,0-1,0 0,0 1,0-1,0 0,0 1,0-1,0 1,0-1,0 0,0 1,0-1,0 0,1 1,-1-1,0 0,0 1,0-1,1 0,-1 1,0-1,0 0,1 0,-1 1,0-1,1 0,-1 0,0 0,1 1,-1-1,0 0,1 0,-1 0,-37 3,33-3,-7-1,0 1,0-1,0-1,0 0,0-1,1 0,-1 0,1-1,0 0,0-1,0-1,0 1,1-1,-1-1,-103-78,112 83,-1 0,1 0,-1 0,0 0,0 1,0-1,0 1,0-1,0 1,0 0,0 0,0 0,-1 0,1 0,0 0,-1 1,1-1,-1 1,1 0,-1 0,1 0,-1 0,1 0,-1 0,1 1,0-1,-1 1,1-1,-1 1,1 0,0 0,0 0,-1 0,1 1,0-1,0 1,0-1,1 1,-1-1,0 1,0 0,1 0,-1 1,-89 217,-57 91,127-283,31-63,79-186,-13 48,-65 150,1 1,1 0,1 1,1 0,0 1,14-12,-25 29,-1 0,1 0,0 1,-1 0,1 0,0 0,0 0,0 0,1 1,-1 0,0 0,0 0,1 0,-1 1,1 0,-1 0,0 0,1 0,-1 1,1-1,-1 1,0 0,0 1,1-1,-1 1,0 0,0 0,-1 0,1 0,0 0,-1 1,1 0,-1 0,0 0,0 0,0 1,0-1,0 1,-1-1,1 3,28 23,0-1,2-2,1-1,1-2,1-1,24 10,-112-68,30 24,4-1,-2 2,0 1,0 0,0 1,-1 2,-1 0,1 1,-1 1,0 1,-10 0,10 3,13-1,-1 1,0 0,1 1,-1 0,0 0,0 1,1 0,-1 1,0 0,1 1,0 0,0 0,0 1,0 0,-2 2,6 1,0-1,1 1,0 0,1 0,-1 0,1 0,1 0,0 1,0-1,0 1,0 7,-4 8,-20 60,-3-2,-31 57,17-39,34-82,10-24,9-19,9-28,3 0,2 2,26-41,65-133,-111 220,0-3,1-1,0 1,0 0,1 0,0 1,1 0,0 0,0 0,1 1,0 0,0 1,1-1,3-1,-5 8,0 0,0 0,-1 0,1 1,0 0,0 0,-1 1,1 0,-1 0,0 0,1 1,-1 0,0 0,0 1,-1-1,1 1,-1 1,3 2,4 1,211 141,-211-139,-46-20,-146-70,148 64,17 7,1 1,-2 1,1 0,-1 2,0-1,0 2,-16-3,26 7,0 0,1 0,-1 0,1 1,-1 0,1 0,-1 0,1 1,-1-1,1 2,0-1,0 0,0 1,0 0,0 0,1 0,-1 1,1 0,0-1,0 2,0-1,1 0,0 1,-1-1,2 1,-1 0,0 0,-1 5,-3 19,-5 22,-2 0,-3-1,-20 43,-10 26,49-117,2-9</inkml:trace>
  <inkml:trace contextRef="#ctx0" brushRef="#br0" timeOffset="7912.982">722 131,'-157'-66,"20"1,131 66,0 0,0 0,0 0,0 0,0 1,0 0,0 1,0-1,1 1,-1 0,1 0,0 1,0-1,0 1,0 1,1-1,-1 0,1 1,0 0,1 0,-1 0,1 1,0-1,0 1,-1 3,-14 18,-216 265,186-232,207-264,-143 180,-2 0,2 0,0 0,2 2,0 0,2 1,0 1,1 1,1 1,22-14,-40 31,0-1,0 1,0 0,0 1,0-1,0 1,0-1,0 1,1 0,-1 1,0-1,0 1,0 0,0 0,0 0,0 0,0 1,0 0,-1 0,1 0,0 0,-1 0,0 1,1-1,-1 1,0 0,0 0,-1 0,1 1,-1-1,1 0,0 3,30 26,189 135,-194-145,-88-29,44 3,1-1,0 0,1-1,-1-1,1 0,1-1,-1 0,1-1,0-1,1 0,-5-7,-130-90,54 62,89 46,0-1,1 1,-1 0,0 0,1 0,-1 1,1-1,0 1,0 0,-1 0,1 0,0 0,0 1,1-1,-1 1,1 0,-1 0,1-1,0 1,0 1,0-1,0 0,1 1,-1-1,1 0,0 1,0 0,0-1,0 1,1 0,-1-1,1 1,0 2,-3 6,-3 10,0 0,-2-1,0 0,-2 0,0-1,-1 0,-1-1,-1 0,-3 3,-66 110,59-95,240-374,-202 316,73-82,-84 100,-1 0,1 1,-1 0,1-1,0 1,0 1,0-1,0 1,0-1,0 1,0 0,1 0,-1 1,0 0,0-1,1 1,-1 1,0-1,1 0,-1 1,0 0,0 0,0 1,0-1,0 1,0 0,0 0,0 0,1 1,67 51,51 25,-37-38,-72-29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2.6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 1214,'-21'-120,"13"89,2 0,0 0,3-1,0 0,2 0,1 0,2 0,1 0,2 0,2-6,-2 21,1 1,0-1,2 1,0 1,0 0,1 0,1 0,9-9,-15 19,0 0,0 1,0 0,1 0,-1 0,1 0,0 1,0 0,0 0,1 0,-1 0,1 1,0 0,-1 0,1 1,0 0,0 0,0 0,0 0,0 1,0 0,0 1,0-1,0 1,0 0,4 2,-4 0,-1 0,0 0,1 0,-1 1,-1 0,1 0,-1 1,1-1,-1 1,0 0,-1 0,1 0,-1 1,0-1,-1 1,1 0,-1 0,0-1,-1 1,1 1,10 23,-3-10</inkml:trace>
  <inkml:trace contextRef="#ctx0" brushRef="#br0" timeOffset="273.027">839 481,'-22'7,"1"0,1 2,-1 1,1 1,1 0,0 2,1 0,0 1,1 0,0 2,1 0,1 1,1 0,-1 3,11-8,0-1,0 1,1-1,1 1,0 0,0 0,2 0,-1 1,1-1,1 0,0 0,1 0,0 0,1 0,1-1,-1 1,2-1,0 0,3 5,-1-5,2-1,0-1,0 0,0 0,1 0,0-1,1-1,0 0,0 0,1-1,-1-1,1 0,1 0,-1-1,0-1,1 0,10 1,-12-4,1 0,0 0,-1-1,1 0,-1-1,1-1,-1 0,0 0,0-1,0 0,0-1,-1-1,0 1,0-1,0-1,7-7,1-2</inkml:trace>
  <inkml:trace contextRef="#ctx0" brushRef="#br0" timeOffset="639.063">1432 1,'-24'85,"4"1,4 1,3 1,5 0,3 1,4 18,32 141,-31-238,0 5,0 1,1-1,1 0,0 0,1 0,0 0,1-1,1 1,1 1,-5-15,-1 0,1 0,-1-1,1 1,0 0,-1 0,1-1,-1 1,1-1,0 1,0-1,-1 1,1-1,0 1,0-1,0 0,0 1,-1-1,1 0,0 0,0 0,0 0,0 0,0 0,0 0,0 0,-1 0,1 0,0 0,0 0,0-1,0 1,0 0,-1-1,1 1,0 0,0-1,0 1,-1-1,1 1,0-1,-1 0,1 1,0-1,-1 0,1 1,-1-1,1 0,-1 0,0 0,1 1,-1-1,0 0,1 0,-1 0,0 0,9-13</inkml:trace>
  <inkml:trace contextRef="#ctx0" brushRef="#br0" timeOffset="5724.525">1799 791,'1'2,"0"-1,0 1,1 0,-1-1,1 1,-1-1,1 0,-1 0,1 1,0-1,0 0,0 0,-1 0,1-1,0 1,0 0,0-1,0 1,0-1,0 0,1 0,-1 0,0 0,0 0,0 0,0 0,0 0,0-1,2 0,18-1,1-2,-1 0,0-1,0-1,0-1,-1-1,0-1,-1-1,0-1,0 0,-1-2,-1 0,0-1,-1-1,12-12,-24 22,0 1,0-1,0 0,-1 0,1-1,-1 1,0-1,-1 0,0 0,0-1,0 1,0 0,-1-1,0 0,-1 1,1-1,-1 0,-1 0,1 0,-1 0,0 0,-1 0,0 0,0 1,0-1,-1 0,0 0,0 1,-1-1,0 1,0 0,0 0,-1 1,0 1,0 0,0 0,-1 1,0-1,1 1,-1 0,0 0,-1 1,1 0,0-1,-1 2,1-1,-1 1,0 0,1 0,-1 0,0 1,0 0,1 0,-1 0,0 1,0 0,1 0,-2 1,-138 56,137-53,-6 2,1 0,0 1,1 0,0 1,0 1,1 0,0 0,0 1,1 0,1 1,0 0,1 1,0 0,1 0,0 1,1-1,1 1,0 1,1-1,0 1,1 0,1 0,0 0,2 0,-1 0,2 0,0 6,2-13,1 0,0 0,0 0,0 0,1-1,0 1,1-1,-1 0,2-1,-1 0,1 0,-1 0,1 0,1-1,-1-1,1 1,0-1,0 0,1-1,15 7,0-2,0 0,1-2,0-1,0-1,4 0,19 0,0-2,0-2,0-3,-1-1,38-9,-57 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9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282 114,'5'11,"-1"0,0 0,-1 1,0 0,-1-1,0 1,-1 0,0 0,-1 0,0 0,-1 0,-1-1,1 1,-2 0,0-1,-3 9,-6 13,-1-1,-1 0,-2-1,-1-1,-4 3,-50 114,69-142,0-1,1 1,0 0,0 0,0 0,1 0,-1 0,1 0,1 0,-1 1,1-1,-1 0,1 0,1-1,-1 1,1 0,0 0,0-1,0 1,1-1,-1 1,1-1,0 0,0 0,1 0,-1-1,1 1,0-1,0 0,1 1,8 2,0-1,1-1,-1 0,1-1,0 0,0-1,0-1,0 0,0-1,0 0,0-1,0-1,4-1,-15 3,1 0,-1 0,0 0,0 0,0-1,1 1,-1-1,0 0,0 0,0 0,0 0,0-1,0 1,-1-1,1 0,0 0,-1 0,1 0,-1 0,0 0,1-1,-1 1,0-1,-1 0,1 1,0-1,-1 0,0 0,1 0,-1 0,0 0,-1 0,1 0,0-1,-1 1,0 0,0 0,0-1,0 1,0 0,-1 0,1 0,-1-1,0 1,0 0,0 0,-1 0,1 0,0 0,-1 1,-1-2,-9-10</inkml:trace>
  <inkml:trace contextRef="#ctx0" brushRef="#br0" timeOffset="237.612">0 339,'39'-5,"21"-1,6 0,-3 1,-8 2,-9 1,-6 5,-6 3,-5 0,-1-1,-6-1</inkml:trace>
  <inkml:trace contextRef="#ctx0" brushRef="#br0" timeOffset="516.743">621 311,'29'-5,"19"-1,6 0,-2 1,-4 1,-10 7,-12 2</inkml:trace>
  <inkml:trace contextRef="#ctx0" brushRef="#br0" timeOffset="697.993">678 538,'38'-10,"23"-3,0 1</inkml:trace>
  <inkml:trace contextRef="#ctx0" brushRef="#br0" timeOffset="1082.111">1355 1,'-41'149,"-6"-2,-14 16,26-62,34-98,0 0,0-1,0 1,1 0,-1 0,1-1,0 1,0 0,0 0,0 0,0-1,0 1,1 0,0 0,-1 0,1-1,0 1,0-1,1 1,-1-1,0 1,1-1,0 1,-1-1,1 0,0 0,0 0,0 0,0 0,1-1,-1 1,0-1,1 1,-1-1,1 0,0 0,-1 0,1 0,0 0,0-1,-1 1,1-1,0 0,0 0,0 0,-1 0,2 0,6 1,0 0,0-1,0 0,0-1,0 1,0-2,0 0,0 0,0-1,-1 0,1 0,-1-1,0 0,0-1,-1 0,1 0,-1-1,0 0,-1-1,1 0,-1 0,0-1,-1-5,-5 2</inkml:trace>
  <inkml:trace contextRef="#ctx0" brushRef="#br0" timeOffset="1282.946">1045 283,'38'0,"22"0,7 0,-9 0</inkml:trace>
  <inkml:trace contextRef="#ctx0" brushRef="#br0" timeOffset="3.647">1609 593,'0'-17,"0"23,-1 30,-26 137,8-87,15-84,0-6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2796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  <inkml:trace contextRef="#ctx0" brushRef="#br0" timeOffset="121238.844">2711 89,'7'-7,"-14"12,-10 7,-78 59,-57 37,-17 3,4 15,96-67,-192 127,119-101,-75 41,-138 72,89-57,-110 85,353-214,7-5,0 1,1 1,0 0,0 1,1 0,1 1,0 1,0 0,1 1,1 0,-2 4,8-9,0 1,-1-1,0-1,0 1,0-1,-1 0,0-1,-1 0,1 0,-1 0,0-1,-1 0,-7 3,-104 40,107-37,17-7</inkml:trace>
  <inkml:trace contextRef="#ctx0" brushRef="#br0" timeOffset="122068.739">2260 1049,'-21'10,"0"1,0 0,1 2,1 0,0 1,1 1,0 1,1 0,1 2,-1 2,13-16,1 0,1 0,-1 0,1 0,-1 0,1 1,0-1,1 1,-1-1,1 1,0-1,0 1,0 0,1 0,0-1,0 1,0 0,0 0,1 0,-1-1,1 1,1 0,-1-1,1 1,-1-1,1 1,1-1,-1 0,1 0,-1 0,1 0,0 0,0-1,1 1,-1-1,1 0,0 0,0 0,0 0,0-1,0 0,0 0,1 0,-1 0,1-1,0 1,-1-1,2 0,12-3,-1-1,1 0,-1-1,1-1,-1-1,0 0,-1-2,0 1,0-2,-1 0,0-1,0-1,-1 0,0-1,-1 0,-8 9,-1 0,1-1,-1 1,0-1,0 0,0 0,0 0,-1-1,1 1,-1-1,-1 0,1 1,0-2,-1 1,0 0,0 0,-1-1,0 1,0-1,0 1,0-1,-1 1,0-1,0 0,0 1,-1-1,0 1,0-1,0 1,-1-1,0 1,0 0,-3-1,0 0,0 1,0-1,-1 2,0-1,0 0,0 1,0 0,-1 1,0-1,1 1,-1 1,0-1,-1 1,1 0,0 1,-1 0,1 0,-1 0,1 1,0 0,-1 1,-6 1,-11-2</inkml:trace>
  <inkml:trace contextRef="#ctx0" brushRef="#br0" timeOffset="122455.725">2006 1218,'34'-10,"15"-3,0 6,-4 8,-4 5,-5 1,-4-1,-2-2,-2-5,0-3,-1-1,-4 0</inkml:trace>
  <inkml:trace contextRef="#ctx0" brushRef="#br0" timeOffset="123699.205">2260 1811,'5'-19,"6"-7,1-3,-1-2,-2 5</inkml:trace>
  <inkml:trace contextRef="#ctx0" brushRef="#br0" timeOffset="125005.88">2486 936,'-51'-150,"-47"-56,96 204,1 1,-1-1,1 0,-1 1,0-1,0 1,0 0,0-1,0 1,0 0,0 0,0 0,0 1,0-1,0 0,-1 1,1 0,0-1,-1 1,1 0,0 0,0 0,-1 0,1 1,0-1,-1 1,1-1,0 1,0 0,0 0,0 0,0 0,0 0,0 0,0 1,0-1,0 1,1-1,-1 1,0-1,1 1,0 0,-1 0,1 0,0 0,0 0,0 0,0 0,0 0,1 1,-1-1,0 1,-75 123,75-125,1-1,-1 0,1 1,0-1,-1 1,1-1,0 1,0-1,-1 1,1-1,0 1,0 0,0-1,0 1,0-1,-1 1,1-1,0 1,0 0,0-1,1 1,-1-1,0 1,0 0,0-1,0 1,0-1,1 1,-1-1,0 1,1-1,-1 1,0-1,1 1,-1-1,0 1,1-1,-1 0,1 1,-1-1,1 0,-1 1,1-1,-1 0,1 0,-1 1,1-1,-1 0,1 0,0 0,-1 0,1 0,-1 0,1 0,-1 0,1 0,0 0,-1 0,1 0,-1 0,1 0,-1 0,1-1,0 1,-1 0,1 0,-1-1,1 1,-1-1,48-18,-42 16,34-16,1 2,1 1,1 3,-1 1,2 2,39-3,2 26,-118-23,19 7,-1-1,1-1,1 0,-1-1,1 0,0-1,0 0,0-1,1-1,-4-3,4-5</inkml:trace>
  <inkml:trace contextRef="#ctx0" brushRef="#br0" timeOffset="3.647">2543 1274,'0'5,"0"6,0 7,0 4,0 4,0 2,0 0,0 2,-5-6,-2-1,1 0,6-4,3-10,1-6</inkml:trace>
  <inkml:trace contextRef="#ctx0" brushRef="#br0" timeOffset="3.647">2598 146,'7'-5,"-22"17,-11-2,0-1,0-1,-1-1,0-1,0-2,-3 0,-106 3,136-7,1 1,-1-1,0 0,1 0,-1 0,0 0,1 1,-1-1,0 0,1 0,-1 1,0-1,1 0,-1 0,0 1,0-1,1 0,-1 1,0-1,0 0,0 1,0-1,1 0,-1 1,0-1,0 1,0-1,0 0,0 1,0-1,0 1,0-1,0 0,0 1,0-1,0 1,0-1,0 0,-1 1,1-1,0 0,0 1,0-1,-1 0,1 1,0-1,0 0,-1 1,1-1,0 0,0 0,-1 1,1-1,0 0,-1 0,1 0,0 1,-1-1,1 0,-1 0,41 14,-37-13,244 63,-244-62,1 0,-1 0,0 1,0 0,0-1,0 1,0 0,0 0,-1 0,1 1,-1-1,0 1,0-1,-1 1,1 0,1 3,17 30,-12-61,-6 8,0 0,1 0,1 1,0-1,1 1,1 0,0 1,1-1,2-1,-1-2,-4 3</inkml:trace>
  <inkml:trace contextRef="#ctx0" brushRef="#br0" timeOffset="3.647">2711 173,'-27'55,"-49"99,75-152,0 0,1-1,-1 1,0-1,0 0,0 1,0-1,0 0,0 1,-1-1,1 0,0 0,0 0,-1 0,1 0,-1 0,1-1,-1 1,1 0,-1-1,0 1,1-1,-1 0,1 1,-1-1,0 0,0 0,1 0,-1 0,0 0,1 0,-1-1,0 1,1-1,-1 1,1-1,-1 1,1-1,-1 0,1 0,-1 0,1 0,0 0,-1 0,1 0,0 0,0 0,0-1,0 1,0 0,0-1,0 1,0-1,1 0,-100-100,86 90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27.4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762 26,'-22'-6,"-1"0,0 1,0 2,0 0,0 2,-1 0,1 1,0 2,0 0,0 2,0 0,0 2,-11 4,11-5,1 2,0 1,0 0,1 1,0 2,0 0,1 1,1 1,0 1,1 1,0 0,2 1,0 1,0 1,2 0,0 1,1 0,-10 21,13-23,0 0,2 1,0 0,1 1,0-1,2 1,0 0,1 1,1-1,1 1,1 0,0-1,2 1,0 0,1-1,1 1,1-1,2 3,-3-16,0 0,1 0,-1 0,1-1,1 1,-1-1,1 0,0 0,0-1,0 0,1 0,0 0,-1 0,1-1,0 0,1 0,-1-1,1 0,-1 0,1 0,-1-1,1 0,0 0,0 0,0-1,0 0,-1-1,1 0,0 0,0 0,-1-1,1 1,-1-2,1 1,-1-1,0 0,0 0,2-2,34-20,-1-1,-1-2,-2-2,-1-2,-1-1,-2-2,-1-1,-2-2,-2 0,14-27,4 2,106-152,-115 179,-37 36,0 0,0 0,0 0,0-1,0 1,0 0,0 1,0-1,1 0,-1 0,0 0,0 1,0-1,0 0,0 1,0-1,0 1,0-1,0 1,0 0,0-1,-1 1,1 0,0-1,0 1,-1 0,1 0,0 0,-1 0,1 0,-1 0,1 0,-1 0,1 0,-1 0,0 0,0 0,1 0,-1 0,0 0,0 1,0-1,54 232,-46-210,1 0,1 0,0 0,2-1,1-1,1 0,0-1,2 0,0-2,1 0,1 0,0-2,2 0,0-1,0-1,1-1,1-1,0-1,22 8,51-10,-70-13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27.9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0 755,'85'-23,"0"3,1 3,0 5,1 3,1 4,27 5,-15 23,-114-54,-35-47,2-2,-22-56,-111-196,161 298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25.6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540 1411,'-41'10,"1"2,0 1,2 2,-1 1,2 2,0 2,-22 17,42-26,0 1,1 1,1 0,0 1,1 1,1 0,0 1,1 1,0 0,1 0,2 1,-1 0,2 1,1 0,0 0,-2 12,8-24,0-1,0 1,0 0,1 0,0 0,1 0,-1 0,1-1,0 1,1 0,0 0,1 3,-1-7,-1-1,0 0,0 1,1-1,0 0,-1 0,1 0,0 0,0 0,0-1,0 1,0 0,0-1,1 0,-1 1,0-1,1 0,-1 0,1 0,-1-1,1 1,-1-1,1 1,0-1,-1 0,1 0,0 0,-1 0,1-1,-1 1,1-1,0 1,-1-1,1 0,30-11,0-1,-1-1,-1-2,-1-2,0 0,-1-2,26-23,285-252,-187 144,-153 151,1-1,-1 1,1-1,-1 1,1-1,0 1,-1-1,1 1,-1 0,1-1,0 1,-1 0,1-1,0 1,-1 0,1 0,0 0,-1 0,1 0,0 0,0 0,-1 0,1 0,0 0,-1 0,1 0,0 0,0 0,-1 1,1-1,0 0,-1 1,1-1,-1 0,1 1,0-1,-1 1,1-1,-1 1,1-1,-1 1,1-1,-1 1,0 0,1-1,-1 1,0-1,1 1,-1 0,0-1,0 1,0 0,1 0,-1-1,0 1,0 0,0-1,0 1,0 0,-1 0,0 48,-10 17,4-26,0 0,3 1,2 0,1 0,2 0,3 10,-3-43,1-1,1 1,-1-1,1 0,0 0,1-1,0 1,0-1,0 1,1-1,0-1,0 1,1-1,-1 1,1-2,0 1,0-1,1 0,-1 0,1 0,0-1,0 0,0-1,1 1,-1-1,0-1,1 1,0-2,-1 1,1-1,-1 0,1 0,0-1,-1 0,6-1,15-5,0-2,0 0,-1-2,-1-1,0-1,0-1,-1-2,-1 0,-1-2,0 0,13-15,11-12,-3-1,-1-3,-3-1,-2-2,-2-1,-3-2,-2-2,-2 0,-4-2,-1-1,-4-1,-2-1,-2 0,-4-1,-2-1,-2-5,-5 39,2-1,-2 1,-1 0,-2-1,0 0,-2 1,-4-16,6 45,0-1,0 0,0 0,-1 0,1 0,-1 0,1 1,-1-1,0 0,0 0,1 1,-1-1,0 0,-1 1,1-1,0 1,0-1,-1 1,1 0,-1 0,1-1,-1 1,1 0,-1 0,0 1,1-1,-1 0,0 0,0 1,0-1,0 1,1 0,-1 0,0-1,0 1,0 0,0 0,0 1,0-1,0 0,1 1,-1-1,0 1,0 0,0-1,1 1,-1 0,0 0,1 0,-1 0,1 0,-1 1,1-1,-1 0,1 1,0-1,0 1,-15 16,2 1,0 1,1 0,1 1,1 0,1 1,1 0,0 1,1 4,-20 68,5 1,4 1,-7 99,21-146,1 0,3 0,2 0,2 0,10 47,-8-72,1 0,1 0,1-1,2 0,0-1,1 0,1 0,2-2,0 1,1-2,1 0,11 11,-10-15,1 1,0-2,1-1,0 0,1-1,1-2,0 0,1-1,0-1,0-1,1 0,0-2,0-1,1-1,-1-1,17 0,-21-2,0-1,0-1,-1 0,1-1,0-2,0 1,-1-2,0-1,0 0,0-1,-1-1,0-1,-1 0,0-1,0-1,-1 0,0-1,10-11,-11 8,0 0,-1-1,0-1,-2 0,0 0,0-1,-2 0,-1-1,0 0,-1-1,-1 1,-1-1,0 0,-2-1,0 1,-2-1,0 1,-1-1,-1 1,-1-1,-1 1,-1 0,0-1,-2 2,0-1,-1 1,-1 0,-1 0,-1 1,0 0,-1 1,-1 0,-1 1,0 0,-1 1,-16-13,14 16,-1 1,-1 0,0 2,0 0,-1 0,0 2,-1 1,1 0,-1 1,0 1,0 1,-1 1,1 1,-1 0,1 2,-6 1,-5 1,1 1,0 2,0 1,1 1,0 2,0 0,1 2,1 2,0 0,-15 11,-134 124,139-110</inkml:trace>
  <inkml:trace contextRef="#ctx0" brushRef="#br0" timeOffset="345.245">3023 1440,'-30'-2,"-1"1,1 1,0 2,0 1,0 1,0 1,1 2,-1 1,2 2,-1 0,-12 9,27-13,1 1,0 1,0 0,1 1,0 1,0 0,1 0,1 1,0 0,0 1,1 0,-5 9,10-14,1-1,0 1,0 0,0 0,1 0,0 0,0 0,1 0,0 0,0 1,1-1,0 0,0 1,1-1,-1 1,2-1,-1 0,1 0,0 0,1 0,-1 0,1 0,1-1,-1 1,1-1,4 4,0 0,0 0,1-1,0-1,1 1,0-1,0-1,1 0,0 0,0-1,1-1,0 0,-1 0,2-1,-1-1,11 2,12 1,0-1,0-2,1-2,-1-1,5-2,-18 1,0-2,0 0,0-2,-1 0,0-1,0-2,0 0,-1-1,0-1,12-8,-22 12,-2 0,1 0,0-1,-1 0,-1 0,1-1,-1 0,0-1,-1 1,0-1,0 0,-1-1,-1 0,1 1,-1-1,-1-1,0 1,0 0,-1-1,-1 0,1 1,-2-10,-1 5,-2 0,0 0,-1 1,0-1,-1 1,-1 0,0 1,-1-1,-1 1,0 0,0 1,-1 0,-1 0,0 1,-1 0,0 1,0 0,-1 1,0 0,-1 1,0 0,0 1,-1 1,0 0,0 1,0 0,-1 1,1 1,-1 0,0 1,0 1,0 0,0 1,0 0,0 1,0 1,0 1,0 0,0 1,1 0,0 1,0 1,-13 7,0 7,8-1</inkml:trace>
  <inkml:trace contextRef="#ctx0" brushRef="#br0" timeOffset="611.823">3645 1525,'56'319,"-56"-312,2 0,-1-1,1 1,0 0,0 0,1-1,0 0,0 1,1-1,-1 0,1 0,1-1,-1 1,1-1,0 0,0 0,0-1,1 1,0-1,0-1,0 1,0-1,0 0,1 0,-1-1,3 1,17-2,1-1,0-2,-1 0,1-2,-1-1,0-1,0-1,-1-1,0-1,0-2,-1 0,0-2,-1 0,-1-2,17-13,-11 7,-2-1,0-1,-1-1,-2-1,0-2,-2 0,-1-1,-1-1,-1 0,-2-2,-1 0,4-14,-5 12</inkml:trace>
  <inkml:trace contextRef="#ctx0" brushRef="#br0" timeOffset="860.218">4943 0,'-20'71,"4"1,3 0,4 1,2 1,5-61,-7 85,4 0,4 0,5 0,4 0,4-1,4 0,4-1,29 79,84 239,-132-407,1-2,0 0,-1 0,0 0,0 0,0 1,0-1,-1 0,0 0,0 0,0 1,-1-1,0 0,0 0,0 0,-1 0,1 0,-1 0,0 0,-1 0,-10 6</inkml:trace>
  <inkml:trace contextRef="#ctx0" brushRef="#br0" timeOffset="1097.937">4406 1130,'29'-39,"29"-21,13-2,10 6,1 12,0 9,-4 10,-1 9,1 8,-3 5,0 3,-3 1,-5 1,-3 0,-8 0,-14-1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23.4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31 198,'-19'202,"9"1,10 54,0-167,-2 7,4-1,5 1,3-1,5 0,4-1,4-1,4-1,4-1,28 52,-48-120,2 0,0-1,2-1,0 0,2-1,0-1,1 0,1-2,1 0,1-1,0-1,1-1,8 4,-24-16,0 0,1-1,-1 1,0-1,1 0,-1-1,1 0,0 0,-1 0,1-1,0 0,0 0,-1-1,1 1,0-2,-1 1,1-1,-1 0,1 0,-1 0,0-1,0 0,0-1,0 1,-1-1,1 0,-1-1,4-3,16-20,0 0,-2-2,-1-1,-2-1,-1 0,-1-2,-2 0,-1-1,2-12,96-339,-84 268,-2 37,-27 81,0 1,0-1,0 0,1 1,-1-1,0 0,0 0,1 1,-1-1,0 0,1 0,-1 0,0 0,1 1,-1-1,0 0,1 0,-1 0,0 0,1 0,-1 0,0 0,1 0,-1 0,0 0,1 0,-1 0,0 0,1 0,-1 0,0 0,1 0,-1 0,0-1,1 1,-1 0,0 0,1 0,-1 0,0-1,0 1,1 0,-1 0,0-1,0 1,1 0,-1-1,0 1,0 0,0-1,0 1,1 0,-1-1,0 1,0 0,0-1,0 1,0 0,0-1,0 1,0 0,0-1,0 1,4 30,10 298,-11-284,2 0,2-1,2 0,2 0,1-1,3 0,1-1,5 5,-17-38,0-1,0 1,1-1,0 0,1 0,-1-1,1 0,0 0,1 0,0 0,0-1,0 0,0-1,1 0,-1 0,1 0,0-1,0 0,1-1,-1 0,0 0,1-1,0 0,-1 0,1-1,-1 0,1-1,0 0,-1 0,8-2,7-8,0 0,-1-1,0-2,-1 0,0-1,-2-1,1-1,-2 0,-1-2,0 0,-1-1,-1 0,-1-2,-1 1,-1-2,0 0,33-59,-4-1,-3-3,-4 0,-4-3,-4 0,-4-1,-3-2,-5 0,-4 0,-3-1,-6-56,-1 141,2-22,-1 0,-2 0,-1 0,-2 0,0 0,-2 0,-1 1,-2 0,-1 0,-11-21,-3 19,1 10</inkml:trace>
  <inkml:trace contextRef="#ctx0" brushRef="#br0" timeOffset="604.474">2149 0,'-38'136,"6"0,6 2,6 8,13-97,-30 196,11 1,11 1,13 130,3-362,-2-6,0 0,1 1,0-1,1 1,0-1,0 0,1 1,0-1,1 0,0 0,0-1,1 1,0 0,1-1,-1 0,2 0,-1-1,1 1,0-1,3 2,-2-8,1 0,0 0,-1-1,1 0,-1-1,1 1,-1-2,1 1,-1-1,1 0,-1 0,0-1,0 0,0 0,0-1,-1 0,0 0,1 0,-1-1,-1 0,1 0,-1 0,0-1,0 0,0 0,-1-1,152-190,-66 74,-40 72,-49 50,0 1,0-1,0 1,0 0,0-1,0 1,0 0,0 0,0 0,0 0,0 0,0 0,0 0,0 0,0 0,0 0,-1 0,1 1,0-1,0 0,0 1,0-1,0 0,0 1,0 0,-1-1,1 1,0-1,0 1,-1 0,1-1,0 1,-1 0,1 0,-1 0,1-1,-1 1,1 0,-1 0,0 0,1 0,-1 0,0 0,0 0,0 0,12 49,-17 141,-3-95,7-79,7 90,-6-104,2 0,-1 1,0-1,1 0,-1 1,1-1,0 0,0 0,0-1,0 1,1 0,-1-1,1 1,0-1,0 0,0 0,0 0,0 0,0 0,0-1,0 1,1-1,-1 0,1 0,-1 0,1-1,-1 1,1-1,5 0,-1 0,1 0,-1-1,1 0,-1-1,1 0,-1 0,0-1,0 0,0 0,0-1,7-5,10-3</inkml:trace>
  <inkml:trace contextRef="#ctx0" brushRef="#br0" timeOffset="1186.248">3305 1271,'-75'60,"2"4,3 3,-53 67,102-111,1 1,1 0,2 2,0 0,-11 25,26-49,1 1,-1-1,1 0,0 0,0 1,0-1,0 1,0-1,0 1,1 0,-1-1,1 1,0 0,-1-1,1 1,1-1,-1 1,0 0,1-1,-1 1,1 0,0-1,0 1,0-1,0 1,0-1,0 0,1 0,-1 1,1-1,0 0,-1 0,1 0,0-1,0 1,0 0,1-1,-1 1,0-1,1 0,-1 0,0 0,2 1,11-1,-1-1,0-1,0 0,0-1,0 0,0-1,0 0,0-1,-1-1,0-1,0 1,0-2,-1 0,3-2,-10 6,62-34,-2-2,-2-4,-1-3,-3-2,-1-2,46-55,-36 3,-103 162,18-23,2 2,1 0,3 0,1 2,1-1,0 27,8-57,1 0,0-1,1 1,0-1,0 1,1-1,0 0,1 1,0-1,0 0,1 0,1-1,-1 1,1-1,0 0,1 0,0-1,0 0,1 0,0 0,0-1,1 0,-1 0,1-1,0 0,1 0,-1-1,1 0,0 0,0-1,0-1,1 1,-1-1,1-1,1 0,9 1,0-1,0-1,1-1,-1-1,0 0,0-2,0 0,0-2,-1 0,0-1,0 0,0-2,-1 0,-1-2,1 1,-2-2,0-1,0 0,6-7,9-11,-2-1,0-2,-3 0,-1-2,-1-1,-2-1,-2 0,10-28,5-26,-4 0,-4-2,-3-2,-6 0,-3-1,-4 0,-4-35,-6 106,3-37,-2-1,-4 1,-2 0,-3 0,-10-37,-16 32,31 68,0 0,0-1,1 1,-1 1,0-1,0 0,0 0,1 1,-1-1,0 1,0 0,1-1,-1 1,0 0,1 0,-1 0,1 0,0 0,-1 0,1 0,0 1,-1-1,1 1,0-1,0 1,0-1,0 1,0-1,1 1,-1 0,0-1,1 1,0 0,-1 0,1-1,0 1,0 0,-1 0,2 0,-1-1,0 1,0 1,0-3,-16 84,3 0,4 0,4 1,3 0,5 16,-5-30,4 1,2 0,4-1,3 0,3 0,3-2,3 0,3-1,3-1,3-1,2-1,4-2,8 7,43 39,-86-109,1 0,-1 1,1-1,-1 0,0 0,1 1,-1-1,0 0,1 0,-1 1,0-1,1 1,-1-1,0 0,0 1,1-1,-1 1,0-1,0 0,0 1,0-1,1 1,-1-1,0 1,0-1,0 1,0-1,0 1,0-1,0 0,0 1,0-1,-1 1,1-1,0 1,0-1,0 1,0-1,-1 0,1 1,0-1,0 1,-1-1,1 0,0 1,-1-1,1 0,0 1,-1-1,1 0,-1 0,1 1,0-1,-1 0,1 0,-1 0,1 0,-1 0,-27-6,7-4</inkml:trace>
  <inkml:trace contextRef="#ctx0" brushRef="#br0" timeOffset="1438.347">3361 1242,'63'-24,"87"-17,43-7,11 0,-3 3,-13 5,-15 9,-12 10,-19 8,-19 7,-31 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  <inkml:trace contextRef="#ctx0" brushRef="#br1" timeOffset="93605.915">14160 475,'-21'14,"0"1,0 1,2 1,0 1,1 0,0 2,2 0,0 1,2 0,-1 2,-10 16,1 1,2 1,2 1,1 0,3 2,1 0,-5 29,19-68,0-1,0 0,1 1,-1-1,1 1,0-1,0 0,1 1,-1-1,1 1,0-1,0 0,0 0,1 1,-1-1,1 0,0 0,0 0,1-1,-1 1,1-1,0 1,0-1,0 0,0 0,0 0,1 0,-1 0,1-1,0 0,0 0,0 0,0 0,0-1,0 1,2 0,19 3,-1-1,0-1,1-1,0-1,-1-2,23-2,18 0,-48 4,55-13,-77-4,-3 6</inkml:trace>
  <inkml:trace contextRef="#ctx0" brushRef="#br1" timeOffset="93840.742">13511 785,'43'-5,"48"-1,13 0,-1-4,-14 0,-12 2,-14 2,-14 2,-9 2,-8 1,-4 1,-2 0,-5 5,-7 2</inkml:trace>
  <inkml:trace contextRef="#ctx0" brushRef="#br1" timeOffset="97640.381">14555 672,'533'0,"-533"0</inkml:trace>
  <inkml:trace contextRef="#ctx0" brushRef="#br1" timeOffset="97827.307">14498 926,'44'-5,"37"-1,10 0,-5 1,-18 2</inkml:trace>
  <inkml:trace contextRef="#ctx0" brushRef="#br1" timeOffset="98293.51">15683 249,'2'30,"-2"0,-2-1,0 1,-2 0,-1-1,-2 0,-1 0,-1 0,-1-1,-2-1,-14 26,-28 69,53-119,1 1,-1 0,1 0,0 1,-1-1,2 0,-1 0,0 0,1 0,0-1,0 1,0 0,1 0,-1 0,1-1,0 1,0 0,0-1,0 0,1 0,-1 1,1-1,0-1,0 1,0 0,0-1,0 0,1 1,-1-1,1 0,1 0,11 4,0-1,-1-1,2-1,-1 0,0-1,1-1,-1 0,1-1,-1-1,9-1,14 0,-26 2,-1 0,0-1,0 0,0-1,0 0,0-1,0-1,-1 1,1-2,-1 0,0 0,-1-1,1 0,0-2,-3-4,-6 2</inkml:trace>
  <inkml:trace contextRef="#ctx0" brushRef="#br1" timeOffset="98555.939">15373 475,'39'0,"45"0,15 0,-1 0,-13 0,-10 0,-13 0,-18 5,-16 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9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282 114,'5'11,"-1"0,0 0,-1 1,0 0,-1-1,0 1,-1 0,0 0,-1 0,0 0,-1 0,-1-1,1 1,-2 0,0-1,-3 9,-6 13,-1-1,-1 0,-2-1,-1-1,-4 3,-50 114,69-142,0-1,1 1,0 0,0 0,0 0,1 0,-1 0,1 0,1 0,-1 1,1-1,-1 0,1 0,1-1,-1 1,1 0,0 0,0-1,0 1,1-1,-1 1,1-1,0 0,0 0,1 0,-1-1,1 1,0-1,0 0,1 1,8 2,0-1,1-1,-1 0,1-1,0 0,0-1,0-1,0 0,0-1,0 0,0-1,0-1,4-1,-15 3,1 0,-1 0,0 0,0 0,0-1,1 1,-1-1,0 0,0 0,0 0,0 0,0-1,0 1,-1-1,1 0,0 0,-1 0,1 0,-1 0,0 0,1-1,-1 1,0-1,-1 0,1 1,0-1,-1 0,0 0,1 0,-1 0,0 0,-1 0,1 0,0-1,-1 1,0 0,0 0,0-1,0 1,0 0,-1 0,1 0,-1-1,0 1,0 0,0 0,-1 0,1 0,0 0,-1 1,-1-2,-9-10</inkml:trace>
  <inkml:trace contextRef="#ctx0" brushRef="#br0" timeOffset="237.612">0 339,'39'-5,"21"-1,6 0,-3 1,-8 2,-9 1,-6 5,-6 3,-5 0,-1-1,-6-1</inkml:trace>
  <inkml:trace contextRef="#ctx0" brushRef="#br0" timeOffset="516.743">621 311,'29'-5,"19"-1,6 0,-2 1,-4 1,-10 7,-12 2</inkml:trace>
  <inkml:trace contextRef="#ctx0" brushRef="#br0" timeOffset="697.993">678 538,'38'-10,"23"-3,0 1</inkml:trace>
  <inkml:trace contextRef="#ctx0" brushRef="#br0" timeOffset="1082.111">1355 1,'-41'149,"-6"-2,-14 16,26-62,34-98,0 0,0-1,0 1,1 0,-1 0,1-1,0 1,0 0,0 0,0 0,0-1,0 1,1 0,0 0,-1 0,1-1,0 1,0-1,1 1,-1-1,0 1,1-1,0 1,-1-1,1 0,0 0,0 0,0 0,0 0,1-1,-1 1,0-1,1 1,-1-1,1 0,0 0,-1 0,1 0,0 0,0-1,-1 1,1-1,0 0,0 0,0 0,-1 0,2 0,6 1,0 0,0-1,0 0,0-1,0 1,0-2,0 0,0 0,0-1,-1 0,1 0,-1-1,0 0,0-1,-1 0,1 0,-1-1,0 0,-1-1,1 0,-1 0,0-1,-1-5,-5 2</inkml:trace>
  <inkml:trace contextRef="#ctx0" brushRef="#br0" timeOffset="1282.946">1045 283,'38'0,"22"0,7 0,-9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2796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29:24.4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1,'0'5,"0"6,5 1,1 4,0 4,-1 2,-6-1,-3 0,-1 1,1 2,0 1,2 2,-4-4,-2-1,2 0,1 2,2-9,1-6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2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 84,'-14'34,"0"11,2-3</inkml:trace>
  <inkml:trace contextRef="#ctx0" brushRef="#br0" timeOffset="8807.705">31 0,'0'5,"0"6,0 6,0 5,0 4,0 1,0 2,-5 1,-2-1,1 1,1-1,1 0,2-1,1 0,0 1,1-1,1-10,-1-7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29:26.8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 1,'-1'10,"15"5,60 1,-73-14,-1 0,1 1,-1-1,1 1,-1-1,0 1,0-1,0 0,-1 1,1-1,-1 1,1-1,-1 0,0 1,0-1,0 0,0 1,0-1,0 0,0 0,-1 0,1 0,-1 0,0-1,0 1,1 0,-1-1,-1 1,-3 5,-103 121,107-126,0 0,0-1,1 1,-1 0,1 0,0 0,-1 0,1 0,0 0,0 0,0 1,1-1,-1 0,0 1,1-1,0 0,-1 1,1-1,0 0,0 1,0-1,1 1,-1-1,0 0,1 1,0-1,-1 0,1 0,0 1,0-1,0 0,1 0,-1 0,0 0,1 0,-1-1,1 1,0 0,0-1,0 1,-1-1,1 1,0-1,1 0,-1 0,0 0,0 0,0 0,2 0,11 1,1 0,-1-1,1-1,-1 0,1-1,-1-1,0 0,0-1,0-1,0 0,5-3,-7 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29:46.4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1527 0,'-5'1,"1"1,-1 0,1-1,0 1,0 1,-1-1,2 1,-1-1,0 1,0 0,1 1,0-1,0 0,0 1,0 0,-6 5,-6 8,0 0,1 2,1 0,0 0,2 1,0 1,1-1,0 5,-170 369,71-186,15 13,9 0,-47 41,-25 57,84-156,-52 50,8 16,-61 107,106-177,52-121,18-41</inkml:trace>
  <inkml:trace contextRef="#ctx0" brushRef="#br0" timeOffset="1621.525">1414 84,'-2'9,"-1"0,1 0,-2-1,1 0,-1 1,0-1,-1-1,1 1,-2-1,1 1,-1-1,0-1,0 1,-1-1,0-1,0 1,-1-1,-21 23,-244 217,274-246,0 1,0 0,0 0,0-1,1 1,-1 0,0 0,0 0,0 0,0 0,0 1,0-1,0 0,0 0,0 1,0-1,0 0,-1 1,1-1,0 1,0-1,0 1,0 0,-1-1,1 1,0 0,0 0,-1-1,1 1,-1 0,1 0,-1 0,1 0,-1 0,1 0,-1 0,0 0,1 0,-1 0,0 0,0 0,0 0,0 0,0 0,0 0,0 0,0 0,0 0,-1 0,1 0,0 0,-1 0,1 0,-1 0,1 0,-1-1,1 1,-1 0,1 0,-1 0,0-1,1 1,-1 0,0 0,0-1,0 1,67-11,-46 6,0 0,1 1,-1 2,1 0,-1 1,1 1,0 1,-1 0,6 3,-8-1,0 2,0 0,-1 0,0 2,0 0,-1 1,0 1,-1 0,15 13,-42-38,2-1,0 0,1-1,0 1,1-2,1 1,1-1,1 0,0 0,1-1,1 0,1 1,1-1,0 0,2-17,31-132,-16 110,-6 12,-8 34</inkml:trace>
  <inkml:trace contextRef="#ctx0" brushRef="#br0" timeOffset="12852.501">1611 1890,'-11'1,"0"1,0-1,0 2,0 0,1 0,-1 1,1 0,0 1,0 0,1 0,-1 1,1 1,0-1,1 1,0 1,0 0,0 0,1 0,0 1,1 0,0 0,0 1,1 0,0 0,1 0,-1 4,-1 22,2-21,0 0,2 1,0-1,0 0,2 1,0-1,1 1,0-1,1 0,1 1,0-1,1 0,1 0,-2-5,0 0,1-1,1 0,-1 0,1 0,1 0,-1-1,1 0,1 0,0-1,0 0,0 0,1 0,0-1,0 0,1-1,-1 1,1-2,1 1,-1-1,0-1,1 0,0 0,0-1,0 0,0-1,0 0,0 0,0-1,0-1,8 0,-4-3,0-1,0 0,0 0,-1-2,0 1,0-2,-1 0,0 0,0-1,-1-1,0 0,-1 0,0-1,7-9,5-10,-1 0,-2-2,-1 0,-1-1,3-11,-16 37,0-1,0 1,-1-1,0 0,-1 0,0-1,0 1,0 0,-1-1,-1 1,1 0,-1-1,-1 1,1-1,-2 1,1-1,-1 1,0 0,-1 0,0 0,0 0,0 0,-1 1,-1 0,1-1,-1 2,0-1,-5-5,3 6,0 0,0 0,0 1,-1 0,0 0,0 1,0 0,0 0,-1 1,0 0,1 1,-1 0,0 0,0 1,0 0,0 0,0 1,-1 0,1 1,0 0,0 0,0 1,1 0,-1 1,0 0,1 0,-1 1,1 0,0 1,1-1,-1 1,-4 5,-4 4</inkml:trace>
  <inkml:trace contextRef="#ctx0" brushRef="#br0" timeOffset="13338.068">1386 2343,'211'-226,"-209"223,-1 0,1 0,-1 0,1 0,0 0,0 1,0-1,1 1,-1 0,1-1,-1 1,1 0,0 1,-1-1,1 0,0 1,0-1,0 1,0 0,1 0,-1 0,0 1,0-1,1 1,-1-1,0 1,1 0,-1 1,0-1,1 0,-1 1,0 0,0 0,0 0,0 0,1 0,-2 1,1-1,0 1,3 2,19 35,-23-34,1 0,0 0,0 0,0 0,0 0,1-1,0 1,0-1,0 0,0 0,1-1,-1 1,1-1,0 0,0 0,0-1,5 2,-2-2,1-1,0 0,-1-1,1 0,0 0,-1-1,1 0,0-1,-1 1,1-2,4-1,19-4,-10 3</inkml:trace>
  <inkml:trace contextRef="#ctx0" brushRef="#br0" timeOffset="13880.657">2120 2229,'1'-3,"1"0,0-1,0 1,0 0,0 0,0 0,1 0,-1 1,1-1,0 0,0 1,0 0,0 0,0 0,0 0,0 0,1 1,-1 0,1-1,-1 1,1 0,0 1,-1-1,1 1,0-1,2 1,-4-1,-1 0,1 0,0 1,0-1,0 0,0 1,0-1,0 1,1 0,-1-1,0 1,0 0,0 0,0 1,0-1,0 0,0 1,0-1,0 1,0 0,0 0,0-1,0 1,0 1,0-1,-1 0,1 0,-1 1,1-1,0 0,-1 1,0 0,1-1,-1 1,0 0,0 0,0 0,0-1,0 1,-1 0,1 0,-1 0,1 0,-1 1,0-1,1 0,-1 0,0 0,0 0,-1 0,1 2,-4 6,0-1,0 0,-1 0,0 0,-1 0,0-1,0 0,-1 0,0 0,-5 4,-25 29,35-39,0 1,1-1,-1 0,0 1,1-1,0 1,-1 0,1-1,0 1,0 0,1 0,-1 0,0-1,1 1,0 0,0 0,0 0,0 0,0 0,1 0,-1 0,1 0,-1-1,1 1,0 0,1 0,-1-1,0 1,1-1,-1 1,1-1,0 1,0-1,0 0,0 0,0 0,0 0,0 0,1-1,-1 1,1-1,-1 1,1-1,0 0,0 0,-1 0,1 0,0-1,0 1,0-1,0 0,0 0,0 0,-1 0,1 0,0 0,0-1,0 0,0 1,0-1,2-1,17-8,-2-1</inkml:trace>
  <inkml:trace contextRef="#ctx0" brushRef="#br0" timeOffset="14532.801">1865 2737,'0'-9,"0"1,5 7,1 8,0 9,-1 5,-1 4,-2 3,-6 2,-2 0,0-1,-4 1,0-1,6-5,4-6</inkml:trace>
  <inkml:trace contextRef="#ctx0" brushRef="#br0" timeOffset="16704.249">1640 1749,'-2'-11,"0"-1,-1 0,0 1,0-1,-1 1,-1 0,0 0,0 0,-1 1,-1 0,0 0,0 1,-1-1,-1 0,-11-17,-89-61,-5 4,-16-1,87 67,56 59,4-3,-12-29,0 0,-1 0,0 1,0-1,-1 1,0 0,-1 0,0 0,-1 0,0 1,0-1,-1 0,0 1,-1-1,0 0,-3 8,-48 112,82-173,2 1,2 1,1 2,10-6,97-108,-15 50,-222 136,61-20,0-2,0-1,-1-1,0-2,-1-2,0-1,-11-1,-42 8,85-21,12 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761 108,'-7'-9,"0"1,0-1,-1 1,0 1,0-1,0 2,-1-1,0 1,-1 0,1 1,-1 0,0 1,-1 0,1 0,-1 1,1 1,-1-1,0 2,0 0,0 0,0 1,0 0,0 1,0 0,0 0,1 2,-1-1,0 1,1 1,0 0,-10 5,-18 9,1 3,1 1,1 1,1 2,1 1,-26 28,39-36,2 0,0 2,1 0,1 1,0 0,2 1,1 1,-4 10,14-28,1-1,0 1,0 0,0 0,1-1,0 1,0 0,0 0,0 0,1 0,0 0,0 0,0 1,1-1,-1 0,1 0,1-1,-1 1,1 0,-1 0,1-1,1 1,-1-1,1 1,-1-1,1 0,1 0,-1 0,0 0,1-1,0 0,0 1,0-1,0 0,0-1,1 1,-1-1,1 0,0 0,4 1,12-2,0-2,0 0,1-1,-1-1,0 0,-1-2,1-1,-1 0,0-2,-1 0,1-1,-2-1,1-1,-1 0,-1-2,2-1,15-12,-1-1,-1-1,-1-2,-2-1,-1-1,-1-1,-2-2,-2 0,-1-2,7-17,-7 5,-21 49,0 0,0 0,0 1,0-1,0 0,-1 1,1-1,0 1,0-1,0 1,-1-1,1 1,0 0,0-1,-1 1,1 0,0-1,-1 1,1 0,-1 0,1 0,-1 0,0-1,1 1,-1 0,0 0,0 0,1 0,-1 0,0 0,0 0,0 0,0 0,0 0,0 0,0 0,-1 0,1 0,0 0,13 78,-10-54,0-1,2 1,1 0,1-1,1-1,1 1,1-1,6 9,104 133,-105-153,-2-7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0 246,'69'-12,"1"4,-1 2,60 4,-82 5,-1 3,0 1,-1 2,18 8,-47-13,129 14,-144-18,-1-1,1 1,-1-1,0 0,1 1,-1-1,0 0,0 1,1-1,-1 0,0 1,0-1,0 0,0 1,0-1,0 0,0 1,0-1,0 0,0 1,0-1,-1 0,1 1,0-1,0 0,-1 1,1-1,0 0,-1 1,1-1,-1 1,1-1,0 1,-1-1,1 1,-1-1,0 1,1 0,-1-1,1 1,-1 0,0-1,1 1,-1 0,0 0,1-1,-1 1,0 0,1 0,-2-1,-126-93,-21-27,148 121,1-1,-1 1,0 0,0 0,0-1,1 1,-1 0,0-1,0 1,1-1,-1 1,0-1,1 1,-1-1,0 0,1 1,-1-1,1 0,-1 1,1-1,-1 0,1 0,0 1,-1-1,1 0,0 0,0 0,-1 1,1-1,0 0,0 0,0 0,0 0,0 0,0 1,0-1,1 0,-1 0,0 0,0 0,1 1,-1-1,0 0,1 0,-1 0,1 1,-1-1,1 0,-1 1,1-1,0 1,-1-1,1 0,0 1,-1-1,1 1,0 0,0-1,-1 1,1 0,0-1,0 1,0 0,0 0,71 10,-46-6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0,'38'5,"37"1,11 0,-6-1,-10-1,-13-2,-11-1,-9-5,-6-3,-3 1,-2 1,0 1,-5 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70,'48'0,"40"-10,14-3,-5-4,-14 1,-22 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3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1039,'77'-14,"-1"4,1 4,1 3,75 6,-21-1,-108-2</inkml:trace>
  <inkml:trace contextRef="#ctx0" brushRef="#br0" timeOffset="244.666">141 1293,'43'14,"39"-4,4-5</inkml:trace>
  <inkml:trace contextRef="#ctx0" brushRef="#br0" timeOffset="947.714">1439 870,'-26'-4,"-1"2,0 1,0 0,0 2,0 2,0 0,1 2,-1 0,-9 5,20-6,-1 0,1 1,1 0,-1 2,1 0,0 0,-10 8,21-12,0-1,1 1,0-1,0 1,0 0,0 0,0 0,0 1,1-1,-1 1,1-1,0 1,0 0,1 0,-1 0,1 0,0 0,0 0,0 0,0 1,1-1,0 0,0 0,0 0,0 1,1-1,-1 0,1 0,0 0,1 0,-1 0,1 1,0 0,1 1,0-1,0 0,1 0,-1 0,1 0,0-1,0 0,1 0,-1 0,1 0,0 0,0-1,0 0,1 0,-1-1,1 1,-1-1,1 0,0-1,0 0,-1 1,3-1,7 1,0-1,0 0,0-1,0-1,0 0,-1-1,1 0,13-5,-10 2,-1-1,0-1,0 0,-1-2,0 1,-1-2,0 0,0-1,-1-1,0 0,-1-1,-1 0,0-1,2-4,3-3,-2 0,0-2,-2 1,0-2,-2 0,-1 0,0-1,-2-1,-1 1,-1-1,-1 0,-1-1,-2 1,0-1,-2 1,-1-1,-1 1,-1-1,-2 1,0 0,-2 0,0 1,-11-21,-19-9,36 54,0 0,0 0,0 0,0 0,0 0,0 0,0 0,0 0,0 0,0 0,-1 1,1-1,0 1,0-1,-1 1,1-1,0 1,-1-1,1 1,-1 0,1 0,0 0,-1 0,1 0,-1 0,1 0,0 1,-1-1,1 0,-1 1,1-1,0 1,0-1,-1 1,1 0,0 0,0-1,0 1,0 0,0 0,0 0,0 0,0 0,-1 1,-3 10,-1 0,2 0,-1 1,2-1,-1 1,2 0,0 0,0 0,2 0,-1 0,2 0,0 3,-2-1,0 19,2-1,1 0,1 0,2 0,1-1,1 1,2-2,2 1,0-1,15 26,-21-46,1-1,-1-1,1 1,1-1,0 0,0-1,1 1,0-2,0 1,1-1,0 0,0-1,1 0,-1 0,1-1,1 0,-1-1,1 0,0-1,-1 0,1-1,1 0,-1 0,0-2,0 1,0-1,1-1,-1 0,0 0,3-2,13-8,-2 1</inkml:trace>
  <inkml:trace contextRef="#ctx0" brushRef="#br0" timeOffset="1244.36">1976 757,'0'-1,"0"1,1-1,-1 0,1 0,-1 1,1-1,-1 1,1-1,-1 0,1 1,0-1,-1 1,1-1,0 1,0 0,-1-1,1 1,0 0,0-1,-1 1,1 0,0 0,0 0,0 0,0-1,-1 1,1 0,0 1,0-1,0 0,-1 0,1 0,0 0,0 1,0-1,-1 0,1 1,0-1,0 0,-1 1,1-1,0 1,-1-1,1 1,-1 0,1-1,-1 1,1 0,-1-1,1 1,-1 0,1-1,-1 1,0 0,0 0,1 0,27 46,-27-45,86 218,-87-218,1-1,-1 1,0 0,1 0,-1 0,1-1,0 1,0 0,0-1,0 1,0-1,0 1,0-1,0 1,0-1,1 0,-1 1,1-1,-1 0,1 0,-1 0,1 0,0-1,-1 1,1 0,0-1,-1 1,1-1,0 1,0-1,0 0,0 0,-1 0,1 0,0 0,0 0,0 0,0-1,-1 1,1-1,0 1,0-1,-1 0,1 0,0 1,-1-1,1 0,13-17,0 0,-2-1,0-1,-1 0,0 0,-2-1,-1 0,3-11,-2 9,112-297,-114 296</inkml:trace>
  <inkml:trace contextRef="#ctx0" brushRef="#br0" timeOffset="1763.611">1947 221,'414'46,"-375"-39,-64-20,-2 7,-1-1,1-1,1-2,0-1,0-1,1-1,0-1,2-1,-1-1,-2-4,23 18,1-1,-1 1,1 0,0-1,0 1,0-1,0 0,1 1,-1-1,1 0,-1 0,1 0,0 0,0-1,1 1,-1 0,1 0,-1 0,1-1,0 1,0 0,0 0,1-1,-1 1,1 0,0 0,0 0,0 0,0 0,0 0,1 0,-1 0,1 0,0 0,0 1,0-1,0 1,1 0,1-2,14-8</inkml:trace>
  <inkml:trace contextRef="#ctx0" brushRef="#br0" timeOffset="2097.216">1270 1265,'43'0,"43"0,17 0,0-5,-8-1,-10 0,-10 1,-8 2,-2 0,-1-3,-3 0,-1-1,-7 2,-8 2,-10 1</inkml:trace>
  <inkml:trace contextRef="#ctx0" brushRef="#br0" timeOffset="2699.715">1750 1603,'-31'19,"-5"1,1 2,2 1,0 1,1 2,2 1,0 2,2 1,1 1,-5 11,28-38,1 1,0 0,0 0,0 1,0-1,1 0,0 1,0 0,1-1,0 1,0 0,0 0,0 0,1 0,0-1,0 1,1 0,0 0,0 0,0 0,1-1,-1 1,2-1,-1 1,0-1,1 0,0 1,0-1,1-1,-1 1,1 0,3 2,3 1,0-1,1 0,0 0,1-1,-1-1,1 0,0 0,0-1,0-1,1 0,-1-1,1 0,0-1,-1 0,1-1,0 0,0-1,0-1,-1 0,1-1,2-1,10-3,-1-1,0 0,-1-3,0 0,0-1,-1-1,-1-1,0 0,-1-2,4-5,-3 0,-1-1,0 0,-2-2,-1 0,-1-1,-1-1,-1 0,-1-1,-1-1,-2 0,-1 0,-1-1,4-28,-10 43,0 1,0-1,-2 0,1 0,-2 0,0 1,0-1,-2 0,1 1,-2-1,0 1,0 0,-2 0,1 0,-1 1,-1 0,0 0,-1 1,0 0,-1 0,0 1,-7-6,13 15,1-1,-1 0,-1 1,1 0,0-1,0 1,0 1,-1-1,1 0,0 1,-1 0,1-1,0 1,-1 0,1 1,0-1,-1 1,1 0,0-1,0 1,-1 1,1-1,0 0,0 1,0-1,0 1,1 0,-1 0,0 0,1 1,0-1,-1 1,1-1,0 1,-68 99,61-75,0 2,2-1,1 1,1 0,2 0,1 1,1-1,1 1,2-1,2 13,-2-21,-1 0,2 0,1 0,1-1,0 1,2-1,0 0,2-1,0 0,0 0,2-1,1 0,0-1,1 0,0-1,2 0,0-1,1-1,0-1,2 1,-12-10,0 0,1-1,-1 0,1 0,0-1,0 0,-1 0,1 0,1-1,-1 0,0 0,0-1,0 0,0-1,0 1,1-1,-1 0,0-1,0 0,-1 0,1 0,0-1,-1 0,1 0,-1-1,0 0,0 0,3-3,9-10,-2 3</inkml:trace>
  <inkml:trace contextRef="#ctx0" brushRef="#br0" timeOffset="2981.559">2624 1462,'-75'153,"-51"148,97-188,28-109,1 1,-1 0,1 0,0-1,1 1,-1 0,1-1,0 1,0-1,0 1,0-1,1 1,0-1,0 0,0 0,1 1,-1-2,1 1,0 0,0-1,0 1,3 1,4 1,0-1,0-1,1 0,0 0,0-1,0 0,0-1,0 0,0-1,1 0,-1-1,0 0,1-1,-1 0,0-1,0 0,0-1,0 0,0-1,0 0,-1-1,0 0,0 0,0-1,-1-1,0 1,0-1,0-1,-1 0,0 0,-1-1,0 1,0-2,7-11</inkml:trace>
  <inkml:trace contextRef="#ctx0" brushRef="#br0" timeOffset="3232.943">2257 1773,'39'4,"26"-2,13-2,2-1,-8-1,-6-4,-10-1,-9 0,-9 2,-9-4,-11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8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1248,'-11'285,"-9"-58,13-199,7-28,0-1,0 1,0 0,0-1,0 1,0 0,0-1,0 1,-1 0,1-1,0 1,0 0,0 0,0-1,0 1,-1 0,1 0,0-1,0 1,0 0,-1 0,1-1,0 1,0 0,-1 0,1 0,0-1,0 1,-1 0,1 0,0 0,-1 0,1 0,0 0,-1 0,1 0,0 0,-1 0,1 0,0 0,0 0,-1 0,1 0,0 0,-1 0,1 0,0 0,-1 0,1 1,0-1,0 0,-1 0,1 0,0 0,0 1,-1-1,-2-32,1 0,1-1,2 1,1 0,1 0,2 0,2 0,1 1,8-22,-10 31,1-11,1 0,2 0,1 1,1 0,2 1,2 0,0 1,2 1,1 1,11-11,-29 37,1 0,-1 0,0 0,1 0,0 0,-1 0,1 1,0-1,0 1,0-1,0 1,0 0,0-1,1 1,-1 0,0 1,0-1,1 0,-1 1,1-1,-1 1,0 0,1-1,-1 1,1 1,-1-1,1 0,-1 0,1 1,-1 0,0-1,1 1,-1 0,0 0,0 0,0 0,0 1,1-1,-2 1,1-1,0 1,1 0,59 189,-50-166</inkml:trace>
  <inkml:trace contextRef="#ctx0" brushRef="#br0" timeOffset="4638.809">1475 1164,'0'-2,"0"0,0 0,0 0,0 0,0 0,-1 0,1 0,-1 0,1 0,-1 0,0 1,1-1,-1 0,0 0,0 1,0-1,-1 1,1-1,0 1,0-1,-1 1,1 0,-1-1,1 1,-1 0,0 0,0 0,1 1,-1-1,0 0,0 1,0-1,0 1,1-1,-1 1,0 0,0 0,0 0,0 0,0 0,0 0,0 0,0 1,0-1,0 1,-84 35,77-29,0 0,0 1,1 0,0 0,1 1,0 0,0 0,0 0,2 1,-1 0,1 0,0 1,1 0,1-1,0 1,0 1,1-1,0 0,1 1,0 3,10 104,-8-115,0 0,0 0,1 0,-1 0,1 0,0 0,0-1,0 1,0-1,1 1,0-1,-1 0,1 0,0 0,0-1,1 1,-1-1,1 1,-1-1,1 0,0 0,-1-1,1 1,0-1,0 0,0 0,2 0,4-2,-1 0,0 0,0-1,0 0,-1-1,1 0,-1-1,1 1,-1-1,0-1,0 0,-1 0,1-1,-1 1,-1-2,1 1,-1-1,5-6,16-17,-2-2,-2 0,-1-1,-1-2,-2 0,-1-1,-2 0,-2-2,-1 0,-2 0,-1-1,-3 0,-1-1,-1 0,-2-29,-19-62,15 128,0-1,-1 1,1-1,-1 1,1 0,-1-1,0 1,0 0,0 0,-1 0,1 1,-1-1,0 0,1 1,-1 0,0-1,-1 1,1 1,0-1,0 0,-1 1,1-1,-1 1,1 0,-1 0,0 1,1-1,-1 1,0 0,0 0,1 0,-1 0,-1 1,-2 0,1 1,0-1,0 2,0-1,1 0,-1 1,0 0,1 1,0-1,0 1,0 0,0 0,1 1,-1-1,1 1,0 0,0 0,1 0,0 1,0-1,0 1,-1 4,-3 7,0 0,2 1,0 0,1-1,1 1,0 1,1 5,1-11,0 1,0-1,2 1,0 0,0-1,1 1,1-1,0 0,1 1,0-1,1-1,0 1,1-1,1 0,0 0,8 10,0-6,1 0,1-1,0 0,1-2,0 0,1-1,0 0,1-2,0-1,1 0,0-1,1-2,15 4,10 5,-29-8</inkml:trace>
  <inkml:trace contextRef="#ctx0" brushRef="#br0" timeOffset="5002.991">2351 797,'-33'28,"1"2,1 2,2 0,2 2,1 1,-14 27,34-54,0 1,1 1,0-1,1 1,0 0,0 0,1 0,0 0,1 1,0-1,1 1,0-1,1 1,0-1,1 1,0 0,0-1,1 1,0-1,1 0,1 0,-1 0,1 0,1 0,0-1,0 0,1 0,0 0,1-1,5 6,-4-7,0-1,0 0,1 0,0-1,0 0,0 0,0-1,1 0,0-1,0 0,0 0,0-1,0-1,1 0,-1 0,0-1,1 0,-1-1,0 0,1 0,-1-1,0-1,0 0,0 0,0-5,0-1,-1 0,0 0,0-1,-1 0,0-1,-1 0,0 0,-1 0,0-1,-1 0,-1 0,1 0,-2-1,0 1,0-1,-1 0,0-6,-1 10,0 0,-1 0,0 0,0 0,-1 0,0 1,0-1,-1 0,0 0,-1 1,0-1,0 1,-1 0,0 0,-1 0,1 0,-2 1,1 0,-3-3,-12-14</inkml:trace>
  <inkml:trace contextRef="#ctx0" brushRef="#br0" timeOffset="5333.586">2011 1107,'30'0,"4"-2,0 2,0 1,0 2,0 1,-1 2,0 1,0 1,24 10,-45-11,1-1,-1-1,1-1,1 1,-1-2,1 0,-1-1,1 0,0-1,0 0,0-1,0-1,-1 0,1-1,11-3,-6-1</inkml:trace>
  <inkml:trace contextRef="#ctx0" brushRef="#br0" timeOffset="5736.849">1024 1642,'327'-14,"0"-14,53-24,-37 15,-260 29,-51 6</inkml:trace>
  <inkml:trace contextRef="#ctx0" brushRef="#br0" timeOffset="6334.68">1871 1784,'-48'14,"0"1,2 3,0 1,1 3,1 1,0 3,36-19,1-1,0 1,0 1,1 0,0-1,1 2,-1-1,1 1,1 0,0 0,0 0,1 0,0 1,1-1,0 1,0 0,1 0,0 0,1 0,0-1,1 1,0 0,0 0,3 7,-3-10,0 0,1-1,0 1,0 0,1-1,0 1,0-1,0 0,1 0,0 0,0-1,0 1,1-1,0 0,0 0,0-1,1 1,-1-1,1 0,0-1,0 1,1-1,-1-1,1 1,-1-1,1 0,0 0,0-1,0 0,0 0,0-1,0 0,0 0,0-1,0 1,-1-1,5-2,17-6,0-1,0-1,-2-1,1-2,-2-1,0-1,0-1,-2-1,0-1,-1-1,-1-1,-1 0,1-5,-3 6,0-1,-2 0,0-2,-2 0,0 0,-2-1,0-1,-2 0,-1-1,0 0,-2 0,2-20,-8 37,-1 1,0 0,0 0,-1 0,0 0,-1 0,1 0,-2 0,1 0,-1 0,0 1,0-1,-1 1,0 0,-1 0,1 0,-1 1,-1 0,1 0,-1 0,0 0,0 1,-1 0,0 0,1 1,-2 0,1 0,0 1,-1 0,1 0,-1 0,0 1,0 1,0-1,0 1,0 0,-1 1,1 0,0 0,0 1,-8 2,8-1,0 1,0 0,0 1,0 0,1 0,0 1,0 0,0 0,0 1,1-1,0 1,0 1,1-1,-1 1,1 0,1 0,-1 1,1-1,1 1,0 0,-2 5,-1 2,0 0,1 0,1 1,0-1,1 1,1 0,0 0,1 0,1 0,0 0,2 0,0 0,0 0,1 0,1 0,1-1,0 0,1 0,1 0,0-1,1 0,1 0,0-1,0 0,3 2,-2-4,1-1,0 0,1-1,0 0,0 0,0-1,1-1,1 0,-1-1,1-1,0 0,4 1,3-3</inkml:trace>
  <inkml:trace contextRef="#ctx0" brushRef="#br0" timeOffset="6738.796">2519 1642,'-189'292,"185"-286,-1-1,1 1,1 0,-1 0,1 0,0 0,0 1,1-1,0 1,0 0,0 0,1 0,0-1,1 1,-1 0,1 0,1 0,-1 0,1 0,0 0,1 0,0 0,0-1,0 1,1-1,0 1,0-1,0 0,1 0,0-1,0 1,2 1,1-1,0 0,0 0,1 0,0-1,0 0,0-1,0 0,1 0,-1-1,1 0,0 0,0-1,1 0,-1-1,0 1,0-2,1 0,-1 0,0-1,1 0,-1 0,0-1,0 0,0-1,0 0,0 0,-1-1,1 0,-1-1,2 0,14-28,-17 15</inkml:trace>
  <inkml:trace contextRef="#ctx0" brushRef="#br0" timeOffset="6984.14">2124 1869,'44'14,"32"5,9-1,0-8,-11-6,-12-3,-12-8,-10-1,-7-5,-4 0,-8 2</inkml:trace>
  <inkml:trace contextRef="#ctx0" brushRef="#br0" timeOffset="7701.373">2745 401,'6'17,"140"260,-107-193,-3 2,-4 1,-4 1,-4 2,-3 0,-5 2,-4 0,-2 21,-11-72,-2 0,-2-1,-2 1,-1-1,-2-1,-1 0,-3 0,-1-1,-2-1,-1 0,-2-2,-1 0,-6 5,-14 17,-2-2,-3-1,-19 15,11-25,30-26</inkml:trace>
  <inkml:trace contextRef="#ctx0" brushRef="#br0" timeOffset="8337.448">1164 542,'-5'1,"-1"1,1 0,0 0,-1 1,1-1,0 1,0 0,1 1,-1-1,1 1,-1 0,1 0,0 0,0 2,-1-2,-20 28,1 0,2 2,1 0,2 2,1 0,2 1,2 1,1 0,2 1,1 0,2 1,2-1,2 5,-12 111,7 1,9 114,1-208,-3-20,2 0,2 0,2 1,2-2,1 1,3-1,1 0,2 0,1-2,3 0,1 0,7 8,-18-36,0-1,1 1,0-2,0 1,1-1,0-1,1 1,0-2,0 1,1-1,0-1,0 0,1 0,-1-2,1 1,0-1,1-1,-1 0,0-1,1 0,0-1,-1 0,1-1,0 0,-1-1,10-2,2-4</inkml:trace>
  <inkml:trace contextRef="#ctx0" brushRef="#br0" timeOffset="8972.011">3112 684,'2'-4,"-1"0,1 1,0 0,0-1,0 1,0 0,0 0,1 0,0 1,-1-1,1 0,0 1,0 0,1 0,-1 0,0 0,1 0,-1 1,1-1,0 1,-2 0,11-5,1 0,-1 2,1-1,-1 2,1 0,0 0,1 2,-1 0,0 0,14 2,-26-1,0 0,0-1,-1 2,1-1,0 0,0 0,0 1,0-1,0 0,-1 1,1 0,0 0,-1-1,1 1,0 0,-1 0,1 0,-1 1,1-1,-1 0,0 0,1 1,-1-1,0 1,0-1,0 1,0 0,0-1,-1 1,1 0,0 0,-1-1,1 1,-1 0,0 0,0 0,1 0,-1 0,0-1,-1 1,1 0,0 0,0 0,-1 0,1 0,-1 0,-42 80,12-45,7-8,1 0,1 2,1 1,-14 29,34-58,-1 1,1-1,-1 1,1-1,0 1,1-1,-1 1,1-1,-1 1,1 0,0-1,0 1,1 0,-1-1,1 1,0-1,0 1,0-1,0 1,1-1,-1 0,1 1,0-1,0 0,0 0,0 0,0-1,1 1,0 0,-1-1,1 0,0 1,0-1,0 0,0-1,1 1,-1 0,0-1,1 0,-1 0,1 0,-1 0,1 0,0-1,9 2,-1-1,0 0,1-1,-1 0,0-1,1 0,-1-1,0-1,0 0,0 0,-1-1,1-1,-1 0,0 0,0-1,0-1,0 0,8-7</inkml:trace>
  <inkml:trace contextRef="#ctx0" brushRef="#br0" timeOffset="11222.642">3225 147,'12'-12,"0"1,1 0,0 1,1 0,0 1,0 1,1 0,0 1,1 1,2-1,4-2,0 1,0 0,1 2,0 1,0 0,0 2,0 1,1 1,-1 0,22 4,-40-3,0 1,-1 0,1 1,-1-1,1 1,-1 0,1 0,-1 0,0 0,0 1,0-1,0 1,-1 0,1 1,-1-1,0 1,0-1,0 1,0 0,-1 0,1 0,-1 0,0 1,0-1,-1 1,1-1,-1 1,0-1,0 1,0 3,-5 145,3-148,-38 316,40-99,9 0,10 0,41 177,-23-127,-34-249,-1 0,-1 1,0-1,-2 0,-1 1,-1-1,0 0,-5 16,-43 164,37-126,13-75,0 0,0-1,0 1,-1-1,1 1,0 0,-1-1,1 1,-1-1,0 1,1-1,-1 1,0-1,0 0,0 1,0-1,0 0,0 0,0 0,0 0,-1 0,1 0,0 0,-1 0,1 0,-1 0,1-1,-1 1,1-1,-1 1,1-1,-1 1,1-1,-1 0,-1 0,-66 2,54-2,-245 24,237-28,5-2</inkml:trace>
  <inkml:trace contextRef="#ctx0" brushRef="#br0" timeOffset="12303.754">516 344,'-27'-11,"-1"1,0 1,0 1,-1 2,0 0,0 2,-1 2,-26 0,46 4,0 0,0 0,0 1,1 1,-1-1,1 2,0-1,0 1,0 0,1 1,0 0,0 1,0-1,1 1,0 1,1-1,-1 1,1 1,1-1,0 1,0 0,0 0,1 0,1 1,0-1,-1 6,-10 54,4 1,2 0,4 1,3 0,5 37,-2 16,28 550,-31 297,0-969,1 1,-1-1,1 1,-1 0,1-1,0 1,0 0,0-1,1 1,-1-1,1 1,-1 0,1-1,0 1,0-1,0 0,0 1,0-1,1 0,-1 0,1 1,0-1,-1 0,1-1,0 1,0 0,0 0,0-1,0 1,1-1,-1 0,0 0,1 0,-1 0,1 0,-1 0,1 0,-1-1,1 0,0 1,0-1,167-25,28 24,-174 1</inkml:trace>
  <inkml:trace contextRef="#ctx0" brushRef="#br0" timeOffset="14584.671">4495 147,'-8'-3,"0"0,1 0,-1 0,0 1,0 1,0-1,0 1,-1 1,1-1,0 2,0-1,0 1,-1 0,1 0,0 1,0 1,1-1,-1 1,0 0,1 1,0 0,0 0,0 0,-3 4,1-2,0 0,0 1,1 0,0 1,0 0,1 0,0 1,0-1,1 2,0-1,1 1,0 0,1 0,0 0,0 0,1 1,0 0,1-1,0 1,1 0,0 0,1 0,0 0,2 11,13 417,4 26,7-103,-26 196,26-416,0-65,-23-75,0 0,0 0,1-1,-1 1,0-1,1 0,-1 0,1 0,-1 0,1-1,-1 1,1-1,-1 0,1 0,0 0,-1-1,1 1,-1-1,1 0,0 0,10-1,214-3,-198-11,-24 4</inkml:trace>
  <inkml:trace contextRef="#ctx0" brushRef="#br0" timeOffset="15017.841">4664 1642,'5'5,"21"2,10 4,4 0,1-1,-3-3,-2-3,-3-1,-3-2,0-1,-2 0,0-1,0 1,-1 0,1-1,-5 1</inkml:trace>
  <inkml:trace contextRef="#ctx0" brushRef="#br0" timeOffset="15351.623">5708 1417,'-37'56,"2"0,3 3,3 0,-12 37,36-87,1 0,0 0,0 1,1-1,1 1,-1 0,2 0,-1-1,2 1,-1 0,1 0,0 1,1-2,1 1,-1 0,1 0,1 0,0-1,0 1,1-1,0 0,1 0,4 6,-2-8,-1-1,1 0,0 0,1-1,-1 0,1 0,0-1,1 0,-1 0,1-1,-1 0,1-1,0 0,0 0,0-1,0 0,0 0,0-1,0 0,0-1,1 0,-1-1,-1 1,1-2,0 1,-2-1,0 0,0 0,0 0,-1-1,0 0,1 0,-1-1,-1 0,1 0,-1 0,0 0,0-1,2-3,6-8</inkml:trace>
  <inkml:trace contextRef="#ctx0" brushRef="#br0" timeOffset="15957.096">5370 1276,'368'-303,"-367"302,-1-1,1 1,0 0,0-1,0 1,0 0,0 0,0 0,0 0,0 0,1 0,-1 0,0 0,0 0,1 1,-1-1,1 0,-1 1,1-1,-1 1,1 0,-1 0,1-1,-1 1,1 0,-1 0,1 0,-1 0,1 1,-1-1,1 0,-1 1,1-1,-1 1,1-1,-1 1,0 0,1-1,-1 1,0 0,0 0,1 0,-1 0,0 0,0 0,0 1,0-1,61 169,-60-164,1 0,0 0,0 0,0-1,1 1,0-1,0 0,0 0,1 0,0 0,0-1,0 0,1 0,11 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0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85,'0'-3,"0"1,0-1,-1 0,1 1,-1-1,1 0,-1 1,0-1,0 1,0-1,0 1,0-1,-1 1,1 0,-1 0,1 0,-1 0,0 0,0 0,0 0,0 0,0 1,0-1,-1 1,1-1,0 1,-1 0,1 0,-1 0,1 0,-1 1,0-1,1 1,-1-1,0 1,1 0,-1 0,0 0,1 0,-1 1,0-1,1 1,-1 0,1 0,-1-1,1 2,-1-1,1 0,-1 0,1 1,0-1,0 1,-1 1,-17 11,1 0,1 2,1 0,0 1,1 1,1 0,0 1,2 1,0 0,1 1,2 0,0 1,1 0,1 1,1-1,-1 7,6-19,1 0,0 0,0 0,1 0,0 0,1 0,0 0,0 0,1-1,1 1,-1 0,2-1,-1 1,1-1,1 0,-1-1,2 1,-1-1,1 0,0 0,1 0,0-1,0 0,0 0,1-1,0 0,1-1,-1 1,1-2,0 1,0-1,0-1,1 1,-1-1,1-1,0 0,0-1,0 1,0-2,0 0,0 0,2-1,45-11,-32 7</inkml:trace>
  <inkml:trace contextRef="#ctx0" brushRef="#br0" timeOffset="298.658">789 170,'-18'18,"1"1,0 1,2 0,0 1,1 0,2 1,0 1,1 0,1 1,2 0,-5 17,13-37,-1 0,1 0,0 0,0 1,1-1,-1 0,1-1,0 1,0 0,0 0,0 0,1 0,0-1,0 1,0-1,0 1,0-1,1 0,-1 0,1 0,0 0,0 0,0 0,0-1,0 0,1 1,-1-1,1-1,-1 1,1 0,0-1,0 0,0 0,1 0,9 3,0-1,0-1,-1-1,1 0,0-1,0 0,0-1,0 0,7-3,-5 2,0-1,0 0,0-2,0 1,-1-2,0 0,0-1,-1-1,1 0,-2-1,1 0,-1-1,-1-1,0 0,0 0,-1-2,0 1,-2-1,1 0,-1-1,-1 0,4-10,-11 17,-1 1,0-1,0 1,0-1,-1 1,0-1,0 1,0-1,-1 1,0 0,-1 0,1 0,-1 0,0 0,0 0,-1 1,0 0,0 0,0 0,0 0,-1 0,0 1,0 0,0 0,-1 0,1 1,-1 0,0 0,0 0,0 0,0 1,0 0,0 1,-1-1,1 1,-1 1,1-1,-1 1,-5 0,-11-1,1 1,-1 0,0 2,1 1,-1 1,-14 4,11-2</inkml:trace>
  <inkml:trace contextRef="#ctx0" brushRef="#br0" timeOffset="663.05">1635 85,'-19'7,"1"1,0 1,1 1,0 0,1 1,0 0,0 2,1 0,1 1,0 0,1 1,1 0,-3 6,13-18,0-1,1 1,-1 0,1-1,-1 1,1 0,0 0,0 0,1-1,-1 1,1 0,-1 0,1 0,0 0,0 0,0 0,0 0,1 0,-1 0,1 0,0 0,0 0,0 0,0 0,0-1,1 1,-1 0,1-1,0 1,0-1,0 0,0 1,0-1,0 0,0 0,2 0,134 80,-135-79,0 0,0 1,0-1,-1 1,0 0,1 0,-1-1,-1 1,1 1,-1-1,1 0,-1 0,0 0,0 1,-1-1,0 1,1-1,-1 0,-1 1,1-1,-1 0,0 1,1-1,-2 0,1 0,-1 1,1-1,-1 0,0-1,0 1,-1 0,1 0,-1-1,0 0,0 1,-1-1,-8 10,-1-1,-1-1,0 0,-1-1,0 0,0-1,-1-1,0 0,-1-2,0 1,0-2,0 0,0-2,-10 2,3-3</inkml:trace>
  <inkml:trace contextRef="#ctx0" brushRef="#br0" timeOffset="1052.269">2171 1,'-41'44,"2"2,2 2,2 1,-12 25,39-63,0 1,0 0,1 0,1 1,0 0,0 0,2 1,0 0,0-1,1 1,1 1,0-1,1 0,1 0,0 10,2-18,0-1,1 1,-1-1,1 0,0 0,1 0,-1 0,1 0,0-1,0 0,0 0,1 0,-1 0,1-1,0 1,0-1,0-1,1 1,-1-1,2 1,117 32,-117-34,15 2,1-1,-1-1,1-1,-1-1,1-1,-1-1,0-1,0-1,0-1,0-1,-1-1,0-1,-1 0,0-2,12-8,-22 13,0-1,0 0,-1 0,0-1,0 0,-1-1,0 0,-1 0,0 0,0-1,-1-1,0 1,-1-1,0 0,0 0,-2 0,1 0,-1-1,-1 0,0 1,-1-1,0 0,-1 0,0 0,-1 0,0 0,-3-9,0 11,0 1,-2-1,1 1,-1 1,0-1,-1 1,0 0,0 0,-1 1,0 0,0 0,-1 1,1 0,-1 0,-1 1,1 1,-1-1,0 2,0-1,0 1,0 1,-1 0,1 0,-1 1,1 0,-1 1,1 0,-1 1,1 0,-1 1,-2 0,-21 4</inkml:trace>
  <inkml:trace contextRef="#ctx0" brushRef="#br0" timeOffset="1297.618">2002 424,'303'-115,"-299"113,0 0,0 0,1 0,-1 1,1-1,-1 1,1 0,-1 1,1-1,0 1,0 0,-1 0,1 0,0 0,-1 1,1 0,0 0,-1 0,1 1,-1 0,0 0,0 0,1 0,-1 0,0 1,-1 0,1 0,0 0,-1 0,0 0,3 4,-3-1,0 0,0-1,1 1,0-1,0 0,0 0,0 0,1-1,0 0,0 1,0-2,0 1,1 0,-1-1,1 0,0-1,0 1,0-1,0 0,1-1,-1 1,0-1,1 0,-1-1,1 0,-1 0,3 0,72-23,-62 12</inkml:trace>
  <inkml:trace contextRef="#ctx0" brushRef="#br0" timeOffset="1735.806">2989 339,'39'0,"26"0,8 0,-4-5,-9-1,-10 0,-14 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1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1278,'2'1,"1"-1,-1 1,1-1,-1 1,1-1,0 0,-1 0,1 0,-1 0,1-1,0 1,-1-1,1 0,-1 1,1-1,-1 0,0 0,1-1,-1 1,0 0,0-1,0 1,0-1,0 0,0 0,0 0,-1 0,1 0,0-1,0 2,178-187,-179 186,1 0,-1-1,1 1,0 0,0 0,0 0,0 1,1-1,-1 0,0 1,1-1,-1 1,1 0,-1 0,1 0,0 0,-1 0,1 1,0-1,0 1,0 0,-1 0,1 0,0 0,0 0,-1 1,1-1,0 1,0-1,-1 1,1 0,0 0,-1 1,1-1,-1 0,0 1,1 0,-1-1,0 1,0 0,0 0,0 0,1 1,7 18,0 0,-1 1,-2 0,0 0,-1 1,-1 0,-1 0,0 9,5 26,0-17,-3 1,-1 0,-3 0,-1 0,-2 0,-1 0,-3 0,-1-1,-3 0,-1 0,-5 10,8-31,5-7,-1-1,-1 0,0 0,0 0,-2 0,1-1,-1 0,-1 0,0-1,0 1,-1-1,-1-1,1 0,-1 0,-1-1,0 0,0 0,-1-1,-1 0,10-6,0 0,0-1,0 1,0-1,0 0,0 1,-1-1,1 0,0 0,0 0,0-1,0 1,-1 0,1-1,0 0,0 1,0-1,0 0,0 0,0 0,1 0,-1 0,0-1,0 1,1-1,-1 1,1-1,-1 1,1-1,0 0,-1 0,1 0,0 1,0-1,0 0,1 0,-1 0,0-1,1 1,-9-86,54-145,-43 209</inkml:trace>
  <inkml:trace contextRef="#ctx0" brushRef="#br0" timeOffset="465.354">85 799,'75'-49,"-2"-4,-3-3,32-33,-102 87,0 1,1 0,-1 0,0 0,1 0,-1 0,1 0,0 0,-1 0,1 0,-1 0,1 1,0-1,0 0,0 0,0 0,-1 1,1-1,0 1,0-1,0 1,0-1,0 1,0-1,1 1,-1 0,0-1,0 1,0 0,0 0,0 0,0 0,0 0,1 0,-1 0,0 1,0-1,0 0,0 1,0-1,0 0,0 1,0-1,0 1,0 0,0-1,0 1,0 0,0-1,-1 1,1 0,0 0,-1 0,1 0,0 0,-1 0,1 1,25 193,-23-177,0 0,1-1,1 1,1-1,0 0,2-1,-1 1,2-1,3 2</inkml:trace>
  <inkml:trace contextRef="#ctx0" brushRef="#br0" timeOffset="7134.769">1242 940,'-45'-37,"33"33,1 0,-2 1,1 0,0 1,0 0,-1 1,1 0,-1 1,1 1,-1 0,1 1,0 0,0 0,0 2,0-1,0 2,1-1,-1 2,1-1,0 2,1-1,0 1,-4 4,10-8,1 1,-1-1,1 1,0-1,1 1,-1 0,1 0,-1 0,1 0,0 1,1-1,-1 1,1-1,0 1,0-1,0 1,0 0,1-1,0 1,0 0,0-1,1 1,0 0,0-1,0 1,0 0,1-1,-1 0,1 1,0-1,1 0,-1 0,1 0,-1 0,1 0,1-1,-1 0,0 1,1-1,-1 0,1 0,119 47,-114-47,-1 1,0 0,0 1,-1-1,1 2,-1-1,0 1,-1 0,1 0,-1 1,-1 0,6 7,-9-11,0 0,-1 0,1 0,-1 0,1 0,-1 0,0 0,0 0,0 1,-1-1,1 0,-1 1,0-1,0 1,0-1,0 0,-1 1,1-1,-1 0,0 1,0-1,0 0,0 0,-1 0,1 0,-1 0,0 0,0 0,0 0,0-1,0 1,-1-1,1 0,-1 1,1-1,-21 13,0 0,-1-2,-1-1,0 0,0-2,-1-1,0-1,-1-1,-26 3,7-8,45-1,1-1,-1 0,0 0,1 0,-1 0,0 0,1 0,-1 0,0 0,1 0,-1 0,0 0,0 0,1 0,-1-1,0 1,1 0,-1 0,1-1,-1 1,0-1,1 1,-1 0,1-1,-1 1,1-1,-1 1,1-1,0 1,-1-1,1 0,-1 1,1-1,0 1,0-1,-1 0,1 1,0-1,0 0,0 1,0-1,0 0,0 0,0 1,0-1,0 0,0 1,0-1,0 0,0 1,1-1,-1 0,0 1,0-1,1 1,-1-1,0 0,1 1,-1-1,1 1,0-1,31-27,-11 17</inkml:trace>
  <inkml:trace contextRef="#ctx0" brushRef="#br0" timeOffset="7382.89">1496 1137,'-10'39,"-2"21,-1 7,4-5,2-12</inkml:trace>
  <inkml:trace contextRef="#ctx0" brushRef="#br0" timeOffset="7616.459">1355 770,'29'-19,"9"-2,-2 3</inkml:trace>
  <inkml:trace contextRef="#ctx0" brushRef="#br0" timeOffset="8066.191">1750 1363,'-1'2,"1"-1,-1 0,1 1,-1-1,1 0,-1 1,1-1,0 1,0-1,0 0,0 1,0-1,0 1,0-1,0 1,1-1,-1 0,1 1,-1-1,1 1,-1-1,1 0,0 0,-1 1,1-1,0 0,0 0,0 0,0 0,0 0,0 0,0 0,0 0,1 0,-1-1,0 1,0 0,1-1,-1 1,1-1,-1 0,0 1,1-1,-1 0,1 0,-1 0,1 0,-1 0,0 0,1 0,-1 0,1 0,-1-1,0 1,1-1,-1 1,1-1,7-10,1 0,-2 0,0-1,0 0,-1 0,-1-1,0 0,0 0,-1 0,0-5,8-16,46-123,-35 100,-15 84,1 134,-9-152,0-1,1 1,-1-1,1 0,1 0,0 1,0-2,0 1,1 0,0-1,1 0,0 0,0 0,0 0,1-1,0 0,0 0,1 0,-1-1,1 0,1 0,-1-1,0 0,1 0,0-1,0 0,0 0,0-1,4 0,-1-4,1 0,-1-1,0 0,0-1,-1-1,1 1,-1-2,0 1,0-2,-1 1,0-1,0 0,0-1,-1 0,0-1,-1 0,0 0,0 0,-1-1,0 0,-1 0,0 0,0-1,-1 0,-1 0,0 0,0 0,-1-1,-1 1,1-11,6-30,-2 33</inkml:trace>
  <inkml:trace contextRef="#ctx0" brushRef="#br0" timeOffset="13702.08">3105 799,'-15'0,"1"1,0 0,-1 1,1 1,0 0,0 1,1 0,-1 1,1 1,0 0,0 0,1 2,0-1,0 2,1-1,0 2,0 0,1 0,0 0,1 1,1 1,-1 0,-2 7,3-8,0 0,1 0,0 1,1 0,1 0,0 1,0-1,1 1,1 0,0 1,1-1,0 0,1 1,1-1,0 1,1-1,0 0,1 1,0-1,1 0,1 0,0 0,5 9,1-6,1-1,1-1,0 0,1 0,0-2,1 1,1-2,0 0,0 0,1-2,0 0,1-1,0 0,0-1,1-1,-1-1,1-1,1 0,-1-1,0-1,1-1,-1 0,1-2,-1 0,1-1,-1-1,0 0,0-2,12-4,-16 6,0-1,0-1,-1 0,1-1,-1-1,0 0,-1 0,0-1,0-1,0 0,-1-1,-1 0,0 0,0-1,-1-1,0 0,-1 0,0 0,-1-1,-1 0,0-1,-1 1,0-1,-1 0,1-8,-5 14,0 0,0 0,-1 0,-1 0,1 0,-1 0,0 0,-1 0,0 1,0-1,-1 1,0 0,0 0,-1 0,1 1,-2-1,1 1,-1 1,0-1,0 1,0 0,-1 0,1 0,-1 1,-5-2,-7-3,0 0,0 2,0 0,-1 1,0 1,0 1,0 1,-1 1,-12 0,-5 1,5 2</inkml:trace>
  <inkml:trace contextRef="#ctx0" brushRef="#br0" timeOffset="14107.483">2653 1278,'451'-130,"-447"128,-1 0,1 1,0-1,0 1,1-1,-1 1,0 1,0-1,1 0,-1 1,0 0,0 0,1 1,-1-1,0 1,1-1,-1 1,0 1,0-1,0 1,0-1,0 1,0 0,-1 1,1-1,-1 1,1-1,-1 1,0 0,0 0,0 0,-1 1,3 1,4 12,-4-7,1 0,-1 0,2 0,0-1,0 0,0 0,1-1,0 0,1-1,9 7,-9-8,1-1,0 0,1-1,-1 0,1 0,0-1,0-1,0 0,0 0,0-1,0-1,0 1,0-2,1 0,-1 0,8-3,-1-2</inkml:trace>
  <inkml:trace contextRef="#ctx0" brushRef="#br0" timeOffset="15584.826">3331 93,'342'-80,"-235"67,-106 14,1-1,-1 1,0 0,0 0,1 0,-1 0,0 0,0 0,0 0,0 0,-1 0,1 0,0 1,0-1,-1 0,1 1,-1-1,1 0,-1 1,1-1,-1 1,0-1,0 1,0-1,0 0,0 1,0-1,0 1,0-1,0 1,-1-1,1 0,-1 1,1-1,-1 1,1-1,-1 0,0 0,-1 2,0 9,-1 41,3 0,2 1,2-1,2 0,3-1,2 0,9 23,-15-56,-1 1,19 71,-3 1,-5 1,-4 1,-3 21,-11 231,-25-132,19-134,6-66,1 0,0-1,1 1,0 0,1 0,1 0,0-1,1 1,2 5,1-5,-5-12,1-1,0 0,0 1,-1-1,1 1,0-1,-1 0,1 1,-1-1,0 1,0 0,1-1,-1 1,0-1,0 1,-1-1,1 1,0-1,0 1,-1-1,1 1,-1-1,1 1,-1-1,0 1,1-1,-1 0,0 1,0-1,0 0,0 0,0 0,-1 1,-96 22,59-19,-228 17,318-45,-29 11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7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294 227,'-29'19,"-24"21,-2 8,2 1,11-3,12-5,12-4,8-4,6-3,9-1,8-6,2-2,3-5,4-4,2-5,3-4,-5-2</inkml:trace>
  <inkml:trace contextRef="#ctx0" brushRef="#br0" timeOffset="334.905">575 367,'-9'17,"0"1,1-1,1 1,0 1,1-1,1 1,1 0,1 0,1 0,0 1,1-1,2 13,0-28,-1-1,1 1,0-1,1 0,-1 1,0-1,1 0,0 0,0 0,0 0,0 0,0 0,1-1,-1 1,1-1,0 1,-1-1,1 0,0 0,0 0,1-1,-1 1,0-1,0 0,1 1,-1-2,1 1,-1 0,1-1,-1 1,1-1,-1 0,1 0,0-1,-1 1,1-1,7 0,-1 0,1-2,0 1,-1-1,1-1,-1 0,0 0,-1-1,1 0,-1-1,4-3,-4 4,0-1,-1-1,0 0,0 0,0 0,-1-1,0 0,-1-1,1 1,-2-1,1 0,-1-1,-1 1,1-1,-2 0,1 0,-2-1,1 1,-1-1,-1 1,0-1,0 1,-1-6,-1 10,-1 1,1 0,-1 0,0 0,0 0,0 0,-1 1,1-1,-1 0,0 1,-1 0,1 0,-1 0,0 0,1 1,-2-1,1 1,0 0,-1 0,0 1,1-1,-1 1,0 0,0 0,0 1,0-1,-1 1,1 0,0 1,-1-1,1 1,0 0,-1 1,1-1,0 1,0 0,-1 0,1 0,0 1,-21 9</inkml:trace>
  <inkml:trace contextRef="#ctx0" brushRef="#br0" timeOffset="787.292">971 593,'133'-304,"-121"289,-7 20,-7 32,1-25,8 96,-6-104,0 0,0-1,1 1,-1 0,1-1,0 1,0-1,0 0,0 0,0 0,1 0,-1 0,1 0,0 0,0-1,0 1,0-1,1 0,-1 0,1 0,-1-1,1 1,-1-1,1 0,0 0,2 0,3-2,0-1,0 0,-1 0,1-1,-1 0,1-1,-1 0,0 0,0-1,-1 0,0 0,1 0,-2-1,1-1,-1 1,0-1,0 0,-1 0,0-1,0 1,0-1,0-2,9-14,-3 2</inkml:trace>
  <inkml:trace contextRef="#ctx0" brushRef="#br0" timeOffset="1164.295">1846 170,'-206'142,"205"-142,-1 1,1-1,-1 1,1-1,-1 1,1-1,0 1,-1 0,1-1,0 1,0 0,-1 0,1 0,0 0,0 0,0 0,0 1,0-1,0 0,1 0,-1 1,0-1,1 1,-1-1,1 0,-1 1,1-1,0 1,-1-1,1 1,0-1,0 1,0-1,0 1,0-1,1 1,-1-1,0 1,1-1,-1 1,1-1,-1 0,1 1,0-1,0 0,0 1,-1-1,1 0,1 1,7 3,1-1,-1-1,1 1,0-1,0-1,0 0,0-1,0 1,0-2,1 0,-1 0,5-1,95 14,-107-11,1 1,-1-1,-1 1,1 0,0 0,0 0,-1 0,0 1,0-1,0 0,0 1,0 0,-1-1,1 1,-1 0,0 0,0 0,-1 0,1 0,-1 0,0 0,0 0,0 0,0 0,-1 0,0 0,0 0,0 0,0-1,0 1,-1 0,0-1,1 1,-1-1,-1 1,1-1,0 0,-1 0,0 0,0 0,0 0,-2 1,-6 8,-1 0,0-1,-1 0,0-1,-1-1,1 0,-2 0,0-2,0 0,-13 5,4-5</inkml:trace>
  <inkml:trace contextRef="#ctx0" brushRef="#br0" timeOffset="1402.269">2495 0,'-9'44,"-9"32,-1 9,-1-5,1-12,5-12,5-11,4-9,2-5,-3-8,0-8</inkml:trace>
  <inkml:trace contextRef="#ctx0" brushRef="#br0" timeOffset="1552.726">2185 367,'53'-4,"22"-3,7 1,-4 2,-12 0,-11 2,-16 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761 108,'-7'-9,"0"1,0-1,-1 1,0 1,0-1,0 2,-1-1,0 1,-1 0,1 1,-1 0,0 1,-1 0,1 0,-1 1,1 1,-1-1,0 2,0 0,0 0,0 1,0 0,0 1,0 0,0 0,1 2,-1-1,0 1,1 1,0 0,-10 5,-18 9,1 3,1 1,1 1,1 2,1 1,-26 28,39-36,2 0,0 2,1 0,1 1,0 0,2 1,1 1,-4 10,14-28,1-1,0 1,0 0,0 0,1-1,0 1,0 0,0 0,0 0,1 0,0 0,0 0,0 1,1-1,-1 0,1 0,1-1,-1 1,1 0,-1 0,1-1,1 1,-1-1,1 1,-1-1,1 0,1 0,-1 0,0 0,1-1,0 0,0 1,0-1,0 0,0-1,1 1,-1-1,1 0,0 0,4 1,12-2,0-2,0 0,1-1,-1-1,0 0,-1-2,1-1,-1 0,0-2,-1 0,1-1,-2-1,1-1,-1 0,-1-2,2-1,15-12,-1-1,-1-1,-1-2,-2-1,-1-1,-1-1,-2-2,-2 0,-1-2,7-17,-7 5,-21 49,0 0,0 0,0 1,0-1,0 0,-1 1,1-1,0 1,0-1,0 1,-1-1,1 1,0 0,0-1,-1 1,1 0,0-1,-1 1,1 0,-1 0,1 0,-1 0,0-1,1 1,-1 0,0 0,0 0,1 0,-1 0,0 0,0 0,0 0,0 0,0 0,0 0,0 0,-1 0,1 0,0 0,13 78,-10-54,0-1,2 1,1 0,1-1,1-1,1 1,1-1,6 9,104 133,-105-153,-2-7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81 299,'-64'402,"48"-350,15-71,69-190,-51 166,3 0,1 0,2 2,1 1,3 1,1 1,1 2,3 1,0 1,3 1,20-14,22-6,-75 55,0 0,-1 0,1-1,0 1,-1 0,1 1,-1-1,1 0,-1 0,0 0,0 1,0-1,-1 1,1-1,0 1,-1-1,0 1,1-1,-1 1,0-1,0 1,-1-1,1 1,0-1,-1 2,1 1,-3 229,7-211,3-5</inkml:trace>
  <inkml:trace contextRef="#ctx0" brushRef="#br0" timeOffset="248.995">787 270,'43'0,"39"-4,9-3,-5 1,-13 2,-14 0,-12 2,-9-4,-7-1,-3 1,-7 6,-7 3</inkml:trace>
  <inkml:trace contextRef="#ctx0" brushRef="#br0" timeOffset="493.445">815 637,'38'-4,"33"-8,8 0,-4-4,-11 1,-10 4,-15 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0 246,'69'-12,"1"4,-1 2,60 4,-82 5,-1 3,0 1,-1 2,18 8,-47-13,129 14,-144-18,-1-1,1 1,-1-1,0 0,1 1,-1-1,0 0,0 1,1-1,-1 0,0 1,0-1,0 0,0 1,0-1,0 0,0 1,0-1,0 0,0 1,0-1,-1 0,1 1,0-1,0 0,-1 1,1-1,0 0,-1 1,1-1,-1 1,1-1,0 1,-1-1,1 1,-1-1,0 1,1 0,-1-1,1 1,-1 0,0-1,1 1,-1 0,0 0,1-1,-1 1,0 0,1 0,-2-1,-126-93,-21-27,148 121,1-1,-1 1,0 0,0 0,0-1,1 1,-1 0,0-1,0 1,1-1,-1 1,0-1,1 1,-1-1,0 0,1 1,-1-1,1 0,-1 1,1-1,-1 0,1 0,0 1,-1-1,1 0,0 0,0 0,-1 1,1-1,0 0,0 0,0 0,0 0,0 0,0 1,0-1,1 0,-1 0,0 0,0 0,1 1,-1-1,0 0,1 0,-1 0,1 1,-1-1,1 0,-1 1,1-1,0 1,-1-1,1 0,0 1,-1-1,1 1,0 0,0-1,-1 1,1 0,0-1,0 1,0 0,0 0,71 10,-46-6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0,'38'5,"37"1,11 0,-6-1,-10-1,-13-2,-11-1,-9-5,-6-3,-3 1,-2 1,0 1,-5 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70,'48'0,"40"-10,14-3,-5-4,-14 1,-22 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3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1039,'77'-14,"-1"4,1 4,1 3,75 6,-21-1,-108-2</inkml:trace>
  <inkml:trace contextRef="#ctx0" brushRef="#br0" timeOffset="244.666">141 1293,'43'14,"39"-4,4-5</inkml:trace>
  <inkml:trace contextRef="#ctx0" brushRef="#br0" timeOffset="947.714">1439 870,'-26'-4,"-1"2,0 1,0 0,0 2,0 2,0 0,1 2,-1 0,-9 5,20-6,-1 0,1 1,1 0,-1 2,1 0,0 0,-10 8,21-12,0-1,1 1,0-1,0 1,0 0,0 0,0 0,0 1,1-1,-1 1,1-1,0 1,0 0,1 0,-1 0,1 0,0 0,0 0,0 0,0 1,1-1,0 0,0 0,0 0,0 1,1-1,-1 0,1 0,0 0,1 0,-1 0,1 1,0 0,1 1,0-1,0 0,1 0,-1 0,1 0,0-1,0 0,1 0,-1 0,1 0,0 0,0-1,0 0,1 0,-1-1,1 1,-1-1,1 0,0-1,0 0,-1 1,3-1,7 1,0-1,0 0,0-1,0-1,0 0,-1-1,1 0,13-5,-10 2,-1-1,0-1,0 0,-1-2,0 1,-1-2,0 0,0-1,-1-1,0 0,-1-1,-1 0,0-1,2-4,3-3,-2 0,0-2,-2 1,0-2,-2 0,-1 0,0-1,-2-1,-1 1,-1-1,-1 0,-1-1,-2 1,0-1,-2 1,-1-1,-1 1,-1-1,-2 1,0 0,-2 0,0 1,-11-21,-19-9,36 54,0 0,0 0,0 0,0 0,0 0,0 0,0 0,0 0,0 0,0 0,-1 1,1-1,0 1,0-1,-1 1,1-1,0 1,-1-1,1 1,-1 0,1 0,0 0,-1 0,1 0,-1 0,1 0,0 1,-1-1,1 0,-1 1,1-1,0 1,0-1,-1 1,1 0,0 0,0-1,0 1,0 0,0 0,0 0,0 0,0 0,-1 1,-3 10,-1 0,2 0,-1 1,2-1,-1 1,2 0,0 0,0 0,2 0,-1 0,2 0,0 3,-2-1,0 19,2-1,1 0,1 0,2 0,1-1,1 1,2-2,2 1,0-1,15 26,-21-46,1-1,-1-1,1 1,1-1,0 0,0-1,1 1,0-2,0 1,1-1,0 0,0-1,1 0,-1 0,1-1,1 0,-1-1,1 0,0-1,-1 0,1-1,1 0,-1 0,0-2,0 1,0-1,1-1,-1 0,0 0,3-2,13-8,-2 1</inkml:trace>
  <inkml:trace contextRef="#ctx0" brushRef="#br0" timeOffset="1244.36">1976 757,'0'-1,"0"1,1-1,-1 0,1 0,-1 1,1-1,-1 1,1-1,-1 0,1 1,0-1,-1 1,1-1,0 1,0 0,-1-1,1 1,0 0,0-1,-1 1,1 0,0 0,0 0,0 0,0-1,-1 1,1 0,0 1,0-1,0 0,-1 0,1 0,0 0,0 1,0-1,-1 0,1 1,0-1,0 0,-1 1,1-1,0 1,-1-1,1 1,-1 0,1-1,-1 1,1 0,-1-1,1 1,-1 0,1-1,-1 1,0 0,0 0,1 0,27 46,-27-45,86 218,-87-218,1-1,-1 1,0 0,1 0,-1 0,1-1,0 1,0 0,0-1,0 1,0-1,0 1,0-1,0 1,0-1,1 0,-1 1,1-1,-1 0,1 0,-1 0,1 0,0-1,-1 1,1 0,0-1,-1 1,1-1,0 1,0-1,0 0,0 0,-1 0,1 0,0 0,0 0,0 0,0-1,-1 1,1-1,0 1,0-1,-1 0,1 0,0 1,-1-1,1 0,13-17,0 0,-2-1,0-1,-1 0,0 0,-2-1,-1 0,3-11,-2 9,112-297,-114 296</inkml:trace>
  <inkml:trace contextRef="#ctx0" brushRef="#br0" timeOffset="1763.611">1947 221,'414'46,"-375"-39,-64-20,-2 7,-1-1,1-1,1-2,0-1,0-1,1-1,0-1,2-1,-1-1,-2-4,23 18,1-1,-1 1,1 0,0-1,0 1,0-1,0 0,1 1,-1-1,1 0,-1 0,1 0,0 0,0-1,1 1,-1 0,1 0,-1 0,1-1,0 1,0 0,0 0,1-1,-1 1,1 0,0 0,0 0,0 0,0 0,0 0,1 0,-1 0,1 0,0 0,0 1,0-1,0 1,1 0,1-2,14-8</inkml:trace>
  <inkml:trace contextRef="#ctx0" brushRef="#br0" timeOffset="2097.216">1270 1265,'43'0,"43"0,17 0,0-5,-8-1,-10 0,-10 1,-8 2,-2 0,-1-3,-3 0,-1-1,-7 2,-8 2,-10 1</inkml:trace>
  <inkml:trace contextRef="#ctx0" brushRef="#br0" timeOffset="2699.715">1750 1603,'-31'19,"-5"1,1 2,2 1,0 1,1 2,2 1,0 2,2 1,1 1,-5 11,28-38,1 1,0 0,0 0,0 1,0-1,1 0,0 1,0 0,1-1,0 1,0 0,0 0,0 0,1 0,0-1,0 1,1 0,0 0,0 0,0 0,1-1,-1 1,2-1,-1 1,0-1,1 0,0 1,0-1,1-1,-1 1,1 0,3 2,3 1,0-1,1 0,0 0,1-1,-1-1,1 0,0 0,0-1,0-1,1 0,-1-1,1 0,0-1,-1 0,1-1,0 0,0-1,0-1,-1 0,1-1,2-1,10-3,-1-1,0 0,-1-3,0 0,0-1,-1-1,-1-1,0 0,-1-2,4-5,-3 0,-1-1,0 0,-2-2,-1 0,-1-1,-1-1,-1 0,-1-1,-1-1,-2 0,-1 0,-1-1,4-28,-10 43,0 1,0-1,-2 0,1 0,-2 0,0 1,0-1,-2 0,1 1,-2-1,0 1,0 0,-2 0,1 0,-1 1,-1 0,0 0,-1 1,0 0,-1 0,0 1,-7-6,13 15,1-1,-1 0,-1 1,1 0,0-1,0 1,0 1,-1-1,1 0,0 1,-1 0,1-1,0 1,-1 0,1 1,0-1,-1 1,1 0,0-1,0 1,-1 1,1-1,0 0,0 1,0-1,0 1,1 0,-1 0,0 0,1 1,0-1,-1 1,1-1,0 1,-68 99,61-75,0 2,2-1,1 1,1 0,2 0,1 1,1-1,1 1,2-1,2 13,-2-21,-1 0,2 0,1 0,1-1,0 1,2-1,0 0,2-1,0 0,0 0,2-1,1 0,0-1,1 0,0-1,2 0,0-1,1-1,0-1,2 1,-12-10,0 0,1-1,-1 0,1 0,0-1,0 0,-1 0,1 0,1-1,-1 0,0 0,0-1,0 0,0-1,0 1,1-1,-1 0,0-1,0 0,-1 0,1 0,0-1,-1 0,1 0,-1-1,0 0,0 0,3-3,9-10,-2 3</inkml:trace>
  <inkml:trace contextRef="#ctx0" brushRef="#br0" timeOffset="2981.559">2624 1462,'-75'153,"-51"148,97-188,28-109,1 1,-1 0,1 0,0-1,1 1,-1 0,1-1,0 1,0-1,0 1,0-1,1 1,0-1,0 0,0 0,1 1,-1-2,1 1,0 0,0-1,0 1,3 1,4 1,0-1,0-1,1 0,0 0,0-1,0 0,0-1,0 0,0-1,1 0,-1-1,0 0,1-1,-1 0,0-1,0 0,0-1,0 0,0-1,0 0,-1-1,0 0,0 0,0-1,-1-1,0 1,0-1,0-1,-1 0,0 0,-1-1,0 1,0-2,7-11</inkml:trace>
  <inkml:trace contextRef="#ctx0" brushRef="#br0" timeOffset="3232.943">2257 1773,'39'4,"26"-2,13-2,2-1,-8-1,-6-4,-10-1,-9 0,-9 2,-9-4,-11 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8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1248,'-11'285,"-9"-58,13-199,7-28,0-1,0 1,0 0,0-1,0 1,0 0,0-1,0 1,-1 0,1-1,0 1,0 0,0 0,0-1,0 1,-1 0,1 0,0-1,0 1,0 0,-1 0,1-1,0 1,0 0,-1 0,1 0,0-1,0 1,-1 0,1 0,0 0,-1 0,1 0,0 0,-1 0,1 0,0 0,-1 0,1 0,0 0,0 0,-1 0,1 0,0 0,-1 0,1 0,0 0,-1 0,1 1,0-1,0 0,-1 0,1 0,0 0,0 1,-1-1,-2-32,1 0,1-1,2 1,1 0,1 0,2 0,2 0,1 1,8-22,-10 31,1-11,1 0,2 0,1 1,1 0,2 1,2 0,0 1,2 1,1 1,11-11,-29 37,1 0,-1 0,0 0,1 0,0 0,-1 0,1 1,0-1,0 1,0-1,0 1,0 0,0-1,1 1,-1 0,0 1,0-1,1 0,-1 1,1-1,-1 1,0 0,1-1,-1 1,1 1,-1-1,1 0,-1 0,1 1,-1 0,0-1,1 1,-1 0,0 0,0 0,0 0,0 1,1-1,-2 1,1-1,0 1,1 0,59 189,-50-166</inkml:trace>
  <inkml:trace contextRef="#ctx0" brushRef="#br0" timeOffset="4638.809">1475 1164,'0'-2,"0"0,0 0,0 0,0 0,0 0,-1 0,1 0,-1 0,1 0,-1 0,0 1,1-1,-1 0,0 0,0 1,0-1,-1 1,1-1,0 1,0-1,-1 1,1 0,-1-1,1 1,-1 0,0 0,0 0,1 1,-1-1,0 0,0 1,0-1,0 1,1-1,-1 1,0 0,0 0,0 0,0 0,0 0,0 0,0 0,0 1,0-1,0 1,-84 35,77-29,0 0,0 1,1 0,0 0,1 1,0 0,0 0,0 0,2 1,-1 0,1 0,0 1,1 0,1-1,0 1,0 1,1-1,0 0,1 1,0 3,10 104,-8-115,0 0,0 0,1 0,-1 0,1 0,0 0,0-1,0 1,0-1,1 1,0-1,-1 0,1 0,0 0,0-1,1 1,-1-1,1 1,-1-1,1 0,0 0,-1-1,1 1,0-1,0 0,0 0,2 0,4-2,-1 0,0 0,0-1,0 0,-1-1,1 0,-1-1,1 1,-1-1,0-1,0 0,-1 0,1-1,-1 1,-1-2,1 1,-1-1,5-6,16-17,-2-2,-2 0,-1-1,-1-2,-2 0,-1-1,-2 0,-2-2,-1 0,-2 0,-1-1,-3 0,-1-1,-1 0,-2-29,-19-62,15 128,0-1,-1 1,1-1,-1 1,1 0,-1-1,0 1,0 0,0 0,-1 0,1 1,-1-1,0 0,1 1,-1 0,0-1,-1 1,1 1,0-1,0 0,-1 1,1-1,-1 1,1 0,-1 0,0 1,1-1,-1 1,0 0,0 0,1 0,-1 0,-1 1,-2 0,1 1,0-1,0 2,0-1,1 0,-1 1,0 0,1 1,0-1,0 1,0 0,0 0,1 1,-1-1,1 1,0 0,0 0,1 0,0 1,0-1,0 1,-1 4,-3 7,0 0,2 1,0 0,1-1,1 1,0 1,1 5,1-11,0 1,0-1,2 1,0 0,0-1,1 1,1-1,0 0,1 1,0-1,1-1,0 1,1-1,1 0,0 0,8 10,0-6,1 0,1-1,0 0,1-2,0 0,1-1,0 0,1-2,0-1,1 0,0-1,1-2,15 4,10 5,-29-8</inkml:trace>
  <inkml:trace contextRef="#ctx0" brushRef="#br0" timeOffset="5002.991">2351 797,'-33'28,"1"2,1 2,2 0,2 2,1 1,-14 27,34-54,0 1,1 1,0-1,1 1,0 0,0 0,1 0,0 0,1 1,0-1,1 1,0-1,1 1,0-1,1 1,0 0,0-1,1 1,0-1,1 0,1 0,-1 0,1 0,1 0,0-1,0 0,1 0,0 0,1-1,5 6,-4-7,0-1,0 0,1 0,0-1,0 0,0 0,0-1,1 0,0-1,0 0,0 0,0-1,0-1,1 0,-1 0,0-1,1 0,-1-1,0 0,1 0,-1-1,0-1,0 0,0 0,0-5,0-1,-1 0,0 0,0-1,-1 0,0-1,-1 0,0 0,-1 0,0-1,-1 0,-1 0,1 0,-2-1,0 1,0-1,-1 0,0-6,-1 10,0 0,-1 0,0 0,0 0,-1 0,0 1,0-1,-1 0,0 0,-1 1,0-1,0 1,-1 0,0 0,-1 0,1 0,-2 1,1 0,-3-3,-12-14</inkml:trace>
  <inkml:trace contextRef="#ctx0" brushRef="#br0" timeOffset="5333.586">2011 1107,'30'0,"4"-2,0 2,0 1,0 2,0 1,-1 2,0 1,0 1,24 10,-45-11,1-1,-1-1,1-1,1 1,-1-2,1 0,-1-1,1 0,0-1,0 0,0-1,0-1,-1 0,1-1,11-3,-6-1</inkml:trace>
  <inkml:trace contextRef="#ctx0" brushRef="#br0" timeOffset="5736.849">1024 1642,'327'-14,"0"-14,53-24,-37 15,-260 29,-51 6</inkml:trace>
  <inkml:trace contextRef="#ctx0" brushRef="#br0" timeOffset="6334.68">1871 1784,'-48'14,"0"1,2 3,0 1,1 3,1 1,0 3,36-19,1-1,0 1,0 1,1 0,0-1,1 2,-1-1,1 1,1 0,0 0,0 0,1 0,0 1,1-1,0 1,0 0,1 0,0 0,1 0,0-1,1 1,0 0,0 0,3 7,-3-10,0 0,1-1,0 1,0 0,1-1,0 1,0-1,0 0,1 0,0 0,0-1,0 1,1-1,0 0,0 0,0-1,1 1,-1-1,1 0,0-1,0 1,1-1,-1-1,1 1,-1-1,1 0,0 0,0-1,0 0,0 0,0-1,0 0,0 0,0-1,0 1,-1-1,5-2,17-6,0-1,0-1,-2-1,1-2,-2-1,0-1,0-1,-2-1,0-1,-1-1,-1-1,-1 0,1-5,-3 6,0-1,-2 0,0-2,-2 0,0 0,-2-1,0-1,-2 0,-1-1,0 0,-2 0,2-20,-8 37,-1 1,0 0,0 0,-1 0,0 0,-1 0,1 0,-2 0,1 0,-1 0,0 1,0-1,-1 1,0 0,-1 0,1 0,-1 1,-1 0,1 0,-1 0,0 0,0 1,-1 0,0 0,1 1,-2 0,1 0,0 1,-1 0,1 0,-1 0,0 1,0 1,0-1,0 1,0 0,-1 1,1 0,0 0,0 1,-8 2,8-1,0 1,0 0,0 1,0 0,1 0,0 1,0 0,0 0,0 1,1-1,0 1,0 1,1-1,-1 1,1 0,1 0,-1 1,1-1,1 1,0 0,-2 5,-1 2,0 0,1 0,1 1,0-1,1 1,1 0,0 0,1 0,1 0,0 0,2 0,0 0,0 0,1 0,1 0,1-1,0 0,1 0,1 0,0-1,1 0,1 0,0-1,0 0,3 2,-2-4,1-1,0 0,1-1,0 0,0 0,0-1,1-1,1 0,-1-1,1-1,0 0,4 1,3-3</inkml:trace>
  <inkml:trace contextRef="#ctx0" brushRef="#br0" timeOffset="6738.796">2519 1642,'-189'292,"185"-286,-1-1,1 1,1 0,-1 0,1 0,0 0,0 1,1-1,0 1,0 0,0 0,1 0,0-1,1 1,-1 0,1 0,1 0,-1 0,1 0,0 0,1 0,0 0,0-1,0 1,1-1,0 1,0-1,0 0,1 0,0-1,0 1,2 1,1-1,0 0,0 0,1 0,0-1,0 0,0-1,0 0,1 0,-1-1,1 0,0 0,0-1,1 0,-1-1,0 1,0-2,1 0,-1 0,0-1,1 0,-1 0,0-1,0 0,0-1,0 0,0 0,-1-1,1 0,-1-1,2 0,14-28,-17 15</inkml:trace>
  <inkml:trace contextRef="#ctx0" brushRef="#br0" timeOffset="6984.14">2124 1869,'44'14,"32"5,9-1,0-8,-11-6,-12-3,-12-8,-10-1,-7-5,-4 0,-8 2</inkml:trace>
  <inkml:trace contextRef="#ctx0" brushRef="#br0" timeOffset="7701.373">2745 401,'6'17,"140"260,-107-193,-3 2,-4 1,-4 1,-4 2,-3 0,-5 2,-4 0,-2 21,-11-72,-2 0,-2-1,-2 1,-1-1,-2-1,-1 0,-3 0,-1-1,-2-1,-1 0,-2-2,-1 0,-6 5,-14 17,-2-2,-3-1,-19 15,11-25,30-26</inkml:trace>
  <inkml:trace contextRef="#ctx0" brushRef="#br0" timeOffset="8337.448">1164 542,'-5'1,"-1"1,1 0,0 0,-1 1,1-1,0 1,0 0,1 1,-1-1,1 1,-1 0,1 0,0 0,0 2,-1-2,-20 28,1 0,2 2,1 0,2 2,1 0,2 1,2 1,1 0,2 1,1 0,2 1,2-1,2 5,-12 111,7 1,9 114,1-208,-3-20,2 0,2 0,2 1,2-2,1 1,3-1,1 0,2 0,1-2,3 0,1 0,7 8,-18-36,0-1,1 1,0-2,0 1,1-1,0-1,1 1,0-2,0 1,1-1,0-1,0 0,1 0,-1-2,1 1,0-1,1-1,-1 0,0-1,1 0,0-1,-1 0,1-1,0 0,-1-1,10-2,2-4</inkml:trace>
  <inkml:trace contextRef="#ctx0" brushRef="#br0" timeOffset="8972.011">3112 684,'2'-4,"-1"0,1 1,0 0,0-1,0 1,0 0,0 0,1 0,0 1,-1-1,1 0,0 1,0 0,1 0,-1 0,0 0,1 0,-1 1,1-1,0 1,-2 0,11-5,1 0,-1 2,1-1,-1 2,1 0,0 0,1 2,-1 0,0 0,14 2,-26-1,0 0,0-1,-1 2,1-1,0 0,0 0,0 1,0-1,0 0,-1 1,1 0,0 0,-1-1,1 1,0 0,-1 0,1 0,-1 1,1-1,-1 0,0 0,1 1,-1-1,0 1,0-1,0 1,0 0,0-1,-1 1,1 0,0 0,-1-1,1 1,-1 0,0 0,0 0,1 0,-1 0,0-1,-1 1,1 0,0 0,0 0,-1 0,1 0,-1 0,-42 80,12-45,7-8,1 0,1 2,1 1,-14 29,34-58,-1 1,1-1,-1 1,1-1,0 1,1-1,-1 1,1-1,-1 1,1 0,0-1,0 1,1 0,-1-1,1 1,0-1,0 1,0-1,0 1,1-1,-1 0,1 1,0-1,0 0,0 0,0 0,0-1,1 1,0 0,-1-1,1 0,0 1,0-1,0 0,0-1,1 1,-1 0,0-1,1 0,-1 0,1 0,-1 0,1 0,0-1,9 2,-1-1,0 0,1-1,-1 0,0-1,1 0,-1-1,0-1,0 0,0 0,-1-1,1-1,-1 0,0 0,0-1,0-1,0 0,8-7</inkml:trace>
  <inkml:trace contextRef="#ctx0" brushRef="#br0" timeOffset="11222.642">3225 147,'12'-12,"0"1,1 0,0 1,1 0,0 1,0 1,1 0,0 1,1 1,2-1,4-2,0 1,0 0,1 2,0 1,0 0,0 2,0 1,1 1,-1 0,22 4,-40-3,0 1,-1 0,1 1,-1-1,1 1,-1 0,1 0,-1 0,0 0,0 1,0-1,0 1,-1 0,1 1,-1-1,0 1,0-1,0 1,0 0,-1 0,1 0,-1 0,0 1,0-1,-1 1,1-1,-1 1,0-1,0 1,0 3,-5 145,3-148,-38 316,40-99,9 0,10 0,41 177,-23-127,-34-249,-1 0,-1 1,0-1,-2 0,-1 1,-1-1,0 0,-5 16,-43 164,37-126,13-75,0 0,0-1,0 1,-1-1,1 1,0 0,-1-1,1 1,-1-1,0 1,1-1,-1 1,0-1,0 0,0 1,0-1,0 0,0 0,0 0,0 0,-1 0,1 0,0 0,-1 0,1 0,-1 0,1-1,-1 1,1-1,-1 1,1-1,-1 1,1-1,-1 0,-1 0,-66 2,54-2,-245 24,237-28,5-2</inkml:trace>
  <inkml:trace contextRef="#ctx0" brushRef="#br0" timeOffset="12303.754">516 344,'-27'-11,"-1"1,0 1,0 1,-1 2,0 0,0 2,-1 2,-26 0,46 4,0 0,0 0,0 1,1 1,-1-1,1 2,0-1,0 1,0 0,1 1,0 0,0 1,0-1,1 1,0 1,1-1,-1 1,1 1,1-1,0 1,0 0,0 0,1 0,1 1,0-1,-1 6,-10 54,4 1,2 0,4 1,3 0,5 37,-2 16,28 550,-31 297,0-969,1 1,-1-1,1 1,-1 0,1-1,0 1,0 0,0-1,1 1,-1-1,1 1,-1 0,1-1,0 1,0-1,0 0,0 1,0-1,1 0,-1 0,1 1,0-1,-1 0,1-1,0 1,0 0,0 0,0-1,0 1,1-1,-1 0,0 0,1 0,-1 0,1 0,-1 0,1 0,-1-1,1 0,0 1,0-1,167-25,28 24,-174 1</inkml:trace>
  <inkml:trace contextRef="#ctx0" brushRef="#br0" timeOffset="14584.671">4495 147,'-8'-3,"0"0,1 0,-1 0,0 1,0 1,0-1,0 1,-1 1,1-1,0 2,0-1,0 1,-1 0,1 0,0 1,0 1,1-1,-1 1,0 0,1 1,0 0,0 0,0 0,-3 4,1-2,0 0,0 1,1 0,0 1,0 0,1 0,0 1,0-1,1 2,0-1,1 1,0 0,1 0,0 0,0 0,1 1,0 0,1-1,0 1,1 0,0 0,1 0,0 0,2 11,13 417,4 26,7-103,-26 196,26-416,0-65,-23-75,0 0,0 0,1-1,-1 1,0-1,1 0,-1 0,1 0,-1 0,1-1,-1 1,1-1,-1 0,1 0,0 0,-1-1,1 1,-1-1,1 0,0 0,10-1,214-3,-198-11,-24 4</inkml:trace>
  <inkml:trace contextRef="#ctx0" brushRef="#br0" timeOffset="15017.841">4664 1642,'5'5,"21"2,10 4,4 0,1-1,-3-3,-2-3,-3-1,-3-2,0-1,-2 0,0-1,0 1,-1 0,1-1,-5 1</inkml:trace>
  <inkml:trace contextRef="#ctx0" brushRef="#br0" timeOffset="15351.623">5708 1417,'-37'56,"2"0,3 3,3 0,-12 37,36-87,1 0,0 0,0 1,1-1,1 1,-1 0,2 0,-1-1,2 1,-1 0,1 0,0 1,1-2,1 1,-1 0,1 0,1 0,0-1,0 1,1-1,0 0,1 0,4 6,-2-8,-1-1,1 0,0 0,1-1,-1 0,1 0,0-1,1 0,-1 0,1-1,-1 0,1-1,0 0,0 0,0-1,0 0,0 0,0-1,0 0,0-1,1 0,-1-1,-1 1,1-2,0 1,-2-1,0 0,0 0,0 0,-1-1,0 0,1 0,-1-1,-1 0,1 0,-1 0,0 0,0-1,2-3,6-8</inkml:trace>
  <inkml:trace contextRef="#ctx0" brushRef="#br0" timeOffset="15957.096">5370 1276,'368'-303,"-367"302,-1-1,1 1,0 0,0-1,0 1,0 0,0 0,0 0,0 0,0 0,1 0,-1 0,0 0,0 0,1 1,-1-1,1 0,-1 1,1-1,-1 1,1 0,-1 0,1-1,-1 1,1 0,-1 0,1 0,-1 0,1 1,-1-1,1 0,-1 1,1-1,-1 1,1-1,-1 1,0 0,1-1,-1 1,0 0,0 0,1 0,-1 0,0 0,0 0,0 1,0-1,61 169,-60-164,1 0,0 0,0 0,0-1,1 1,0-1,0 0,0 0,1 0,0 0,0-1,0 0,1 0,11 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0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85,'0'-3,"0"1,0-1,-1 0,1 1,-1-1,1 0,-1 1,0-1,0 1,0-1,0 1,0-1,-1 1,1 0,-1 0,1 0,-1 0,0 0,0 0,0 0,0 0,0 1,0-1,-1 1,1-1,0 1,-1 0,1 0,-1 0,1 0,-1 1,0-1,1 1,-1-1,0 1,1 0,-1 0,0 0,1 0,-1 1,0-1,1 1,-1 0,1 0,-1-1,1 2,-1-1,1 0,-1 0,1 1,0-1,0 1,-1 1,-17 11,1 0,1 2,1 0,0 1,1 1,1 0,0 1,2 1,0 0,1 1,2 0,0 1,1 0,1 1,1-1,-1 7,6-19,1 0,0 0,0 0,1 0,0 0,1 0,0 0,0 0,1-1,1 1,-1 0,2-1,-1 1,1-1,1 0,-1-1,2 1,-1-1,1 0,0 0,1 0,0-1,0 0,0 0,1-1,0 0,1-1,-1 1,1-2,0 1,0-1,0-1,1 1,-1-1,1-1,0 0,0-1,0 1,0-2,0 0,0 0,2-1,45-11,-32 7</inkml:trace>
  <inkml:trace contextRef="#ctx0" brushRef="#br0" timeOffset="298.658">789 170,'-18'18,"1"1,0 1,2 0,0 1,1 0,2 1,0 1,1 0,1 1,2 0,-5 17,13-37,-1 0,1 0,0 0,0 1,1-1,-1 0,1-1,0 1,0 0,0 0,0 0,1 0,0-1,0 1,0-1,0 1,0-1,1 0,-1 0,1 0,0 0,0 0,0 0,0-1,0 0,1 1,-1-1,1-1,-1 1,1 0,0-1,0 0,0 0,1 0,9 3,0-1,0-1,-1-1,1 0,0-1,0 0,0-1,0 0,7-3,-5 2,0-1,0 0,0-2,0 1,-1-2,0 0,0-1,-1-1,1 0,-2-1,1 0,-1-1,-1-1,0 0,0 0,-1-2,0 1,-2-1,1 0,-1-1,-1 0,4-10,-11 17,-1 1,0-1,0 1,0-1,-1 1,0-1,0 1,0-1,-1 1,0 0,-1 0,1 0,-1 0,0 0,0 0,-1 1,0 0,0 0,0 0,0 0,-1 0,0 1,0 0,0 0,-1 0,1 1,-1 0,0 0,0 0,0 0,0 1,0 0,0 1,-1-1,1 1,-1 1,1-1,-1 1,-5 0,-11-1,1 1,-1 0,0 2,1 1,-1 1,-14 4,11-2</inkml:trace>
  <inkml:trace contextRef="#ctx0" brushRef="#br0" timeOffset="663.05">1635 85,'-19'7,"1"1,0 1,1 1,0 0,1 1,0 0,0 2,1 0,1 1,0 0,1 1,1 0,-3 6,13-18,0-1,1 1,-1 0,1-1,-1 1,1 0,0 0,0 0,1-1,-1 1,1 0,-1 0,1 0,0 0,0 0,0 0,0 0,1 0,-1 0,1 0,0 0,0 0,0 0,0 0,0-1,1 1,-1 0,1-1,0 1,0-1,0 0,0 1,0-1,0 0,0 0,2 0,134 80,-135-79,0 0,0 1,0-1,-1 1,0 0,1 0,-1-1,-1 1,1 1,-1-1,1 0,-1 0,0 0,0 1,-1-1,0 1,1-1,-1 0,-1 1,1-1,-1 0,0 1,1-1,-2 0,1 0,-1 1,1-1,-1 0,0-1,0 1,-1 0,1 0,-1-1,0 0,0 1,-1-1,-8 10,-1-1,-1-1,0 0,-1-1,0 0,0-1,-1-1,0 0,-1-2,0 1,0-2,0 0,0-2,-10 2,3-3</inkml:trace>
  <inkml:trace contextRef="#ctx0" brushRef="#br0" timeOffset="1052.269">2171 1,'-41'44,"2"2,2 2,2 1,-12 25,39-63,0 1,0 0,1 0,1 1,0 0,0 0,2 1,0 0,0-1,1 1,1 1,0-1,1 0,1 0,0 10,2-18,0-1,1 1,-1-1,1 0,0 0,1 0,-1 0,1 0,0-1,0 0,0 0,1 0,-1 0,1-1,0 1,0-1,0-1,1 1,-1-1,2 1,117 32,-117-34,15 2,1-1,-1-1,1-1,-1-1,1-1,-1-1,0-1,0-1,0-1,0-1,-1-1,0-1,-1 0,0-2,12-8,-22 13,0-1,0 0,-1 0,0-1,0 0,-1-1,0 0,-1 0,0 0,0-1,-1-1,0 1,-1-1,0 0,0 0,-2 0,1 0,-1-1,-1 0,0 1,-1-1,0 0,-1 0,0 0,-1 0,0 0,-3-9,0 11,0 1,-2-1,1 1,-1 1,0-1,-1 1,0 0,0 0,-1 1,0 0,0 0,-1 1,1 0,-1 0,-1 1,1 1,-1-1,0 2,0-1,0 1,0 1,-1 0,1 0,-1 1,1 0,-1 1,1 0,-1 1,1 0,-1 1,-2 0,-21 4</inkml:trace>
  <inkml:trace contextRef="#ctx0" brushRef="#br0" timeOffset="1297.618">2002 424,'303'-115,"-299"113,0 0,0 0,1 0,-1 1,1-1,-1 1,1 0,-1 1,1-1,0 1,0 0,-1 0,1 0,0 0,-1 1,1 0,0 0,-1 0,1 1,-1 0,0 0,0 0,1 0,-1 0,0 1,-1 0,1 0,0 0,-1 0,0 0,3 4,-3-1,0 0,0-1,1 1,0-1,0 0,0 0,0 0,1-1,0 0,0 1,0-2,0 1,1 0,-1-1,1 0,0-1,0 1,0-1,0 0,1-1,-1 1,0-1,1 0,-1-1,1 0,-1 0,3 0,72-23,-62 12</inkml:trace>
  <inkml:trace contextRef="#ctx0" brushRef="#br0" timeOffset="1735.806">2989 339,'39'0,"26"0,8 0,-4-5,-9-1,-10 0,-14 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1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1278,'2'1,"1"-1,-1 1,1-1,-1 1,1-1,0 0,-1 0,1 0,-1 0,1-1,0 1,-1-1,1 0,-1 1,1-1,-1 0,0 0,1-1,-1 1,0 0,0-1,0 1,0-1,0 0,0 0,0 0,-1 0,1 0,0-1,0 2,178-187,-179 186,1 0,-1-1,1 1,0 0,0 0,0 0,0 1,1-1,-1 0,0 1,1-1,-1 1,1 0,-1 0,1 0,0 0,-1 0,1 1,0-1,0 1,0 0,-1 0,1 0,0 0,0 0,-1 1,1-1,0 1,0-1,-1 1,1 0,0 0,-1 1,1-1,-1 0,0 1,1 0,-1-1,0 1,0 0,0 0,0 0,1 1,7 18,0 0,-1 1,-2 0,0 0,-1 1,-1 0,-1 0,0 9,5 26,0-17,-3 1,-1 0,-3 0,-1 0,-2 0,-1 0,-3 0,-1-1,-3 0,-1 0,-5 10,8-31,5-7,-1-1,-1 0,0 0,0 0,-2 0,1-1,-1 0,-1 0,0-1,0 1,-1-1,-1-1,1 0,-1 0,-1-1,0 0,0 0,-1-1,-1 0,10-6,0 0,0-1,0 1,0-1,0 0,0 1,-1-1,1 0,0 0,0 0,0-1,0 1,-1 0,1-1,0 0,0 1,0-1,0 0,0 0,0 0,1 0,-1 0,0-1,0 1,1-1,-1 1,1-1,-1 1,1-1,0 0,-1 0,1 0,0 1,0-1,0 0,1 0,-1 0,0-1,1 1,-9-86,54-145,-43 209</inkml:trace>
  <inkml:trace contextRef="#ctx0" brushRef="#br0" timeOffset="465.354">85 799,'75'-49,"-2"-4,-3-3,32-33,-102 87,0 1,1 0,-1 0,0 0,1 0,-1 0,1 0,0 0,-1 0,1 0,-1 0,1 1,0-1,0 0,0 0,0 0,-1 1,1-1,0 1,0-1,0 1,0-1,0 1,0-1,1 1,-1 0,0-1,0 1,0 0,0 0,0 0,0 0,0 0,1 0,-1 0,0 1,0-1,0 0,0 1,0-1,0 0,0 1,0-1,0 1,0 0,0-1,0 1,0 0,0-1,-1 1,1 0,0 0,-1 0,1 0,0 0,-1 0,1 1,25 193,-23-177,0 0,1-1,1 1,1-1,0 0,2-1,-1 1,2-1,3 2</inkml:trace>
  <inkml:trace contextRef="#ctx0" brushRef="#br0" timeOffset="7134.769">1242 940,'-45'-37,"33"33,1 0,-2 1,1 0,0 1,0 0,-1 1,1 0,-1 1,1 1,-1 0,1 1,0 0,0 0,0 2,0-1,0 2,1-1,-1 2,1-1,0 2,1-1,0 1,-4 4,10-8,1 1,-1-1,1 1,0-1,1 1,-1 0,1 0,-1 0,1 0,0 1,1-1,-1 1,1-1,0 1,0-1,0 1,0 0,1-1,0 1,0 0,0-1,1 1,0 0,0-1,0 1,0 0,1-1,-1 0,1 1,0-1,1 0,-1 0,1 0,-1 0,1 0,1-1,-1 0,0 1,1-1,-1 0,1 0,119 47,-114-47,-1 1,0 0,0 1,-1-1,1 2,-1-1,0 1,-1 0,1 0,-1 1,-1 0,6 7,-9-11,0 0,-1 0,1 0,-1 0,1 0,-1 0,0 0,0 0,0 1,-1-1,1 0,-1 1,0-1,0 1,0-1,0 0,-1 1,1-1,-1 0,0 1,0-1,0 0,0 0,-1 0,1 0,-1 0,0 0,0 0,0 0,0-1,0 1,-1-1,1 0,-1 1,1-1,-21 13,0 0,-1-2,-1-1,0 0,0-2,-1-1,0-1,-1-1,-26 3,7-8,45-1,1-1,-1 0,0 0,1 0,-1 0,0 0,1 0,-1 0,0 0,1 0,-1 0,0 0,0 0,1 0,-1-1,0 1,1 0,-1 0,1-1,-1 1,0-1,1 1,-1 0,1-1,-1 1,1-1,-1 1,1-1,0 1,-1-1,1 0,-1 1,1-1,0 1,0-1,-1 0,1 1,0-1,0 0,0 1,0-1,0 0,0 0,0 1,0-1,0 0,0 1,0-1,0 0,0 1,1-1,-1 0,0 1,0-1,1 1,-1-1,0 0,1 1,-1-1,1 1,0-1,31-27,-11 17</inkml:trace>
  <inkml:trace contextRef="#ctx0" brushRef="#br0" timeOffset="7382.89">1496 1137,'-10'39,"-2"21,-1 7,4-5,2-12</inkml:trace>
  <inkml:trace contextRef="#ctx0" brushRef="#br0" timeOffset="7616.459">1355 770,'29'-19,"9"-2,-2 3</inkml:trace>
  <inkml:trace contextRef="#ctx0" brushRef="#br0" timeOffset="8066.191">1750 1363,'-1'2,"1"-1,-1 0,1 1,-1-1,1 0,-1 1,1-1,0 1,0-1,0 0,0 1,0-1,0 1,0-1,0 1,1-1,-1 0,1 1,-1-1,1 1,-1-1,1 0,0 0,-1 1,1-1,0 0,0 0,0 0,0 0,0 0,0 0,0 0,0 0,1 0,-1-1,0 1,0 0,1-1,-1 1,1-1,-1 0,0 1,1-1,-1 0,1 0,-1 0,1 0,-1 0,0 0,1 0,-1 0,1 0,-1-1,0 1,1-1,-1 1,1-1,7-10,1 0,-2 0,0-1,0 0,-1 0,-1-1,0 0,0 0,-1 0,0-5,8-16,46-123,-35 100,-15 84,1 134,-9-152,0-1,1 1,-1-1,1 0,1 0,0 1,0-2,0 1,1 0,0-1,1 0,0 0,0 0,0 0,1-1,0 0,0 0,1 0,-1-1,1 0,1 0,-1-1,0 0,1 0,0-1,0 0,0 0,0-1,4 0,-1-4,1 0,-1-1,0 0,0-1,-1-1,1 1,-1-2,0 1,0-2,-1 1,0-1,0 0,0-1,-1 0,0-1,-1 0,0 0,0 0,-1-1,0 0,-1 0,0 0,0-1,-1 0,-1 0,0 0,0 0,-1-1,-1 1,1-11,6-30,-2 33</inkml:trace>
  <inkml:trace contextRef="#ctx0" brushRef="#br0" timeOffset="13702.08">3105 799,'-15'0,"1"1,0 0,-1 1,1 1,0 0,0 1,1 0,-1 1,1 1,0 0,0 0,1 2,0-1,0 2,1-1,0 2,0 0,1 0,0 0,1 1,1 1,-1 0,-2 7,3-8,0 0,1 0,0 1,1 0,1 0,0 1,0-1,1 1,1 0,0 1,1-1,0 0,1 1,1-1,0 1,1-1,0 0,1 1,0-1,1 0,1 0,0 0,5 9,1-6,1-1,1-1,0 0,1 0,0-2,1 1,1-2,0 0,0 0,1-2,0 0,1-1,0 0,0-1,1-1,-1-1,1-1,1 0,-1-1,0-1,1-1,-1 0,1-2,-1 0,1-1,-1-1,0 0,0-2,12-4,-16 6,0-1,0-1,-1 0,1-1,-1-1,0 0,-1 0,0-1,0-1,0 0,-1-1,-1 0,0 0,0-1,-1-1,0 0,-1 0,0 0,-1-1,-1 0,0-1,-1 1,0-1,-1 0,1-8,-5 14,0 0,0 0,-1 0,-1 0,1 0,-1 0,0 0,-1 0,0 1,0-1,-1 1,0 0,0 0,-1 0,1 1,-2-1,1 1,-1 1,0-1,0 1,0 0,-1 0,1 0,-1 1,-5-2,-7-3,0 0,0 2,0 0,-1 1,0 1,0 1,0 1,-1 1,-12 0,-5 1,5 2</inkml:trace>
  <inkml:trace contextRef="#ctx0" brushRef="#br0" timeOffset="14107.483">2653 1278,'451'-130,"-447"128,-1 0,1 1,0-1,0 1,1-1,-1 1,0 1,0-1,1 0,-1 1,0 0,0 0,1 1,-1-1,0 1,1-1,-1 1,0 1,0-1,0 1,0-1,0 1,0 0,-1 1,1-1,-1 1,1-1,-1 1,0 0,0 0,0 0,-1 1,3 1,4 12,-4-7,1 0,-1 0,2 0,0-1,0 0,0 0,1-1,0 0,1-1,9 7,-9-8,1-1,0 0,1-1,-1 0,1 0,0-1,0-1,0 0,0 0,0-1,0-1,0 1,0-2,1 0,-1 0,8-3,-1-2</inkml:trace>
  <inkml:trace contextRef="#ctx0" brushRef="#br0" timeOffset="15584.826">3331 93,'342'-80,"-235"67,-106 14,1-1,-1 1,0 0,0 0,1 0,-1 0,0 0,0 0,0 0,0 0,-1 0,1 0,0 1,0-1,-1 0,1 1,-1-1,1 0,-1 1,1-1,-1 1,0-1,0 1,0-1,0 0,0 1,0-1,0 1,0-1,0 1,-1-1,1 0,-1 1,1-1,-1 1,1-1,-1 0,0 0,-1 2,0 9,-1 41,3 0,2 1,2-1,2 0,3-1,2 0,9 23,-15-56,-1 1,19 71,-3 1,-5 1,-4 1,-3 21,-11 231,-25-132,19-134,6-66,1 0,0-1,1 1,0 0,1 0,1 0,0-1,1 1,2 5,1-5,-5-12,1-1,0 0,0 1,-1-1,1 1,0-1,-1 0,1 1,-1-1,0 1,0 0,1-1,-1 1,0-1,0 1,-1-1,1 1,0-1,0 1,-1-1,1 1,-1-1,1 1,-1-1,0 1,1-1,-1 0,0 1,0-1,0 0,0 0,0 0,-1 1,-96 22,59-19,-228 17,318-45,-29 11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35.2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0,'374'1,"-165"25,142 43,106 80,-106-83,-14-36,76-3,-138-16,148 8,-66 7,992-26,285 0,-940 28,19-16,567 6,-850-20,50 2,-475 0,1 0,1-1,-1 1,1 0,0 1,-1 0,1 0,-1 0,1 1,-1 0,0 0,0 0,1 1,-1 1,-36 6,-349-9,-220-37,470 25,-1315-113,1220 107,-1048-50,-174 68,158 28,867-20,-236-3,-412-23,219-11,442 29,576 21,131-4,60 0,90-18,-193-2,798 13,264 6,-581-16,837 65,-1215-45,1618 80,-842-40,-947-48,148 31,-288-24,-36-6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52.3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246 2484,'422'-76,"-203"54,100-12,22 12,110-12,-168 12,-142 10,1 6,83 9,35 21,139 8,-40-22,135 9,-173 7,308-14,-534-7,1-3,60-9,537-16,17-12,-264 13,135-12,51-6,-265 13,-362 27,-3 0,0 1,0-1,0 1,0-1,0 0,0 0,0 0,0 0,0 0,0 0,1-1,-1 1,0-1,0 1,-1-1,1 0,0 0,0 0,0 0,0 0,-1 0,1 0,0-1,-1 1,0 0,1-1,-1 0,0 1,1-1,-1 0,0 1,0-1,0 0,-1 0,1 0,0-2,-14-170,12-588,1 692,2-27,-3 1,-5-1,-4 1,-4 1,-7-9,-7 4,12 51,2-1,3 0,1-1,3 0,0-34,8 82,-1 0,1 0,-1 0,0 0,0 0,0 0,0 0,0 0,-1 0,0 0,1 0,-1 0,0 0,0 0,-1 1,1-1,-1 0,1 1,-1-1,0 1,0-1,0 1,0 0,0 0,0 0,-1 0,1 0,-1 1,1-1,-1 1,0 0,0-1,0 1,1 0,-1 1,-1-1,-131 11,66 2,-354-2,287-12,-425-9,-340-25,-374 25,483-15,-332 53,369 1,4 0,-179 2,312-31,316-25,272 19,26 5,0 1,-1-1,0 1,1 0,-1 1,0-1,1 1,-1-1,0 2,0-1,1 0,-1 1,0 0,1 0,-1 0,0 1,7 50,2-39,21 246,-11-82,-8 1,-8 28,1-57,4 33,8 0,11 22,-13-137,9 66,-5 0,-4 61,-10-159,12 112,-4-116,-1 1,-2-1,-1 0,-1 1,-2 0,-1 0,-3 11,-8 17,10-53,0 0,0 0,0 1,1-1,0 0,0 1,1-1,0 0,0 1,1-1,0 1,0-1,1 0,0 0,0 0,1 0,1 2,7 10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43 221,'-17'-27,"14"25,1-1,0 1,0-1,0 1,0-1,0 0,1 1,-1-1,1 0,0 0,0 0,0 0,0 0,0 0,1-1,-1 1,1 0,0 0,0 0,0-1,0 1,1 0,-1 0,1 0,0 0,0 0,0 0,0 0,1-2,5-2,1 0,-1 1,1-1,1 1,-1 1,1 0,0 0,0 0,0 1,1 1,0 0,-1 0,1 0,5 1,22-9,-26 7,0 0,1 0,0 1,0 1,0 0,0 1,0 0,0 0,0 1,0 1,0 0,0 1,0 0,0 1,10 4,-8-1,0 0,-1 1,0 1,0 0,-1 0,0 1,0 1,-1 0,5 7,-11-13,-1 1,0 0,0 1,-1-1,0 1,0 0,0 0,0 0,-1 0,0 0,0 0,-1 1,0-1,0 0,0 1,-1-1,0 1,0 0,-1-1,1 1,-1-1,-1 0,0 1,-4 8,-2-1,0 0,0 0,-1-1,-1 0,0-1,-1 0,-1-1,1 0,-2 0,1-2,-2 1,1-2,-1 0,0 0,-1-1,0-1,0 0,0-2,-2 1,-70 35,88-40,-1 0,1 0,0 0,0 1,-1-1,1 0,0 1,-1-1,1 1,0-1,-1 1,1-1,0 1,-1-1,1 1,-1 0,1-1,-1 1,0 0,1-1,-1 1,0 0,1 0,-1-1,0 1,0 0,0 0,1-1,-1 1,0 0,0 0,0 0,0-1,-1 1,1 0,0 0,0 0,0-1,-1 1,1 0,0 0,-1-1,1 1,0 0,-1-1,1 1,-1-1,1 1,-1 0,0-1,1 1,-1-1,1 1,-1-1,0 0,0 1,1-1,-1 0,0 1,1-1,-1 0,0 0,0 1,0-1,0 0,198 63,-183-58,0 2,0-1,0 2,-1-1,0 2,0 0,-1 1,0 0,-1 0,0 1,-1 1,0 0,-1 0,0 1,-1 0,0 2,-6-9,-1-1,0 1,-1-1,1 0,-1 1,0-1,0 1,-1-1,1 1,-1-1,0 0,-1 1,1-1,-1 0,0 0,-1 0,1 0,-1 0,0-1,0 1,0-1,-1 0,0 0,0 0,0 0,0-1,0 1,-3 0,-6 6,0-2,-1 0,0 0,0-1,-1-1,0 0,0-1,-1-1,-3 0,0 0,0 0,1-2,-1 0,0-1,0-2,0 1,0-2,0-1,1 0,-12-4,27 6,0 1,1-1,-1 0,0-1,1 1,-1 0,1-1,0 1,-1-1,1 0,0 0,0 0,0 0,0 0,0 0,1 0,-1-1,1 1,-1-1,1 1,0-1,0 0,0 1,0-1,1 0,-1 0,1 1,0-1,-1 0,1 0,0 0,1 0,-1 1,0-1,1 0,0 0,0 0,-1 1,2-1,-1 1,0-1,0 1,1-1,-1 1,1-1,0 1,0 0,0 0,0 0,0 0,0 1,2-2,13-6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1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1 870,'1'3,"1"0,0 1,-1-1,2 0,-1 0,0 0,0 0,1 0,0-1,-1 1,1-1,0 0,0 0,0 0,1 0,-1 0,0-1,1 1,-1-1,1 0,0 0,-1 0,1-1,0 1,-1-1,1 0,2 0,5-2,1-1,-1 0,1-1,-1 0,0-1,-1 0,1-1,-1 0,0-1,-1 0,1 0,-1-1,-1 0,1-1,-2 0,1 0,5-10,-12 19,92-119,-5-4,-5-3,-3-9,-38 65,76-102,-117 170,0 1,1-1,-1 1,0 0,1-1,-1 1,1 0,0 0,-1 0,1 0,0 0,0 0,-1 0,1 1,0-1,0 1,0-1,0 1,0 0,0 0,0 0,0 0,0 0,0 0,0 0,0 1,0-1,0 1,-1-1,1 1,0 0,0 0,0 0,-1 0,1 0,0 0,-1 0,1 0,-1 1,0-1,1 1,-1-1,0 1,0-1,0 1,0 0,0 0,0-1,0 1,-1 0,1 0,-1 0,1 0,10 30,-2 1,-1-1,-1 1,-2 1,-1-1,-1 1,-3 0,0 0,-2-1,-2 1,-1-1,-2 3,4-2,-1 1,-2-1,-2 0,-1 0,-1-1,-2 0,-1-1,-2 0,-1-1,-18 25,22-43,-1 0,-1-1,0 0,-1-2,0 1,-1-2,1 0,-2-1,0 0,0-1,0-1,0-1,-1 0,0-2,0 0,0-1,-1 0,1-2,0 0,0-1,-1-1,-4-2,15 3,-1 0,0-2,1 1,0-1,-1 0,1 0,0-1,1 0,-1-1,1 0,0 0,0 0,0-1,1 0,-1 0,2-1,-1 0,1 0,0 0,0-1,1 1,0-1,0 0,1 0,0-1,1 1,-1-4,1-12</inkml:trace>
  <inkml:trace contextRef="#ctx0" brushRef="#br0" timeOffset="1219.755">961 870,'56'-45,"-39"33,0-1,-1 0,0-1,-1-1,-1 0,0-1,-1 0,-1-1,0-1,4-10,-14 26,-1 0,0 0,1 0,-1 0,0-1,0 1,-1 0,1-1,0 1,-1-1,1 1,-1-1,0 1,0-1,0 1,0-1,0 1,0-1,-1 1,0 0,1-1,-1 1,0 0,0-1,0 1,0 0,0 0,-1 0,1 0,-1 0,1 0,-1 0,0 0,0 0,0 1,0-1,0 1,0 0,0-1,0 1,-1 0,1 0,0 1,-1-1,1 0,0 1,-1-1,-2 1,-4 2,0 0,0 1,0 0,0 0,1 1,-1 0,1 1,0 0,0 0,1 1,-1 0,1 0,0 1,1 0,0 0,0 0,1 1,-1 0,2 0,-1 0,1 1,0-1,1 1,0 0,0 0,0 4,-18 118,21-127,1 1,0-1,0 1,0-1,0 1,0-1,1 0,0 1,0-1,0 0,0 0,1-1,0 1,0 0,0-1,0 0,0 1,1-1,-1 0,1-1,0 1,0-1,0 0,0 0,0 0,0 0,4 0,7 2,1-1,0-1,-1 0,1-2,0 1,0-2,0 0,0-1,-1-1,1 0,-1-1,1-1,-1 0,-1-1,1-1,-1 0,0-1,-1 0,0-1,0-1,10-9,175-139,-193 152,0 1,0 0,1 0,-1 1,1 0,0 0,1 0,-1 0,1 1,-1 0,1 1,0 0,0 0,0 0,0 0,0 1,0 1,1-1,-1 1,0 0,0 1,6 1,-13-1,-1 0,0 0,1 0,-1 1,0-1,0 0,0 0,0 0,0 0,0-1,0 1,-1 0,1 0,0-1,0 1,-1 0,1-1,0 1,-1-1,1 0,0 0,-1 1,1-1,0 0,-1 0,1 0,-1 0,1 0,0-1,-1 1,0 0,-8-1,0 1,0 1,0 0,0 0,0 1,0 0,0 1,0 0,1 0,0 1,-1 1,2-1,-1 1,0 1,1 0,0 0,0 0,1 1,-3 3,5-4,0 0,1 1,-1-1,1 1,1 0,-1 0,1 0,0 0,1 0,0 1,0-1,1 1,-1 0,2-1,-1 1,1 0,0 0,1-1,0 1,0 0,0-1,1 1,1-1,-1 1,1-1,0 0,1 0,-1 0,1-1,1 1,-1-1,1 0,0 0,1-1,-1 1,1-1,0 0,1-1,-1 0,1 0,0 0,0-1,0 1,9 0,-1-1,1 0,0-1,0-1,0 0,0-1,0-1,0-1,0 0,0-1,-1 0,1-2,-1 0,0 0,12-7,14-8,-1-3,-1-1,-1-1,32-29,-29 21,-1-2,-2-1,-2-2,-1-2,-2-1,-2-1,-1-2,-3-1,-2-2,-1 0,-3-1,-2-1,2-14,-17 54,-1 1,0-1,-1 1,0-1,-1 0,0 0,0 0,0 0,-1 0,-1 0,0 0,0 0,0 0,-1 1,-1-1,1 0,-1 1,-1 0,0-1,0 1,0 1,-1-1,0 1,-1-1,0 2,0-1,0 1,-1 0,-1-1,6 6,-1 0,0 0,0 0,1 0,-1 0,0 1,0 0,0-1,0 1,0 0,0 0,1 1,-1-1,0 1,0-1,0 1,1 0,-1 0,0 0,1 0,-1 1,0-1,1 1,0-1,-1 1,1 0,0 0,0 0,0 0,0 1,1-1,-2 2,-42 86,39-65,1 0,1 1,2-1,0 0,1 1,2 0,1 0,-1 17,34 176,-17-143,14 94,-2 38,-19-147,2-91,-10-22,-2 26</inkml:trace>
  <inkml:trace contextRef="#ctx0" brushRef="#br0" timeOffset="1468.897">1976 418,'103'15,"0"-6,97-3,76 21,-221-37,-32 4</inkml:trace>
  <inkml:trace contextRef="#ctx0" brushRef="#br0" timeOffset="1721.143">2851 588,'-5'34,"-1"15,0 5,1-3,2-4,1-6,5-5,3-4,5-8,0-7</inkml:trace>
  <inkml:trace contextRef="#ctx0" brushRef="#br0" timeOffset="1902.245">2880 391,'0'0</inkml:trace>
  <inkml:trace contextRef="#ctx0" brushRef="#br0" timeOffset="2065.225">3274 672,'-1'2,"-10"15,1 0,1 0,0 1,1 0,1 0,1 1,0 0,2 1,0-1,0 9,4-25,0 0,0 1,0-1,0 0,1 0,-1 0,1 0,0 0,0 0,0 0,0-1,1 1,-1 0,1 0,-1-1,1 1,0-1,0 0,0 1,1-1,-1 0,0 0,1 0,-1-1,1 1,0-1,-1 1,1-1,0 0,0 0,0 0,0 0,0-1,0 1,0-1,0 0,0 1,1-2,-1 1,0 0,0-1,0 1,0-1,0 0,0 0,0 0,10-7,-1 1,0-2,-1 0,0 0,-1-1,0 0,0-1,-1 0,0-1,-1 0,0 0,-1-1,-1 0,4-10,-5 14,0 0,-1-1,0 1,-1-1,0 0,0-1,-1 1,0 0,-1-1,-1 1,1-1,-2 1,1-1,-1 1,-1 0,0-1,0 1,-1 0,-1 0,1 0,-2 1,1-1,-1 1,-1 0,1 1,-2-1,1 1,-1 0,0 0,-1 1,-2-1,7 5,0 1,0 0,-1 0,1 0,-1 0,0 1,1 0,-1-1,0 1,0 0,0 1,0-1,0 1,0 0,0 0,0 0,0 0,0 1,0 0,0-1,-20 8</inkml:trace>
  <inkml:trace contextRef="#ctx0" brushRef="#br0" timeOffset="2450.217">3754 814,'18'-233,"-8"196,-10 37,0 0,0 1,0-1,0 1,0-1,0 1,0-1,0 1,0-1,0 0,0 1,0-1,0 1,0-1,1 1,-1-1,0 0,0 1,0-1,1 1,-1-1,0 0,0 1,1-1,-1 0,0 0,1 1,-1-1,1 0,-1 0,0 1,1-1,-1 0,1 0,-1 0,0 0,1 1,-1-1,1 0,-1 0,1 0,-1 0,1 0,-1 0,0 0,1 0,-1 0,1-1,-1 1,1 0,-1 0,0 0,1 0,-1-1,1 1,-1 0,0 0,1-1,-1 1,0 0,1-1,-1 1,0 0,1-1,14 67,20 43,-31-102,1 0,-1-1,2 1,-1-1,0 0,1-1,0 0,1 1,-1-2,1 1,0-1,0 0,0-1,0 1,1-1,-1-1,1 0,0 0,0 0,0-1,0 0,0 0,0-1,0 0,0-1,0 0,0 0,0-1,0 0,-1 0,1 0,0-1,-1-1,0 1,0-1,0 0,5-5,0-2,-1-2,0 0,-1 0,0-1,-1 0,-1 0,0-1,-1 0,0-1,-2 1,1-1,-2 0,0-1,-2 1,1-1,-2 1,0-1,-1 0,-1 0,0 1,-2-3,-15-66,12 61</inkml:trace>
  <inkml:trace contextRef="#ctx0" brushRef="#br0" timeOffset="3451.798">2880 278,'4'0,"3"4,-6 3,2-1,6-2,-4 0,-3 3,-6 0,-3 5,0-1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3557,'20'75,"-18"-60,4 294,-23-198,20-102,0-6</inkml:trace>
  <inkml:trace contextRef="#ctx0" brushRef="#br0" timeOffset="1614.851">3923 1,'-22'87,"31"56,3-61,18 133,-30 389,-1-350,-26-85,14-28,3-72,4 0,2 0,3 0,4 15,-1 36,9 106,-1-161,-3 2,-3-1,-3 0,-4 30,1 24,-23 49,-6 1,30 140,-19-209,20-101,0 0,0 0,1 0,-1 0,0 0,0-1,0 1,1 0,-1 0,0 0,0 0,1 0,-1 0,0 0,1 0,-1 0,0 0,0 0,1 0,-1 0,0 0,0 0,1 0,-1 0,0 0,0 1,1-1,-1 0,0 0,0 0,0 0,1 0,-1 1,0-1,0 0,0 0,1 0,-1 1,4-14</inkml:trace>
  <inkml:trace contextRef="#ctx0" brushRef="#br0" timeOffset="2583.494">1 3840,'2655'0,"-2315"-28,82-1,-83 18,-223-1,0 5,90 7,-82 2,-99-2</inkml:trace>
  <inkml:trace contextRef="#ctx0" brushRef="#br0" timeOffset="2828.468">4544 3303,'-48'24,"-40"27,-14 15,0 0,9-1,9-2,10-2,8-6,6-4,8-5,8-6,6-5,6-3,8-8</inkml:trace>
  <inkml:trace contextRef="#ctx0" brushRef="#br0" timeOffset="3377.952">1355 3416,'-338'212,"193"-128,-466 268,599-345,1 1,-1 0,1 1,1 0,-1 1,2 0,-1 0,1 1,1 0,0 1,1 0,0 0,0 1,2-1,-3 7,3 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5:33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1672 1612,'18'-1,"0"1,1 1,-1 1,-1 0,1 2,0 0,-1 0,1 2,-2 0,1 1,0 1,-1 0,1 2,191 138,-30 4,-34-15,-52 25,69 44,-64-21,-28-46,-61-126,4 9,-29-35,-107-128,97 111,-1 0,-1 2,-1 1,-2 1,-23-14,-105-94,-79-194,109 216,97 87,0-2,2-2,1-1,1-1,2-1,-14-23,-55-55,97 110,-1 1,0-1,0 0,1 0,-1 0,0-1,0 1,1 0,-1 0,0 0,0 0,1 0,-1 0,0 0,0 0,1 0,-1-1,0 1,0 0,1 0,-1 0,0-1,0 1,0 0,0 0,1 0,-1-1,0 1,0 0,0 0,0-1,0 1,0 0,0 0,0-1,0 1,0 0,0 0,0-1,0 1,0 0,0-1,0 1,0 0,0 0,0-1,0 1,0 0,0 0,0-1,0 1,-1 0,1 0,26 9,21 12,-2 1,0 3,-1 1,-2 3,-1 1,10 11,202 202,-51-84,-181-143,-1 2,-1 0,0 1,-1 1,-2 0,0 2,-1 0,-1 0,-1 1,5 16,-13-31,155 228,-123-175,-62-69,-216-217,146 123,63 64,-1 1,-3 2,0 1,-3 3,0 0,-9-2,-149-112,-50-91,248 236,-1 0,0-1,1 1,-1 0,1 0,-1 0,0 0,1 0,-1 0,0-1,1 1,-1 0,0 0,1 0,-1-1,0 1,0 0,1-1,-1 1,0 0,0 0,0-1,1 1,-1 0,0-1,0 1,0-1,0 1,0 0,1-1,-1 1,0 0,0-1,0 1,0-1,0 1,0 0,-1-1,1 1,0 0,0-1,0 1,0 0,0-1,41 16,-40-14,52 23,0 2,-3 3,0 2,28 23,117 135,38 68,-74-94,-155-157,0 0,0 0,0 1,-1-1,0 1,0 0,-1 0,0 0,0 1,0-1,-1 0,0 1,-1-1,0 7,11 54,-7-60,-11-34,-6 0,-1 0,-2 1,0 1,-2 0,0 2,-2 0,0 1,-17-13,30 27,-35-33,5 6,1-2,3-1,0-1,3-2,-5-10,-95-177,114 204,-1 1,0 1,-2 0,-1 1,-1 1,0 1,-1 1,-1 1,-17-9,-123-110,162 133,-1 1,1 0,-1-1,1 1,0 0,-1 0,0 0,1 0,-1 0,0 1,1-1,-1 0,0 1,0 0,0-1,0 1,1 0,-1 0,0 0,0 0,0 0,0 0,0 0,1 1,-1-1,0 1,0-1,0 1,-8 9</inkml:trace>
  <inkml:trace contextRef="#ctx0" brushRef="#br0" timeOffset="34161.032">1616 1640,'4'-6,"-17"21,-75 151,-66 85,1 114,10-95,79-77,-106 105,152-255,-1-1,-3 0,-1-2,-2-1,-5 4,14-24,1 0,1 1,1 0,1 1,1 1,-4 9,-135 275,71-46,67-238,-1-1,-1 0,-1-1,0 0,-2-1,-3 2,-104 168,-8-61,121-110,17-15</inkml:trace>
  <inkml:trace contextRef="#ctx0" brushRef="#br0" timeOffset="36178.496">176 4632,'1'-3,"0"-1,1 1,-1 0,1 0,0 0,0 0,0 0,0 1,1-1,-1 1,1-1,-1 1,1 0,0 0,0 0,0 0,0 0,3 0,3-4,205-131,116-104,10 16,-157 86,-11 15,48-7,-34 3,-7 20,-30 23,4-6,91-47,-33-4,-173 118,-28 17</inkml:trace>
  <inkml:trace contextRef="#ctx0" brushRef="#br0" timeOffset="79577.561">1784 2515,'8'-5,"-8"5,0 1,0-1,0 0,1 0,-1 1,0-1,0 0,0 0,1 0,-1 0,0 1,1-1,-1 0,0 0,0 0,1 0,-1 0,0 0,1 0,-1 0,0 0,0 0,1 0,-1 0,0 0,1 0,-1 0,0 0,1 0,-1 0,0 0,0 0,1 0,-1 0,0-1,1 1,-38 55,-3-1,-1-3,-3-1,-19 15,-64 67,126-131,0-1,0 1,1 0,-1-1,0 1,0 0,0 0,0 0,1-1,-1 1,0 0,1 0,-1 0,1 0,-1 0,1 0,0 1,-1-1,1 0,0 0,0 0,-1 0,1 0,0 0,0 1,0-1,1 0,-1 0,0 0,0 0,1 0,-1 0,0 1,1-1,-1 0,1 0,0 0,-1 0,1-1,0 1,-1 0,1 0,0 0,0 0,0-1,0 1,0 0,0-1,0 1,0-1,0 1,0-1,0 0,0 1,0-1,0 0,0 0,0 1,1-1,-1 0,0 0,0 0,0-1,0 1,0 0,1 0,-1-1,286 1,-254 7,-32-6,1 1,0-1,0 0,-1 0,1 0,0 0,0-1,0 1,0 0,0-1,0 1,0-1,0 0,1 0,-1 0,0 0,0 0,0 0,0 0,0-1,0 1,0-1,0 1,0-1,0 0,0 0,0 0,0 0,0 0,-1 0,1-1,-1 1,1-1,-1 1,1-1,-1 1,0-1,1 0,-1 0,0 1,0-1,0 0,-1 0,1 0,0 0,-1 0,1 0,-1 0,0-1,0 1,-28-112,1 26,-3-79,24 140,-1 2</inkml:trace>
  <inkml:trace contextRef="#ctx0" brushRef="#br0" timeOffset="80011.524">2067 2571,'-12'13,"1"1,0 0,1 1,1 0,0 0,1 1,1 0,0 0,1 1,-1 9,5-22,1 0,0 0,0 1,0-1,0 1,1-1,0 0,0 1,0-1,0 1,1-1,0 1,0-1,0 0,0 1,1-1,0 0,-1 0,2 0,-1 0,0 0,1-1,0 1,-1-1,1 0,1 1,-1-1,0-1,1 1,0 0,-1-1,1 0,0 0,0 0,0 0,1-1,0 1,6 0,1 0,-1-1,1 0,-1-1,1 0,-1-1,1 0,-1-1,1 0,-1-1,0 0,0-1,0 0,-1-1,0 0,1-1,-2 0,1 0,-1-1,0 0,0-1,-1 0,0 0,0-1,-1 0,0 0,-1-1,0 0,0 0,-1 0,-1-1,1 1,-2-1,2-8,-2 10,-2 0,1-1,-1 1,-1 0,0-1,0 1,0 0,-1-1,-1 1,0 0,0 0,-1 0,0 0,0 0,-1 1,0-1,-1 1,0 0,0 1,-4-5,6 9,0 0,-1 1,0 0,1 0,-1 0,0 0,0 0,0 1,0 0,0 0,0 0,-1 0,1 1,0-1,0 1,-1 0,1 0,0 1,0-1,0 1,-1 0,1 0,0 1,-3 1,-16 6</inkml:trace>
  <inkml:trace contextRef="#ctx0" brushRef="#br0" timeOffset="80408.68">2039 2684,'15'-9,"8"-9,7 0,2 2,-5 9,-1 5,-1 4,1 5,0 3,-4 3,-11 0,-7-2</inkml:trace>
  <inkml:trace contextRef="#ctx0" brushRef="#br0" timeOffset="80748.827">2208 3164,'-5'-9,"4"-9,1-5,1-4,0 2</inkml:trace>
  <inkml:trace contextRef="#ctx0" brushRef="#br0" timeOffset="81645.515">1757 2346,'0'-5,"-5"-1,-6-1,-2-2,-3-1,2-3,-3 0,-2 3,-4-2,-1 1,2-2,0 1,0-2,-2 1,3 7,1 6,4 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761 108,'-7'-9,"0"1,0-1,-1 1,0 1,0-1,0 2,-1-1,0 1,-1 0,1 1,-1 0,0 1,-1 0,1 0,-1 1,1 1,-1-1,0 2,0 0,0 0,0 1,0 0,0 1,0 0,0 0,1 2,-1-1,0 1,1 1,0 0,-10 5,-18 9,1 3,1 1,1 1,1 2,1 1,-26 28,39-36,2 0,0 2,1 0,1 1,0 0,2 1,1 1,-4 10,14-28,1-1,0 1,0 0,0 0,1-1,0 1,0 0,0 0,0 0,1 0,0 0,0 0,0 1,1-1,-1 0,1 0,1-1,-1 1,1 0,-1 0,1-1,1 1,-1-1,1 1,-1-1,1 0,1 0,-1 0,0 0,1-1,0 0,0 1,0-1,0 0,0-1,1 1,-1-1,1 0,0 0,4 1,12-2,0-2,0 0,1-1,-1-1,0 0,-1-2,1-1,-1 0,0-2,-1 0,1-1,-2-1,1-1,-1 0,-1-2,2-1,15-12,-1-1,-1-1,-1-2,-2-1,-1-1,-1-1,-2-2,-2 0,-1-2,7-17,-7 5,-21 49,0 0,0 0,0 1,0-1,0 0,-1 1,1-1,0 1,0-1,0 1,-1-1,1 1,0 0,0-1,-1 1,1 0,0-1,-1 1,1 0,-1 0,1 0,-1 0,0-1,1 1,-1 0,0 0,0 0,1 0,-1 0,0 0,0 0,0 0,0 0,0 0,0 0,0 0,-1 0,1 0,0 0,13 78,-10-54,0-1,2 1,1 0,1-1,1-1,1 1,1-1,6 9,104 133,-105-153,-2-7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0 246,'69'-12,"1"4,-1 2,60 4,-82 5,-1 3,0 1,-1 2,18 8,-47-13,129 14,-144-18,-1-1,1 1,-1-1,0 0,1 1,-1-1,0 0,0 1,1-1,-1 0,0 1,0-1,0 0,0 1,0-1,0 0,0 1,0-1,0 0,0 1,0-1,-1 0,1 1,0-1,0 0,-1 1,1-1,0 0,-1 1,1-1,-1 1,1-1,0 1,-1-1,1 1,-1-1,0 1,1 0,-1-1,1 1,-1 0,0-1,1 1,-1 0,0 0,1-1,-1 1,0 0,1 0,-2-1,-126-93,-21-27,148 121,1-1,-1 1,0 0,0 0,0-1,1 1,-1 0,0-1,0 1,1-1,-1 1,0-1,1 1,-1-1,0 0,1 1,-1-1,1 0,-1 1,1-1,-1 0,1 0,0 1,-1-1,1 0,0 0,0 0,-1 1,1-1,0 0,0 0,0 0,0 0,0 0,0 1,0-1,1 0,-1 0,0 0,0 0,1 1,-1-1,0 0,1 0,-1 0,1 1,-1-1,1 0,-1 1,1-1,0 1,-1-1,1 0,0 1,-1-1,1 1,0 0,0-1,-1 1,1 0,0-1,0 1,0 0,0 0,71 10,-46-6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0,'38'5,"37"1,11 0,-6-1,-10-1,-13-2,-11-1,-9-5,-6-3,-3 1,-2 1,0 1,-5 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70,'48'0,"40"-10,14-3,-5-4,-14 1,-22 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3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1039,'77'-14,"-1"4,1 4,1 3,75 6,-21-1,-108-2</inkml:trace>
  <inkml:trace contextRef="#ctx0" brushRef="#br0" timeOffset="244.666">141 1293,'43'14,"39"-4,4-5</inkml:trace>
  <inkml:trace contextRef="#ctx0" brushRef="#br0" timeOffset="947.714">1439 870,'-26'-4,"-1"2,0 1,0 0,0 2,0 2,0 0,1 2,-1 0,-9 5,20-6,-1 0,1 1,1 0,-1 2,1 0,0 0,-10 8,21-12,0-1,1 1,0-1,0 1,0 0,0 0,0 0,0 1,1-1,-1 1,1-1,0 1,0 0,1 0,-1 0,1 0,0 0,0 0,0 0,0 1,1-1,0 0,0 0,0 0,0 1,1-1,-1 0,1 0,0 0,1 0,-1 0,1 1,0 0,1 1,0-1,0 0,1 0,-1 0,1 0,0-1,0 0,1 0,-1 0,1 0,0 0,0-1,0 0,1 0,-1-1,1 1,-1-1,1 0,0-1,0 0,-1 1,3-1,7 1,0-1,0 0,0-1,0-1,0 0,-1-1,1 0,13-5,-10 2,-1-1,0-1,0 0,-1-2,0 1,-1-2,0 0,0-1,-1-1,0 0,-1-1,-1 0,0-1,2-4,3-3,-2 0,0-2,-2 1,0-2,-2 0,-1 0,0-1,-2-1,-1 1,-1-1,-1 0,-1-1,-2 1,0-1,-2 1,-1-1,-1 1,-1-1,-2 1,0 0,-2 0,0 1,-11-21,-19-9,36 54,0 0,0 0,0 0,0 0,0 0,0 0,0 0,0 0,0 0,0 0,-1 1,1-1,0 1,0-1,-1 1,1-1,0 1,-1-1,1 1,-1 0,1 0,0 0,-1 0,1 0,-1 0,1 0,0 1,-1-1,1 0,-1 1,1-1,0 1,0-1,-1 1,1 0,0 0,0-1,0 1,0 0,0 0,0 0,0 0,0 0,-1 1,-3 10,-1 0,2 0,-1 1,2-1,-1 1,2 0,0 0,0 0,2 0,-1 0,2 0,0 3,-2-1,0 19,2-1,1 0,1 0,2 0,1-1,1 1,2-2,2 1,0-1,15 26,-21-46,1-1,-1-1,1 1,1-1,0 0,0-1,1 1,0-2,0 1,1-1,0 0,0-1,1 0,-1 0,1-1,1 0,-1-1,1 0,0-1,-1 0,1-1,1 0,-1 0,0-2,0 1,0-1,1-1,-1 0,0 0,3-2,13-8,-2 1</inkml:trace>
  <inkml:trace contextRef="#ctx0" brushRef="#br0" timeOffset="1244.36">1976 757,'0'-1,"0"1,1-1,-1 0,1 0,-1 1,1-1,-1 1,1-1,-1 0,1 1,0-1,-1 1,1-1,0 1,0 0,-1-1,1 1,0 0,0-1,-1 1,1 0,0 0,0 0,0 0,0-1,-1 1,1 0,0 1,0-1,0 0,-1 0,1 0,0 0,0 1,0-1,-1 0,1 1,0-1,0 0,-1 1,1-1,0 1,-1-1,1 1,-1 0,1-1,-1 1,1 0,-1-1,1 1,-1 0,1-1,-1 1,0 0,0 0,1 0,27 46,-27-45,86 218,-87-218,1-1,-1 1,0 0,1 0,-1 0,1-1,0 1,0 0,0-1,0 1,0-1,0 1,0-1,0 1,0-1,1 0,-1 1,1-1,-1 0,1 0,-1 0,1 0,0-1,-1 1,1 0,0-1,-1 1,1-1,0 1,0-1,0 0,0 0,-1 0,1 0,0 0,0 0,0 0,0-1,-1 1,1-1,0 1,0-1,-1 0,1 0,0 1,-1-1,1 0,13-17,0 0,-2-1,0-1,-1 0,0 0,-2-1,-1 0,3-11,-2 9,112-297,-114 296</inkml:trace>
  <inkml:trace contextRef="#ctx0" brushRef="#br0" timeOffset="1763.611">1947 221,'414'46,"-375"-39,-64-20,-2 7,-1-1,1-1,1-2,0-1,0-1,1-1,0-1,2-1,-1-1,-2-4,23 18,1-1,-1 1,1 0,0-1,0 1,0-1,0 0,1 1,-1-1,1 0,-1 0,1 0,0 0,0-1,1 1,-1 0,1 0,-1 0,1-1,0 1,0 0,0 0,1-1,-1 1,1 0,0 0,0 0,0 0,0 0,0 0,1 0,-1 0,1 0,0 0,0 1,0-1,0 1,1 0,1-2,14-8</inkml:trace>
  <inkml:trace contextRef="#ctx0" brushRef="#br0" timeOffset="2097.216">1270 1265,'43'0,"43"0,17 0,0-5,-8-1,-10 0,-10 1,-8 2,-2 0,-1-3,-3 0,-1-1,-7 2,-8 2,-10 1</inkml:trace>
  <inkml:trace contextRef="#ctx0" brushRef="#br0" timeOffset="2699.715">1750 1603,'-31'19,"-5"1,1 2,2 1,0 1,1 2,2 1,0 2,2 1,1 1,-5 11,28-38,1 1,0 0,0 0,0 1,0-1,1 0,0 1,0 0,1-1,0 1,0 0,0 0,0 0,1 0,0-1,0 1,1 0,0 0,0 0,0 0,1-1,-1 1,2-1,-1 1,0-1,1 0,0 1,0-1,1-1,-1 1,1 0,3 2,3 1,0-1,1 0,0 0,1-1,-1-1,1 0,0 0,0-1,0-1,1 0,-1-1,1 0,0-1,-1 0,1-1,0 0,0-1,0-1,-1 0,1-1,2-1,10-3,-1-1,0 0,-1-3,0 0,0-1,-1-1,-1-1,0 0,-1-2,4-5,-3 0,-1-1,0 0,-2-2,-1 0,-1-1,-1-1,-1 0,-1-1,-1-1,-2 0,-1 0,-1-1,4-28,-10 43,0 1,0-1,-2 0,1 0,-2 0,0 1,0-1,-2 0,1 1,-2-1,0 1,0 0,-2 0,1 0,-1 1,-1 0,0 0,-1 1,0 0,-1 0,0 1,-7-6,13 15,1-1,-1 0,-1 1,1 0,0-1,0 1,0 1,-1-1,1 0,0 1,-1 0,1-1,0 1,-1 0,1 1,0-1,-1 1,1 0,0-1,0 1,-1 1,1-1,0 0,0 1,0-1,0 1,1 0,-1 0,0 0,1 1,0-1,-1 1,1-1,0 1,-68 99,61-75,0 2,2-1,1 1,1 0,2 0,1 1,1-1,1 1,2-1,2 13,-2-21,-1 0,2 0,1 0,1-1,0 1,2-1,0 0,2-1,0 0,0 0,2-1,1 0,0-1,1 0,0-1,2 0,0-1,1-1,0-1,2 1,-12-10,0 0,1-1,-1 0,1 0,0-1,0 0,-1 0,1 0,1-1,-1 0,0 0,0-1,0 0,0-1,0 1,1-1,-1 0,0-1,0 0,-1 0,1 0,0-1,-1 0,1 0,-1-1,0 0,0 0,3-3,9-10,-2 3</inkml:trace>
  <inkml:trace contextRef="#ctx0" brushRef="#br0" timeOffset="2981.559">2624 1462,'-75'153,"-51"148,97-188,28-109,1 1,-1 0,1 0,0-1,1 1,-1 0,1-1,0 1,0-1,0 1,0-1,1 1,0-1,0 0,0 0,1 1,-1-2,1 1,0 0,0-1,0 1,3 1,4 1,0-1,0-1,1 0,0 0,0-1,0 0,0-1,0 0,0-1,1 0,-1-1,0 0,1-1,-1 0,0-1,0 0,0-1,0 0,0-1,0 0,-1-1,0 0,0 0,0-1,-1-1,0 1,0-1,0-1,-1 0,0 0,-1-1,0 1,0-2,7-11</inkml:trace>
  <inkml:trace contextRef="#ctx0" brushRef="#br0" timeOffset="3232.943">2257 1773,'39'4,"26"-2,13-2,2-1,-8-1,-6-4,-10-1,-9 0,-9 2,-9-4,-11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8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1248,'-11'285,"-9"-58,13-199,7-28,0-1,0 1,0 0,0-1,0 1,0 0,0-1,0 1,-1 0,1-1,0 1,0 0,0 0,0-1,0 1,-1 0,1 0,0-1,0 1,0 0,-1 0,1-1,0 1,0 0,-1 0,1 0,0-1,0 1,-1 0,1 0,0 0,-1 0,1 0,0 0,-1 0,1 0,0 0,-1 0,1 0,0 0,0 0,-1 0,1 0,0 0,-1 0,1 0,0 0,-1 0,1 1,0-1,0 0,-1 0,1 0,0 0,0 1,-1-1,-2-32,1 0,1-1,2 1,1 0,1 0,2 0,2 0,1 1,8-22,-10 31,1-11,1 0,2 0,1 1,1 0,2 1,2 0,0 1,2 1,1 1,11-11,-29 37,1 0,-1 0,0 0,1 0,0 0,-1 0,1 1,0-1,0 1,0-1,0 1,0 0,0-1,1 1,-1 0,0 1,0-1,1 0,-1 1,1-1,-1 1,0 0,1-1,-1 1,1 1,-1-1,1 0,-1 0,1 1,-1 0,0-1,1 1,-1 0,0 0,0 0,0 0,0 1,1-1,-2 1,1-1,0 1,1 0,59 189,-50-166</inkml:trace>
  <inkml:trace contextRef="#ctx0" brushRef="#br0" timeOffset="4638.809">1475 1164,'0'-2,"0"0,0 0,0 0,0 0,0 0,-1 0,1 0,-1 0,1 0,-1 0,0 1,1-1,-1 0,0 0,0 1,0-1,-1 1,1-1,0 1,0-1,-1 1,1 0,-1-1,1 1,-1 0,0 0,0 0,1 1,-1-1,0 0,0 1,0-1,0 1,1-1,-1 1,0 0,0 0,0 0,0 0,0 0,0 0,0 0,0 1,0-1,0 1,-84 35,77-29,0 0,0 1,1 0,0 0,1 1,0 0,0 0,0 0,2 1,-1 0,1 0,0 1,1 0,1-1,0 1,0 1,1-1,0 0,1 1,0 3,10 104,-8-115,0 0,0 0,1 0,-1 0,1 0,0 0,0-1,0 1,0-1,1 1,0-1,-1 0,1 0,0 0,0-1,1 1,-1-1,1 1,-1-1,1 0,0 0,-1-1,1 1,0-1,0 0,0 0,2 0,4-2,-1 0,0 0,0-1,0 0,-1-1,1 0,-1-1,1 1,-1-1,0-1,0 0,-1 0,1-1,-1 1,-1-2,1 1,-1-1,5-6,16-17,-2-2,-2 0,-1-1,-1-2,-2 0,-1-1,-2 0,-2-2,-1 0,-2 0,-1-1,-3 0,-1-1,-1 0,-2-29,-19-62,15 128,0-1,-1 1,1-1,-1 1,1 0,-1-1,0 1,0 0,0 0,-1 0,1 1,-1-1,0 0,1 1,-1 0,0-1,-1 1,1 1,0-1,0 0,-1 1,1-1,-1 1,1 0,-1 0,0 1,1-1,-1 1,0 0,0 0,1 0,-1 0,-1 1,-2 0,1 1,0-1,0 2,0-1,1 0,-1 1,0 0,1 1,0-1,0 1,0 0,0 0,1 1,-1-1,1 1,0 0,0 0,1 0,0 1,0-1,0 1,-1 4,-3 7,0 0,2 1,0 0,1-1,1 1,0 1,1 5,1-11,0 1,0-1,2 1,0 0,0-1,1 1,1-1,0 0,1 1,0-1,1-1,0 1,1-1,1 0,0 0,8 10,0-6,1 0,1-1,0 0,1-2,0 0,1-1,0 0,1-2,0-1,1 0,0-1,1-2,15 4,10 5,-29-8</inkml:trace>
  <inkml:trace contextRef="#ctx0" brushRef="#br0" timeOffset="5002.991">2351 797,'-33'28,"1"2,1 2,2 0,2 2,1 1,-14 27,34-54,0 1,1 1,0-1,1 1,0 0,0 0,1 0,0 0,1 1,0-1,1 1,0-1,1 1,0-1,1 1,0 0,0-1,1 1,0-1,1 0,1 0,-1 0,1 0,1 0,0-1,0 0,1 0,0 0,1-1,5 6,-4-7,0-1,0 0,1 0,0-1,0 0,0 0,0-1,1 0,0-1,0 0,0 0,0-1,0-1,1 0,-1 0,0-1,1 0,-1-1,0 0,1 0,-1-1,0-1,0 0,0 0,0-5,0-1,-1 0,0 0,0-1,-1 0,0-1,-1 0,0 0,-1 0,0-1,-1 0,-1 0,1 0,-2-1,0 1,0-1,-1 0,0-6,-1 10,0 0,-1 0,0 0,0 0,-1 0,0 1,0-1,-1 0,0 0,-1 1,0-1,0 1,-1 0,0 0,-1 0,1 0,-2 1,1 0,-3-3,-12-14</inkml:trace>
  <inkml:trace contextRef="#ctx0" brushRef="#br0" timeOffset="5333.586">2011 1107,'30'0,"4"-2,0 2,0 1,0 2,0 1,-1 2,0 1,0 1,24 10,-45-11,1-1,-1-1,1-1,1 1,-1-2,1 0,-1-1,1 0,0-1,0 0,0-1,0-1,-1 0,1-1,11-3,-6-1</inkml:trace>
  <inkml:trace contextRef="#ctx0" brushRef="#br0" timeOffset="5736.849">1024 1642,'327'-14,"0"-14,53-24,-37 15,-260 29,-51 6</inkml:trace>
  <inkml:trace contextRef="#ctx0" brushRef="#br0" timeOffset="6334.68">1871 1784,'-48'14,"0"1,2 3,0 1,1 3,1 1,0 3,36-19,1-1,0 1,0 1,1 0,0-1,1 2,-1-1,1 1,1 0,0 0,0 0,1 0,0 1,1-1,0 1,0 0,1 0,0 0,1 0,0-1,1 1,0 0,0 0,3 7,-3-10,0 0,1-1,0 1,0 0,1-1,0 1,0-1,0 0,1 0,0 0,0-1,0 1,1-1,0 0,0 0,0-1,1 1,-1-1,1 0,0-1,0 1,1-1,-1-1,1 1,-1-1,1 0,0 0,0-1,0 0,0 0,0-1,0 0,0 0,0-1,0 1,-1-1,5-2,17-6,0-1,0-1,-2-1,1-2,-2-1,0-1,0-1,-2-1,0-1,-1-1,-1-1,-1 0,1-5,-3 6,0-1,-2 0,0-2,-2 0,0 0,-2-1,0-1,-2 0,-1-1,0 0,-2 0,2-20,-8 37,-1 1,0 0,0 0,-1 0,0 0,-1 0,1 0,-2 0,1 0,-1 0,0 1,0-1,-1 1,0 0,-1 0,1 0,-1 1,-1 0,1 0,-1 0,0 0,0 1,-1 0,0 0,1 1,-2 0,1 0,0 1,-1 0,1 0,-1 0,0 1,0 1,0-1,0 1,0 0,-1 1,1 0,0 0,0 1,-8 2,8-1,0 1,0 0,0 1,0 0,1 0,0 1,0 0,0 0,0 1,1-1,0 1,0 1,1-1,-1 1,1 0,1 0,-1 1,1-1,1 1,0 0,-2 5,-1 2,0 0,1 0,1 1,0-1,1 1,1 0,0 0,1 0,1 0,0 0,2 0,0 0,0 0,1 0,1 0,1-1,0 0,1 0,1 0,0-1,1 0,1 0,0-1,0 0,3 2,-2-4,1-1,0 0,1-1,0 0,0 0,0-1,1-1,1 0,-1-1,1-1,0 0,4 1,3-3</inkml:trace>
  <inkml:trace contextRef="#ctx0" brushRef="#br0" timeOffset="6738.796">2519 1642,'-189'292,"185"-286,-1-1,1 1,1 0,-1 0,1 0,0 0,0 1,1-1,0 1,0 0,0 0,1 0,0-1,1 1,-1 0,1 0,1 0,-1 0,1 0,0 0,1 0,0 0,0-1,0 1,1-1,0 1,0-1,0 0,1 0,0-1,0 1,2 1,1-1,0 0,0 0,1 0,0-1,0 0,0-1,0 0,1 0,-1-1,1 0,0 0,0-1,1 0,-1-1,0 1,0-2,1 0,-1 0,0-1,1 0,-1 0,0-1,0 0,0-1,0 0,0 0,-1-1,1 0,-1-1,2 0,14-28,-17 15</inkml:trace>
  <inkml:trace contextRef="#ctx0" brushRef="#br0" timeOffset="6984.14">2124 1869,'44'14,"32"5,9-1,0-8,-11-6,-12-3,-12-8,-10-1,-7-5,-4 0,-8 2</inkml:trace>
  <inkml:trace contextRef="#ctx0" brushRef="#br0" timeOffset="7701.373">2745 401,'6'17,"140"260,-107-193,-3 2,-4 1,-4 1,-4 2,-3 0,-5 2,-4 0,-2 21,-11-72,-2 0,-2-1,-2 1,-1-1,-2-1,-1 0,-3 0,-1-1,-2-1,-1 0,-2-2,-1 0,-6 5,-14 17,-2-2,-3-1,-19 15,11-25,30-26</inkml:trace>
  <inkml:trace contextRef="#ctx0" brushRef="#br0" timeOffset="8337.448">1164 542,'-5'1,"-1"1,1 0,0 0,-1 1,1-1,0 1,0 0,1 1,-1-1,1 1,-1 0,1 0,0 0,0 2,-1-2,-20 28,1 0,2 2,1 0,2 2,1 0,2 1,2 1,1 0,2 1,1 0,2 1,2-1,2 5,-12 111,7 1,9 114,1-208,-3-20,2 0,2 0,2 1,2-2,1 1,3-1,1 0,2 0,1-2,3 0,1 0,7 8,-18-36,0-1,1 1,0-2,0 1,1-1,0-1,1 1,0-2,0 1,1-1,0-1,0 0,1 0,-1-2,1 1,0-1,1-1,-1 0,0-1,1 0,0-1,-1 0,1-1,0 0,-1-1,10-2,2-4</inkml:trace>
  <inkml:trace contextRef="#ctx0" brushRef="#br0" timeOffset="8972.011">3112 684,'2'-4,"-1"0,1 1,0 0,0-1,0 1,0 0,0 0,1 0,0 1,-1-1,1 0,0 1,0 0,1 0,-1 0,0 0,1 0,-1 1,1-1,0 1,-2 0,11-5,1 0,-1 2,1-1,-1 2,1 0,0 0,1 2,-1 0,0 0,14 2,-26-1,0 0,0-1,-1 2,1-1,0 0,0 0,0 1,0-1,0 0,-1 1,1 0,0 0,-1-1,1 1,0 0,-1 0,1 0,-1 1,1-1,-1 0,0 0,1 1,-1-1,0 1,0-1,0 1,0 0,0-1,-1 1,1 0,0 0,-1-1,1 1,-1 0,0 0,0 0,1 0,-1 0,0-1,-1 1,1 0,0 0,0 0,-1 0,1 0,-1 0,-42 80,12-45,7-8,1 0,1 2,1 1,-14 29,34-58,-1 1,1-1,-1 1,1-1,0 1,1-1,-1 1,1-1,-1 1,1 0,0-1,0 1,1 0,-1-1,1 1,0-1,0 1,0-1,0 1,1-1,-1 0,1 1,0-1,0 0,0 0,0 0,0-1,1 1,0 0,-1-1,1 0,0 1,0-1,0 0,0-1,1 1,-1 0,0-1,1 0,-1 0,1 0,-1 0,1 0,0-1,9 2,-1-1,0 0,1-1,-1 0,0-1,1 0,-1-1,0-1,0 0,0 0,-1-1,1-1,-1 0,0 0,0-1,0-1,0 0,8-7</inkml:trace>
  <inkml:trace contextRef="#ctx0" brushRef="#br0" timeOffset="11222.642">3225 147,'12'-12,"0"1,1 0,0 1,1 0,0 1,0 1,1 0,0 1,1 1,2-1,4-2,0 1,0 0,1 2,0 1,0 0,0 2,0 1,1 1,-1 0,22 4,-40-3,0 1,-1 0,1 1,-1-1,1 1,-1 0,1 0,-1 0,0 0,0 1,0-1,0 1,-1 0,1 1,-1-1,0 1,0-1,0 1,0 0,-1 0,1 0,-1 0,0 1,0-1,-1 1,1-1,-1 1,0-1,0 1,0 3,-5 145,3-148,-38 316,40-99,9 0,10 0,41 177,-23-127,-34-249,-1 0,-1 1,0-1,-2 0,-1 1,-1-1,0 0,-5 16,-43 164,37-126,13-75,0 0,0-1,0 1,-1-1,1 1,0 0,-1-1,1 1,-1-1,0 1,1-1,-1 1,0-1,0 0,0 1,0-1,0 0,0 0,0 0,0 0,-1 0,1 0,0 0,-1 0,1 0,-1 0,1-1,-1 1,1-1,-1 1,1-1,-1 1,1-1,-1 0,-1 0,-66 2,54-2,-245 24,237-28,5-2</inkml:trace>
  <inkml:trace contextRef="#ctx0" brushRef="#br0" timeOffset="12303.754">516 344,'-27'-11,"-1"1,0 1,0 1,-1 2,0 0,0 2,-1 2,-26 0,46 4,0 0,0 0,0 1,1 1,-1-1,1 2,0-1,0 1,0 0,1 1,0 0,0 1,0-1,1 1,0 1,1-1,-1 1,1 1,1-1,0 1,0 0,0 0,1 0,1 1,0-1,-1 6,-10 54,4 1,2 0,4 1,3 0,5 37,-2 16,28 550,-31 297,0-969,1 1,-1-1,1 1,-1 0,1-1,0 1,0 0,0-1,1 1,-1-1,1 1,-1 0,1-1,0 1,0-1,0 0,0 1,0-1,1 0,-1 0,1 1,0-1,-1 0,1-1,0 1,0 0,0 0,0-1,0 1,1-1,-1 0,0 0,1 0,-1 0,1 0,-1 0,1 0,-1-1,1 0,0 1,0-1,167-25,28 24,-174 1</inkml:trace>
  <inkml:trace contextRef="#ctx0" brushRef="#br0" timeOffset="14584.671">4495 147,'-8'-3,"0"0,1 0,-1 0,0 1,0 1,0-1,0 1,-1 1,1-1,0 2,0-1,0 1,-1 0,1 0,0 1,0 1,1-1,-1 1,0 0,1 1,0 0,0 0,0 0,-3 4,1-2,0 0,0 1,1 0,0 1,0 0,1 0,0 1,0-1,1 2,0-1,1 1,0 0,1 0,0 0,0 0,1 1,0 0,1-1,0 1,1 0,0 0,1 0,0 0,2 11,13 417,4 26,7-103,-26 196,26-416,0-65,-23-75,0 0,0 0,1-1,-1 1,0-1,1 0,-1 0,1 0,-1 0,1-1,-1 1,1-1,-1 0,1 0,0 0,-1-1,1 1,-1-1,1 0,0 0,10-1,214-3,-198-11,-24 4</inkml:trace>
  <inkml:trace contextRef="#ctx0" brushRef="#br0" timeOffset="15017.841">4664 1642,'5'5,"21"2,10 4,4 0,1-1,-3-3,-2-3,-3-1,-3-2,0-1,-2 0,0-1,0 1,-1 0,1-1,-5 1</inkml:trace>
  <inkml:trace contextRef="#ctx0" brushRef="#br0" timeOffset="15351.623">5708 1417,'-37'56,"2"0,3 3,3 0,-12 37,36-87,1 0,0 0,0 1,1-1,1 1,-1 0,2 0,-1-1,2 1,-1 0,1 0,0 1,1-2,1 1,-1 0,1 0,1 0,0-1,0 1,1-1,0 0,1 0,4 6,-2-8,-1-1,1 0,0 0,1-1,-1 0,1 0,0-1,1 0,-1 0,1-1,-1 0,1-1,0 0,0 0,0-1,0 0,0 0,0-1,0 0,0-1,1 0,-1-1,-1 1,1-2,0 1,-2-1,0 0,0 0,0 0,-1-1,0 0,1 0,-1-1,-1 0,1 0,-1 0,0 0,0-1,2-3,6-8</inkml:trace>
  <inkml:trace contextRef="#ctx0" brushRef="#br0" timeOffset="15957.096">5370 1276,'368'-303,"-367"302,-1-1,1 1,0 0,0-1,0 1,0 0,0 0,0 0,0 0,0 0,1 0,-1 0,0 0,0 0,1 1,-1-1,1 0,-1 1,1-1,-1 1,1 0,-1 0,1-1,-1 1,1 0,-1 0,1 0,-1 0,1 1,-1-1,1 0,-1 1,1-1,-1 1,1-1,-1 1,0 0,1-1,-1 1,0 0,0 0,1 0,-1 0,0 0,0 0,0 1,0-1,61 169,-60-164,1 0,0 0,0 0,0-1,1 1,0-1,0 0,0 0,1 0,0 0,0-1,0 0,1 0,11 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0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85,'0'-3,"0"1,0-1,-1 0,1 1,-1-1,1 0,-1 1,0-1,0 1,0-1,0 1,0-1,-1 1,1 0,-1 0,1 0,-1 0,0 0,0 0,0 0,0 0,0 1,0-1,-1 1,1-1,0 1,-1 0,1 0,-1 0,1 0,-1 1,0-1,1 1,-1-1,0 1,1 0,-1 0,0 0,1 0,-1 1,0-1,1 1,-1 0,1 0,-1-1,1 2,-1-1,1 0,-1 0,1 1,0-1,0 1,-1 1,-17 11,1 0,1 2,1 0,0 1,1 1,1 0,0 1,2 1,0 0,1 1,2 0,0 1,1 0,1 1,1-1,-1 7,6-19,1 0,0 0,0 0,1 0,0 0,1 0,0 0,0 0,1-1,1 1,-1 0,2-1,-1 1,1-1,1 0,-1-1,2 1,-1-1,1 0,0 0,1 0,0-1,0 0,0 0,1-1,0 0,1-1,-1 1,1-2,0 1,0-1,0-1,1 1,-1-1,1-1,0 0,0-1,0 1,0-2,0 0,0 0,2-1,45-11,-32 7</inkml:trace>
  <inkml:trace contextRef="#ctx0" brushRef="#br0" timeOffset="298.658">789 170,'-18'18,"1"1,0 1,2 0,0 1,1 0,2 1,0 1,1 0,1 1,2 0,-5 17,13-37,-1 0,1 0,0 0,0 1,1-1,-1 0,1-1,0 1,0 0,0 0,0 0,1 0,0-1,0 1,0-1,0 1,0-1,1 0,-1 0,1 0,0 0,0 0,0 0,0-1,0 0,1 1,-1-1,1-1,-1 1,1 0,0-1,0 0,0 0,1 0,9 3,0-1,0-1,-1-1,1 0,0-1,0 0,0-1,0 0,7-3,-5 2,0-1,0 0,0-2,0 1,-1-2,0 0,0-1,-1-1,1 0,-2-1,1 0,-1-1,-1-1,0 0,0 0,-1-2,0 1,-2-1,1 0,-1-1,-1 0,4-10,-11 17,-1 1,0-1,0 1,0-1,-1 1,0-1,0 1,0-1,-1 1,0 0,-1 0,1 0,-1 0,0 0,0 0,-1 1,0 0,0 0,0 0,0 0,-1 0,0 1,0 0,0 0,-1 0,1 1,-1 0,0 0,0 0,0 0,0 1,0 0,0 1,-1-1,1 1,-1 1,1-1,-1 1,-5 0,-11-1,1 1,-1 0,0 2,1 1,-1 1,-14 4,11-2</inkml:trace>
  <inkml:trace contextRef="#ctx0" brushRef="#br0" timeOffset="663.05">1635 85,'-19'7,"1"1,0 1,1 1,0 0,1 1,0 0,0 2,1 0,1 1,0 0,1 1,1 0,-3 6,13-18,0-1,1 1,-1 0,1-1,-1 1,1 0,0 0,0 0,1-1,-1 1,1 0,-1 0,1 0,0 0,0 0,0 0,0 0,1 0,-1 0,1 0,0 0,0 0,0 0,0 0,0-1,1 1,-1 0,1-1,0 1,0-1,0 0,0 1,0-1,0 0,0 0,2 0,134 80,-135-79,0 0,0 1,0-1,-1 1,0 0,1 0,-1-1,-1 1,1 1,-1-1,1 0,-1 0,0 0,0 1,-1-1,0 1,1-1,-1 0,-1 1,1-1,-1 0,0 1,1-1,-2 0,1 0,-1 1,1-1,-1 0,0-1,0 1,-1 0,1 0,-1-1,0 0,0 1,-1-1,-8 10,-1-1,-1-1,0 0,-1-1,0 0,0-1,-1-1,0 0,-1-2,0 1,0-2,0 0,0-2,-10 2,3-3</inkml:trace>
  <inkml:trace contextRef="#ctx0" brushRef="#br0" timeOffset="1052.269">2171 1,'-41'44,"2"2,2 2,2 1,-12 25,39-63,0 1,0 0,1 0,1 1,0 0,0 0,2 1,0 0,0-1,1 1,1 1,0-1,1 0,1 0,0 10,2-18,0-1,1 1,-1-1,1 0,0 0,1 0,-1 0,1 0,0-1,0 0,0 0,1 0,-1 0,1-1,0 1,0-1,0-1,1 1,-1-1,2 1,117 32,-117-34,15 2,1-1,-1-1,1-1,-1-1,1-1,-1-1,0-1,0-1,0-1,0-1,-1-1,0-1,-1 0,0-2,12-8,-22 13,0-1,0 0,-1 0,0-1,0 0,-1-1,0 0,-1 0,0 0,0-1,-1-1,0 1,-1-1,0 0,0 0,-2 0,1 0,-1-1,-1 0,0 1,-1-1,0 0,-1 0,0 0,-1 0,0 0,-3-9,0 11,0 1,-2-1,1 1,-1 1,0-1,-1 1,0 0,0 0,-1 1,0 0,0 0,-1 1,1 0,-1 0,-1 1,1 1,-1-1,0 2,0-1,0 1,0 1,-1 0,1 0,-1 1,1 0,-1 1,1 0,-1 1,1 0,-1 1,-2 0,-21 4</inkml:trace>
  <inkml:trace contextRef="#ctx0" brushRef="#br0" timeOffset="1297.618">2002 424,'303'-115,"-299"113,0 0,0 0,1 0,-1 1,1-1,-1 1,1 0,-1 1,1-1,0 1,0 0,-1 0,1 0,0 0,-1 1,1 0,0 0,-1 0,1 1,-1 0,0 0,0 0,1 0,-1 0,0 1,-1 0,1 0,0 0,-1 0,0 0,3 4,-3-1,0 0,0-1,1 1,0-1,0 0,0 0,0 0,1-1,0 0,0 1,0-2,0 1,1 0,-1-1,1 0,0-1,0 1,0-1,0 0,1-1,-1 1,0-1,1 0,-1-1,1 0,-1 0,3 0,72-23,-62 12</inkml:trace>
  <inkml:trace contextRef="#ctx0" brushRef="#br0" timeOffset="1735.806">2989 339,'39'0,"26"0,8 0,-4-5,-9-1,-10 0,-14 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1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1278,'2'1,"1"-1,-1 1,1-1,-1 1,1-1,0 0,-1 0,1 0,-1 0,1-1,0 1,-1-1,1 0,-1 1,1-1,-1 0,0 0,1-1,-1 1,0 0,0-1,0 1,0-1,0 0,0 0,0 0,-1 0,1 0,0-1,0 2,178-187,-179 186,1 0,-1-1,1 1,0 0,0 0,0 0,0 1,1-1,-1 0,0 1,1-1,-1 1,1 0,-1 0,1 0,0 0,-1 0,1 1,0-1,0 1,0 0,-1 0,1 0,0 0,0 0,-1 1,1-1,0 1,0-1,-1 1,1 0,0 0,-1 1,1-1,-1 0,0 1,1 0,-1-1,0 1,0 0,0 0,0 0,1 1,7 18,0 0,-1 1,-2 0,0 0,-1 1,-1 0,-1 0,0 9,5 26,0-17,-3 1,-1 0,-3 0,-1 0,-2 0,-1 0,-3 0,-1-1,-3 0,-1 0,-5 10,8-31,5-7,-1-1,-1 0,0 0,0 0,-2 0,1-1,-1 0,-1 0,0-1,0 1,-1-1,-1-1,1 0,-1 0,-1-1,0 0,0 0,-1-1,-1 0,10-6,0 0,0-1,0 1,0-1,0 0,0 1,-1-1,1 0,0 0,0 0,0-1,0 1,-1 0,1-1,0 0,0 1,0-1,0 0,0 0,0 0,1 0,-1 0,0-1,0 1,1-1,-1 1,1-1,-1 1,1-1,0 0,-1 0,1 0,0 1,0-1,0 0,1 0,-1 0,0-1,1 1,-9-86,54-145,-43 209</inkml:trace>
  <inkml:trace contextRef="#ctx0" brushRef="#br0" timeOffset="465.354">85 799,'75'-49,"-2"-4,-3-3,32-33,-102 87,0 1,1 0,-1 0,0 0,1 0,-1 0,1 0,0 0,-1 0,1 0,-1 0,1 1,0-1,0 0,0 0,0 0,-1 1,1-1,0 1,0-1,0 1,0-1,0 1,0-1,1 1,-1 0,0-1,0 1,0 0,0 0,0 0,0 0,0 0,1 0,-1 0,0 1,0-1,0 0,0 1,0-1,0 0,0 1,0-1,0 1,0 0,0-1,0 1,0 0,0-1,-1 1,1 0,0 0,-1 0,1 0,0 0,-1 0,1 1,25 193,-23-177,0 0,1-1,1 1,1-1,0 0,2-1,-1 1,2-1,3 2</inkml:trace>
  <inkml:trace contextRef="#ctx0" brushRef="#br0" timeOffset="7134.769">1242 940,'-45'-37,"33"33,1 0,-2 1,1 0,0 1,0 0,-1 1,1 0,-1 1,1 1,-1 0,1 1,0 0,0 0,0 2,0-1,0 2,1-1,-1 2,1-1,0 2,1-1,0 1,-4 4,10-8,1 1,-1-1,1 1,0-1,1 1,-1 0,1 0,-1 0,1 0,0 1,1-1,-1 1,1-1,0 1,0-1,0 1,0 0,1-1,0 1,0 0,0-1,1 1,0 0,0-1,0 1,0 0,1-1,-1 0,1 1,0-1,1 0,-1 0,1 0,-1 0,1 0,1-1,-1 0,0 1,1-1,-1 0,1 0,119 47,-114-47,-1 1,0 0,0 1,-1-1,1 2,-1-1,0 1,-1 0,1 0,-1 1,-1 0,6 7,-9-11,0 0,-1 0,1 0,-1 0,1 0,-1 0,0 0,0 0,0 1,-1-1,1 0,-1 1,0-1,0 1,0-1,0 0,-1 1,1-1,-1 0,0 1,0-1,0 0,0 0,-1 0,1 0,-1 0,0 0,0 0,0 0,0-1,0 1,-1-1,1 0,-1 1,1-1,-21 13,0 0,-1-2,-1-1,0 0,0-2,-1-1,0-1,-1-1,-26 3,7-8,45-1,1-1,-1 0,0 0,1 0,-1 0,0 0,1 0,-1 0,0 0,1 0,-1 0,0 0,0 0,1 0,-1-1,0 1,1 0,-1 0,1-1,-1 1,0-1,1 1,-1 0,1-1,-1 1,1-1,-1 1,1-1,0 1,-1-1,1 0,-1 1,1-1,0 1,0-1,-1 0,1 1,0-1,0 0,0 1,0-1,0 0,0 0,0 1,0-1,0 0,0 1,0-1,0 0,0 1,1-1,-1 0,0 1,0-1,1 1,-1-1,0 0,1 1,-1-1,1 1,0-1,31-27,-11 17</inkml:trace>
  <inkml:trace contextRef="#ctx0" brushRef="#br0" timeOffset="7382.89">1496 1137,'-10'39,"-2"21,-1 7,4-5,2-12</inkml:trace>
  <inkml:trace contextRef="#ctx0" brushRef="#br0" timeOffset="7616.459">1355 770,'29'-19,"9"-2,-2 3</inkml:trace>
  <inkml:trace contextRef="#ctx0" brushRef="#br0" timeOffset="8066.191">1750 1363,'-1'2,"1"-1,-1 0,1 1,-1-1,1 0,-1 1,1-1,0 1,0-1,0 0,0 1,0-1,0 1,0-1,0 1,1-1,-1 0,1 1,-1-1,1 1,-1-1,1 0,0 0,-1 1,1-1,0 0,0 0,0 0,0 0,0 0,0 0,0 0,0 0,1 0,-1-1,0 1,0 0,1-1,-1 1,1-1,-1 0,0 1,1-1,-1 0,1 0,-1 0,1 0,-1 0,0 0,1 0,-1 0,1 0,-1-1,0 1,1-1,-1 1,1-1,7-10,1 0,-2 0,0-1,0 0,-1 0,-1-1,0 0,0 0,-1 0,0-5,8-16,46-123,-35 100,-15 84,1 134,-9-152,0-1,1 1,-1-1,1 0,1 0,0 1,0-2,0 1,1 0,0-1,1 0,0 0,0 0,0 0,1-1,0 0,0 0,1 0,-1-1,1 0,1 0,-1-1,0 0,1 0,0-1,0 0,0 0,0-1,4 0,-1-4,1 0,-1-1,0 0,0-1,-1-1,1 1,-1-2,0 1,0-2,-1 1,0-1,0 0,0-1,-1 0,0-1,-1 0,0 0,0 0,-1-1,0 0,-1 0,0 0,0-1,-1 0,-1 0,0 0,0 0,-1-1,-1 1,1-11,6-30,-2 33</inkml:trace>
  <inkml:trace contextRef="#ctx0" brushRef="#br0" timeOffset="13702.08">3105 799,'-15'0,"1"1,0 0,-1 1,1 1,0 0,0 1,1 0,-1 1,1 1,0 0,0 0,1 2,0-1,0 2,1-1,0 2,0 0,1 0,0 0,1 1,1 1,-1 0,-2 7,3-8,0 0,1 0,0 1,1 0,1 0,0 1,0-1,1 1,1 0,0 1,1-1,0 0,1 1,1-1,0 1,1-1,0 0,1 1,0-1,1 0,1 0,0 0,5 9,1-6,1-1,1-1,0 0,1 0,0-2,1 1,1-2,0 0,0 0,1-2,0 0,1-1,0 0,0-1,1-1,-1-1,1-1,1 0,-1-1,0-1,1-1,-1 0,1-2,-1 0,1-1,-1-1,0 0,0-2,12-4,-16 6,0-1,0-1,-1 0,1-1,-1-1,0 0,-1 0,0-1,0-1,0 0,-1-1,-1 0,0 0,0-1,-1-1,0 0,-1 0,0 0,-1-1,-1 0,0-1,-1 1,0-1,-1 0,1-8,-5 14,0 0,0 0,-1 0,-1 0,1 0,-1 0,0 0,-1 0,0 1,0-1,-1 1,0 0,0 0,-1 0,1 1,-2-1,1 1,-1 1,0-1,0 1,0 0,-1 0,1 0,-1 1,-5-2,-7-3,0 0,0 2,0 0,-1 1,0 1,0 1,0 1,-1 1,-12 0,-5 1,5 2</inkml:trace>
  <inkml:trace contextRef="#ctx0" brushRef="#br0" timeOffset="14107.483">2653 1278,'451'-130,"-447"128,-1 0,1 1,0-1,0 1,1-1,-1 1,0 1,0-1,1 0,-1 1,0 0,0 0,1 1,-1-1,0 1,1-1,-1 1,0 1,0-1,0 1,0-1,0 1,0 0,-1 1,1-1,-1 1,1-1,-1 1,0 0,0 0,0 0,-1 1,3 1,4 12,-4-7,1 0,-1 0,2 0,0-1,0 0,0 0,1-1,0 0,1-1,9 7,-9-8,1-1,0 0,1-1,-1 0,1 0,0-1,0-1,0 0,0 0,0-1,0-1,0 1,0-2,1 0,-1 0,8-3,-1-2</inkml:trace>
  <inkml:trace contextRef="#ctx0" brushRef="#br0" timeOffset="15584.826">3331 93,'342'-80,"-235"67,-106 14,1-1,-1 1,0 0,0 0,1 0,-1 0,0 0,0 0,0 0,0 0,-1 0,1 0,0 1,0-1,-1 0,1 1,-1-1,1 0,-1 1,1-1,-1 1,0-1,0 1,0-1,0 0,0 1,0-1,0 1,0-1,0 1,-1-1,1 0,-1 1,1-1,-1 1,1-1,-1 0,0 0,-1 2,0 9,-1 41,3 0,2 1,2-1,2 0,3-1,2 0,9 23,-15-56,-1 1,19 71,-3 1,-5 1,-4 1,-3 21,-11 231,-25-132,19-134,6-66,1 0,0-1,1 1,0 0,1 0,1 0,0-1,1 1,2 5,1-5,-5-12,1-1,0 0,0 1,-1-1,1 1,0-1,-1 0,1 1,-1-1,0 1,0 0,1-1,-1 1,0-1,0 1,-1-1,1 1,0-1,0 1,-1-1,1 1,-1-1,1 1,-1-1,0 1,1-1,-1 0,0 1,0-1,0 0,0 0,0 0,-1 1,-96 22,59-19,-228 17,318-45,-29 11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35.2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0,'374'1,"-165"25,142 43,106 80,-106-83,-14-36,76-3,-138-16,148 8,-66 7,992-26,285 0,-940 28,19-16,567 6,-850-20,50 2,-475 0,1 0,1-1,-1 1,1 0,0 1,-1 0,1 0,-1 0,1 1,-1 0,0 0,0 0,1 1,-1 1,-36 6,-349-9,-220-37,470 25,-1315-113,1220 107,-1048-50,-174 68,158 28,867-20,-236-3,-412-23,219-11,442 29,576 21,131-4,60 0,90-18,-193-2,798 13,264 6,-581-16,837 65,-1215-45,1618 80,-842-40,-947-48,148 31,-288-24,-36-6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52.3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246 2484,'422'-76,"-203"54,100-12,22 12,110-12,-168 12,-142 10,1 6,83 9,35 21,139 8,-40-22,135 9,-173 7,308-14,-534-7,1-3,60-9,537-16,17-12,-264 13,135-12,51-6,-265 13,-362 27,-3 0,0 1,0-1,0 1,0-1,0 0,0 0,0 0,0 0,0 0,0 0,1-1,-1 1,0-1,0 1,-1-1,1 0,0 0,0 0,0 0,0 0,-1 0,1 0,0-1,-1 1,0 0,1-1,-1 0,0 1,1-1,-1 0,0 1,0-1,0 0,-1 0,1 0,0-2,-14-170,12-588,1 692,2-27,-3 1,-5-1,-4 1,-4 1,-7-9,-7 4,12 51,2-1,3 0,1-1,3 0,0-34,8 82,-1 0,1 0,-1 0,0 0,0 0,0 0,0 0,0 0,-1 0,0 0,1 0,-1 0,0 0,0 0,-1 1,1-1,-1 0,1 1,-1-1,0 1,0-1,0 1,0 0,0 0,0 0,-1 0,1 0,-1 1,1-1,-1 1,0 0,0-1,0 1,1 0,-1 1,-1-1,-131 11,66 2,-354-2,287-12,-425-9,-340-25,-374 25,483-15,-332 53,369 1,4 0,-179 2,312-31,316-25,272 19,26 5,0 1,-1-1,0 1,1 0,-1 1,0-1,1 1,-1-1,0 2,0-1,1 0,-1 1,0 0,1 0,-1 0,0 1,7 50,2-39,21 246,-11-82,-8 1,-8 28,1-57,4 33,8 0,11 22,-13-137,9 66,-5 0,-4 61,-10-159,12 112,-4-116,-1 1,-2-1,-1 0,-1 1,-2 0,-1 0,-3 11,-8 17,10-53,0 0,0 0,0 1,1-1,0 0,0 1,1-1,0 0,0 1,1-1,0 1,0-1,1 0,0 0,0 0,1 0,1 2,7 10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02.0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287 200,'-22'22,"1"2,1 1,2 0,0 2,1 0,2 1,1 0,1 1,2 0,1 1,1 1,1 0,2 0,1 0,2 0,1 1,1 0,3 21,3-33,1 0,1 0,0-1,2 0,0-1,1 0,1 0,1-1,0-1,1 0,1 0,0-1,1-1,1-1,0 0,1-1,0-1,1 0,0-1,1-1,-1-1,2-1,-1 0,5-1,-3 1,1-2,-1-1,1-1,0 0,0-2,0-1,0 0,0-2,0 0,0-1,-1-2,1 0,-1-1,0-2,-1 0,0 0,0-2,-1-1,0 0,-1-2,0 0,-1-1,0 0,-1-1,-1-1,-1-1,0 0,7-12,-8 3,-1-1,-2 0,0-1,-2 0,-1-1,-1 0,-1 0,-2 0,-1 0,-1-1,-2 1,0-1,-2 1,-2 0,0 0,-2 1,-1-1,-2 1,0 1,-2 0,-1 1,-1 0,-16-22,13 28,0 1,-1 1,-1 1,-1 1,0 0,-1 1,-1 2,0 0,-1 1,0 1,-1 2,0 0,0 1,-1 2,0 0,0 2,-1 0,1 2,-1 1,0 1,1 1,-1 2,1 0,0 2,0 0,0 2,0 1,1 0,1 2,-1 1,2 1,-6 4,-104 80,81-53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12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905 366,'-23'-7,"-1"1,1 2,-1 0,0 1,-1 1,1 2,0 0,0 2,-1 0,1 2,1 0,-1 2,1 1,-1 1,3 0,1 1,1 1,0 1,0 1,1 1,1 0,0 1,1 1,0 0,1 1,1 1,-10 15,-3 9,1 1,2 1,2 1,2 1,-1 9,4-8,2 2,2-1,2 2,2-1,1 11,6-38,0 0,2 0,1 0,0 0,2 0,0 0,1 0,1 0,1-1,1 0,1 0,1-1,3 6,-5-15,1 0,0 0,0 0,1-1,0 0,1-1,0 0,0-1,0 0,1 0,0-1,1 0,-1-1,1-1,0 0,1 0,-1-1,0-1,3 1,14 0,1 0,-1-2,1-1,-1-1,1-2,-1-1,21-5,2-6,0-1,-1-3,-1-2,-2-2,0-2,-1-3,-2-1,0-2,-3-3,0-1,-3-1,-1-3,-1-1,-3-2,-1-1,-2-1,3-11,-19 30,-2-1,0-1,-2 0,-1-1,-1 0,-1 0,-1-1,-2 1,-1-2,-1 1,-2 0,-1 0,-1-1,-1 1,-2 0,-1 0,-1 0,-2 1,0 0,-2 0,-1 1,-2 0,0 1,-2 0,0 2,-2-1,-1 2,-5-5,5 11,-1 1,0 1,-1 0,-1 1,0 2,-1 0,0 1,0 1,-1 1,-1 1,0 1,0 2,0 0,0 1,-1 2,0 0,-11 2,-8 1,1 3,0 1,0 2,0 2,1 2,0 2,1 1,0 2,-19 13,-16 12,2 4,2 2,2 4,-12 16,-7 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7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294 227,'-29'19,"-24"21,-2 8,2 1,11-3,12-5,12-4,8-4,6-3,9-1,8-6,2-2,3-5,4-4,2-5,3-4,-5-2</inkml:trace>
  <inkml:trace contextRef="#ctx0" brushRef="#br0" timeOffset="334.905">575 367,'-9'17,"0"1,1-1,1 1,0 1,1-1,1 1,1 0,1 0,1 0,0 1,1-1,2 13,0-28,-1-1,1 1,0-1,1 0,-1 1,0-1,1 0,0 0,0 0,0 0,0 0,0 0,1-1,-1 1,1-1,0 1,-1-1,1 0,0 0,0 0,1-1,-1 1,0-1,0 0,1 1,-1-2,1 1,-1 0,1-1,-1 1,1-1,-1 0,1 0,0-1,-1 1,1-1,7 0,-1 0,1-2,0 1,-1-1,1-1,-1 0,0 0,-1-1,1 0,-1-1,4-3,-4 4,0-1,-1-1,0 0,0 0,0 0,-1-1,0 0,-1-1,1 1,-2-1,1 0,-1-1,-1 1,1-1,-2 0,1 0,-2-1,1 1,-1-1,-1 1,0-1,0 1,-1-6,-1 10,-1 1,1 0,-1 0,0 0,0 0,0 0,-1 1,1-1,-1 0,0 1,-1 0,1 0,-1 0,0 0,1 1,-2-1,1 1,0 0,-1 0,0 1,1-1,-1 1,0 0,0 0,0 1,0-1,-1 1,1 0,0 1,-1-1,1 1,0 0,-1 1,1-1,0 1,0 0,-1 0,1 0,0 1,-21 9</inkml:trace>
  <inkml:trace contextRef="#ctx0" brushRef="#br0" timeOffset="787.292">971 593,'133'-304,"-121"289,-7 20,-7 32,1-25,8 96,-6-104,0 0,0-1,1 1,-1 0,1-1,0 1,0-1,0 0,0 0,0 0,1 0,-1 0,1 0,0 0,0-1,0 1,0-1,1 0,-1 0,1 0,-1-1,1 1,-1-1,1 0,0 0,2 0,3-2,0-1,0 0,-1 0,1-1,-1 0,1-1,-1 0,0 0,0-1,-1 0,0 0,1 0,-2-1,1-1,-1 1,0-1,0 0,-1 0,0-1,0 1,0-1,0-2,9-14,-3 2</inkml:trace>
  <inkml:trace contextRef="#ctx0" brushRef="#br0" timeOffset="1164.295">1846 170,'-206'142,"205"-142,-1 1,1-1,-1 1,1-1,-1 1,1-1,0 1,-1 0,1-1,0 1,0 0,-1 0,1 0,0 0,0 0,0 0,0 1,0-1,0 0,1 0,-1 1,0-1,1 1,-1-1,1 0,-1 1,1-1,0 1,-1-1,1 1,0-1,0 1,0-1,0 1,0-1,1 1,-1-1,0 1,1-1,-1 1,1-1,-1 0,1 1,0-1,0 0,0 1,-1-1,1 0,1 1,7 3,1-1,-1-1,1 1,0-1,0-1,0 0,0-1,0 1,0-2,1 0,-1 0,5-1,95 14,-107-11,1 1,-1-1,-1 1,1 0,0 0,0 0,-1 0,0 1,0-1,0 0,0 1,0 0,-1-1,1 1,-1 0,0 0,0 0,-1 0,1 0,-1 0,0 0,0 0,0 0,0 0,-1 0,0 0,0 0,0 0,0-1,0 1,-1 0,0-1,1 1,-1-1,-1 1,1-1,0 0,-1 0,0 0,0 0,0 0,-2 1,-6 8,-1 0,0-1,-1 0,0-1,-1-1,1 0,-2 0,0-2,0 0,-13 5,4-5</inkml:trace>
  <inkml:trace contextRef="#ctx0" brushRef="#br0" timeOffset="1402.269">2495 0,'-9'44,"-9"32,-1 9,-1-5,1-12,5-12,5-11,4-9,2-5,-3-8,0-8</inkml:trace>
  <inkml:trace contextRef="#ctx0" brushRef="#br0" timeOffset="1552.726">2185 367,'53'-4,"22"-3,7 1,-4 2,-12 0,-11 2,-16 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81 299,'-64'402,"48"-350,15-71,69-190,-51 166,3 0,1 0,2 2,1 1,3 1,1 1,1 2,3 1,0 1,3 1,20-14,22-6,-75 55,0 0,-1 0,1-1,0 1,-1 0,1 1,-1-1,1 0,-1 0,0 0,0 1,0-1,-1 1,1-1,0 1,-1-1,0 1,1-1,-1 1,0-1,0 1,-1-1,1 1,0-1,-1 2,1 1,-3 229,7-211,3-5</inkml:trace>
  <inkml:trace contextRef="#ctx0" brushRef="#br0" timeOffset="248.995">787 270,'43'0,"39"-4,9-3,-5 1,-13 2,-14 0,-12 2,-9-4,-7-1,-3 1,-7 6,-7 3</inkml:trace>
  <inkml:trace contextRef="#ctx0" brushRef="#br0" timeOffset="493.445">815 637,'38'-4,"33"-8,8 0,-4-4,-11 1,-10 4,-15 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43 221,'-17'-27,"14"25,1-1,0 1,0-1,0 1,0-1,0 0,1 1,-1-1,1 0,0 0,0 0,0 0,0 0,0 0,1-1,-1 1,1 0,0 0,0 0,0-1,0 1,1 0,-1 0,1 0,0 0,0 0,0 0,0 0,1-2,5-2,1 0,-1 1,1-1,1 1,-1 1,1 0,0 0,0 0,0 1,1 1,0 0,-1 0,1 0,5 1,22-9,-26 7,0 0,1 0,0 1,0 1,0 0,0 1,0 0,0 0,0 1,0 1,0 0,0 1,0 0,0 1,10 4,-8-1,0 0,-1 1,0 1,0 0,-1 0,0 1,0 1,-1 0,5 7,-11-13,-1 1,0 0,0 1,-1-1,0 1,0 0,0 0,0 0,-1 0,0 0,0 0,-1 1,0-1,0 0,0 1,-1-1,0 1,0 0,-1-1,1 1,-1-1,-1 0,0 1,-4 8,-2-1,0 0,0 0,-1-1,-1 0,0-1,-1 0,-1-1,1 0,-2 0,1-2,-2 1,1-2,-1 0,0 0,-1-1,0-1,0 0,0-2,-2 1,-70 35,88-40,-1 0,1 0,0 0,0 1,-1-1,1 0,0 1,-1-1,1 1,0-1,-1 1,1-1,0 1,-1-1,1 1,-1 0,1-1,-1 1,0 0,1-1,-1 1,0 0,1 0,-1-1,0 1,0 0,0 0,1-1,-1 1,0 0,0 0,0 0,0-1,-1 1,1 0,0 0,0 0,0-1,-1 1,1 0,0 0,-1-1,1 1,0 0,-1-1,1 1,-1-1,1 1,-1 0,0-1,1 1,-1-1,1 1,-1-1,0 0,0 1,1-1,-1 0,0 1,1-1,-1 0,0 0,0 1,0-1,0 0,198 63,-183-58,0 2,0-1,0 2,-1-1,0 2,0 0,-1 1,0 0,-1 0,0 1,-1 1,0 0,-1 0,0 1,-1 0,0 2,-6-9,-1-1,0 1,-1-1,1 0,-1 1,0-1,0 1,-1-1,1 1,-1-1,0 0,-1 1,1-1,-1 0,0 0,-1 0,1 0,-1 0,0-1,0 1,0-1,-1 0,0 0,0 0,0 0,0-1,0 1,-3 0,-6 6,0-2,-1 0,0 0,0-1,-1-1,0 0,0-1,-1-1,-3 0,0 0,0 0,1-2,-1 0,0-1,0-2,0 1,0-2,0-1,1 0,-12-4,27 6,0 1,1-1,-1 0,0-1,1 1,-1 0,1-1,0 1,-1-1,1 0,0 0,0 0,0 0,0 0,0 0,1 0,-1-1,1 1,-1-1,1 1,0-1,0 0,0 1,0-1,1 0,-1 0,1 1,0-1,-1 0,1 0,0 0,1 0,-1 1,0-1,1 0,0 0,0 0,-1 1,2-1,-1 1,0-1,0 1,1-1,-1 1,1-1,0 1,0 0,0 0,0 0,0 0,0 1,2-2,13-6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3557,'20'75,"-18"-60,4 294,-23-198,20-102,0-6</inkml:trace>
  <inkml:trace contextRef="#ctx0" brushRef="#br0" timeOffset="1614.851">3923 1,'-22'87,"31"56,3-61,18 133,-30 389,-1-350,-26-85,14-28,3-72,4 0,2 0,3 0,4 15,-1 36,9 106,-1-161,-3 2,-3-1,-3 0,-4 30,1 24,-23 49,-6 1,30 140,-19-209,20-101,0 0,0 0,1 0,-1 0,0 0,0-1,0 1,1 0,-1 0,0 0,0 0,1 0,-1 0,0 0,1 0,-1 0,0 0,0 0,1 0,-1 0,0 0,0 0,1 0,-1 0,0 0,0 1,1-1,-1 0,0 0,0 0,0 0,1 0,-1 1,0-1,0 0,0 0,1 0,-1 1,4-14</inkml:trace>
  <inkml:trace contextRef="#ctx0" brushRef="#br0" timeOffset="2583.494">1 3840,'2655'0,"-2315"-28,82-1,-83 18,-223-1,0 5,90 7,-82 2,-99-2</inkml:trace>
  <inkml:trace contextRef="#ctx0" brushRef="#br0" timeOffset="2828.468">4544 3303,'-48'24,"-40"27,-14 15,0 0,9-1,9-2,10-2,8-6,6-4,8-5,8-6,6-5,6-3,8-8</inkml:trace>
  <inkml:trace contextRef="#ctx0" brushRef="#br0" timeOffset="3377.952">1355 3416,'-338'212,"193"-128,-466 268,599-345,1 1,-1 0,1 1,1 0,-1 1,2 0,-1 0,1 1,1 0,0 1,1 0,0 0,0 1,2-1,-3 7,3 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5:33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1672 1612,'18'-1,"0"1,1 1,-1 1,-1 0,1 2,0 0,-1 0,1 2,-2 0,1 1,0 1,-1 0,1 2,191 138,-30 4,-34-15,-52 25,69 44,-64-21,-28-46,-61-126,4 9,-29-35,-107-128,97 111,-1 0,-1 2,-1 1,-2 1,-23-14,-105-94,-79-194,109 216,97 87,0-2,2-2,1-1,1-1,2-1,-14-23,-55-55,97 110,-1 1,0-1,0 0,1 0,-1 0,0-1,0 1,1 0,-1 0,0 0,0 0,1 0,-1 0,0 0,0 0,1 0,-1-1,0 1,0 0,1 0,-1 0,0-1,0 1,0 0,0 0,1 0,-1-1,0 1,0 0,0 0,0-1,0 1,0 0,0 0,0-1,0 1,0 0,0 0,0-1,0 1,0 0,0-1,0 1,0 0,0 0,0-1,0 1,0 0,0 0,0-1,0 1,-1 0,1 0,26 9,21 12,-2 1,0 3,-1 1,-2 3,-1 1,10 11,202 202,-51-84,-181-143,-1 2,-1 0,0 1,-1 1,-2 0,0 2,-1 0,-1 0,-1 1,5 16,-13-31,155 228,-123-175,-62-69,-216-217,146 123,63 64,-1 1,-3 2,0 1,-3 3,0 0,-9-2,-149-112,-50-91,248 236,-1 0,0-1,1 1,-1 0,1 0,-1 0,0 0,1 0,-1 0,0-1,1 1,-1 0,0 0,1 0,-1-1,0 1,0 0,1-1,-1 1,0 0,0 0,0-1,1 1,-1 0,0-1,0 1,0-1,0 1,0 0,1-1,-1 1,0 0,0-1,0 1,0-1,0 1,0 0,-1-1,1 1,0 0,0-1,0 1,0 0,0-1,41 16,-40-14,52 23,0 2,-3 3,0 2,28 23,117 135,38 68,-74-94,-155-157,0 0,0 0,0 1,-1-1,0 1,0 0,-1 0,0 0,0 1,0-1,-1 0,0 1,-1-1,0 7,11 54,-7-60,-11-34,-6 0,-1 0,-2 1,0 1,-2 0,0 2,-2 0,0 1,-17-13,30 27,-35-33,5 6,1-2,3-1,0-1,3-2,-5-10,-95-177,114 204,-1 1,0 1,-2 0,-1 1,-1 1,0 1,-1 1,-1 1,-17-9,-123-110,162 133,-1 1,1 0,-1-1,1 1,0 0,-1 0,0 0,1 0,-1 0,0 1,1-1,-1 0,0 1,0 0,0-1,0 1,1 0,-1 0,0 0,0 0,0 0,0 0,0 0,1 1,-1-1,0 1,0-1,0 1,-8 9</inkml:trace>
  <inkml:trace contextRef="#ctx0" brushRef="#br0" timeOffset="21376.026">1616 144,'-74'29,"-256"77,245-83,-68 29,151-52,1 1,0 0,-1-1,1 1,0 0,-1 0,1 0,0 0,0 0,0 0,0 0,0 1,0-1,0 0,1 0,-1 1,0-1,1 1,-1-1,1 1,-1-1,1 1,-1-1,1 1,0-1,0 1,0-1,0 1,0-1,0 1,1-1,-1 1,0-1,1 1,-1-1,1 1,-1-1,1 0,0 1,0-1,0 0,-1 1,1-1,0 0,1 0,-1 0,58 48,339 153,-280-133,-117-68,0 0,-1 0,1 0,-1 0,1 0,0 0,0-1,-1 1,1 0,0 0,0-1,0 1,0-1,0 1,0-1,0 1,0-1,0 1,0-1,0 0,0 0,0 0,0 1,0-1,1 0,-1 0,0 0,0-1,0 1,0 0,0 0,0-1,0 1,0 0,0-1,0 1,0-1,0 1,0-1,0 0,0 1,0-1,-1 0,1 0,0 0,0 1,-1-1,1 0,-1 0,1 0,-1 0,1-1,15-100,27-108,-33 168,-2 0,-1-1,-2 0,-3 0,-1 0,-2 0,-3-14,-13-5,17 88,5-7</inkml:trace>
  <inkml:trace contextRef="#ctx0" brushRef="#br0" timeOffset="21992.503">2547 398,'-56'-17,"-1"3,35 7,0 2,-1 0,1 1,-1 2,0 0,-13 1,32 1,-1 0,0 1,1-1,-1 1,1 0,-1 0,1 1,0-1,0 1,-1 0,1 0,0 0,0 1,1-1,-1 1,1 0,-1 0,1 0,0 1,0-1,0 1,0 0,1 0,0 0,0 0,0 0,0 0,0 0,1 1,0-1,0 1,0-1,0 1,1-1,0 1,0-1,0 1,0 0,1-1,0 4,34 78,-29-77,-1 0,0 0,0 0,-1 1,-1-1,1 1,-2 0,1 0,-1 0,-1 1,0-1,0 0,-1 0,0 1,-1-1,0 0,-1 1,-2 9,0-16,-1 1,1-1,-1 0,1-1,-1 1,-1-1,1 0,0 0,-1 0,1-1,-1 0,0 0,1 0,-1-1,0 0,0 0,0 0,0-1,0 0,0 0,0-1,-1 0,2 0,-6-1,-5 1,3 1,-1-1,1 0,0-1,0-1,0 0,0-1,1 0,-1-1,1 0,0-1,0 0,1-1,0-1,0 1,1-2,-1 0,10 8,0-1,-1 1,1-1,0 1,0-1,0 0,1 1,-1-1,0 0,0 0,1 0,-1 1,1-1,0 0,0 0,-1 0,1 0,0 0,1 0,-1 0,0 0,0 0,1 1,-1-1,1 0,0 0,0 0,-1 1,1-1,0 0,0 1,1-1,-1 1,0-1,0 1,1 0,-1-1,1 1,-1 0,1 0,15-12</inkml:trace>
  <inkml:trace contextRef="#ctx0" brushRef="#br0" timeOffset="22412.121">2744 793,'2'5,"0"0,0 0,1 0,-1 0,1 0,0-1,1 1,-1-1,1 0,0 0,0 0,0-1,4 4,3 4,157 105,-169-116,1 0,-1 1,0-1,1 0,-1 0,0 1,1-1,-1 0,0 1,1-1,-1 1,1-1,-1 1,0-1,1 1,-1-1,1 1,0-1,-1 1,1 0,-1-1,1 1,0 0,0-1,-1 1,1 0,0 0,0-1,0 1,0 0,0 0,0-1,0 1,0 0,0-1,0 1,0 0,0 0,0-1,1 1,-1 0,0-1,1 1,-1 0,0-1,1 1,-1 0,1-1,-1 1,1-1,-1 1,1-1,-1 1,1-1,0 1,-1-1,1 0,0 1,-1-1,1 0,0 0,-1 1,1-1,0 0,0 0,-18 2</inkml:trace>
  <inkml:trace contextRef="#ctx0" brushRef="#br0" timeOffset="22595.954">2518 991,'48'34,"21"10,3 4,-6-8,-13-9</inkml:trace>
  <inkml:trace contextRef="#ctx0" brushRef="#br0" timeOffset="23473.71">3704 1132,'-36'26,"0"2,2 1,1 1,1 2,2 2,1 0,1 4,-138 174,310-389,-130 165,26-27,2 2,2 2,1 2,2 2,49-24,-95 54,1 0,-1 0,1 0,0 0,-1 1,1-1,0 0,0 1,-1 0,1-1,0 1,0 0,0 0,-1 0,1 0,0 0,0 0,0 1,-1-1,1 0,0 1,0 0,-1-1,1 1,0 0,-1 0,1 0,-1 0,1 0,-1 0,0 0,1 1,-1-1,0 0,0 1,0-1,0 1,0 0,0-1,0 1,-1 0,1-1,-1 1,1 0,-1 0,1-1,-1 1,0 0,0 0,0 0,0 1,1 14,-2 1,1-1,-2 0,0 1,-1-1,-1 0,-1 0,0 0,-1-1,-5 8,-3 17,5-21,0-5</inkml:trace>
  <inkml:trace contextRef="#ctx0" brushRef="#br0" timeOffset="24177.185">4325 1696,'-220'40,"-99"33,208-49,112-24,0 0,-1 1,1-1,0 1,0-1,0 1,-1-1,1 1,0-1,-1 1,1 0,-1 0,1-1,-1 1,1 0,-1 0,1-1,-1 1,0 0,1 0,-1 0,0 0,0 0,0 0,1-1,-1 1,0 0,0 0,0 0,-1 0,1 0,0 0,0 0,0 0,-1-1,1 1,0 0,-1 0,1 0,-1-1,1 1,-1 0,1 0,-1-1,1 1,-1 0,0-1,0 1,1-1,-1 1,0-1,0 1,1-1,-1 1,0-1,0 0,0 0,0 1,0-1,0 0,1 0,-1 0,0 0,0 0,0 0,0 0,0 0,0 0,182 116,-155-97,-2 1,0 1,-2 0,0 2,-1 1,-1 1,11 19,-31-43,1 0,0 0,-1 0,1 0,0 0,0 0,-1 0,1-1,0 1,0 0,0 0,0-1,0 1,0 0,0-1,0 1,1-1,-1 0,0 1,0-1,0 0,0 0,1 0,-1 0,0 1,0-2,0 1,1 0,-1 0,0 0,0-1,0 1,0 0,1-1,-1 1,0-1,0 1,0-1,0 0,0 1,0-1,0 0,-1 0,1 0,0 0,0 0,-1 0,1 0,0 0,-1 0,1 0,-1 0,1 0,-1 0,1-1,30-65,-20 31,-2 0,-2 0,-1-1,-2 0,-1-12,7-168,-7 201,-4 12,1 1,0-1,0 1,0-1,1 1,-1-1,1 1,0-1,0 1,0-1,0 1,1 0,-1 0,1 0,0-1,0 2,0-1,0 0,0 0,1 1,-1-1,1 1,0 0,0 0,0 0,0 0,0 0,0 1,0-1,1 1,-1 0,0 0,3-1,9 5</inkml:trace>
  <inkml:trace contextRef="#ctx0" brushRef="#br0" timeOffset="25446.714">4889 2289,'0'-3,"0"-1,0 1,0-1,-1 1,0 0,0-1,0 1,0-1,0 1,-1 0,1 0,-1 0,0 0,0 0,0 0,0 0,-1 1,1-1,-1 1,1 0,-1-1,0 1,0 1,0-1,0 0,0 1,-1-1,1 1,0 0,-1 0,1 0,-3 0,-122-5,101 7,-10 0,21-2,1 0,0 1,0 1,0 0,0 2,0-1,0 2,0 0,1 1,0 0,0 1,0 0,-11 8,18-8,-1 0,1 1,0 0,1 0,-1 1,2 0,-1 0,1 0,0 0,1 1,0 0,0 0,1 0,0 1,0-1,1 1,1-1,0 1,0 0,0-1,1 1,1 0,0 0,-2-1,1 0,0 0,1 0,0 0,0 0,1 0,0 0,0 0,1-1,0 1,1-1,0 0,0 0,1 0,0 0,0-1,1 0,0 0,0 0,0-1,1 0,5 4,3 0,0-2,0 1,0-2,1 0,0-1,0 0,1-1,0-1,-1-1,1 0,1-1,-1-1,0-1,15-1,-12 2,0 0,-1-1,1-1,-1-1,1-1,-1 0,0-1,0-2,0 0,-1-1,0 0,0-2,0 0,-2-1,10-6,-21 10,1 0,-1 0,0-1,-1 0,0 1,0-1,0-1,-1 1,0-1,0 1,-1-1,0 0,0 0,-1 0,0 0,0 0,-1 0,0 0,0 0,-1 0,0 0,-1 0,0 0,-1-3,-4-14,-2 1,-1 0,-1 0,-1 1,-1 0,0 1,-2 0,8 13,0-1,-1 1,0 0,0 1,0 0,-1 0,-1 1,1 0,-1 0,0 1,-1 1,-7-4,-6 1</inkml:trace>
  <inkml:trace contextRef="#ctx0" brushRef="#br0" timeOffset="32144.604">4409 2317,'0'-4,"0"-1,0 1,0 0,1-1,0 1,-1 0,1-1,1 1,-1 0,1 0,-1 0,1 0,0 0,1 0,-1 1,1-1,-1 1,1-1,0 1,1 0,-1 0,0 1,1-1,-1 1,1-1,0 1,0 0,3-1,-3 1,0 0,1 0,-1 0,0 1,1 0,0-1,-1 2,1-1,0 0,-1 1,1 0,0 0,0 0,-1 1,1 0,0 0,-1 0,1 0,-1 1,1-1,-1 1,0 1,0-1,0 0,0 1,0 0,0 0,-1 0,1 0,-1 1,0-1,0 1,0 0,-1 0,1 0,-1 0,0 0,0 0,0 1,-1-1,1 5,11 68,-11-60,0-1,0 0,2 1,0-1,1-1,0 1,2-1,-1 0,9 13,-12-23,1 0,-1 0,1 0,0-1,0 1,0-1,1 0,0-1,-1 1,1-1,0 0,1 0,-1 0,1-1,-1 1,1-2,0 1,-1 0,1-1,0 0,1-1,86 18,-73-14</inkml:trace>
  <inkml:trace contextRef="#ctx0" brushRef="#br0" timeOffset="34161.032">1616 1640,'4'-6,"-17"21,-75 151,-66 85,1 114,10-95,79-77,-106 105,152-255,-1-1,-3 0,-1-2,-2-1,-5 4,14-24,1 0,1 1,1 0,1 1,1 1,-4 9,-135 275,71-46,67-238,-1-1,-1 0,-1-1,0 0,-2-1,-3 2,-104 168,-8-61,121-110,17-15</inkml:trace>
  <inkml:trace contextRef="#ctx0" brushRef="#br0" timeOffset="36178.496">176 4632,'1'-3,"0"-1,1 1,-1 0,1 0,0 0,0 0,0 0,0 1,1-1,-1 1,1-1,-1 1,1 0,0 0,0 0,0 0,0 0,3 0,3-4,205-131,116-104,10 16,-157 86,-11 15,48-7,-34 3,-7 20,-30 23,4-6,91-47,-33-4,-173 118,-28 17</inkml:trace>
  <inkml:trace contextRef="#ctx0" brushRef="#br0" timeOffset="79577.561">1784 2515,'8'-5,"-8"5,0 1,0-1,0 0,1 0,-1 1,0-1,0 0,0 0,1 0,-1 0,0 1,1-1,-1 0,0 0,0 0,1 0,-1 0,0 0,1 0,-1 0,0 0,0 0,1 0,-1 0,0 0,1 0,-1 0,0 0,1 0,-1 0,0 0,0 0,1 0,-1 0,0-1,1 1,-38 55,-3-1,-1-3,-3-1,-19 15,-64 67,126-131,0-1,0 1,1 0,-1-1,0 1,0 0,0 0,0 0,1-1,-1 1,0 0,1 0,-1 0,1 0,-1 0,1 0,0 1,-1-1,1 0,0 0,0 0,-1 0,1 0,0 0,0 1,0-1,1 0,-1 0,0 0,0 0,1 0,-1 0,0 1,1-1,-1 0,1 0,0 0,-1 0,1-1,0 1,-1 0,1 0,0 0,0 0,0-1,0 1,0 0,0-1,0 1,0-1,0 1,0-1,0 0,0 1,0-1,0 0,0 0,0 1,1-1,-1 0,0 0,0 0,0-1,0 1,0 0,1 0,-1-1,286 1,-254 7,-32-6,1 1,0-1,0 0,-1 0,1 0,0 0,0-1,0 1,0 0,0-1,0 1,0-1,0 0,1 0,-1 0,0 0,0 0,0 0,0 0,0-1,0 1,0-1,0 1,0-1,0 0,0 0,0 0,0 0,0 0,-1 0,1-1,-1 1,1-1,-1 1,1-1,-1 1,0-1,1 0,-1 0,0 1,0-1,0 0,-1 0,1 0,0 0,-1 0,1 0,-1 0,0-1,0 1,-28-112,1 26,-3-79,24 140,-1 2</inkml:trace>
  <inkml:trace contextRef="#ctx0" brushRef="#br0" timeOffset="80011.524">2067 2571,'-12'13,"1"1,0 0,1 1,1 0,0 0,1 1,1 0,0 0,1 1,-1 9,5-22,1 0,0 0,0 1,0-1,0 1,1-1,0 0,0 1,0-1,0 1,1-1,0 1,0-1,0 0,0 1,1-1,0 0,-1 0,2 0,-1 0,0 0,1-1,0 1,-1-1,1 0,1 1,-1-1,0-1,1 1,0 0,-1-1,1 0,0 0,0 0,0 0,1-1,0 1,6 0,1 0,-1-1,1 0,-1-1,1 0,-1-1,1 0,-1-1,1 0,-1-1,0 0,0-1,0 0,-1-1,0 0,1-1,-2 0,1 0,-1-1,0 0,0-1,-1 0,0 0,0-1,-1 0,0 0,-1-1,0 0,0 0,-1 0,-1-1,1 1,-2-1,2-8,-2 10,-2 0,1-1,-1 1,-1 0,0-1,0 1,0 0,-1-1,-1 1,0 0,0 0,-1 0,0 0,0 0,-1 1,0-1,-1 1,0 0,0 1,-4-5,6 9,0 0,-1 1,0 0,1 0,-1 0,0 0,0 0,0 1,0 0,0 0,0 0,-1 0,1 1,0-1,0 1,-1 0,1 0,0 1,0-1,0 1,-1 0,1 0,0 1,-3 1,-16 6</inkml:trace>
  <inkml:trace contextRef="#ctx0" brushRef="#br0" timeOffset="80408.68">2039 2684,'15'-9,"8"-9,7 0,2 2,-5 9,-1 5,-1 4,1 5,0 3,-4 3,-11 0,-7-2</inkml:trace>
  <inkml:trace contextRef="#ctx0" brushRef="#br0" timeOffset="80748.827">2208 3164,'-5'-9,"4"-9,1-5,1-4,0 2</inkml:trace>
  <inkml:trace contextRef="#ctx0" brushRef="#br0" timeOffset="81645.515">1757 2346,'0'-5,"-5"-1,-6-1,-2-2,-3-1,2-3,-3 0,-2 3,-4-2,-1 1,2-2,0 1,0-2,-2 1,3 7,1 6,4 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761 108,'-7'-9,"0"1,0-1,-1 1,0 1,0-1,0 2,-1-1,0 1,-1 0,1 1,-1 0,0 1,-1 0,1 0,-1 1,1 1,-1-1,0 2,0 0,0 0,0 1,0 0,0 1,0 0,0 0,1 2,-1-1,0 1,1 1,0 0,-10 5,-18 9,1 3,1 1,1 1,1 2,1 1,-26 28,39-36,2 0,0 2,1 0,1 1,0 0,2 1,1 1,-4 10,14-28,1-1,0 1,0 0,0 0,1-1,0 1,0 0,0 0,0 0,1 0,0 0,0 0,0 1,1-1,-1 0,1 0,1-1,-1 1,1 0,-1 0,1-1,1 1,-1-1,1 1,-1-1,1 0,1 0,-1 0,0 0,1-1,0 0,0 1,0-1,0 0,0-1,1 1,-1-1,1 0,0 0,4 1,12-2,0-2,0 0,1-1,-1-1,0 0,-1-2,1-1,-1 0,0-2,-1 0,1-1,-2-1,1-1,-1 0,-1-2,2-1,15-12,-1-1,-1-1,-1-2,-2-1,-1-1,-1-1,-2-2,-2 0,-1-2,7-17,-7 5,-21 49,0 0,0 0,0 1,0-1,0 0,-1 1,1-1,0 1,0-1,0 1,-1-1,1 1,0 0,0-1,-1 1,1 0,0-1,-1 1,1 0,-1 0,1 0,-1 0,0-1,1 1,-1 0,0 0,0 0,1 0,-1 0,0 0,0 0,0 0,0 0,0 0,0 0,0 0,-1 0,1 0,0 0,13 78,-10-54,0-1,2 1,1 0,1-1,1-1,1 1,1-1,6 9,104 133,-105-153,-2-7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0 246,'69'-12,"1"4,-1 2,60 4,-82 5,-1 3,0 1,-1 2,18 8,-47-13,129 14,-144-18,-1-1,1 1,-1-1,0 0,1 1,-1-1,0 0,0 1,1-1,-1 0,0 1,0-1,0 0,0 1,0-1,0 0,0 1,0-1,0 0,0 1,0-1,-1 0,1 1,0-1,0 0,-1 1,1-1,0 0,-1 1,1-1,-1 1,1-1,0 1,-1-1,1 1,-1-1,0 1,1 0,-1-1,1 1,-1 0,0-1,1 1,-1 0,0 0,1-1,-1 1,0 0,1 0,-2-1,-126-93,-21-27,148 121,1-1,-1 1,0 0,0 0,0-1,1 1,-1 0,0-1,0 1,1-1,-1 1,0-1,1 1,-1-1,0 0,1 1,-1-1,1 0,-1 1,1-1,-1 0,1 0,0 1,-1-1,1 0,0 0,0 0,-1 1,1-1,0 0,0 0,0 0,0 0,0 0,0 1,0-1,1 0,-1 0,0 0,0 0,1 1,-1-1,0 0,1 0,-1 0,1 1,-1-1,1 0,-1 1,1-1,0 1,-1-1,1 0,0 1,-1-1,1 1,0 0,0-1,-1 1,1 0,0-1,0 1,0 0,0 0,71 10,-46-6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0,'38'5,"37"1,11 0,-6-1,-10-1,-13-2,-11-1,-9-5,-6-3,-3 1,-2 1,0 1,-5 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70,'48'0,"40"-10,14-3,-5-4,-14 1,-22 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3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1039,'77'-14,"-1"4,1 4,1 3,75 6,-21-1,-108-2</inkml:trace>
  <inkml:trace contextRef="#ctx0" brushRef="#br0" timeOffset="244.666">141 1293,'43'14,"39"-4,4-5</inkml:trace>
  <inkml:trace contextRef="#ctx0" brushRef="#br0" timeOffset="947.714">1439 870,'-26'-4,"-1"2,0 1,0 0,0 2,0 2,0 0,1 2,-1 0,-9 5,20-6,-1 0,1 1,1 0,-1 2,1 0,0 0,-10 8,21-12,0-1,1 1,0-1,0 1,0 0,0 0,0 0,0 1,1-1,-1 1,1-1,0 1,0 0,1 0,-1 0,1 0,0 0,0 0,0 0,0 1,1-1,0 0,0 0,0 0,0 1,1-1,-1 0,1 0,0 0,1 0,-1 0,1 1,0 0,1 1,0-1,0 0,1 0,-1 0,1 0,0-1,0 0,1 0,-1 0,1 0,0 0,0-1,0 0,1 0,-1-1,1 1,-1-1,1 0,0-1,0 0,-1 1,3-1,7 1,0-1,0 0,0-1,0-1,0 0,-1-1,1 0,13-5,-10 2,-1-1,0-1,0 0,-1-2,0 1,-1-2,0 0,0-1,-1-1,0 0,-1-1,-1 0,0-1,2-4,3-3,-2 0,0-2,-2 1,0-2,-2 0,-1 0,0-1,-2-1,-1 1,-1-1,-1 0,-1-1,-2 1,0-1,-2 1,-1-1,-1 1,-1-1,-2 1,0 0,-2 0,0 1,-11-21,-19-9,36 54,0 0,0 0,0 0,0 0,0 0,0 0,0 0,0 0,0 0,0 0,-1 1,1-1,0 1,0-1,-1 1,1-1,0 1,-1-1,1 1,-1 0,1 0,0 0,-1 0,1 0,-1 0,1 0,0 1,-1-1,1 0,-1 1,1-1,0 1,0-1,-1 1,1 0,0 0,0-1,0 1,0 0,0 0,0 0,0 0,0 0,-1 1,-3 10,-1 0,2 0,-1 1,2-1,-1 1,2 0,0 0,0 0,2 0,-1 0,2 0,0 3,-2-1,0 19,2-1,1 0,1 0,2 0,1-1,1 1,2-2,2 1,0-1,15 26,-21-46,1-1,-1-1,1 1,1-1,0 0,0-1,1 1,0-2,0 1,1-1,0 0,0-1,1 0,-1 0,1-1,1 0,-1-1,1 0,0-1,-1 0,1-1,1 0,-1 0,0-2,0 1,0-1,1-1,-1 0,0 0,3-2,13-8,-2 1</inkml:trace>
  <inkml:trace contextRef="#ctx0" brushRef="#br0" timeOffset="1244.36">1976 757,'0'-1,"0"1,1-1,-1 0,1 0,-1 1,1-1,-1 1,1-1,-1 0,1 1,0-1,-1 1,1-1,0 1,0 0,-1-1,1 1,0 0,0-1,-1 1,1 0,0 0,0 0,0 0,0-1,-1 1,1 0,0 1,0-1,0 0,-1 0,1 0,0 0,0 1,0-1,-1 0,1 1,0-1,0 0,-1 1,1-1,0 1,-1-1,1 1,-1 0,1-1,-1 1,1 0,-1-1,1 1,-1 0,1-1,-1 1,0 0,0 0,1 0,27 46,-27-45,86 218,-87-218,1-1,-1 1,0 0,1 0,-1 0,1-1,0 1,0 0,0-1,0 1,0-1,0 1,0-1,0 1,0-1,1 0,-1 1,1-1,-1 0,1 0,-1 0,1 0,0-1,-1 1,1 0,0-1,-1 1,1-1,0 1,0-1,0 0,0 0,-1 0,1 0,0 0,0 0,0 0,0-1,-1 1,1-1,0 1,0-1,-1 0,1 0,0 1,-1-1,1 0,13-17,0 0,-2-1,0-1,-1 0,0 0,-2-1,-1 0,3-11,-2 9,112-297,-114 296</inkml:trace>
  <inkml:trace contextRef="#ctx0" brushRef="#br0" timeOffset="1763.611">1947 221,'414'46,"-375"-39,-64-20,-2 7,-1-1,1-1,1-2,0-1,0-1,1-1,0-1,2-1,-1-1,-2-4,23 18,1-1,-1 1,1 0,0-1,0 1,0-1,0 0,1 1,-1-1,1 0,-1 0,1 0,0 0,0-1,1 1,-1 0,1 0,-1 0,1-1,0 1,0 0,0 0,1-1,-1 1,1 0,0 0,0 0,0 0,0 0,0 0,1 0,-1 0,1 0,0 0,0 1,0-1,0 1,1 0,1-2,14-8</inkml:trace>
  <inkml:trace contextRef="#ctx0" brushRef="#br0" timeOffset="2097.216">1270 1265,'43'0,"43"0,17 0,0-5,-8-1,-10 0,-10 1,-8 2,-2 0,-1-3,-3 0,-1-1,-7 2,-8 2,-10 1</inkml:trace>
  <inkml:trace contextRef="#ctx0" brushRef="#br0" timeOffset="2699.715">1750 1603,'-31'19,"-5"1,1 2,2 1,0 1,1 2,2 1,0 2,2 1,1 1,-5 11,28-38,1 1,0 0,0 0,0 1,0-1,1 0,0 1,0 0,1-1,0 1,0 0,0 0,0 0,1 0,0-1,0 1,1 0,0 0,0 0,0 0,1-1,-1 1,2-1,-1 1,0-1,1 0,0 1,0-1,1-1,-1 1,1 0,3 2,3 1,0-1,1 0,0 0,1-1,-1-1,1 0,0 0,0-1,0-1,1 0,-1-1,1 0,0-1,-1 0,1-1,0 0,0-1,0-1,-1 0,1-1,2-1,10-3,-1-1,0 0,-1-3,0 0,0-1,-1-1,-1-1,0 0,-1-2,4-5,-3 0,-1-1,0 0,-2-2,-1 0,-1-1,-1-1,-1 0,-1-1,-1-1,-2 0,-1 0,-1-1,4-28,-10 43,0 1,0-1,-2 0,1 0,-2 0,0 1,0-1,-2 0,1 1,-2-1,0 1,0 0,-2 0,1 0,-1 1,-1 0,0 0,-1 1,0 0,-1 0,0 1,-7-6,13 15,1-1,-1 0,-1 1,1 0,0-1,0 1,0 1,-1-1,1 0,0 1,-1 0,1-1,0 1,-1 0,1 1,0-1,-1 1,1 0,0-1,0 1,-1 1,1-1,0 0,0 1,0-1,0 1,1 0,-1 0,0 0,1 1,0-1,-1 1,1-1,0 1,-68 99,61-75,0 2,2-1,1 1,1 0,2 0,1 1,1-1,1 1,2-1,2 13,-2-21,-1 0,2 0,1 0,1-1,0 1,2-1,0 0,2-1,0 0,0 0,2-1,1 0,0-1,1 0,0-1,2 0,0-1,1-1,0-1,2 1,-12-10,0 0,1-1,-1 0,1 0,0-1,0 0,-1 0,1 0,1-1,-1 0,0 0,0-1,0 0,0-1,0 1,1-1,-1 0,0-1,0 0,-1 0,1 0,0-1,-1 0,1 0,-1-1,0 0,0 0,3-3,9-10,-2 3</inkml:trace>
  <inkml:trace contextRef="#ctx0" brushRef="#br0" timeOffset="2981.559">2624 1462,'-75'153,"-51"148,97-188,28-109,1 1,-1 0,1 0,0-1,1 1,-1 0,1-1,0 1,0-1,0 1,0-1,1 1,0-1,0 0,0 0,1 1,-1-2,1 1,0 0,0-1,0 1,3 1,4 1,0-1,0-1,1 0,0 0,0-1,0 0,0-1,0 0,0-1,1 0,-1-1,0 0,1-1,-1 0,0-1,0 0,0-1,0 0,0-1,0 0,-1-1,0 0,0 0,0-1,-1-1,0 1,0-1,0-1,-1 0,0 0,-1-1,0 1,0-2,7-11</inkml:trace>
  <inkml:trace contextRef="#ctx0" brushRef="#br0" timeOffset="3232.943">2257 1773,'39'4,"26"-2,13-2,2-1,-8-1,-6-4,-10-1,-9 0,-9 2,-9-4,-11 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8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1248,'-11'285,"-9"-58,13-199,7-28,0-1,0 1,0 0,0-1,0 1,0 0,0-1,0 1,-1 0,1-1,0 1,0 0,0 0,0-1,0 1,-1 0,1 0,0-1,0 1,0 0,-1 0,1-1,0 1,0 0,-1 0,1 0,0-1,0 1,-1 0,1 0,0 0,-1 0,1 0,0 0,-1 0,1 0,0 0,-1 0,1 0,0 0,0 0,-1 0,1 0,0 0,-1 0,1 0,0 0,-1 0,1 1,0-1,0 0,-1 0,1 0,0 0,0 1,-1-1,-2-32,1 0,1-1,2 1,1 0,1 0,2 0,2 0,1 1,8-22,-10 31,1-11,1 0,2 0,1 1,1 0,2 1,2 0,0 1,2 1,1 1,11-11,-29 37,1 0,-1 0,0 0,1 0,0 0,-1 0,1 1,0-1,0 1,0-1,0 1,0 0,0-1,1 1,-1 0,0 1,0-1,1 0,-1 1,1-1,-1 1,0 0,1-1,-1 1,1 1,-1-1,1 0,-1 0,1 1,-1 0,0-1,1 1,-1 0,0 0,0 0,0 0,0 1,1-1,-2 1,1-1,0 1,1 0,59 189,-50-166</inkml:trace>
  <inkml:trace contextRef="#ctx0" brushRef="#br0" timeOffset="4638.809">1475 1164,'0'-2,"0"0,0 0,0 0,0 0,0 0,-1 0,1 0,-1 0,1 0,-1 0,0 1,1-1,-1 0,0 0,0 1,0-1,-1 1,1-1,0 1,0-1,-1 1,1 0,-1-1,1 1,-1 0,0 0,0 0,1 1,-1-1,0 0,0 1,0-1,0 1,1-1,-1 1,0 0,0 0,0 0,0 0,0 0,0 0,0 0,0 1,0-1,0 1,-84 35,77-29,0 0,0 1,1 0,0 0,1 1,0 0,0 0,0 0,2 1,-1 0,1 0,0 1,1 0,1-1,0 1,0 1,1-1,0 0,1 1,0 3,10 104,-8-115,0 0,0 0,1 0,-1 0,1 0,0 0,0-1,0 1,0-1,1 1,0-1,-1 0,1 0,0 0,0-1,1 1,-1-1,1 1,-1-1,1 0,0 0,-1-1,1 1,0-1,0 0,0 0,2 0,4-2,-1 0,0 0,0-1,0 0,-1-1,1 0,-1-1,1 1,-1-1,0-1,0 0,-1 0,1-1,-1 1,-1-2,1 1,-1-1,5-6,16-17,-2-2,-2 0,-1-1,-1-2,-2 0,-1-1,-2 0,-2-2,-1 0,-2 0,-1-1,-3 0,-1-1,-1 0,-2-29,-19-62,15 128,0-1,-1 1,1-1,-1 1,1 0,-1-1,0 1,0 0,0 0,-1 0,1 1,-1-1,0 0,1 1,-1 0,0-1,-1 1,1 1,0-1,0 0,-1 1,1-1,-1 1,1 0,-1 0,0 1,1-1,-1 1,0 0,0 0,1 0,-1 0,-1 1,-2 0,1 1,0-1,0 2,0-1,1 0,-1 1,0 0,1 1,0-1,0 1,0 0,0 0,1 1,-1-1,1 1,0 0,0 0,1 0,0 1,0-1,0 1,-1 4,-3 7,0 0,2 1,0 0,1-1,1 1,0 1,1 5,1-11,0 1,0-1,2 1,0 0,0-1,1 1,1-1,0 0,1 1,0-1,1-1,0 1,1-1,1 0,0 0,8 10,0-6,1 0,1-1,0 0,1-2,0 0,1-1,0 0,1-2,0-1,1 0,0-1,1-2,15 4,10 5,-29-8</inkml:trace>
  <inkml:trace contextRef="#ctx0" brushRef="#br0" timeOffset="5002.991">2351 797,'-33'28,"1"2,1 2,2 0,2 2,1 1,-14 27,34-54,0 1,1 1,0-1,1 1,0 0,0 0,1 0,0 0,1 1,0-1,1 1,0-1,1 1,0-1,1 1,0 0,0-1,1 1,0-1,1 0,1 0,-1 0,1 0,1 0,0-1,0 0,1 0,0 0,1-1,5 6,-4-7,0-1,0 0,1 0,0-1,0 0,0 0,0-1,1 0,0-1,0 0,0 0,0-1,0-1,1 0,-1 0,0-1,1 0,-1-1,0 0,1 0,-1-1,0-1,0 0,0 0,0-5,0-1,-1 0,0 0,0-1,-1 0,0-1,-1 0,0 0,-1 0,0-1,-1 0,-1 0,1 0,-2-1,0 1,0-1,-1 0,0-6,-1 10,0 0,-1 0,0 0,0 0,-1 0,0 1,0-1,-1 0,0 0,-1 1,0-1,0 1,-1 0,0 0,-1 0,1 0,-2 1,1 0,-3-3,-12-14</inkml:trace>
  <inkml:trace contextRef="#ctx0" brushRef="#br0" timeOffset="5333.586">2011 1107,'30'0,"4"-2,0 2,0 1,0 2,0 1,-1 2,0 1,0 1,24 10,-45-11,1-1,-1-1,1-1,1 1,-1-2,1 0,-1-1,1 0,0-1,0 0,0-1,0-1,-1 0,1-1,11-3,-6-1</inkml:trace>
  <inkml:trace contextRef="#ctx0" brushRef="#br0" timeOffset="5736.849">1024 1642,'327'-14,"0"-14,53-24,-37 15,-260 29,-51 6</inkml:trace>
  <inkml:trace contextRef="#ctx0" brushRef="#br0" timeOffset="6334.68">1871 1784,'-48'14,"0"1,2 3,0 1,1 3,1 1,0 3,36-19,1-1,0 1,0 1,1 0,0-1,1 2,-1-1,1 1,1 0,0 0,0 0,1 0,0 1,1-1,0 1,0 0,1 0,0 0,1 0,0-1,1 1,0 0,0 0,3 7,-3-10,0 0,1-1,0 1,0 0,1-1,0 1,0-1,0 0,1 0,0 0,0-1,0 1,1-1,0 0,0 0,0-1,1 1,-1-1,1 0,0-1,0 1,1-1,-1-1,1 1,-1-1,1 0,0 0,0-1,0 0,0 0,0-1,0 0,0 0,0-1,0 1,-1-1,5-2,17-6,0-1,0-1,-2-1,1-2,-2-1,0-1,0-1,-2-1,0-1,-1-1,-1-1,-1 0,1-5,-3 6,0-1,-2 0,0-2,-2 0,0 0,-2-1,0-1,-2 0,-1-1,0 0,-2 0,2-20,-8 37,-1 1,0 0,0 0,-1 0,0 0,-1 0,1 0,-2 0,1 0,-1 0,0 1,0-1,-1 1,0 0,-1 0,1 0,-1 1,-1 0,1 0,-1 0,0 0,0 1,-1 0,0 0,1 1,-2 0,1 0,0 1,-1 0,1 0,-1 0,0 1,0 1,0-1,0 1,0 0,-1 1,1 0,0 0,0 1,-8 2,8-1,0 1,0 0,0 1,0 0,1 0,0 1,0 0,0 0,0 1,1-1,0 1,0 1,1-1,-1 1,1 0,1 0,-1 1,1-1,1 1,0 0,-2 5,-1 2,0 0,1 0,1 1,0-1,1 1,1 0,0 0,1 0,1 0,0 0,2 0,0 0,0 0,1 0,1 0,1-1,0 0,1 0,1 0,0-1,1 0,1 0,0-1,0 0,3 2,-2-4,1-1,0 0,1-1,0 0,0 0,0-1,1-1,1 0,-1-1,1-1,0 0,4 1,3-3</inkml:trace>
  <inkml:trace contextRef="#ctx0" brushRef="#br0" timeOffset="6738.796">2519 1642,'-189'292,"185"-286,-1-1,1 1,1 0,-1 0,1 0,0 0,0 1,1-1,0 1,0 0,0 0,1 0,0-1,1 1,-1 0,1 0,1 0,-1 0,1 0,0 0,1 0,0 0,0-1,0 1,1-1,0 1,0-1,0 0,1 0,0-1,0 1,2 1,1-1,0 0,0 0,1 0,0-1,0 0,0-1,0 0,1 0,-1-1,1 0,0 0,0-1,1 0,-1-1,0 1,0-2,1 0,-1 0,0-1,1 0,-1 0,0-1,0 0,0-1,0 0,0 0,-1-1,1 0,-1-1,2 0,14-28,-17 15</inkml:trace>
  <inkml:trace contextRef="#ctx0" brushRef="#br0" timeOffset="6984.14">2124 1869,'44'14,"32"5,9-1,0-8,-11-6,-12-3,-12-8,-10-1,-7-5,-4 0,-8 2</inkml:trace>
  <inkml:trace contextRef="#ctx0" brushRef="#br0" timeOffset="7701.373">2745 401,'6'17,"140"260,-107-193,-3 2,-4 1,-4 1,-4 2,-3 0,-5 2,-4 0,-2 21,-11-72,-2 0,-2-1,-2 1,-1-1,-2-1,-1 0,-3 0,-1-1,-2-1,-1 0,-2-2,-1 0,-6 5,-14 17,-2-2,-3-1,-19 15,11-25,30-26</inkml:trace>
  <inkml:trace contextRef="#ctx0" brushRef="#br0" timeOffset="8337.448">1164 542,'-5'1,"-1"1,1 0,0 0,-1 1,1-1,0 1,0 0,1 1,-1-1,1 1,-1 0,1 0,0 0,0 2,-1-2,-20 28,1 0,2 2,1 0,2 2,1 0,2 1,2 1,1 0,2 1,1 0,2 1,2-1,2 5,-12 111,7 1,9 114,1-208,-3-20,2 0,2 0,2 1,2-2,1 1,3-1,1 0,2 0,1-2,3 0,1 0,7 8,-18-36,0-1,1 1,0-2,0 1,1-1,0-1,1 1,0-2,0 1,1-1,0-1,0 0,1 0,-1-2,1 1,0-1,1-1,-1 0,0-1,1 0,0-1,-1 0,1-1,0 0,-1-1,10-2,2-4</inkml:trace>
  <inkml:trace contextRef="#ctx0" brushRef="#br0" timeOffset="8972.011">3112 684,'2'-4,"-1"0,1 1,0 0,0-1,0 1,0 0,0 0,1 0,0 1,-1-1,1 0,0 1,0 0,1 0,-1 0,0 0,1 0,-1 1,1-1,0 1,-2 0,11-5,1 0,-1 2,1-1,-1 2,1 0,0 0,1 2,-1 0,0 0,14 2,-26-1,0 0,0-1,-1 2,1-1,0 0,0 0,0 1,0-1,0 0,-1 1,1 0,0 0,-1-1,1 1,0 0,-1 0,1 0,-1 1,1-1,-1 0,0 0,1 1,-1-1,0 1,0-1,0 1,0 0,0-1,-1 1,1 0,0 0,-1-1,1 1,-1 0,0 0,0 0,1 0,-1 0,0-1,-1 1,1 0,0 0,0 0,-1 0,1 0,-1 0,-42 80,12-45,7-8,1 0,1 2,1 1,-14 29,34-58,-1 1,1-1,-1 1,1-1,0 1,1-1,-1 1,1-1,-1 1,1 0,0-1,0 1,1 0,-1-1,1 1,0-1,0 1,0-1,0 1,1-1,-1 0,1 1,0-1,0 0,0 0,0 0,0-1,1 1,0 0,-1-1,1 0,0 1,0-1,0 0,0-1,1 1,-1 0,0-1,1 0,-1 0,1 0,-1 0,1 0,0-1,9 2,-1-1,0 0,1-1,-1 0,0-1,1 0,-1-1,0-1,0 0,0 0,-1-1,1-1,-1 0,0 0,0-1,0-1,0 0,8-7</inkml:trace>
  <inkml:trace contextRef="#ctx0" brushRef="#br0" timeOffset="11222.642">3225 147,'12'-12,"0"1,1 0,0 1,1 0,0 1,0 1,1 0,0 1,1 1,2-1,4-2,0 1,0 0,1 2,0 1,0 0,0 2,0 1,1 1,-1 0,22 4,-40-3,0 1,-1 0,1 1,-1-1,1 1,-1 0,1 0,-1 0,0 0,0 1,0-1,0 1,-1 0,1 1,-1-1,0 1,0-1,0 1,0 0,-1 0,1 0,-1 0,0 1,0-1,-1 1,1-1,-1 1,0-1,0 1,0 3,-5 145,3-148,-38 316,40-99,9 0,10 0,41 177,-23-127,-34-249,-1 0,-1 1,0-1,-2 0,-1 1,-1-1,0 0,-5 16,-43 164,37-126,13-75,0 0,0-1,0 1,-1-1,1 1,0 0,-1-1,1 1,-1-1,0 1,1-1,-1 1,0-1,0 0,0 1,0-1,0 0,0 0,0 0,0 0,-1 0,1 0,0 0,-1 0,1 0,-1 0,1-1,-1 1,1-1,-1 1,1-1,-1 1,1-1,-1 0,-1 0,-66 2,54-2,-245 24,237-28,5-2</inkml:trace>
  <inkml:trace contextRef="#ctx0" brushRef="#br0" timeOffset="12303.754">516 344,'-27'-11,"-1"1,0 1,0 1,-1 2,0 0,0 2,-1 2,-26 0,46 4,0 0,0 0,0 1,1 1,-1-1,1 2,0-1,0 1,0 0,1 1,0 0,0 1,0-1,1 1,0 1,1-1,-1 1,1 1,1-1,0 1,0 0,0 0,1 0,1 1,0-1,-1 6,-10 54,4 1,2 0,4 1,3 0,5 37,-2 16,28 550,-31 297,0-969,1 1,-1-1,1 1,-1 0,1-1,0 1,0 0,0-1,1 1,-1-1,1 1,-1 0,1-1,0 1,0-1,0 0,0 1,0-1,1 0,-1 0,1 1,0-1,-1 0,1-1,0 1,0 0,0 0,0-1,0 1,1-1,-1 0,0 0,1 0,-1 0,1 0,-1 0,1 0,-1-1,1 0,0 1,0-1,167-25,28 24,-174 1</inkml:trace>
  <inkml:trace contextRef="#ctx0" brushRef="#br0" timeOffset="14584.671">4495 147,'-8'-3,"0"0,1 0,-1 0,0 1,0 1,0-1,0 1,-1 1,1-1,0 2,0-1,0 1,-1 0,1 0,0 1,0 1,1-1,-1 1,0 0,1 1,0 0,0 0,0 0,-3 4,1-2,0 0,0 1,1 0,0 1,0 0,1 0,0 1,0-1,1 2,0-1,1 1,0 0,1 0,0 0,0 0,1 1,0 0,1-1,0 1,1 0,0 0,1 0,0 0,2 11,13 417,4 26,7-103,-26 196,26-416,0-65,-23-75,0 0,0 0,1-1,-1 1,0-1,1 0,-1 0,1 0,-1 0,1-1,-1 1,1-1,-1 0,1 0,0 0,-1-1,1 1,-1-1,1 0,0 0,10-1,214-3,-198-11,-24 4</inkml:trace>
  <inkml:trace contextRef="#ctx0" brushRef="#br0" timeOffset="15017.841">4664 1642,'5'5,"21"2,10 4,4 0,1-1,-3-3,-2-3,-3-1,-3-2,0-1,-2 0,0-1,0 1,-1 0,1-1,-5 1</inkml:trace>
  <inkml:trace contextRef="#ctx0" brushRef="#br0" timeOffset="15351.623">5708 1417,'-37'56,"2"0,3 3,3 0,-12 37,36-87,1 0,0 0,0 1,1-1,1 1,-1 0,2 0,-1-1,2 1,-1 0,1 0,0 1,1-2,1 1,-1 0,1 0,1 0,0-1,0 1,1-1,0 0,1 0,4 6,-2-8,-1-1,1 0,0 0,1-1,-1 0,1 0,0-1,1 0,-1 0,1-1,-1 0,1-1,0 0,0 0,0-1,0 0,0 0,0-1,0 0,0-1,1 0,-1-1,-1 1,1-2,0 1,-2-1,0 0,0 0,0 0,-1-1,0 0,1 0,-1-1,-1 0,1 0,-1 0,0 0,0-1,2-3,6-8</inkml:trace>
  <inkml:trace contextRef="#ctx0" brushRef="#br0" timeOffset="15957.096">5370 1276,'368'-303,"-367"302,-1-1,1 1,0 0,0-1,0 1,0 0,0 0,0 0,0 0,0 0,1 0,-1 0,0 0,0 0,1 1,-1-1,1 0,-1 1,1-1,-1 1,1 0,-1 0,1-1,-1 1,1 0,-1 0,1 0,-1 0,1 1,-1-1,1 0,-1 1,1-1,-1 1,1-1,-1 1,0 0,1-1,-1 1,0 0,0 0,1 0,-1 0,0 0,0 0,0 1,0-1,61 169,-60-164,1 0,0 0,0 0,0-1,1 1,0-1,0 0,0 0,1 0,0 0,0-1,0 0,1 0,11 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0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85,'0'-3,"0"1,0-1,-1 0,1 1,-1-1,1 0,-1 1,0-1,0 1,0-1,0 1,0-1,-1 1,1 0,-1 0,1 0,-1 0,0 0,0 0,0 0,0 0,0 1,0-1,-1 1,1-1,0 1,-1 0,1 0,-1 0,1 0,-1 1,0-1,1 1,-1-1,0 1,1 0,-1 0,0 0,1 0,-1 1,0-1,1 1,-1 0,1 0,-1-1,1 2,-1-1,1 0,-1 0,1 1,0-1,0 1,-1 1,-17 11,1 0,1 2,1 0,0 1,1 1,1 0,0 1,2 1,0 0,1 1,2 0,0 1,1 0,1 1,1-1,-1 7,6-19,1 0,0 0,0 0,1 0,0 0,1 0,0 0,0 0,1-1,1 1,-1 0,2-1,-1 1,1-1,1 0,-1-1,2 1,-1-1,1 0,0 0,1 0,0-1,0 0,0 0,1-1,0 0,1-1,-1 1,1-2,0 1,0-1,0-1,1 1,-1-1,1-1,0 0,0-1,0 1,0-2,0 0,0 0,2-1,45-11,-32 7</inkml:trace>
  <inkml:trace contextRef="#ctx0" brushRef="#br0" timeOffset="298.658">789 170,'-18'18,"1"1,0 1,2 0,0 1,1 0,2 1,0 1,1 0,1 1,2 0,-5 17,13-37,-1 0,1 0,0 0,0 1,1-1,-1 0,1-1,0 1,0 0,0 0,0 0,1 0,0-1,0 1,0-1,0 1,0-1,1 0,-1 0,1 0,0 0,0 0,0 0,0-1,0 0,1 1,-1-1,1-1,-1 1,1 0,0-1,0 0,0 0,1 0,9 3,0-1,0-1,-1-1,1 0,0-1,0 0,0-1,0 0,7-3,-5 2,0-1,0 0,0-2,0 1,-1-2,0 0,0-1,-1-1,1 0,-2-1,1 0,-1-1,-1-1,0 0,0 0,-1-2,0 1,-2-1,1 0,-1-1,-1 0,4-10,-11 17,-1 1,0-1,0 1,0-1,-1 1,0-1,0 1,0-1,-1 1,0 0,-1 0,1 0,-1 0,0 0,0 0,-1 1,0 0,0 0,0 0,0 0,-1 0,0 1,0 0,0 0,-1 0,1 1,-1 0,0 0,0 0,0 0,0 1,0 0,0 1,-1-1,1 1,-1 1,1-1,-1 1,-5 0,-11-1,1 1,-1 0,0 2,1 1,-1 1,-14 4,11-2</inkml:trace>
  <inkml:trace contextRef="#ctx0" brushRef="#br0" timeOffset="663.05">1635 85,'-19'7,"1"1,0 1,1 1,0 0,1 1,0 0,0 2,1 0,1 1,0 0,1 1,1 0,-3 6,13-18,0-1,1 1,-1 0,1-1,-1 1,1 0,0 0,0 0,1-1,-1 1,1 0,-1 0,1 0,0 0,0 0,0 0,0 0,1 0,-1 0,1 0,0 0,0 0,0 0,0 0,0-1,1 1,-1 0,1-1,0 1,0-1,0 0,0 1,0-1,0 0,0 0,2 0,134 80,-135-79,0 0,0 1,0-1,-1 1,0 0,1 0,-1-1,-1 1,1 1,-1-1,1 0,-1 0,0 0,0 1,-1-1,0 1,1-1,-1 0,-1 1,1-1,-1 0,0 1,1-1,-2 0,1 0,-1 1,1-1,-1 0,0-1,0 1,-1 0,1 0,-1-1,0 0,0 1,-1-1,-8 10,-1-1,-1-1,0 0,-1-1,0 0,0-1,-1-1,0 0,-1-2,0 1,0-2,0 0,0-2,-10 2,3-3</inkml:trace>
  <inkml:trace contextRef="#ctx0" brushRef="#br0" timeOffset="1052.269">2171 1,'-41'44,"2"2,2 2,2 1,-12 25,39-63,0 1,0 0,1 0,1 1,0 0,0 0,2 1,0 0,0-1,1 1,1 1,0-1,1 0,1 0,0 10,2-18,0-1,1 1,-1-1,1 0,0 0,1 0,-1 0,1 0,0-1,0 0,0 0,1 0,-1 0,1-1,0 1,0-1,0-1,1 1,-1-1,2 1,117 32,-117-34,15 2,1-1,-1-1,1-1,-1-1,1-1,-1-1,0-1,0-1,0-1,0-1,-1-1,0-1,-1 0,0-2,12-8,-22 13,0-1,0 0,-1 0,0-1,0 0,-1-1,0 0,-1 0,0 0,0-1,-1-1,0 1,-1-1,0 0,0 0,-2 0,1 0,-1-1,-1 0,0 1,-1-1,0 0,-1 0,0 0,-1 0,0 0,-3-9,0 11,0 1,-2-1,1 1,-1 1,0-1,-1 1,0 0,0 0,-1 1,0 0,0 0,-1 1,1 0,-1 0,-1 1,1 1,-1-1,0 2,0-1,0 1,0 1,-1 0,1 0,-1 1,1 0,-1 1,1 0,-1 1,1 0,-1 1,-2 0,-21 4</inkml:trace>
  <inkml:trace contextRef="#ctx0" brushRef="#br0" timeOffset="1297.618">2002 424,'303'-115,"-299"113,0 0,0 0,1 0,-1 1,1-1,-1 1,1 0,-1 1,1-1,0 1,0 0,-1 0,1 0,0 0,-1 1,1 0,0 0,-1 0,1 1,-1 0,0 0,0 0,1 0,-1 0,0 1,-1 0,1 0,0 0,-1 0,0 0,3 4,-3-1,0 0,0-1,1 1,0-1,0 0,0 0,0 0,1-1,0 0,0 1,0-2,0 1,1 0,-1-1,1 0,0-1,0 1,0-1,0 0,1-1,-1 1,0-1,1 0,-1-1,1 0,-1 0,3 0,72-23,-62 12</inkml:trace>
  <inkml:trace contextRef="#ctx0" brushRef="#br0" timeOffset="1735.806">2989 339,'39'0,"26"0,8 0,-4-5,-9-1,-10 0,-14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1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1278,'2'1,"1"-1,-1 1,1-1,-1 1,1-1,0 0,-1 0,1 0,-1 0,1-1,0 1,-1-1,1 0,-1 1,1-1,-1 0,0 0,1-1,-1 1,0 0,0-1,0 1,0-1,0 0,0 0,0 0,-1 0,1 0,0-1,0 2,178-187,-179 186,1 0,-1-1,1 1,0 0,0 0,0 0,0 1,1-1,-1 0,0 1,1-1,-1 1,1 0,-1 0,1 0,0 0,-1 0,1 1,0-1,0 1,0 0,-1 0,1 0,0 0,0 0,-1 1,1-1,0 1,0-1,-1 1,1 0,0 0,-1 1,1-1,-1 0,0 1,1 0,-1-1,0 1,0 0,0 0,0 0,1 1,7 18,0 0,-1 1,-2 0,0 0,-1 1,-1 0,-1 0,0 9,5 26,0-17,-3 1,-1 0,-3 0,-1 0,-2 0,-1 0,-3 0,-1-1,-3 0,-1 0,-5 10,8-31,5-7,-1-1,-1 0,0 0,0 0,-2 0,1-1,-1 0,-1 0,0-1,0 1,-1-1,-1-1,1 0,-1 0,-1-1,0 0,0 0,-1-1,-1 0,10-6,0 0,0-1,0 1,0-1,0 0,0 1,-1-1,1 0,0 0,0 0,0-1,0 1,-1 0,1-1,0 0,0 1,0-1,0 0,0 0,0 0,1 0,-1 0,0-1,0 1,1-1,-1 1,1-1,-1 1,1-1,0 0,-1 0,1 0,0 1,0-1,0 0,1 0,-1 0,0-1,1 1,-9-86,54-145,-43 209</inkml:trace>
  <inkml:trace contextRef="#ctx0" brushRef="#br0" timeOffset="465.354">85 799,'75'-49,"-2"-4,-3-3,32-33,-102 87,0 1,1 0,-1 0,0 0,1 0,-1 0,1 0,0 0,-1 0,1 0,-1 0,1 1,0-1,0 0,0 0,0 0,-1 1,1-1,0 1,0-1,0 1,0-1,0 1,0-1,1 1,-1 0,0-1,0 1,0 0,0 0,0 0,0 0,0 0,1 0,-1 0,0 1,0-1,0 0,0 1,0-1,0 0,0 1,0-1,0 1,0 0,0-1,0 1,0 0,0-1,-1 1,1 0,0 0,-1 0,1 0,0 0,-1 0,1 1,25 193,-23-177,0 0,1-1,1 1,1-1,0 0,2-1,-1 1,2-1,3 2</inkml:trace>
  <inkml:trace contextRef="#ctx0" brushRef="#br0" timeOffset="7134.769">1242 940,'-45'-37,"33"33,1 0,-2 1,1 0,0 1,0 0,-1 1,1 0,-1 1,1 1,-1 0,1 1,0 0,0 0,0 2,0-1,0 2,1-1,-1 2,1-1,0 2,1-1,0 1,-4 4,10-8,1 1,-1-1,1 1,0-1,1 1,-1 0,1 0,-1 0,1 0,0 1,1-1,-1 1,1-1,0 1,0-1,0 1,0 0,1-1,0 1,0 0,0-1,1 1,0 0,0-1,0 1,0 0,1-1,-1 0,1 1,0-1,1 0,-1 0,1 0,-1 0,1 0,1-1,-1 0,0 1,1-1,-1 0,1 0,119 47,-114-47,-1 1,0 0,0 1,-1-1,1 2,-1-1,0 1,-1 0,1 0,-1 1,-1 0,6 7,-9-11,0 0,-1 0,1 0,-1 0,1 0,-1 0,0 0,0 0,0 1,-1-1,1 0,-1 1,0-1,0 1,0-1,0 0,-1 1,1-1,-1 0,0 1,0-1,0 0,0 0,-1 0,1 0,-1 0,0 0,0 0,0 0,0-1,0 1,-1-1,1 0,-1 1,1-1,-21 13,0 0,-1-2,-1-1,0 0,0-2,-1-1,0-1,-1-1,-26 3,7-8,45-1,1-1,-1 0,0 0,1 0,-1 0,0 0,1 0,-1 0,0 0,1 0,-1 0,0 0,0 0,1 0,-1-1,0 1,1 0,-1 0,1-1,-1 1,0-1,1 1,-1 0,1-1,-1 1,1-1,-1 1,1-1,0 1,-1-1,1 0,-1 1,1-1,0 1,0-1,-1 0,1 1,0-1,0 0,0 1,0-1,0 0,0 0,0 1,0-1,0 0,0 1,0-1,0 0,0 1,1-1,-1 0,0 1,0-1,1 1,-1-1,0 0,1 1,-1-1,1 1,0-1,31-27,-11 17</inkml:trace>
  <inkml:trace contextRef="#ctx0" brushRef="#br0" timeOffset="7382.89">1496 1137,'-10'39,"-2"21,-1 7,4-5,2-12</inkml:trace>
  <inkml:trace contextRef="#ctx0" brushRef="#br0" timeOffset="7616.459">1355 770,'29'-19,"9"-2,-2 3</inkml:trace>
  <inkml:trace contextRef="#ctx0" brushRef="#br0" timeOffset="8066.191">1750 1363,'-1'2,"1"-1,-1 0,1 1,-1-1,1 0,-1 1,1-1,0 1,0-1,0 0,0 1,0-1,0 1,0-1,0 1,1-1,-1 0,1 1,-1-1,1 1,-1-1,1 0,0 0,-1 1,1-1,0 0,0 0,0 0,0 0,0 0,0 0,0 0,0 0,1 0,-1-1,0 1,0 0,1-1,-1 1,1-1,-1 0,0 1,1-1,-1 0,1 0,-1 0,1 0,-1 0,0 0,1 0,-1 0,1 0,-1-1,0 1,1-1,-1 1,1-1,7-10,1 0,-2 0,0-1,0 0,-1 0,-1-1,0 0,0 0,-1 0,0-5,8-16,46-123,-35 100,-15 84,1 134,-9-152,0-1,1 1,-1-1,1 0,1 0,0 1,0-2,0 1,1 0,0-1,1 0,0 0,0 0,0 0,1-1,0 0,0 0,1 0,-1-1,1 0,1 0,-1-1,0 0,1 0,0-1,0 0,0 0,0-1,4 0,-1-4,1 0,-1-1,0 0,0-1,-1-1,1 1,-1-2,0 1,0-2,-1 1,0-1,0 0,0-1,-1 0,0-1,-1 0,0 0,0 0,-1-1,0 0,-1 0,0 0,0-1,-1 0,-1 0,0 0,0 0,-1-1,-1 1,1-11,6-30,-2 33</inkml:trace>
  <inkml:trace contextRef="#ctx0" brushRef="#br0" timeOffset="13702.08">3105 799,'-15'0,"1"1,0 0,-1 1,1 1,0 0,0 1,1 0,-1 1,1 1,0 0,0 0,1 2,0-1,0 2,1-1,0 2,0 0,1 0,0 0,1 1,1 1,-1 0,-2 7,3-8,0 0,1 0,0 1,1 0,1 0,0 1,0-1,1 1,1 0,0 1,1-1,0 0,1 1,1-1,0 1,1-1,0 0,1 1,0-1,1 0,1 0,0 0,5 9,1-6,1-1,1-1,0 0,1 0,0-2,1 1,1-2,0 0,0 0,1-2,0 0,1-1,0 0,0-1,1-1,-1-1,1-1,1 0,-1-1,0-1,1-1,-1 0,1-2,-1 0,1-1,-1-1,0 0,0-2,12-4,-16 6,0-1,0-1,-1 0,1-1,-1-1,0 0,-1 0,0-1,0-1,0 0,-1-1,-1 0,0 0,0-1,-1-1,0 0,-1 0,0 0,-1-1,-1 0,0-1,-1 1,0-1,-1 0,1-8,-5 14,0 0,0 0,-1 0,-1 0,1 0,-1 0,0 0,-1 0,0 1,0-1,-1 1,0 0,0 0,-1 0,1 1,-2-1,1 1,-1 1,0-1,0 1,0 0,-1 0,1 0,-1 1,-5-2,-7-3,0 0,0 2,0 0,-1 1,0 1,0 1,0 1,-1 1,-12 0,-5 1,5 2</inkml:trace>
  <inkml:trace contextRef="#ctx0" brushRef="#br0" timeOffset="14107.483">2653 1278,'451'-130,"-447"128,-1 0,1 1,0-1,0 1,1-1,-1 1,0 1,0-1,1 0,-1 1,0 0,0 0,1 1,-1-1,0 1,1-1,-1 1,0 1,0-1,0 1,0-1,0 1,0 0,-1 1,1-1,-1 1,1-1,-1 1,0 0,0 0,0 0,-1 1,3 1,4 12,-4-7,1 0,-1 0,2 0,0-1,0 0,0 0,1-1,0 0,1-1,9 7,-9-8,1-1,0 0,1-1,-1 0,1 0,0-1,0-1,0 0,0 0,0-1,0-1,0 1,0-2,1 0,-1 0,8-3,-1-2</inkml:trace>
  <inkml:trace contextRef="#ctx0" brushRef="#br0" timeOffset="15584.826">3331 93,'342'-80,"-235"67,-106 14,1-1,-1 1,0 0,0 0,1 0,-1 0,0 0,0 0,0 0,0 0,-1 0,1 0,0 1,0-1,-1 0,1 1,-1-1,1 0,-1 1,1-1,-1 1,0-1,0 1,0-1,0 0,0 1,0-1,0 1,0-1,0 1,-1-1,1 0,-1 1,1-1,-1 1,1-1,-1 0,0 0,-1 2,0 9,-1 41,3 0,2 1,2-1,2 0,3-1,2 0,9 23,-15-56,-1 1,19 71,-3 1,-5 1,-4 1,-3 21,-11 231,-25-132,19-134,6-66,1 0,0-1,1 1,0 0,1 0,1 0,0-1,1 1,2 5,1-5,-5-12,1-1,0 0,0 1,-1-1,1 1,0-1,-1 0,1 1,-1-1,0 1,0 0,1-1,-1 1,0-1,0 1,-1-1,1 1,0-1,0 1,-1-1,1 1,-1-1,1 1,-1-1,0 1,1-1,-1 0,0 1,0-1,0 0,0 0,0 0,-1 1,-96 22,59-19,-228 17,318-45,-29 11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35.2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0,'374'1,"-165"25,142 43,106 80,-106-83,-14-36,76-3,-138-16,148 8,-66 7,992-26,285 0,-940 28,19-16,567 6,-850-20,50 2,-475 0,1 0,1-1,-1 1,1 0,0 1,-1 0,1 0,-1 0,1 1,-1 0,0 0,0 0,1 1,-1 1,-36 6,-349-9,-220-37,470 25,-1315-113,1220 107,-1048-50,-174 68,158 28,867-20,-236-3,-412-23,219-11,442 29,576 21,131-4,60 0,90-18,-193-2,798 13,264 6,-581-16,837 65,-1215-45,1618 80,-842-40,-947-48,148 31,-288-24,-36-6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52.3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246 2484,'422'-76,"-203"54,100-12,22 12,110-12,-168 12,-142 10,1 6,83 9,35 21,139 8,-40-22,135 9,-173 7,308-14,-534-7,1-3,60-9,537-16,17-12,-264 13,135-12,51-6,-265 13,-362 27,-3 0,0 1,0-1,0 1,0-1,0 0,0 0,0 0,0 0,0 0,0 0,1-1,-1 1,0-1,0 1,-1-1,1 0,0 0,0 0,0 0,0 0,-1 0,1 0,0-1,-1 1,0 0,1-1,-1 0,0 1,1-1,-1 0,0 1,0-1,0 0,-1 0,1 0,0-2,-14-170,12-588,1 692,2-27,-3 1,-5-1,-4 1,-4 1,-7-9,-7 4,12 51,2-1,3 0,1-1,3 0,0-34,8 82,-1 0,1 0,-1 0,0 0,0 0,0 0,0 0,0 0,-1 0,0 0,1 0,-1 0,0 0,0 0,-1 1,1-1,-1 0,1 1,-1-1,0 1,0-1,0 1,0 0,0 0,0 0,-1 0,1 0,-1 1,1-1,-1 1,0 0,0-1,0 1,1 0,-1 1,-1-1,-131 11,66 2,-354-2,287-12,-425-9,-340-25,-374 25,483-15,-332 53,369 1,4 0,-179 2,312-31,316-25,272 19,26 5,0 1,-1-1,0 1,1 0,-1 1,0-1,1 1,-1-1,0 2,0-1,1 0,-1 1,0 0,1 0,-1 0,0 1,7 50,2-39,21 246,-11-82,-8 1,-8 28,1-57,4 33,8 0,11 22,-13-137,9 66,-5 0,-4 61,-10-159,12 112,-4-116,-1 1,-2-1,-1 0,-1 1,-2 0,-1 0,-3 11,-8 17,10-53,0 0,0 0,0 1,1-1,0 0,0 1,1-1,0 0,0 1,1-1,0 1,0-1,1 0,0 0,0 0,1 0,1 2,7 10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02.0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287 200,'-22'22,"1"2,1 1,2 0,0 2,1 0,2 1,1 0,1 1,2 0,1 1,1 1,1 0,2 0,1 0,2 0,1 1,1 0,3 21,3-33,1 0,1 0,0-1,2 0,0-1,1 0,1 0,1-1,0-1,1 0,1 0,0-1,1-1,1-1,0 0,1-1,0-1,1 0,0-1,1-1,-1-1,2-1,-1 0,5-1,-3 1,1-2,-1-1,1-1,0 0,0-2,0-1,0 0,0-2,0 0,0-1,-1-2,1 0,-1-1,0-2,-1 0,0 0,0-2,-1-1,0 0,-1-2,0 0,-1-1,0 0,-1-1,-1-1,-1-1,0 0,7-12,-8 3,-1-1,-2 0,0-1,-2 0,-1-1,-1 0,-1 0,-2 0,-1 0,-1-1,-2 1,0-1,-2 1,-2 0,0 0,-2 1,-1-1,-2 1,0 1,-2 0,-1 1,-1 0,-16-22,13 28,0 1,-1 1,-1 1,-1 1,0 0,-1 1,-1 2,0 0,-1 1,0 1,-1 2,0 0,0 1,-1 2,0 0,0 2,-1 0,1 2,-1 1,0 1,1 1,-1 2,1 0,0 2,0 0,0 2,0 1,1 0,1 2,-1 1,2 1,-6 4,-104 80,81-53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12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905 366,'-23'-7,"-1"1,1 2,-1 0,0 1,-1 1,1 2,0 0,0 2,-1 0,1 2,1 0,-1 2,1 1,-1 1,3 0,1 1,1 1,0 1,0 1,1 1,1 0,0 1,1 1,0 0,1 1,1 1,-10 15,-3 9,1 1,2 1,2 1,2 1,-1 9,4-8,2 2,2-1,2 2,2-1,1 11,6-38,0 0,2 0,1 0,0 0,2 0,0 0,1 0,1 0,1-1,1 0,1 0,1-1,3 6,-5-15,1 0,0 0,0 0,1-1,0 0,1-1,0 0,0-1,0 0,1 0,0-1,1 0,-1-1,1-1,0 0,1 0,-1-1,0-1,3 1,14 0,1 0,-1-2,1-1,-1-1,1-2,-1-1,21-5,2-6,0-1,-1-3,-1-2,-2-2,0-2,-1-3,-2-1,0-2,-3-3,0-1,-3-1,-1-3,-1-1,-3-2,-1-1,-2-1,3-11,-19 30,-2-1,0-1,-2 0,-1-1,-1 0,-1 0,-1-1,-2 1,-1-2,-1 1,-2 0,-1 0,-1-1,-1 1,-2 0,-1 0,-1 0,-2 1,0 0,-2 0,-1 1,-2 0,0 1,-2 0,0 2,-2-1,-1 2,-5-5,5 11,-1 1,0 1,-1 0,-1 1,0 2,-1 0,0 1,0 1,-1 1,-1 1,0 1,0 2,0 0,0 1,-1 2,0 0,-11 2,-8 1,1 3,0 1,0 2,0 2,1 2,0 2,1 1,0 2,-19 13,-16 12,2 4,2 2,2 4,-12 16,-7 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41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344 112,'1'-4,"-1"0,1 0,-1 0,0-1,-1 1,1 0,-1 0,1 0,-1 0,0 0,-1 0,1 0,-1 0,0 1,0-1,0 1,0-1,0 1,-1 0,0-1,1 1,-1 1,0-1,-1 0,1 1,0-1,-1 1,1 0,-1 0,0 1,0-1,0 1,0-1,0 1,0 1,0-1,0 0,0 1,0 0,0 0,0 0,0 1,-3 0,-2 2,0 0,0 1,0 0,1 0,-1 1,1 0,0 1,1 0,-1 0,1 1,0 0,1 0,0 0,0 1,0 0,1 0,0 0,-1 5,-64 168,67-172,-2 5,1-1,0 1,1 0,1 1,0-1,1 0,1 1,0-1,1 1,0-1,1 0,1 1,0-1,2 1,-4-13,0 0,0 0,0 0,0 0,1 0,-1 0,0 0,1-1,0 1,-1 0,1-1,0 1,0-1,0 0,0 0,0 0,0 0,0 0,0 0,1 0,-1-1,0 1,0-1,1 0,-1 1,0-1,1 0,-1 0,0-1,1 1,-1 0,0-1,0 1,1-1,-1 0,0 0,0 0,1 0,74-53,-40 13,-1-2,-3-2,-1 0,-2-3,-3 0,4-13,3-41,-34 197,25 101,-23-182,0 0,0 0,2 0,-1 0,2-1,0 0,1 0,0 0,1-1,0 1,1-2,0 1,1-1,0 0,1-1,6 5,-13-13,-1 0,0-1,1 1,-1-1,1 0,0 1,-1-1,1 0,0-1,0 1,0 0,-1-1,1 0,0 0,0 0,0 0,0 0,0 0,0-1,-1 1,1-1,0 0,0 0,0 0,2-5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42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16 221,'-1'0,"-1"-1,1 0,0 0,0 0,0 0,1 0,-1 0,0 0,0 0,0 0,1 0,-1 0,1-1,-1 1,1 0,-1 0,1-1,0 1,-1 0,1-1,0 1,0 0,0-1,0 1,0 0,0-1,1 1,-1 0,0-1,1 1,-1 0,1 0,-1-1,1 1,-1 0,1 0,0 0,0 0,0 0,-1 0,1 0,0 0,0 0,1 0,-1 0,0 1,0-1,0 0,0 1,1-1,-1 1,0-1,0 1,1 0,-1 0,0-1,1 1,-1 0,0 0,1 0,-1 0,0 1,1-1,-1 0,2 1,283-2,-266 2,5 0,-41-8,15 6,-17-2,0-2,0 0,1-1,0-1,0 0,1-1,0-1,0-1,1 0,0-1,-8-9,22 19,0 1,0-1,0 0,0-1,0 1,0 0,0 0,0 0,1 0,-1-1,0 1,1 0,-1-1,1 1,0 0,-1-1,1 1,0-1,0 1,0 0,0-1,0 1,0-1,0 1,1 0,-1-1,0 1,1-1,-1 1,1 0,0 0,-1-1,1 1,0 0,0 0,0 0,-1 0,1 0,0 0,1 0,-1 0,0 0,0 0,0 0,0 1,1-1,-1 1,0-1,1 1,-1-1,0 1,1 0,-1-1,1 1,-1 0,0 0,1 0,-1 0,1 0,-1 0,0 1,1-1,0 1,23 2,0 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4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1,'-5'4,"-1"8,0 5,1 5,2 4,1 2,0 1,2 0,0-4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42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4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 0,'-17'9,"1"-3,1 2,0 0,0 1,1 0,0 1,1 1,-8 8,19-18,1 1,0-1,-1 0,1 1,0-1,0 1,0-1,0 1,0-1,0 1,0 0,1 0,-1-1,1 1,-1 0,1 0,0 0,-1 0,1-1,0 1,0 0,0 0,1 0,-1 0,0 0,1-1,-1 1,1 0,0 0,-1-1,1 1,0 0,0-1,0 1,0-1,1 1,-1-1,1 2,69 37,-39-25,-27-12,0-1,-1 0,1 1,0 0,-1 0,0 0,0 1,0-1,0 1,0 0,-1 0,1 0,-1 1,0-1,-1 1,1 0,-1 0,0 0,0 0,0 0,-1 0,0 0,0 1,0-1,-1 0,1 1,-1-1,0 0,-1 1,0-1,0 0,0 1,0-1,-1 0,0 0,0 0,-1 3,-11 7,1-2,-2 0,0 0,0-2,-1 0,0 0,-1-2,0 0,-1-1,0 0,0-2,0 0,-1-1,-12 1,30-5,-18 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50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0 565,'10'29,"3"14,-1 5,-2-6</inkml:trace>
  <inkml:trace contextRef="#ctx0" brushRef="#br0" timeOffset="436.542">0 1,'181'192,"-88"-101,-86-83,-1-1,1 1,-1 0,-1 1,1 0,-1-1,-1 1,0 1,0-1,-1 1,0 0,-1-1,0 1,0 0,-1 0,0 1,-1 7,26 206,11-85,-36-138,-1 0,0 0,1 0,-1 0,1 0,-1 0,1 0,-1 0,1 0,0 0,-1 0,1 0,0 0,0 0,0-1,0 1,0 0,0-1,0 1,0 0,0-1,0 0,0 1,0-1,0 1,1-1,-1 0,0 0,0 0,0 0,0 0,1 0,-1 0,0 0,0 0,0-1,0 1,0 0,1-1,-1 1,0-1,0 1,0-1,0 1,0-1,0 0,0 1,-1-1,1 0,0 0,0 0,0 0,0-1,42-59,-39 53,167-243,-133 205,-25 28</inkml:trace>
  <inkml:trace contextRef="#ctx0" brushRef="#br0" timeOffset="766.31">959 622,'49'-57,"-3"-2,-3-1,1-8,-4-19,-39 84,0 0,0 0,0 0,0 0,0 0,-1-1,0 1,1 0,-1 0,-1-1,1 1,0 0,-1 0,0 0,1-1,-1 1,0 0,-1 0,1 0,-1 0,1 0,-1 1,0-1,0 0,0 1,-1-1,-3 0,0 2,0-1,0 1,0 0,-1 0,1 1,0-1,-1 1,1 1,0-1,-1 1,1 1,0-1,0 1,0 0,0 0,0 0,1 1,-1 0,0 0,-2 3,-11 5,2 1,0 0,0 1,1 1,1 0,0 1,1 1,0 0,2 1,0 1,0 0,2 0,1 1,0 0,1 1,1 0,1 0,1 0,0 1,1 7,2-19,1 1,0-1,0 1,1 0,0-1,1 1,0-1,1 1,0-1,0 1,1-1,0 0,1 0,0 0,0-1,1 1,0-1,0 0,1-1,0 1,0-1,1 0,0-1,0 1,1-1,0-1,0 1,6 1,-5-2,0-1,0-1,0 1,1-2,0 1,-1-2,1 1,0-1,0 0,0-1,0 0,0-1,0 0,-1-1,1 0,0 0,-1-1,1 0,4-3,4-7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48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1153,'-5'-10,"4"-17,1-9,1-4,5 1,2 2,4 3,0-3,-2 0,2 2,-1 2,3 6,-2 4,3 0,3-1,3 5,3 4,-2 5</inkml:trace>
  <inkml:trace contextRef="#ctx0" brushRef="#br0" timeOffset="565.603">402 983,'30'-18,"0"-1,-2-1,0-1,-1-2,-1-1,15-19,-39 41,0 0,0 1,0-1,0 0,0 0,-1 0,1 0,-1 0,0 0,1-1,-1 1,0 0,0-1,0 1,-1-1,1 1,-1-1,1 1,-1-1,0 1,0-1,0 0,0 1,0-1,-1 1,1-1,-1 1,0-1,0 1,0-1,0 1,0 0,0-1,0 1,-1 0,1 0,-1 0,0 0,0 0,1 1,-1-1,0 0,-1 1,1-1,0 1,0 0,0 0,-1 0,1 0,-1 0,1 0,-1 1,1-1,-2 1,-8 2,1 0,-1 1,1 0,0 1,0 0,0 1,0 0,1 0,0 1,0 1,0 0,1 0,0 1,1 0,0 1,0 0,0 0,1 0,1 1,0 0,0 0,1 1,0 0,1 0,0 0,0 0,1 3,0-5,0-1,0 1,1 0,0 0,0 0,1 0,0 1,1-1,0 0,1 0,0 0,0 0,1 0,0 0,0 0,1 0,0 0,1-1,0 0,0 0,1 0,0 0,1 0,-1-1,1 0,1-1,-1 1,1-1,0 0,0-1,1 0,0 0,0 0,0-1,0 0,3 0,15 1,1-1,-1-1,0-1,1-1,0-2,-1 0,0-2,1-1,-1-1,-1-1,1-2,19-8,-8-1,-1-2,-1-1,-1-2,-1-2,-1 0,-1-2,-2-2,0-1,-2 0,-1-3,-1 0,-2-1,-2-1,-1-1,13-32,-21 42,0-1,-2-1,-1 0,-1-1,-1 0,-2 0,-1 0,-1 0,-1-1,-2 1,0-1,-2 0,-6-25,8 48,-1 0,1-1,-2 1,1 0,-1 0,0 0,0 0,0 0,-1 0,0 1,0-1,-1 1,1 0,-1 0,0 0,0 0,-1 1,0 0,0 0,0 0,0 0,0 1,-1 0,1 0,-1 0,0 1,0 0,0 0,0 0,0 1,0 0,-1 0,1 1,0-1,-1 1,1 1,-2-1,-6 7,1 1,-1 0,2 0,-1 1,1 1,0 0,1 1,0 0,1 1,0 0,1 0,0 1,1 1,1-1,0 1,1 0,0 1,1-1,1 1,0 1,-4 27,1 0,3 0,1 0,2 1,2-1,2 1,2-1,2 0,2-1,8 25,-10-42,2 0,1 0,0-1,2-1,1 0,0 0,15 16,-24-33,1 1,1-1,-1 0,1-1,0 1,1-1,-1 0,1-1,0 1,0-2,0 1,1-1,-1 0,1 0,0-1,-1 0,1 0,0-1,1 0,4 0,9-5</inkml:trace>
  <inkml:trace contextRef="#ctx0" brushRef="#br0" timeOffset="1298.657">1588 954,'-20'15,"-27"17,3 1,0 3,2 2,-14 17,54-53,0-1,0 0,0 1,0 0,0-1,0 1,0 0,1 0,-1 0,1 0,-1 0,1 0,0 0,0 1,0-1,0 0,0 1,0-1,1 1,-1-1,1 1,0-1,0 1,0-1,0 1,0-1,0 1,1-1,-1 1,1-1,0 1,-1-1,1 0,0 1,1-1,-1 0,0 0,1 0,-1 0,1 0,-1 0,1 0,0 0,0-1,0 1,1 0,9-1,-1 0,1 0,0-2,0 1,-1-2,1 1,-1-2,1 1,-1-2,0 1,0-2,0 1,-1-2,1 1,-1-1,-1-1,4-2,294-236,-306 244,0 0,0 0,0 0,0 0,0 0,0 1,0-1,1 0,-1 0,0 1,0-1,1 1,-1-1,1 1,-1 0,0-1,1 1,-1 0,0 0,1 0,-1 0,1 0,-1 0,1 1,-1-1,0 0,1 1,-1-1,0 1,1-1,-1 1,0-1,0 1,0 0,1 0,-1 0,0 0,0 0,0 0,0 0,-1 0,1 0,0 0,0 1,-1-1,1 0,0 0,-1 1,1-1,-1 0,0 1,0-1,1 1,10 56,-11-49,0-1,0 1,1 0,0-1,1 1,0-1,0 1,1-1,0 0,0 0,1 0,0-1,0 1,1-1,0 0,0 0,1 0,-1-1,2 0,-1 0,1 0,-1-1,2 0,-1-1,0 1,1-1,0-1,1 1,0-2,-1-1,1 0,0 0,0-1,-1 0,1 0,0-1,0 0,-1-1,1 0,-1 0,0-1,1 0,-1 0,0-1,-1 0,1-1,-1 0,0 0,0 0,0-1,-1 0,4-4,26-40,-3 0,-3-2,-1-2,16-43,2-27,-5-2,-6-2,9-76,-35 160,-2 0,-2 0,-2-1,-2-9,-1 52,-1 1,1-1,-1 0,1 0,-1 1,0-1,0 0,0 0,0 0,0 1,0-1,-1 0,1 0,0 1,-1-1,1 0,-1 0,0 1,0-1,1 1,-1-1,0 1,0-1,-1 1,1-1,0 1,0 0,-1 0,1-1,-1 1,1 0,-1 0,1 1,-1-1,1 0,-1 0,0 1,0-1,1 1,-1 0,0-1,0 1,0 0,1 0,-1 0,0 0,0 0,0 1,1-1,-1 0,0 1,-8 8,1 0,1 0,0 1,0 1,1-1,0 1,0 0,2 1,-1-1,1 1,1 0,0 1,1-1,-1 6,0-5,-11 45,2 1,3 0,2 1,2 6,-1 21,-1-20,3 0,3 1,3-1,3 1,13 65,32 37,-50-169,1 0,0-1,0 1,-1 0,1 0,0 0,0 0,0 0,0-1,0 1,0 0,0 0,0 0,1 0,-1 0,0-1,0 1,1 0,-1 0,1 0,-1-1,1 1,-1 0,1-1,-1 1,1 0,-1-1,1 1,0-1,-1 1,1-1,0 1,0-1,-1 1,1-1,0 0,0 1,0-1,-1 0,1 0,0 0,0 1,0-1,0 0,0 0,-1 0,1 0,0-1,0 1,0 0,0 0,-1 0,1-1,0 1,0 0,0-1,-1 1,1-1,0 1,-1-1,1 1,0-1,-1 0,1 0,3-14</inkml:trace>
  <inkml:trace contextRef="#ctx0" brushRef="#br0" timeOffset="1535.757">2067 673,'38'-5,"33"-2,13 1,-3 1,-5 2,-12 0,-10-3,-6 0,-7 0,-9 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47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36,'-26'-8,"-1"0,0 2,0 1,-1 1,1 1,-1 2,0 0,1 2,-1 1,0 2,1 0,-26 9,45-11,0 1,1 0,0 0,-1 1,1 0,1 0,-1 1,1 0,-1 0,1 1,1-1,-1 1,1 1,0-1,1 1,-1-1,1 1,0 1,1-1,0 0,0 1,1 0,0-1,0 1,1 0,0 0,0 0,0 0,1 1,-1 3,0 0,1 0,0 0,1 0,0 1,1-1,1-1,0 1,0 0,1-1,0 1,1-1,1 0,-1-1,2 1,6 8,-10-16,1-1,0 1,-1-1,1 0,0 0,0 0,0 0,1 0,-1-1,0 0,0 0,1 0,-1-1,1 1,-1-1,0 0,1-1,-1 1,1-1,-1 1,0-1,1 0,-1-1,0 1,0-1,0 0,0 0,0 0,0-1,1-1,101-92,87-157,-155 215,-37 40,0 0,0 0,0 0,0 0,0 0,-1 0,1 1,-1-1,1 0,-1 0,0 1,0-1,0 0,0 1,-1-1,1 0,0 0,-1 1,0-1,1 0,-1 0,0 0,0 0,0 0,-1 1,-73 221,15-50,-26 135,83-299,0 0,0 0,1 0,1 1,0-1,0 1,1-1,0 1,1-1,0 1,0-1,1 1,1-1,0 0,0 0,1 0,25 6,-13-16</inkml:trace>
  <inkml:trace contextRef="#ctx0" brushRef="#br0" timeOffset="284.7">912 177,'-43'64,"3"2,3 1,3 2,2 2,4 1,3 2,4 52,21-121,0-1,0 0,1 0,-1 0,1 0,0 0,0 0,0-1,1 1,-1 0,1 0,0-1,0 1,0-1,1 1,-1-1,1 0,0 0,-1 0,1-1,1 1,-1-1,0 1,1-1,-1 0,1 0,-1-1,1 1,3 0,2 1,1-1,-1-1,1 0,-1 0,1-1,0 0,-1 0,1-1,0-1,-1 0,1 0,-1-1,0 0,0 0,0-1,0 0,-1-1,0 0,1 0,-2 0,1-1,-1-1,3-2,5-5,-2-1,1 0,-2-1,0-1,-1 0,-1 0,0-1,-1 0,-1 0,4-17,-6 15,0 0,-2 0,0-1,-1 0,-1 1,-1-1,-1 0,-1 0,-1 0,-1 1,0-1,-2 1,-2-8,4 22,1 0,-1 0,-1 0,1 0,-1 0,0 1,0-1,-1 1,1 0,-1 1,0-1,-1 1,1 0,-1 0,0 1,0-1,0 1,0 1,-1-1,-18-4</inkml:trace>
  <inkml:trace contextRef="#ctx0" brushRef="#br0" timeOffset="614.608">1420 36,'-10'14,"0"0,2 0,-1 0,2 1,0 1,1-1,1 1,0 0,1 0,1 1,0-1,1 1,1 10,0-24,0-1,1 1,-1 0,1 0,0 0,0 0,0 0,0-1,0 1,1 0,-1 0,1 0,0-1,0 1,0 0,0-1,1 1,-1-1,0 1,1-1,0 0,0 1,-1-1,1 0,1 0,-1-1,0 1,0 0,1-1,-1 1,1-1,-1 0,1 1,0-1,-1-1,1 1,0 0,0-1,-1 1,1-1,0 0,0 0,0 0,0 0,-1 0,1-1,0 1,0-1,1 0,1-3,0-1,-1 1,1 0,-1-1,0 0,0 0,-1 0,1-1,-1 1,0-1,-1 0,0 1,1-1,-2-1,1 1,-1 0,0 0,0 0,-1-1,1 1,-2 0,1-1,-1-4,0-2,-1 1,0-1,-1 1,0 0,-1-1,-1 1,0 1,0-1,-1 1,0 0,-5-5,-1-1,1 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44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29 737,'-5'271,"-5"-235,10-36,1 0,-1-1,0 1,0-1,0 1,0 0,0-1,0 1,0 0,0-1,0 1,0-1,0 1,0 0,0-1,0 1,0-1,0 1,0 0,0-1,0 1,-1 0,1-1,0 1,0 0,0-1,-1 1,1 0,0-1,0 1,-1 0,1 0,0-1,-1 1,1 0,0 0,-1 0,1 0,0-1,-1 1,1 0,0 0,-1 0,1 0,-1 0,1 0,0 0,-1 0,1 0,-1 0,1 0,0 0,-1 0,1 0,0 0,-1 1,-1-38,1 0,2 0,2 0,1 1,2-1,1 1,2 1,1-1,2 2,2-1,1 2,6-10,80-110,-101 152,1 1,-1-1,1 0,-1 0,1 0,-1 0,1 0,-1 1,1-1,0 0,0 1,-1-1,1 0,0 1,0-1,0 1,-1-1,1 1,0-1,0 1,0 0,0-1,0 1,0 0,0 0,0 0,0 0,0 0,0 0,0 0,0 0,0 0,0 0,0 1,0-1,0 0,0 1,0-1,-1 0,1 1,0-1,0 1,0 0,-1-1,1 1,0 0,0-1,-1 1,1 0,20 49,-17-35,3 4</inkml:trace>
  <inkml:trace contextRef="#ctx0" brushRef="#br0" timeOffset="286.229">622 596,'-17'27,"2"1,0 1,2 0,1 1,2 0,1 1,1 0,2 1,1-1,1 1,1 14,3-42,0-1,0 0,0 1,1-1,-1 1,1-1,0 1,0-1,0 0,0 1,1-1,-1 0,1 0,0 0,0 0,0 0,0-1,0 1,1-1,-1 1,1-1,0 0,-1 0,1 0,0 0,0 0,0-1,1 1,-1-1,0 0,1 0,-1 0,0-1,1 1,-1-1,1 0,-1 0,1 0,-1 0,1 0,-1-1,0 0,1 1,-1-1,1 0,1-2,8-3,0-1,-1-1,1 0,-1-1,-1 0,0-1,0 0,-1-1,0 0,-1 0,0-1,-1 0,-1-1,0 0,0 0,-1-1,-1 1,0-1,-1-1,0 1,-2 0,1-1,-1-4,-3 9,1-1,-1 1,-1 0,0-1,0 1,-1 0,0 0,-1 1,0-1,-1 1,0-1,0 1,-1 1,0-1,0 1,-1 0,0 1,-1-1,1 1,-1 1,-1 0,1 0,-4-1,-6-5</inkml:trace>
  <inkml:trace contextRef="#ctx0" brushRef="#br0" timeOffset="588.549">1101 31,'-20'110,"4"0,2 58,15-108,3-1,2 1,3-1,2-1,11 27,-13-48,8 89,-16-100</inkml:trace>
  <inkml:trace contextRef="#ctx0" brushRef="#br0" timeOffset="1370.418">876 568,'132'15,"2"-5,102-7,-32-29,-99 1,-105 25,0 0,0 1,0-1,0 0,-1 0,1 0,0 1,0-1,0 0,0 0,0 1,0-1,0 0,0 0,0 1,-1-1,1 0,0 1,0-1,0 0,1 0,-1 1,0-1,0 0,0 0,0 1,0-1,0 0,0 0,0 1,0-1,1 0,-1 0,0 0,0 1,0-1,0 0,1 0,-1 0,0 0,0 1,0-1,1 0,-1 0,0 0,0 0,1 0,-1 0,0 0,0 0,1 1,-24 15,-126 94,139-100,-3 2,0 0,0 1,1 1,1 0,0 1,1 0,1 1,0 0,-5 15,13-30,1 1,-1 0,0-1,1 1,0 0,-1 0,1-1,0 1,0 0,0 0,0 0,0-1,1 1,-1 0,0 0,1-1,0 1,-1 0,1-1,0 1,0-1,-1 1,1-1,1 1,-1-1,0 1,0-1,0 0,1 0,-1 0,0 0,1 0,-1 0,1 0,0 0,-1 0,1-1,0 1,-1-1,1 1,0-1,0 0,-1 1,1-1,0 0,1 0,83-13,-68 3,0 0,0-1,-1-1,0 0,-1-2,10-10,66-49,-90 72,1 0,-1 0,1 0,0 0,-1 1,1-1,0 1,-1 0,1-1,0 1,0 0,-1 1,1-1,0 0,0 1,-1 0,1 0,-1-1,1 2,0-1,-1 0,0 0,1 1,-1-1,0 1,0 0,0 0,0 0,0 0,0 0,0 0,-1 0,1 0,-1 1,0-1,1 1,-1-1,0 1,-1-1,1 1,0 0,-1-1,1 1,-1 0,0 0,0-1,0 1,0 2,40 106,-38-107,0 0,1-1,-1 0,1 0,0 1,0-2,0 1,1 0,-1-1,0 1,1-1,0 0,0 0,-1 0,1-1,0 1,0-1,1 0,-1 0,0-1,0 1,0-1,1 0,-1 0,0 0,4-1,1-3,0 0,-1 0,1-1,-1 0,1 0,-2-1,1 0,-1 0,1-1,-2 0,1 0,-1-1,0 0,-1 0,0 0,3-6,2-1,27-46,-2-1,-4-2,-2-1,-3-2,-3 0,4-27,13-79,-39 172,0 0,0 0,-1 0,1 0,0-1,-1 1,1 0,-1-1,1 1,-1 0,0-1,1 1,-1 0,0-1,0 1,0 0,0-1,0 1,0-1,-1 1,1 0,0-1,-1 1,1 0,-1-1,1 1,-1 0,0 0,1 0,-1-1,0 1,0 0,0 0,0 0,0 0,0 0,0 1,0-1,0 0,-1 0,1 1,0-1,0 1,-1-1,1 1,0-1,-1 1,1 0,0 0,-1 0,1 0,-1 0,1 0,0 0,-1 0,1 0,0 0,-2 1,-7 10,1 0,0 0,1 1,0 0,1 0,0 0,1 1,0 1,1-1,1 1,0-1,1 1,0 0,1 1,0 10,-5 10,3-16,1-1,1 0,0 1,1-1,1 1,1 0,1 3,11 41,3 0,3-1,2-2,12 20,-8-7,-21-61</inkml:trace>
  <inkml:trace contextRef="#ctx0" brushRef="#br0" timeOffset="1851.247">1977 568,'112'15,"-1"4,-1 6,19 10,-106-28,0 1,0 1,-1 1,0 1,-1 0,-1 2,14 11,42 25,-72-49,0-1,0 1,-1-1,1 0,0 0,0-1,0 1,-1-1,1 0,-1 0,1 0,-1 0,0-1,1 1,-1-1,-1 0,1 0,0 0,-1 0,1 0,-1-1,0 1,0-1,-1 1,1-1,-1 0,1-1,1 0,6-8,-1 0,-1-1,0 0,-1-1,0 1,-1-1,-1 0,0 0,-2 0,1-6,-2 20,-1-1,0 0,0 1,0-1,0 0,0 1,0-1,0 0,0 1,-1-1,1 0,-1 1,1-1,-1 1,0-1,0 1,1-1,-1 1,0-1,0 1,0 0,-1 0,1-1,0 1,0 0,-1 0,1 0,0 0,-1 1,1-1,-1 0,1 1,-1-1,0 1,1-1,-1 1,0 0,1-1,-1 1,0 0,0 0,-66 23,48-7,1 0,1 1,1 1,0 0,1 1,1 1,-9 17,15-24,2 0,-1 1,2 0,-1 0,2 1,0 0,1 0,1 0,0 0,1 1,0-1,1 1,1-1,1 6,0-16,-1 1,1-1,0 0,1 1,-1-1,1 0,0 0,1 0,-1 0,1-1,0 1,0 0,0-1,1 0,0 0,-1 0,1-1,1 1,-1-1,0 0,1 0,0 0,0 0,0-1,0 0,0 0,0-1,0 1,0-1,3 0,12 2,0 0,1-2,-1 0,0-1,1-1,-1-2,11-1,-7-2,0 0,-1-1,0-2,0 0,-1-1,0-1,-1-2,0 0,-1-1,-1-1,17-15,-13 9,-3 4</inkml:trace>
  <inkml:trace contextRef="#ctx0" brushRef="#br0" timeOffset="2441.497">3302 681,'-9'-10,"8"7,-1 1,1 0,0 0,-1 0,0 0,1 0,-1 1,0-1,0 0,0 1,0 0,0-1,0 1,0 0,-1 0,1 0,0 0,-1 0,1 1,0-1,-1 1,1-1,-1 1,1 0,-1 0,1 0,-1 1,1-1,-1 0,1 1,0 0,-1-1,1 1,0 0,-3 1,-2 4,-1 0,1 0,0 1,0 0,1 0,0 1,0-1,1 1,0 1,0-1,1 1,-1 3,-20 32,11-21,1 0,2 1,0 1,2 0,0 0,2 1,1 0,0 7,4-26,1-1,0 1,0 0,0 0,1 0,0-1,1 1,-1 0,1 0,1 0,-1-1,1 1,0-1,1 1,-1-1,1 0,1 0,-1 0,1 0,0-1,0 1,1-1,-1 0,1 0,0-1,1 1,-1-1,1 0,0-1,0 1,0-1,0-1,0 1,2 0,5-4,0 0,0 0,0-1,0-1,-1 0,1-1,-1 0,1-1,-1 0,-1-1,1 0,-1-1,0 0,-1-1,0 0,0-1,0 0,4-6,26-22,-1-1,-2-2,-2-1,-2-2,-1-2,-3-1,-1-1,-3-1,-2-1,-2-1,-2-1,-2-1,-3-1,-2 0,-2 0,-2-1,-1-49,-5 95,-1 0,0 0,0 0,-1 0,0 0,-1 0,0 1,0-1,0 0,-1 0,0 1,-1-1,0 1,0-1,0 1,-1 0,0 1,-1-1,1 1,-1-1,0 1,-1 1,1-1,-1 1,-1 0,1 0,0 1,-5-3,1 5,1 1,-1 0,0 0,1 1,-1 1,0-1,1 1,-1 1,1 0,-1 0,1 1,0 0,0 1,0 0,0 0,1 1,0 0,-6 4,-6 6,1 0,0 1,0 1,2 1,0 1,-10 15,14-17,1 1,1 0,1 1,0 0,1 1,2 0,-1 0,2 1,1-1,1 1,0 0,2 1,0-1,2 0,0 1,1-1,2 1,0-1,1 0,1 0,1-1,3 8,1-5,0 0,2-1,0 0,1-1,2-1,0 0,1-1,0 0,2-2,0 0,1-1,1-1,0 0,1-2,19 10,-5-6,0-1,0-2,2-1,-1-2,10 0,-17-5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52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1,'18'101,"21"242,0-106,-33-208,5 52,-10-57</inkml:trace>
  <inkml:trace contextRef="#ctx0" brushRef="#br0" timeOffset="168.831">0 621,'53'-28,"22"-15,8 0,-5 7,-7 6,-10 7,-6 8,-7 6,-8 5,-10 3</inkml:trace>
  <inkml:trace contextRef="#ctx0" brushRef="#br0" timeOffset="434.24">734 594,'-10'15,"0"1,1 0,1 1,1 0,0 0,1 1,1 0,0 0,2 0,0 1,1 2,1-18,1 0,0 0,0 0,0 0,0 0,1 1,-1-1,1 0,0 0,0 0,0 0,0 0,1 0,-1-1,1 1,-1 0,1-1,0 1,0-1,0 0,1 1,-1-1,0 0,1 0,0 0,-1-1,1 1,0-1,0 0,0 1,0-1,0 0,0-1,0 1,0 0,0-1,0 0,0 0,1 0,-1 0,0 0,0-1,0 1,0-1,0 0,1 0,13-7,0-1,-1 0,0-1,0-1,-1-1,0 0,-1-1,-1 0,0-1,-1-1,2-3,-9 12,1 0,-1 0,0 0,0-1,-1 0,0 0,0 0,-1-1,0 1,0-1,0 0,-1 0,-1 0,1 0,-1 0,-1 0,1 0,-1 0,-1-1,0 1,0 0,0 0,-1 0,0 0,-3-7,2 9,1 1,-1-1,-1 1,1 0,-1 0,0 0,0 0,0 1,0-1,-1 1,0 0,0 1,0-1,0 1,-1 0,1 0,-1 0,0 1,0 0,0 0,0 1,0-1,0 1,0 1,0-1,-1 1,1 0,0 1,0-1,-1 1,-67 29,55-17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54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0,'130'445,"-120"-372,20 58,-30-131,0 1,1 0,-1-1,0 1,1 0,-1-1,1 1,-1-1,1 1,-1 0,1-1,-1 1,1-1,0 0,-1 1,1-1,0 1,-1-1,1 0,0 0,-1 1,1-1,0 0,0 0,-1 0,1 0,0 0,0 0,-1 0,1 0,0 0,0 0,-1 0,1 0,0-1,-1 1,1 0,0 0,-1-1,1 1,0-1,-1 1,1 0,0-1,-1 1,1-1,-1 1,1-1,-1 0,1 1,-1-1,0 0,1 1,-1-1,1 0,25-42,-24 39,33-72,-3-2,19-72,43-106,-84 238,-1 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52:55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1 334,'89'0,"0"-3,0-5,3-3,19-10,-41 6,0 3,1 3,62 1,-159-12,4 6,0 0,1-1,0-1,2-1,-1-1,2-1,1 0,0-1,2-1,-5-8,3 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7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294 227,'-29'19,"-24"21,-2 8,2 1,11-3,12-5,12-4,8-4,6-3,9-1,8-6,2-2,3-5,4-4,2-5,3-4,-5-2</inkml:trace>
  <inkml:trace contextRef="#ctx0" brushRef="#br0" timeOffset="334.905">575 367,'-9'17,"0"1,1-1,1 1,0 1,1-1,1 1,1 0,1 0,1 0,0 1,1-1,2 13,0-28,-1-1,1 1,0-1,1 0,-1 1,0-1,1 0,0 0,0 0,0 0,0 0,0 0,1-1,-1 1,1-1,0 1,-1-1,1 0,0 0,0 0,1-1,-1 1,0-1,0 0,1 1,-1-2,1 1,-1 0,1-1,-1 1,1-1,-1 0,1 0,0-1,-1 1,1-1,7 0,-1 0,1-2,0 1,-1-1,1-1,-1 0,0 0,-1-1,1 0,-1-1,4-3,-4 4,0-1,-1-1,0 0,0 0,0 0,-1-1,0 0,-1-1,1 1,-2-1,1 0,-1-1,-1 1,1-1,-2 0,1 0,-2-1,1 1,-1-1,-1 1,0-1,0 1,-1-6,-1 10,-1 1,1 0,-1 0,0 0,0 0,0 0,-1 1,1-1,-1 0,0 1,-1 0,1 0,-1 0,0 0,1 1,-2-1,1 1,0 0,-1 0,0 1,1-1,-1 1,0 0,0 0,0 1,0-1,-1 1,1 0,0 1,-1-1,1 1,0 0,-1 1,1-1,0 1,0 0,-1 0,1 0,0 1,-21 9</inkml:trace>
  <inkml:trace contextRef="#ctx0" brushRef="#br0" timeOffset="787.292">971 593,'133'-304,"-121"289,-7 20,-7 32,1-25,8 96,-6-104,0 0,0-1,1 1,-1 0,1-1,0 1,0-1,0 0,0 0,0 0,1 0,-1 0,1 0,0 0,0-1,0 1,0-1,1 0,-1 0,1 0,-1-1,1 1,-1-1,1 0,0 0,2 0,3-2,0-1,0 0,-1 0,1-1,-1 0,1-1,-1 0,0 0,0-1,-1 0,0 0,1 0,-2-1,1-1,-1 1,0-1,0 0,-1 0,0-1,0 1,0-1,0-2,9-14,-3 2</inkml:trace>
  <inkml:trace contextRef="#ctx0" brushRef="#br0" timeOffset="1164.295">1846 170,'-206'142,"205"-142,-1 1,1-1,-1 1,1-1,-1 1,1-1,0 1,-1 0,1-1,0 1,0 0,-1 0,1 0,0 0,0 0,0 0,0 1,0-1,0 0,1 0,-1 1,0-1,1 1,-1-1,1 0,-1 1,1-1,0 1,-1-1,1 1,0-1,0 1,0-1,0 1,0-1,1 1,-1-1,0 1,1-1,-1 1,1-1,-1 0,1 1,0-1,0 0,0 1,-1-1,1 0,1 1,7 3,1-1,-1-1,1 1,0-1,0-1,0 0,0-1,0 1,0-2,1 0,-1 0,5-1,95 14,-107-11,1 1,-1-1,-1 1,1 0,0 0,0 0,-1 0,0 1,0-1,0 0,0 1,0 0,-1-1,1 1,-1 0,0 0,0 0,-1 0,1 0,-1 0,0 0,0 0,0 0,0 0,-1 0,0 0,0 0,0 0,0-1,0 1,-1 0,0-1,1 1,-1-1,-1 1,1-1,0 0,-1 0,0 0,0 0,0 0,-2 1,-6 8,-1 0,0-1,-1 0,0-1,-1-1,1 0,-2 0,0-2,0 0,-13 5,4-5</inkml:trace>
  <inkml:trace contextRef="#ctx0" brushRef="#br0" timeOffset="1402.269">2495 0,'-9'44,"-9"32,-1 9,-1-5,1-12,5-12,5-11,4-9,2-5,-3-8,0-8</inkml:trace>
  <inkml:trace contextRef="#ctx0" brushRef="#br0" timeOffset="1552.726">2185 367,'53'-4,"22"-3,7 1,-4 2,-12 0,-11 2,-16 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81 299,'-64'402,"48"-350,15-71,69-190,-51 166,3 0,1 0,2 2,1 1,3 1,1 1,1 2,3 1,0 1,3 1,20-14,22-6,-75 55,0 0,-1 0,1-1,0 1,-1 0,1 1,-1-1,1 0,-1 0,0 0,0 1,0-1,-1 1,1-1,0 1,-1-1,0 1,1-1,-1 1,0-1,0 1,-1-1,1 1,0-1,-1 2,1 1,-3 229,7-211,3-5</inkml:trace>
  <inkml:trace contextRef="#ctx0" brushRef="#br0" timeOffset="248.995">787 270,'43'0,"39"-4,9-3,-5 1,-13 2,-14 0,-12 2,-9-4,-7-1,-3 1,-7 6,-7 3</inkml:trace>
  <inkml:trace contextRef="#ctx0" brushRef="#br0" timeOffset="493.445">815 637,'38'-4,"33"-8,8 0,-4-4,-11 1,-10 4,-15 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1,'-5'14,"-1"10,0 6,1 2,2 0,-4-4,4-13,3-13,6-7,2-8,4-1,1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3557,'20'75,"-18"-60,4 294,-23-198,20-102,0-6</inkml:trace>
  <inkml:trace contextRef="#ctx0" brushRef="#br0" timeOffset="1614.851">3923 1,'-22'87,"31"56,3-61,18 133,-30 389,-1-350,-26-85,14-28,3-72,4 0,2 0,3 0,4 15,-1 36,9 106,-1-161,-3 2,-3-1,-3 0,-4 30,1 24,-23 49,-6 1,30 140,-19-209,20-101,0 0,0 0,1 0,-1 0,0 0,0-1,0 1,1 0,-1 0,0 0,0 0,1 0,-1 0,0 0,1 0,-1 0,0 0,0 0,1 0,-1 0,0 0,0 0,1 0,-1 0,0 0,0 1,1-1,-1 0,0 0,0 0,0 0,1 0,-1 1,0-1,0 0,0 0,1 0,-1 1,4-14</inkml:trace>
  <inkml:trace contextRef="#ctx0" brushRef="#br0" timeOffset="2583.494">1 3840,'2655'0,"-2315"-28,82-1,-83 18,-223-1,0 5,90 7,-82 2,-99-2</inkml:trace>
  <inkml:trace contextRef="#ctx0" brushRef="#br0" timeOffset="2828.468">4544 3303,'-48'24,"-40"27,-14 15,0 0,9-1,9-2,10-2,8-6,6-4,8-5,8-6,6-5,6-3,8-8</inkml:trace>
  <inkml:trace contextRef="#ctx0" brushRef="#br0" timeOffset="3377.952">1355 3416,'-338'212,"193"-128,-466 268,599-345,1 1,-1 0,1 1,1 0,-1 1,2 0,-1 0,1 1,1 0,0 1,1 0,0 0,0 1,2-1,-3 7,3 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5:33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1672 1612,'18'-1,"0"1,1 1,-1 1,-1 0,1 2,0 0,-1 0,1 2,-2 0,1 1,0 1,-1 0,1 2,191 138,-30 4,-34-15,-52 25,69 44,-64-21,-28-46,-61-126,4 9,-29-35,-107-128,97 111,-1 0,-1 2,-1 1,-2 1,-23-14,-105-94,-79-194,109 216,97 87,0-2,2-2,1-1,1-1,2-1,-14-23,-55-55,97 110,-1 1,0-1,0 0,1 0,-1 0,0-1,0 1,1 0,-1 0,0 0,0 0,1 0,-1 0,0 0,0 0,1 0,-1-1,0 1,0 0,1 0,-1 0,0-1,0 1,0 0,0 0,1 0,-1-1,0 1,0 0,0 0,0-1,0 1,0 0,0 0,0-1,0 1,0 0,0 0,0-1,0 1,0 0,0-1,0 1,0 0,0 0,0-1,0 1,0 0,0 0,0-1,0 1,-1 0,1 0,26 9,21 12,-2 1,0 3,-1 1,-2 3,-1 1,10 11,202 202,-51-84,-181-143,-1 2,-1 0,0 1,-1 1,-2 0,0 2,-1 0,-1 0,-1 1,5 16,-13-31,155 228,-123-175,-62-69,-216-217,146 123,63 64,-1 1,-3 2,0 1,-3 3,0 0,-9-2,-149-112,-50-91,248 236,-1 0,0-1,1 1,-1 0,1 0,-1 0,0 0,1 0,-1 0,0-1,1 1,-1 0,0 0,1 0,-1-1,0 1,0 0,1-1,-1 1,0 0,0 0,0-1,1 1,-1 0,0-1,0 1,0-1,0 1,0 0,1-1,-1 1,0 0,0-1,0 1,0-1,0 1,0 0,-1-1,1 1,0 0,0-1,0 1,0 0,0-1,41 16,-40-14,52 23,0 2,-3 3,0 2,28 23,117 135,38 68,-74-94,-155-157,0 0,0 0,0 1,-1-1,0 1,0 0,-1 0,0 0,0 1,0-1,-1 0,0 1,-1-1,0 7,11 54,-7-60,-11-34,-6 0,-1 0,-2 1,0 1,-2 0,0 2,-2 0,0 1,-17-13,30 27,-35-33,5 6,1-2,3-1,0-1,3-2,-5-10,-95-177,114 204,-1 1,0 1,-2 0,-1 1,-1 1,0 1,-1 1,-1 1,-17-9,-123-110,162 133,-1 1,1 0,-1-1,1 1,0 0,-1 0,0 0,1 0,-1 0,0 1,1-1,-1 0,0 1,0 0,0-1,0 1,1 0,-1 0,0 0,0 0,0 0,0 0,0 0,1 1,-1-1,0 1,0-1,0 1,-8 9</inkml:trace>
  <inkml:trace contextRef="#ctx0" brushRef="#br0" timeOffset="21376.026">1616 144,'-74'29,"-256"77,245-83,-68 29,151-52,1 1,0 0,-1-1,1 1,0 0,-1 0,1 0,0 0,0 0,0 0,0 0,0 1,0-1,0 0,1 0,-1 1,0-1,1 1,-1-1,1 1,-1-1,1 1,-1-1,1 1,0-1,0 1,0-1,0 1,0-1,0 1,1-1,-1 1,0-1,1 1,-1-1,1 1,-1-1,1 0,0 1,0-1,0 0,-1 1,1-1,0 0,1 0,-1 0,58 48,339 153,-280-133,-117-68,0 0,-1 0,1 0,-1 0,1 0,0 0,0-1,-1 1,1 0,0 0,0-1,0 1,0-1,0 1,0-1,0 1,0-1,0 1,0-1,0 0,0 0,0 0,0 1,0-1,1 0,-1 0,0 0,0-1,0 1,0 0,0 0,0-1,0 1,0 0,0-1,0 1,0-1,0 1,0-1,0 0,0 1,0-1,-1 0,1 0,0 0,0 1,-1-1,1 0,-1 0,1 0,-1 0,1-1,15-100,27-108,-33 168,-2 0,-1-1,-2 0,-3 0,-1 0,-2 0,-3-14,-13-5,17 88,5-7</inkml:trace>
  <inkml:trace contextRef="#ctx0" brushRef="#br0" timeOffset="21992.503">2547 398,'-56'-17,"-1"3,35 7,0 2,-1 0,1 1,-1 2,0 0,-13 1,32 1,-1 0,0 1,1-1,-1 1,1 0,-1 0,1 1,0-1,0 1,-1 0,1 0,0 0,0 1,1-1,-1 1,1 0,-1 0,1 0,0 1,0-1,0 1,0 0,1 0,0 0,0 0,0 0,0 0,0 0,1 1,0-1,0 1,0-1,0 1,1-1,0 1,0-1,0 1,0 0,1-1,0 4,34 78,-29-77,-1 0,0 0,0 0,-1 1,-1-1,1 1,-2 0,1 0,-1 0,-1 1,0-1,0 0,-1 0,0 1,-1-1,0 0,-1 1,-2 9,0-16,-1 1,1-1,-1 0,1-1,-1 1,-1-1,1 0,0 0,-1 0,1-1,-1 0,0 0,1 0,-1-1,0 0,0 0,0 0,0-1,0 0,0 0,0-1,-1 0,2 0,-6-1,-5 1,3 1,-1-1,1 0,0-1,0-1,0 0,0-1,1 0,-1-1,1 0,0-1,0 0,1-1,0-1,0 1,1-2,-1 0,10 8,0-1,-1 1,1-1,0 1,0-1,0 0,1 1,-1-1,0 0,0 0,1 0,-1 1,1-1,0 0,0 0,-1 0,1 0,0 0,1 0,-1 0,0 0,0 0,1 1,-1-1,1 0,0 0,0 0,-1 1,1-1,0 0,0 1,1-1,-1 1,0-1,0 1,1 0,-1-1,1 1,-1 0,1 0,15-12</inkml:trace>
  <inkml:trace contextRef="#ctx0" brushRef="#br0" timeOffset="22412.121">2744 793,'2'5,"0"0,0 0,1 0,-1 0,1 0,0-1,1 1,-1-1,1 0,0 0,0 0,0-1,4 4,3 4,157 105,-169-116,1 0,-1 1,0-1,1 0,-1 0,0 1,1-1,-1 0,0 1,1-1,-1 1,1-1,-1 1,0-1,1 1,-1-1,1 1,0-1,-1 1,1 0,-1-1,1 1,0 0,0-1,-1 1,1 0,0 0,0-1,0 1,0 0,0 0,0-1,0 1,0 0,0-1,0 1,0 0,0 0,0-1,1 1,-1 0,0-1,1 1,-1 0,0-1,1 1,-1 0,1-1,-1 1,1-1,-1 1,1-1,-1 1,1-1,0 1,-1-1,1 0,0 1,-1-1,1 0,0 0,-1 1,1-1,0 0,0 0,-18 2</inkml:trace>
  <inkml:trace contextRef="#ctx0" brushRef="#br0" timeOffset="22595.954">2518 991,'48'34,"21"10,3 4,-6-8,-13-9</inkml:trace>
  <inkml:trace contextRef="#ctx0" brushRef="#br0" timeOffset="23473.71">3704 1132,'-36'26,"0"2,2 1,1 1,1 2,2 2,1 0,1 4,-138 174,310-389,-130 165,26-27,2 2,2 2,1 2,2 2,49-24,-95 54,1 0,-1 0,1 0,0 0,-1 1,1-1,0 0,0 1,-1 0,1-1,0 1,0 0,0 0,-1 0,1 0,0 0,0 0,0 1,-1-1,1 0,0 1,0 0,-1-1,1 1,0 0,-1 0,1 0,-1 0,1 0,-1 0,0 0,1 1,-1-1,0 0,0 1,0-1,0 1,0 0,0-1,0 1,-1 0,1-1,-1 1,1 0,-1 0,1-1,-1 1,0 0,0 0,0 0,0 1,1 14,-2 1,1-1,-2 0,0 1,-1-1,-1 0,-1 0,0 0,-1-1,-5 8,-3 17,5-21,0-5</inkml:trace>
  <inkml:trace contextRef="#ctx0" brushRef="#br0" timeOffset="24177.185">4325 1696,'-220'40,"-99"33,208-49,112-24,0 0,-1 1,1-1,0 1,0-1,0 1,-1-1,1 1,0-1,-1 1,1 0,-1 0,1-1,-1 1,1 0,-1 0,1-1,-1 1,0 0,1 0,-1 0,0 0,0 0,0 0,1-1,-1 1,0 0,0 0,0 0,-1 0,1 0,0 0,0 0,0 0,-1-1,1 1,0 0,-1 0,1 0,-1-1,1 1,-1 0,1 0,-1-1,1 1,-1 0,0-1,0 1,1-1,-1 1,0-1,0 1,1-1,-1 1,0-1,0 0,0 0,0 1,0-1,0 0,1 0,-1 0,0 0,0 0,0 0,0 0,0 0,0 0,182 116,-155-97,-2 1,0 1,-2 0,0 2,-1 1,-1 1,11 19,-31-43,1 0,0 0,-1 0,1 0,0 0,0 0,-1 0,1-1,0 1,0 0,0 0,0-1,0 1,0 0,0-1,0 1,1-1,-1 0,0 1,0-1,0 0,0 0,1 0,-1 0,0 1,0-2,0 1,1 0,-1 0,0 0,0-1,0 1,0 0,1-1,-1 1,0-1,0 1,0-1,0 0,0 1,0-1,0 0,-1 0,1 0,0 0,0 0,-1 0,1 0,0 0,-1 0,1 0,-1 0,1 0,-1 0,1-1,30-65,-20 31,-2 0,-2 0,-1-1,-2 0,-1-12,7-168,-7 201,-4 12,1 1,0-1,0 1,0-1,1 1,-1-1,1 1,0-1,0 1,0-1,0 1,1 0,-1 0,1 0,0-1,0 2,0-1,0 0,0 0,1 1,-1-1,1 1,0 0,0 0,0 0,0 0,0 0,0 1,0-1,1 1,-1 0,0 0,3-1,9 5</inkml:trace>
  <inkml:trace contextRef="#ctx0" brushRef="#br0" timeOffset="25446.714">4889 2289,'0'-3,"0"-1,0 1,0-1,-1 1,0 0,0-1,0 1,0-1,0 1,-1 0,1 0,-1 0,0 0,0 0,0 0,0 0,-1 1,1-1,-1 1,1 0,-1-1,0 1,0 1,0-1,0 0,0 1,-1-1,1 1,0 0,-1 0,1 0,-3 0,-122-5,101 7,-10 0,21-2,1 0,0 1,0 1,0 0,0 2,0-1,0 2,0 0,1 1,0 0,0 1,0 0,-11 8,18-8,-1 0,1 1,0 0,1 0,-1 1,2 0,-1 0,1 0,0 0,1 1,0 0,0 0,1 0,0 1,0-1,1 1,1-1,0 1,0 0,0-1,1 1,1 0,0 0,-2-1,1 0,0 0,1 0,0 0,0 0,1 0,0 0,0 0,1-1,0 1,1-1,0 0,0 0,1 0,0 0,0-1,1 0,0 0,0 0,0-1,1 0,5 4,3 0,0-2,0 1,0-2,1 0,0-1,0 0,1-1,0-1,-1-1,1 0,1-1,-1-1,0-1,15-1,-12 2,0 0,-1-1,1-1,-1-1,1-1,-1 0,0-1,0-2,0 0,-1-1,0 0,0-2,0 0,-2-1,10-6,-21 10,1 0,-1 0,0-1,-1 0,0 1,0-1,0-1,-1 1,0-1,0 1,-1-1,0 0,0 0,-1 0,0 0,0 0,-1 0,0 0,0 0,-1 0,0 0,-1 0,0 0,-1-3,-4-14,-2 1,-1 0,-1 0,-1 1,-1 0,0 1,-2 0,8 13,0-1,-1 1,0 0,0 1,0 0,-1 0,-1 1,1 0,-1 0,0 1,-1 1,-7-4,-6 1</inkml:trace>
  <inkml:trace contextRef="#ctx0" brushRef="#br0" timeOffset="32144.604">4409 2317,'0'-4,"0"-1,0 1,0 0,1-1,0 1,-1 0,1-1,1 1,-1 0,1 0,-1 0,1 0,0 0,1 0,-1 1,1-1,-1 1,1-1,0 1,1 0,-1 0,0 1,1-1,-1 1,1-1,0 1,0 0,3-1,-3 1,0 0,1 0,-1 0,0 1,1 0,0-1,-1 2,1-1,0 0,-1 1,1 0,0 0,0 0,-1 1,1 0,0 0,-1 0,1 0,-1 1,1-1,-1 1,0 1,0-1,0 0,0 1,0 0,0 0,-1 0,1 0,-1 1,0-1,0 1,0 0,-1 0,1 0,-1 0,0 0,0 0,0 1,-1-1,1 5,11 68,-11-60,0-1,0 0,2 1,0-1,1-1,0 1,2-1,-1 0,9 13,-12-23,1 0,-1 0,1 0,0-1,0 1,0-1,1 0,0-1,-1 1,1-1,0 0,1 0,-1 0,1-1,-1 1,1-2,0 1,-1 0,1-1,0 0,1-1,86 18,-73-14</inkml:trace>
  <inkml:trace contextRef="#ctx0" brushRef="#br0" timeOffset="34161.032">1616 1640,'4'-6,"-17"21,-75 151,-66 85,1 114,10-95,79-77,-106 105,152-255,-1-1,-3 0,-1-2,-2-1,-5 4,14-24,1 0,1 1,1 0,1 1,1 1,-4 9,-135 275,71-46,67-238,-1-1,-1 0,-1-1,0 0,-2-1,-3 2,-104 168,-8-61,121-110,17-15</inkml:trace>
  <inkml:trace contextRef="#ctx0" brushRef="#br0" timeOffset="36178.496">176 4632,'1'-3,"0"-1,1 1,-1 0,1 0,0 0,0 0,0 0,0 1,1-1,-1 1,1-1,-1 1,1 0,0 0,0 0,0 0,0 0,3 0,3-4,205-131,116-104,10 16,-157 86,-11 15,48-7,-34 3,-7 20,-30 23,4-6,91-47,-33-4,-173 118,-28 17</inkml:trace>
  <inkml:trace contextRef="#ctx0" brushRef="#br0" timeOffset="79577.561">1784 2515,'8'-5,"-8"5,0 1,0-1,0 0,1 0,-1 1,0-1,0 0,0 0,1 0,-1 0,0 1,1-1,-1 0,0 0,0 0,1 0,-1 0,0 0,1 0,-1 0,0 0,0 0,1 0,-1 0,0 0,1 0,-1 0,0 0,1 0,-1 0,0 0,0 0,1 0,-1 0,0-1,1 1,-38 55,-3-1,-1-3,-3-1,-19 15,-64 67,126-131,0-1,0 1,1 0,-1-1,0 1,0 0,0 0,0 0,1-1,-1 1,0 0,1 0,-1 0,1 0,-1 0,1 0,0 1,-1-1,1 0,0 0,0 0,-1 0,1 0,0 0,0 1,0-1,1 0,-1 0,0 0,0 0,1 0,-1 0,0 1,1-1,-1 0,1 0,0 0,-1 0,1-1,0 1,-1 0,1 0,0 0,0 0,0-1,0 1,0 0,0-1,0 1,0-1,0 1,0-1,0 0,0 1,0-1,0 0,0 0,0 1,1-1,-1 0,0 0,0 0,0-1,0 1,0 0,1 0,-1-1,286 1,-254 7,-32-6,1 1,0-1,0 0,-1 0,1 0,0 0,0-1,0 1,0 0,0-1,0 1,0-1,0 0,1 0,-1 0,0 0,0 0,0 0,0 0,0-1,0 1,0-1,0 1,0-1,0 0,0 0,0 0,0 0,0 0,-1 0,1-1,-1 1,1-1,-1 1,1-1,-1 1,0-1,1 0,-1 0,0 1,0-1,0 0,-1 0,1 0,0 0,-1 0,1 0,-1 0,0-1,0 1,-28-112,1 26,-3-79,24 140,-1 2</inkml:trace>
  <inkml:trace contextRef="#ctx0" brushRef="#br0" timeOffset="80011.524">2067 2571,'-12'13,"1"1,0 0,1 1,1 0,0 0,1 1,1 0,0 0,1 1,-1 9,5-22,1 0,0 0,0 1,0-1,0 1,1-1,0 0,0 1,0-1,0 1,1-1,0 1,0-1,0 0,0 1,1-1,0 0,-1 0,2 0,-1 0,0 0,1-1,0 1,-1-1,1 0,1 1,-1-1,0-1,1 1,0 0,-1-1,1 0,0 0,0 0,0 0,1-1,0 1,6 0,1 0,-1-1,1 0,-1-1,1 0,-1-1,1 0,-1-1,1 0,-1-1,0 0,0-1,0 0,-1-1,0 0,1-1,-2 0,1 0,-1-1,0 0,0-1,-1 0,0 0,0-1,-1 0,0 0,-1-1,0 0,0 0,-1 0,-1-1,1 1,-2-1,2-8,-2 10,-2 0,1-1,-1 1,-1 0,0-1,0 1,0 0,-1-1,-1 1,0 0,0 0,-1 0,0 0,0 0,-1 1,0-1,-1 1,0 0,0 1,-4-5,6 9,0 0,-1 1,0 0,1 0,-1 0,0 0,0 0,0 1,0 0,0 0,0 0,-1 0,1 1,0-1,0 1,-1 0,1 0,0 1,0-1,0 1,-1 0,1 0,0 1,-3 1,-16 6</inkml:trace>
  <inkml:trace contextRef="#ctx0" brushRef="#br0" timeOffset="80408.68">2039 2684,'15'-9,"8"-9,7 0,2 2,-5 9,-1 5,-1 4,1 5,0 3,-4 3,-11 0,-7-2</inkml:trace>
  <inkml:trace contextRef="#ctx0" brushRef="#br0" timeOffset="80748.827">2208 3164,'-5'-9,"4"-9,1-5,1-4,0 2</inkml:trace>
  <inkml:trace contextRef="#ctx0" brushRef="#br0" timeOffset="81645.515">1757 2346,'0'-5,"-5"-1,-6-1,-2-2,-3-1,2-3,-3 0,-2 3,-4-2,-1 1,2-2,0 1,0-2,-2 1,3 7,1 6,4 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761 108,'-7'-9,"0"1,0-1,-1 1,0 1,0-1,0 2,-1-1,0 1,-1 0,1 1,-1 0,0 1,-1 0,1 0,-1 1,1 1,-1-1,0 2,0 0,0 0,0 1,0 0,0 1,0 0,0 0,1 2,-1-1,0 1,1 1,0 0,-10 5,-18 9,1 3,1 1,1 1,1 2,1 1,-26 28,39-36,2 0,0 2,1 0,1 1,0 0,2 1,1 1,-4 10,14-28,1-1,0 1,0 0,0 0,1-1,0 1,0 0,0 0,0 0,1 0,0 0,0 0,0 1,1-1,-1 0,1 0,1-1,-1 1,1 0,-1 0,1-1,1 1,-1-1,1 1,-1-1,1 0,1 0,-1 0,0 0,1-1,0 0,0 1,0-1,0 0,0-1,1 1,-1-1,1 0,0 0,4 1,12-2,0-2,0 0,1-1,-1-1,0 0,-1-2,1-1,-1 0,0-2,-1 0,1-1,-2-1,1-1,-1 0,-1-2,2-1,15-12,-1-1,-1-1,-1-2,-2-1,-1-1,-1-1,-2-2,-2 0,-1-2,7-17,-7 5,-21 49,0 0,0 0,0 1,0-1,0 0,-1 1,1-1,0 1,0-1,0 1,-1-1,1 1,0 0,0-1,-1 1,1 0,0-1,-1 1,1 0,-1 0,1 0,-1 0,0-1,1 1,-1 0,0 0,0 0,1 0,-1 0,0 0,0 0,0 0,0 0,0 0,0 0,0 0,-1 0,1 0,0 0,13 78,-10-54,0-1,2 1,1 0,1-1,1-1,1 1,1-1,6 9,104 133,-105-153,-2-7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0 246,'69'-12,"1"4,-1 2,60 4,-82 5,-1 3,0 1,-1 2,18 8,-47-13,129 14,-144-18,-1-1,1 1,-1-1,0 0,1 1,-1-1,0 0,0 1,1-1,-1 0,0 1,0-1,0 0,0 1,0-1,0 0,0 1,0-1,0 0,0 1,0-1,-1 0,1 1,0-1,0 0,-1 1,1-1,0 0,-1 1,1-1,-1 1,1-1,0 1,-1-1,1 1,-1-1,0 1,1 0,-1-1,1 1,-1 0,0-1,1 1,-1 0,0 0,1-1,-1 1,0 0,1 0,-2-1,-126-93,-21-27,148 121,1-1,-1 1,0 0,0 0,0-1,1 1,-1 0,0-1,0 1,1-1,-1 1,0-1,1 1,-1-1,0 0,1 1,-1-1,1 0,-1 1,1-1,-1 0,1 0,0 1,-1-1,1 0,0 0,0 0,-1 1,1-1,0 0,0 0,0 0,0 0,0 0,0 1,0-1,1 0,-1 0,0 0,0 0,1 1,-1-1,0 0,1 0,-1 0,1 1,-1-1,1 0,-1 1,1-1,0 1,-1-1,1 0,0 1,-1-1,1 1,0 0,0-1,-1 1,1 0,0-1,0 1,0 0,0 0,71 10,-46-6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0,'38'5,"37"1,11 0,-6-1,-10-1,-13-2,-11-1,-9-5,-6-3,-3 1,-2 1,0 1,-5 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70,'48'0,"40"-10,14-3,-5-4,-14 1,-22 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3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1039,'77'-14,"-1"4,1 4,1 3,75 6,-21-1,-108-2</inkml:trace>
  <inkml:trace contextRef="#ctx0" brushRef="#br0" timeOffset="244.666">141 1293,'43'14,"39"-4,4-5</inkml:trace>
  <inkml:trace contextRef="#ctx0" brushRef="#br0" timeOffset="947.714">1439 870,'-26'-4,"-1"2,0 1,0 0,0 2,0 2,0 0,1 2,-1 0,-9 5,20-6,-1 0,1 1,1 0,-1 2,1 0,0 0,-10 8,21-12,0-1,1 1,0-1,0 1,0 0,0 0,0 0,0 1,1-1,-1 1,1-1,0 1,0 0,1 0,-1 0,1 0,0 0,0 0,0 0,0 1,1-1,0 0,0 0,0 0,0 1,1-1,-1 0,1 0,0 0,1 0,-1 0,1 1,0 0,1 1,0-1,0 0,1 0,-1 0,1 0,0-1,0 0,1 0,-1 0,1 0,0 0,0-1,0 0,1 0,-1-1,1 1,-1-1,1 0,0-1,0 0,-1 1,3-1,7 1,0-1,0 0,0-1,0-1,0 0,-1-1,1 0,13-5,-10 2,-1-1,0-1,0 0,-1-2,0 1,-1-2,0 0,0-1,-1-1,0 0,-1-1,-1 0,0-1,2-4,3-3,-2 0,0-2,-2 1,0-2,-2 0,-1 0,0-1,-2-1,-1 1,-1-1,-1 0,-1-1,-2 1,0-1,-2 1,-1-1,-1 1,-1-1,-2 1,0 0,-2 0,0 1,-11-21,-19-9,36 54,0 0,0 0,0 0,0 0,0 0,0 0,0 0,0 0,0 0,0 0,-1 1,1-1,0 1,0-1,-1 1,1-1,0 1,-1-1,1 1,-1 0,1 0,0 0,-1 0,1 0,-1 0,1 0,0 1,-1-1,1 0,-1 1,1-1,0 1,0-1,-1 1,1 0,0 0,0-1,0 1,0 0,0 0,0 0,0 0,0 0,-1 1,-3 10,-1 0,2 0,-1 1,2-1,-1 1,2 0,0 0,0 0,2 0,-1 0,2 0,0 3,-2-1,0 19,2-1,1 0,1 0,2 0,1-1,1 1,2-2,2 1,0-1,15 26,-21-46,1-1,-1-1,1 1,1-1,0 0,0-1,1 1,0-2,0 1,1-1,0 0,0-1,1 0,-1 0,1-1,1 0,-1-1,1 0,0-1,-1 0,1-1,1 0,-1 0,0-2,0 1,0-1,1-1,-1 0,0 0,3-2,13-8,-2 1</inkml:trace>
  <inkml:trace contextRef="#ctx0" brushRef="#br0" timeOffset="1244.36">1976 757,'0'-1,"0"1,1-1,-1 0,1 0,-1 1,1-1,-1 1,1-1,-1 0,1 1,0-1,-1 1,1-1,0 1,0 0,-1-1,1 1,0 0,0-1,-1 1,1 0,0 0,0 0,0 0,0-1,-1 1,1 0,0 1,0-1,0 0,-1 0,1 0,0 0,0 1,0-1,-1 0,1 1,0-1,0 0,-1 1,1-1,0 1,-1-1,1 1,-1 0,1-1,-1 1,1 0,-1-1,1 1,-1 0,1-1,-1 1,0 0,0 0,1 0,27 46,-27-45,86 218,-87-218,1-1,-1 1,0 0,1 0,-1 0,1-1,0 1,0 0,0-1,0 1,0-1,0 1,0-1,0 1,0-1,1 0,-1 1,1-1,-1 0,1 0,-1 0,1 0,0-1,-1 1,1 0,0-1,-1 1,1-1,0 1,0-1,0 0,0 0,-1 0,1 0,0 0,0 0,0 0,0-1,-1 1,1-1,0 1,0-1,-1 0,1 0,0 1,-1-1,1 0,13-17,0 0,-2-1,0-1,-1 0,0 0,-2-1,-1 0,3-11,-2 9,112-297,-114 296</inkml:trace>
  <inkml:trace contextRef="#ctx0" brushRef="#br0" timeOffset="1763.611">1947 221,'414'46,"-375"-39,-64-20,-2 7,-1-1,1-1,1-2,0-1,0-1,1-1,0-1,2-1,-1-1,-2-4,23 18,1-1,-1 1,1 0,0-1,0 1,0-1,0 0,1 1,-1-1,1 0,-1 0,1 0,0 0,0-1,1 1,-1 0,1 0,-1 0,1-1,0 1,0 0,0 0,1-1,-1 1,1 0,0 0,0 0,0 0,0 0,0 0,1 0,-1 0,1 0,0 0,0 1,0-1,0 1,1 0,1-2,14-8</inkml:trace>
  <inkml:trace contextRef="#ctx0" brushRef="#br0" timeOffset="2097.216">1270 1265,'43'0,"43"0,17 0,0-5,-8-1,-10 0,-10 1,-8 2,-2 0,-1-3,-3 0,-1-1,-7 2,-8 2,-10 1</inkml:trace>
  <inkml:trace contextRef="#ctx0" brushRef="#br0" timeOffset="2699.715">1750 1603,'-31'19,"-5"1,1 2,2 1,0 1,1 2,2 1,0 2,2 1,1 1,-5 11,28-38,1 1,0 0,0 0,0 1,0-1,1 0,0 1,0 0,1-1,0 1,0 0,0 0,0 0,1 0,0-1,0 1,1 0,0 0,0 0,0 0,1-1,-1 1,2-1,-1 1,0-1,1 0,0 1,0-1,1-1,-1 1,1 0,3 2,3 1,0-1,1 0,0 0,1-1,-1-1,1 0,0 0,0-1,0-1,1 0,-1-1,1 0,0-1,-1 0,1-1,0 0,0-1,0-1,-1 0,1-1,2-1,10-3,-1-1,0 0,-1-3,0 0,0-1,-1-1,-1-1,0 0,-1-2,4-5,-3 0,-1-1,0 0,-2-2,-1 0,-1-1,-1-1,-1 0,-1-1,-1-1,-2 0,-1 0,-1-1,4-28,-10 43,0 1,0-1,-2 0,1 0,-2 0,0 1,0-1,-2 0,1 1,-2-1,0 1,0 0,-2 0,1 0,-1 1,-1 0,0 0,-1 1,0 0,-1 0,0 1,-7-6,13 15,1-1,-1 0,-1 1,1 0,0-1,0 1,0 1,-1-1,1 0,0 1,-1 0,1-1,0 1,-1 0,1 1,0-1,-1 1,1 0,0-1,0 1,-1 1,1-1,0 0,0 1,0-1,0 1,1 0,-1 0,0 0,1 1,0-1,-1 1,1-1,0 1,-68 99,61-75,0 2,2-1,1 1,1 0,2 0,1 1,1-1,1 1,2-1,2 13,-2-21,-1 0,2 0,1 0,1-1,0 1,2-1,0 0,2-1,0 0,0 0,2-1,1 0,0-1,1 0,0-1,2 0,0-1,1-1,0-1,2 1,-12-10,0 0,1-1,-1 0,1 0,0-1,0 0,-1 0,1 0,1-1,-1 0,0 0,0-1,0 0,0-1,0 1,1-1,-1 0,0-1,0 0,-1 0,1 0,0-1,-1 0,1 0,-1-1,0 0,0 0,3-3,9-10,-2 3</inkml:trace>
  <inkml:trace contextRef="#ctx0" brushRef="#br0" timeOffset="2981.559">2624 1462,'-75'153,"-51"148,97-188,28-109,1 1,-1 0,1 0,0-1,1 1,-1 0,1-1,0 1,0-1,0 1,0-1,1 1,0-1,0 0,0 0,1 1,-1-2,1 1,0 0,0-1,0 1,3 1,4 1,0-1,0-1,1 0,0 0,0-1,0 0,0-1,0 0,0-1,1 0,-1-1,0 0,1-1,-1 0,0-1,0 0,0-1,0 0,0-1,0 0,-1-1,0 0,0 0,0-1,-1-1,0 1,0-1,0-1,-1 0,0 0,-1-1,0 1,0-2,7-11</inkml:trace>
  <inkml:trace contextRef="#ctx0" brushRef="#br0" timeOffset="3232.943">2257 1773,'39'4,"26"-2,13-2,2-1,-8-1,-6-4,-10-1,-9 0,-9 2,-9-4,-11 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8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1248,'-11'285,"-9"-58,13-199,7-28,0-1,0 1,0 0,0-1,0 1,0 0,0-1,0 1,-1 0,1-1,0 1,0 0,0 0,0-1,0 1,-1 0,1 0,0-1,0 1,0 0,-1 0,1-1,0 1,0 0,-1 0,1 0,0-1,0 1,-1 0,1 0,0 0,-1 0,1 0,0 0,-1 0,1 0,0 0,-1 0,1 0,0 0,0 0,-1 0,1 0,0 0,-1 0,1 0,0 0,-1 0,1 1,0-1,0 0,-1 0,1 0,0 0,0 1,-1-1,-2-32,1 0,1-1,2 1,1 0,1 0,2 0,2 0,1 1,8-22,-10 31,1-11,1 0,2 0,1 1,1 0,2 1,2 0,0 1,2 1,1 1,11-11,-29 37,1 0,-1 0,0 0,1 0,0 0,-1 0,1 1,0-1,0 1,0-1,0 1,0 0,0-1,1 1,-1 0,0 1,0-1,1 0,-1 1,1-1,-1 1,0 0,1-1,-1 1,1 1,-1-1,1 0,-1 0,1 1,-1 0,0-1,1 1,-1 0,0 0,0 0,0 0,0 1,1-1,-2 1,1-1,0 1,1 0,59 189,-50-166</inkml:trace>
  <inkml:trace contextRef="#ctx0" brushRef="#br0" timeOffset="4638.809">1475 1164,'0'-2,"0"0,0 0,0 0,0 0,0 0,-1 0,1 0,-1 0,1 0,-1 0,0 1,1-1,-1 0,0 0,0 1,0-1,-1 1,1-1,0 1,0-1,-1 1,1 0,-1-1,1 1,-1 0,0 0,0 0,1 1,-1-1,0 0,0 1,0-1,0 1,1-1,-1 1,0 0,0 0,0 0,0 0,0 0,0 0,0 0,0 1,0-1,0 1,-84 35,77-29,0 0,0 1,1 0,0 0,1 1,0 0,0 0,0 0,2 1,-1 0,1 0,0 1,1 0,1-1,0 1,0 1,1-1,0 0,1 1,0 3,10 104,-8-115,0 0,0 0,1 0,-1 0,1 0,0 0,0-1,0 1,0-1,1 1,0-1,-1 0,1 0,0 0,0-1,1 1,-1-1,1 1,-1-1,1 0,0 0,-1-1,1 1,0-1,0 0,0 0,2 0,4-2,-1 0,0 0,0-1,0 0,-1-1,1 0,-1-1,1 1,-1-1,0-1,0 0,-1 0,1-1,-1 1,-1-2,1 1,-1-1,5-6,16-17,-2-2,-2 0,-1-1,-1-2,-2 0,-1-1,-2 0,-2-2,-1 0,-2 0,-1-1,-3 0,-1-1,-1 0,-2-29,-19-62,15 128,0-1,-1 1,1-1,-1 1,1 0,-1-1,0 1,0 0,0 0,-1 0,1 1,-1-1,0 0,1 1,-1 0,0-1,-1 1,1 1,0-1,0 0,-1 1,1-1,-1 1,1 0,-1 0,0 1,1-1,-1 1,0 0,0 0,1 0,-1 0,-1 1,-2 0,1 1,0-1,0 2,0-1,1 0,-1 1,0 0,1 1,0-1,0 1,0 0,0 0,1 1,-1-1,1 1,0 0,0 0,1 0,0 1,0-1,0 1,-1 4,-3 7,0 0,2 1,0 0,1-1,1 1,0 1,1 5,1-11,0 1,0-1,2 1,0 0,0-1,1 1,1-1,0 0,1 1,0-1,1-1,0 1,1-1,1 0,0 0,8 10,0-6,1 0,1-1,0 0,1-2,0 0,1-1,0 0,1-2,0-1,1 0,0-1,1-2,15 4,10 5,-29-8</inkml:trace>
  <inkml:trace contextRef="#ctx0" brushRef="#br0" timeOffset="5002.991">2351 797,'-33'28,"1"2,1 2,2 0,2 2,1 1,-14 27,34-54,0 1,1 1,0-1,1 1,0 0,0 0,1 0,0 0,1 1,0-1,1 1,0-1,1 1,0-1,1 1,0 0,0-1,1 1,0-1,1 0,1 0,-1 0,1 0,1 0,0-1,0 0,1 0,0 0,1-1,5 6,-4-7,0-1,0 0,1 0,0-1,0 0,0 0,0-1,1 0,0-1,0 0,0 0,0-1,0-1,1 0,-1 0,0-1,1 0,-1-1,0 0,1 0,-1-1,0-1,0 0,0 0,0-5,0-1,-1 0,0 0,0-1,-1 0,0-1,-1 0,0 0,-1 0,0-1,-1 0,-1 0,1 0,-2-1,0 1,0-1,-1 0,0-6,-1 10,0 0,-1 0,0 0,0 0,-1 0,0 1,0-1,-1 0,0 0,-1 1,0-1,0 1,-1 0,0 0,-1 0,1 0,-2 1,1 0,-3-3,-12-14</inkml:trace>
  <inkml:trace contextRef="#ctx0" brushRef="#br0" timeOffset="5333.586">2011 1107,'30'0,"4"-2,0 2,0 1,0 2,0 1,-1 2,0 1,0 1,24 10,-45-11,1-1,-1-1,1-1,1 1,-1-2,1 0,-1-1,1 0,0-1,0 0,0-1,0-1,-1 0,1-1,11-3,-6-1</inkml:trace>
  <inkml:trace contextRef="#ctx0" brushRef="#br0" timeOffset="5736.849">1024 1642,'327'-14,"0"-14,53-24,-37 15,-260 29,-51 6</inkml:trace>
  <inkml:trace contextRef="#ctx0" brushRef="#br0" timeOffset="6334.68">1871 1784,'-48'14,"0"1,2 3,0 1,1 3,1 1,0 3,36-19,1-1,0 1,0 1,1 0,0-1,1 2,-1-1,1 1,1 0,0 0,0 0,1 0,0 1,1-1,0 1,0 0,1 0,0 0,1 0,0-1,1 1,0 0,0 0,3 7,-3-10,0 0,1-1,0 1,0 0,1-1,0 1,0-1,0 0,1 0,0 0,0-1,0 1,1-1,0 0,0 0,0-1,1 1,-1-1,1 0,0-1,0 1,1-1,-1-1,1 1,-1-1,1 0,0 0,0-1,0 0,0 0,0-1,0 0,0 0,0-1,0 1,-1-1,5-2,17-6,0-1,0-1,-2-1,1-2,-2-1,0-1,0-1,-2-1,0-1,-1-1,-1-1,-1 0,1-5,-3 6,0-1,-2 0,0-2,-2 0,0 0,-2-1,0-1,-2 0,-1-1,0 0,-2 0,2-20,-8 37,-1 1,0 0,0 0,-1 0,0 0,-1 0,1 0,-2 0,1 0,-1 0,0 1,0-1,-1 1,0 0,-1 0,1 0,-1 1,-1 0,1 0,-1 0,0 0,0 1,-1 0,0 0,1 1,-2 0,1 0,0 1,-1 0,1 0,-1 0,0 1,0 1,0-1,0 1,0 0,-1 1,1 0,0 0,0 1,-8 2,8-1,0 1,0 0,0 1,0 0,1 0,0 1,0 0,0 0,0 1,1-1,0 1,0 1,1-1,-1 1,1 0,1 0,-1 1,1-1,1 1,0 0,-2 5,-1 2,0 0,1 0,1 1,0-1,1 1,1 0,0 0,1 0,1 0,0 0,2 0,0 0,0 0,1 0,1 0,1-1,0 0,1 0,1 0,0-1,1 0,1 0,0-1,0 0,3 2,-2-4,1-1,0 0,1-1,0 0,0 0,0-1,1-1,1 0,-1-1,1-1,0 0,4 1,3-3</inkml:trace>
  <inkml:trace contextRef="#ctx0" brushRef="#br0" timeOffset="6738.796">2519 1642,'-189'292,"185"-286,-1-1,1 1,1 0,-1 0,1 0,0 0,0 1,1-1,0 1,0 0,0 0,1 0,0-1,1 1,-1 0,1 0,1 0,-1 0,1 0,0 0,1 0,0 0,0-1,0 1,1-1,0 1,0-1,0 0,1 0,0-1,0 1,2 1,1-1,0 0,0 0,1 0,0-1,0 0,0-1,0 0,1 0,-1-1,1 0,0 0,0-1,1 0,-1-1,0 1,0-2,1 0,-1 0,0-1,1 0,-1 0,0-1,0 0,0-1,0 0,0 0,-1-1,1 0,-1-1,2 0,14-28,-17 15</inkml:trace>
  <inkml:trace contextRef="#ctx0" brushRef="#br0" timeOffset="6984.14">2124 1869,'44'14,"32"5,9-1,0-8,-11-6,-12-3,-12-8,-10-1,-7-5,-4 0,-8 2</inkml:trace>
  <inkml:trace contextRef="#ctx0" brushRef="#br0" timeOffset="7701.373">2745 401,'6'17,"140"260,-107-193,-3 2,-4 1,-4 1,-4 2,-3 0,-5 2,-4 0,-2 21,-11-72,-2 0,-2-1,-2 1,-1-1,-2-1,-1 0,-3 0,-1-1,-2-1,-1 0,-2-2,-1 0,-6 5,-14 17,-2-2,-3-1,-19 15,11-25,30-26</inkml:trace>
  <inkml:trace contextRef="#ctx0" brushRef="#br0" timeOffset="8337.448">1164 542,'-5'1,"-1"1,1 0,0 0,-1 1,1-1,0 1,0 0,1 1,-1-1,1 1,-1 0,1 0,0 0,0 2,-1-2,-20 28,1 0,2 2,1 0,2 2,1 0,2 1,2 1,1 0,2 1,1 0,2 1,2-1,2 5,-12 111,7 1,9 114,1-208,-3-20,2 0,2 0,2 1,2-2,1 1,3-1,1 0,2 0,1-2,3 0,1 0,7 8,-18-36,0-1,1 1,0-2,0 1,1-1,0-1,1 1,0-2,0 1,1-1,0-1,0 0,1 0,-1-2,1 1,0-1,1-1,-1 0,0-1,1 0,0-1,-1 0,1-1,0 0,-1-1,10-2,2-4</inkml:trace>
  <inkml:trace contextRef="#ctx0" brushRef="#br0" timeOffset="8972.011">3112 684,'2'-4,"-1"0,1 1,0 0,0-1,0 1,0 0,0 0,1 0,0 1,-1-1,1 0,0 1,0 0,1 0,-1 0,0 0,1 0,-1 1,1-1,0 1,-2 0,11-5,1 0,-1 2,1-1,-1 2,1 0,0 0,1 2,-1 0,0 0,14 2,-26-1,0 0,0-1,-1 2,1-1,0 0,0 0,0 1,0-1,0 0,-1 1,1 0,0 0,-1-1,1 1,0 0,-1 0,1 0,-1 1,1-1,-1 0,0 0,1 1,-1-1,0 1,0-1,0 1,0 0,0-1,-1 1,1 0,0 0,-1-1,1 1,-1 0,0 0,0 0,1 0,-1 0,0-1,-1 1,1 0,0 0,0 0,-1 0,1 0,-1 0,-42 80,12-45,7-8,1 0,1 2,1 1,-14 29,34-58,-1 1,1-1,-1 1,1-1,0 1,1-1,-1 1,1-1,-1 1,1 0,0-1,0 1,1 0,-1-1,1 1,0-1,0 1,0-1,0 1,1-1,-1 0,1 1,0-1,0 0,0 0,0 0,0-1,1 1,0 0,-1-1,1 0,0 1,0-1,0 0,0-1,1 1,-1 0,0-1,1 0,-1 0,1 0,-1 0,1 0,0-1,9 2,-1-1,0 0,1-1,-1 0,0-1,1 0,-1-1,0-1,0 0,0 0,-1-1,1-1,-1 0,0 0,0-1,0-1,0 0,8-7</inkml:trace>
  <inkml:trace contextRef="#ctx0" brushRef="#br0" timeOffset="11222.642">3225 147,'12'-12,"0"1,1 0,0 1,1 0,0 1,0 1,1 0,0 1,1 1,2-1,4-2,0 1,0 0,1 2,0 1,0 0,0 2,0 1,1 1,-1 0,22 4,-40-3,0 1,-1 0,1 1,-1-1,1 1,-1 0,1 0,-1 0,0 0,0 1,0-1,0 1,-1 0,1 1,-1-1,0 1,0-1,0 1,0 0,-1 0,1 0,-1 0,0 1,0-1,-1 1,1-1,-1 1,0-1,0 1,0 3,-5 145,3-148,-38 316,40-99,9 0,10 0,41 177,-23-127,-34-249,-1 0,-1 1,0-1,-2 0,-1 1,-1-1,0 0,-5 16,-43 164,37-126,13-75,0 0,0-1,0 1,-1-1,1 1,0 0,-1-1,1 1,-1-1,0 1,1-1,-1 1,0-1,0 0,0 1,0-1,0 0,0 0,0 0,0 0,-1 0,1 0,0 0,-1 0,1 0,-1 0,1-1,-1 1,1-1,-1 1,1-1,-1 1,1-1,-1 0,-1 0,-66 2,54-2,-245 24,237-28,5-2</inkml:trace>
  <inkml:trace contextRef="#ctx0" brushRef="#br0" timeOffset="12303.754">516 344,'-27'-11,"-1"1,0 1,0 1,-1 2,0 0,0 2,-1 2,-26 0,46 4,0 0,0 0,0 1,1 1,-1-1,1 2,0-1,0 1,0 0,1 1,0 0,0 1,0-1,1 1,0 1,1-1,-1 1,1 1,1-1,0 1,0 0,0 0,1 0,1 1,0-1,-1 6,-10 54,4 1,2 0,4 1,3 0,5 37,-2 16,28 550,-31 297,0-969,1 1,-1-1,1 1,-1 0,1-1,0 1,0 0,0-1,1 1,-1-1,1 1,-1 0,1-1,0 1,0-1,0 0,0 1,0-1,1 0,-1 0,1 1,0-1,-1 0,1-1,0 1,0 0,0 0,0-1,0 1,1-1,-1 0,0 0,1 0,-1 0,1 0,-1 0,1 0,-1-1,1 0,0 1,0-1,167-25,28 24,-174 1</inkml:trace>
  <inkml:trace contextRef="#ctx0" brushRef="#br0" timeOffset="14584.671">4495 147,'-8'-3,"0"0,1 0,-1 0,0 1,0 1,0-1,0 1,-1 1,1-1,0 2,0-1,0 1,-1 0,1 0,0 1,0 1,1-1,-1 1,0 0,1 1,0 0,0 0,0 0,-3 4,1-2,0 0,0 1,1 0,0 1,0 0,1 0,0 1,0-1,1 2,0-1,1 1,0 0,1 0,0 0,0 0,1 1,0 0,1-1,0 1,1 0,0 0,1 0,0 0,2 11,13 417,4 26,7-103,-26 196,26-416,0-65,-23-75,0 0,0 0,1-1,-1 1,0-1,1 0,-1 0,1 0,-1 0,1-1,-1 1,1-1,-1 0,1 0,0 0,-1-1,1 1,-1-1,1 0,0 0,10-1,214-3,-198-11,-24 4</inkml:trace>
  <inkml:trace contextRef="#ctx0" brushRef="#br0" timeOffset="15017.841">4664 1642,'5'5,"21"2,10 4,4 0,1-1,-3-3,-2-3,-3-1,-3-2,0-1,-2 0,0-1,0 1,-1 0,1-1,-5 1</inkml:trace>
  <inkml:trace contextRef="#ctx0" brushRef="#br0" timeOffset="15351.623">5708 1417,'-37'56,"2"0,3 3,3 0,-12 37,36-87,1 0,0 0,0 1,1-1,1 1,-1 0,2 0,-1-1,2 1,-1 0,1 0,0 1,1-2,1 1,-1 0,1 0,1 0,0-1,0 1,1-1,0 0,1 0,4 6,-2-8,-1-1,1 0,0 0,1-1,-1 0,1 0,0-1,1 0,-1 0,1-1,-1 0,1-1,0 0,0 0,0-1,0 0,0 0,0-1,0 0,0-1,1 0,-1-1,-1 1,1-2,0 1,-2-1,0 0,0 0,0 0,-1-1,0 0,1 0,-1-1,-1 0,1 0,-1 0,0 0,0-1,2-3,6-8</inkml:trace>
  <inkml:trace contextRef="#ctx0" brushRef="#br0" timeOffset="15957.096">5370 1276,'368'-303,"-367"302,-1-1,1 1,0 0,0-1,0 1,0 0,0 0,0 0,0 0,0 0,1 0,-1 0,0 0,0 0,1 1,-1-1,1 0,-1 1,1-1,-1 1,1 0,-1 0,1-1,-1 1,1 0,-1 0,1 0,-1 0,1 1,-1-1,1 0,-1 1,1-1,-1 1,1-1,-1 1,0 0,1-1,-1 1,0 0,0 0,1 0,-1 0,0 0,0 0,0 1,0-1,61 169,-60-164,1 0,0 0,0 0,0-1,1 1,0-1,0 0,0 0,1 0,0 0,0-1,0 0,1 0,11 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0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85,'0'-3,"0"1,0-1,-1 0,1 1,-1-1,1 0,-1 1,0-1,0 1,0-1,0 1,0-1,-1 1,1 0,-1 0,1 0,-1 0,0 0,0 0,0 0,0 0,0 1,0-1,-1 1,1-1,0 1,-1 0,1 0,-1 0,1 0,-1 1,0-1,1 1,-1-1,0 1,1 0,-1 0,0 0,1 0,-1 1,0-1,1 1,-1 0,1 0,-1-1,1 2,-1-1,1 0,-1 0,1 1,0-1,0 1,-1 1,-17 11,1 0,1 2,1 0,0 1,1 1,1 0,0 1,2 1,0 0,1 1,2 0,0 1,1 0,1 1,1-1,-1 7,6-19,1 0,0 0,0 0,1 0,0 0,1 0,0 0,0 0,1-1,1 1,-1 0,2-1,-1 1,1-1,1 0,-1-1,2 1,-1-1,1 0,0 0,1 0,0-1,0 0,0 0,1-1,0 0,1-1,-1 1,1-2,0 1,0-1,0-1,1 1,-1-1,1-1,0 0,0-1,0 1,0-2,0 0,0 0,2-1,45-11,-32 7</inkml:trace>
  <inkml:trace contextRef="#ctx0" brushRef="#br0" timeOffset="298.658">789 170,'-18'18,"1"1,0 1,2 0,0 1,1 0,2 1,0 1,1 0,1 1,2 0,-5 17,13-37,-1 0,1 0,0 0,0 1,1-1,-1 0,1-1,0 1,0 0,0 0,0 0,1 0,0-1,0 1,0-1,0 1,0-1,1 0,-1 0,1 0,0 0,0 0,0 0,0-1,0 0,1 1,-1-1,1-1,-1 1,1 0,0-1,0 0,0 0,1 0,9 3,0-1,0-1,-1-1,1 0,0-1,0 0,0-1,0 0,7-3,-5 2,0-1,0 0,0-2,0 1,-1-2,0 0,0-1,-1-1,1 0,-2-1,1 0,-1-1,-1-1,0 0,0 0,-1-2,0 1,-2-1,1 0,-1-1,-1 0,4-10,-11 17,-1 1,0-1,0 1,0-1,-1 1,0-1,0 1,0-1,-1 1,0 0,-1 0,1 0,-1 0,0 0,0 0,-1 1,0 0,0 0,0 0,0 0,-1 0,0 1,0 0,0 0,-1 0,1 1,-1 0,0 0,0 0,0 0,0 1,0 0,0 1,-1-1,1 1,-1 1,1-1,-1 1,-5 0,-11-1,1 1,-1 0,0 2,1 1,-1 1,-14 4,11-2</inkml:trace>
  <inkml:trace contextRef="#ctx0" brushRef="#br0" timeOffset="663.05">1635 85,'-19'7,"1"1,0 1,1 1,0 0,1 1,0 0,0 2,1 0,1 1,0 0,1 1,1 0,-3 6,13-18,0-1,1 1,-1 0,1-1,-1 1,1 0,0 0,0 0,1-1,-1 1,1 0,-1 0,1 0,0 0,0 0,0 0,0 0,1 0,-1 0,1 0,0 0,0 0,0 0,0 0,0-1,1 1,-1 0,1-1,0 1,0-1,0 0,0 1,0-1,0 0,0 0,2 0,134 80,-135-79,0 0,0 1,0-1,-1 1,0 0,1 0,-1-1,-1 1,1 1,-1-1,1 0,-1 0,0 0,0 1,-1-1,0 1,1-1,-1 0,-1 1,1-1,-1 0,0 1,1-1,-2 0,1 0,-1 1,1-1,-1 0,0-1,0 1,-1 0,1 0,-1-1,0 0,0 1,-1-1,-8 10,-1-1,-1-1,0 0,-1-1,0 0,0-1,-1-1,0 0,-1-2,0 1,0-2,0 0,0-2,-10 2,3-3</inkml:trace>
  <inkml:trace contextRef="#ctx0" brushRef="#br0" timeOffset="1052.269">2171 1,'-41'44,"2"2,2 2,2 1,-12 25,39-63,0 1,0 0,1 0,1 1,0 0,0 0,2 1,0 0,0-1,1 1,1 1,0-1,1 0,1 0,0 10,2-18,0-1,1 1,-1-1,1 0,0 0,1 0,-1 0,1 0,0-1,0 0,0 0,1 0,-1 0,1-1,0 1,0-1,0-1,1 1,-1-1,2 1,117 32,-117-34,15 2,1-1,-1-1,1-1,-1-1,1-1,-1-1,0-1,0-1,0-1,0-1,-1-1,0-1,-1 0,0-2,12-8,-22 13,0-1,0 0,-1 0,0-1,0 0,-1-1,0 0,-1 0,0 0,0-1,-1-1,0 1,-1-1,0 0,0 0,-2 0,1 0,-1-1,-1 0,0 1,-1-1,0 0,-1 0,0 0,-1 0,0 0,-3-9,0 11,0 1,-2-1,1 1,-1 1,0-1,-1 1,0 0,0 0,-1 1,0 0,0 0,-1 1,1 0,-1 0,-1 1,1 1,-1-1,0 2,0-1,0 1,0 1,-1 0,1 0,-1 1,1 0,-1 1,1 0,-1 1,1 0,-1 1,-2 0,-21 4</inkml:trace>
  <inkml:trace contextRef="#ctx0" brushRef="#br0" timeOffset="1297.618">2002 424,'303'-115,"-299"113,0 0,0 0,1 0,-1 1,1-1,-1 1,1 0,-1 1,1-1,0 1,0 0,-1 0,1 0,0 0,-1 1,1 0,0 0,-1 0,1 1,-1 0,0 0,0 0,1 0,-1 0,0 1,-1 0,1 0,0 0,-1 0,0 0,3 4,-3-1,0 0,0-1,1 1,0-1,0 0,0 0,0 0,1-1,0 0,0 1,0-2,0 1,1 0,-1-1,1 0,0-1,0 1,0-1,0 0,1-1,-1 1,0-1,1 0,-1-1,1 0,-1 0,3 0,72-23,-62 12</inkml:trace>
  <inkml:trace contextRef="#ctx0" brushRef="#br0" timeOffset="1735.806">2989 339,'39'0,"26"0,8 0,-4-5,-9-1,-10 0,-14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1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1278,'2'1,"1"-1,-1 1,1-1,-1 1,1-1,0 0,-1 0,1 0,-1 0,1-1,0 1,-1-1,1 0,-1 1,1-1,-1 0,0 0,1-1,-1 1,0 0,0-1,0 1,0-1,0 0,0 0,0 0,-1 0,1 0,0-1,0 2,178-187,-179 186,1 0,-1-1,1 1,0 0,0 0,0 0,0 1,1-1,-1 0,0 1,1-1,-1 1,1 0,-1 0,1 0,0 0,-1 0,1 1,0-1,0 1,0 0,-1 0,1 0,0 0,0 0,-1 1,1-1,0 1,0-1,-1 1,1 0,0 0,-1 1,1-1,-1 0,0 1,1 0,-1-1,0 1,0 0,0 0,0 0,1 1,7 18,0 0,-1 1,-2 0,0 0,-1 1,-1 0,-1 0,0 9,5 26,0-17,-3 1,-1 0,-3 0,-1 0,-2 0,-1 0,-3 0,-1-1,-3 0,-1 0,-5 10,8-31,5-7,-1-1,-1 0,0 0,0 0,-2 0,1-1,-1 0,-1 0,0-1,0 1,-1-1,-1-1,1 0,-1 0,-1-1,0 0,0 0,-1-1,-1 0,10-6,0 0,0-1,0 1,0-1,0 0,0 1,-1-1,1 0,0 0,0 0,0-1,0 1,-1 0,1-1,0 0,0 1,0-1,0 0,0 0,0 0,1 0,-1 0,0-1,0 1,1-1,-1 1,1-1,-1 1,1-1,0 0,-1 0,1 0,0 1,0-1,0 0,1 0,-1 0,0-1,1 1,-9-86,54-145,-43 209</inkml:trace>
  <inkml:trace contextRef="#ctx0" brushRef="#br0" timeOffset="465.354">85 799,'75'-49,"-2"-4,-3-3,32-33,-102 87,0 1,1 0,-1 0,0 0,1 0,-1 0,1 0,0 0,-1 0,1 0,-1 0,1 1,0-1,0 0,0 0,0 0,-1 1,1-1,0 1,0-1,0 1,0-1,0 1,0-1,1 1,-1 0,0-1,0 1,0 0,0 0,0 0,0 0,0 0,1 0,-1 0,0 1,0-1,0 0,0 1,0-1,0 0,0 1,0-1,0 1,0 0,0-1,0 1,0 0,0-1,-1 1,1 0,0 0,-1 0,1 0,0 0,-1 0,1 1,25 193,-23-177,0 0,1-1,1 1,1-1,0 0,2-1,-1 1,2-1,3 2</inkml:trace>
  <inkml:trace contextRef="#ctx0" brushRef="#br0" timeOffset="7134.769">1242 940,'-45'-37,"33"33,1 0,-2 1,1 0,0 1,0 0,-1 1,1 0,-1 1,1 1,-1 0,1 1,0 0,0 0,0 2,0-1,0 2,1-1,-1 2,1-1,0 2,1-1,0 1,-4 4,10-8,1 1,-1-1,1 1,0-1,1 1,-1 0,1 0,-1 0,1 0,0 1,1-1,-1 1,1-1,0 1,0-1,0 1,0 0,1-1,0 1,0 0,0-1,1 1,0 0,0-1,0 1,0 0,1-1,-1 0,1 1,0-1,1 0,-1 0,1 0,-1 0,1 0,1-1,-1 0,0 1,1-1,-1 0,1 0,119 47,-114-47,-1 1,0 0,0 1,-1-1,1 2,-1-1,0 1,-1 0,1 0,-1 1,-1 0,6 7,-9-11,0 0,-1 0,1 0,-1 0,1 0,-1 0,0 0,0 0,0 1,-1-1,1 0,-1 1,0-1,0 1,0-1,0 0,-1 1,1-1,-1 0,0 1,0-1,0 0,0 0,-1 0,1 0,-1 0,0 0,0 0,0 0,0-1,0 1,-1-1,1 0,-1 1,1-1,-21 13,0 0,-1-2,-1-1,0 0,0-2,-1-1,0-1,-1-1,-26 3,7-8,45-1,1-1,-1 0,0 0,1 0,-1 0,0 0,1 0,-1 0,0 0,1 0,-1 0,0 0,0 0,1 0,-1-1,0 1,1 0,-1 0,1-1,-1 1,0-1,1 1,-1 0,1-1,-1 1,1-1,-1 1,1-1,0 1,-1-1,1 0,-1 1,1-1,0 1,0-1,-1 0,1 1,0-1,0 0,0 1,0-1,0 0,0 0,0 1,0-1,0 0,0 1,0-1,0 0,0 1,1-1,-1 0,0 1,0-1,1 1,-1-1,0 0,1 1,-1-1,1 1,0-1,31-27,-11 17</inkml:trace>
  <inkml:trace contextRef="#ctx0" brushRef="#br0" timeOffset="7382.89">1496 1137,'-10'39,"-2"21,-1 7,4-5,2-12</inkml:trace>
  <inkml:trace contextRef="#ctx0" brushRef="#br0" timeOffset="7616.459">1355 770,'29'-19,"9"-2,-2 3</inkml:trace>
  <inkml:trace contextRef="#ctx0" brushRef="#br0" timeOffset="8066.191">1750 1363,'-1'2,"1"-1,-1 0,1 1,-1-1,1 0,-1 1,1-1,0 1,0-1,0 0,0 1,0-1,0 1,0-1,0 1,1-1,-1 0,1 1,-1-1,1 1,-1-1,1 0,0 0,-1 1,1-1,0 0,0 0,0 0,0 0,0 0,0 0,0 0,0 0,1 0,-1-1,0 1,0 0,1-1,-1 1,1-1,-1 0,0 1,1-1,-1 0,1 0,-1 0,1 0,-1 0,0 0,1 0,-1 0,1 0,-1-1,0 1,1-1,-1 1,1-1,7-10,1 0,-2 0,0-1,0 0,-1 0,-1-1,0 0,0 0,-1 0,0-5,8-16,46-123,-35 100,-15 84,1 134,-9-152,0-1,1 1,-1-1,1 0,1 0,0 1,0-2,0 1,1 0,0-1,1 0,0 0,0 0,0 0,1-1,0 0,0 0,1 0,-1-1,1 0,1 0,-1-1,0 0,1 0,0-1,0 0,0 0,0-1,4 0,-1-4,1 0,-1-1,0 0,0-1,-1-1,1 1,-1-2,0 1,0-2,-1 1,0-1,0 0,0-1,-1 0,0-1,-1 0,0 0,0 0,-1-1,0 0,-1 0,0 0,0-1,-1 0,-1 0,0 0,0 0,-1-1,-1 1,1-11,6-30,-2 33</inkml:trace>
  <inkml:trace contextRef="#ctx0" brushRef="#br0" timeOffset="13702.08">3105 799,'-15'0,"1"1,0 0,-1 1,1 1,0 0,0 1,1 0,-1 1,1 1,0 0,0 0,1 2,0-1,0 2,1-1,0 2,0 0,1 0,0 0,1 1,1 1,-1 0,-2 7,3-8,0 0,1 0,0 1,1 0,1 0,0 1,0-1,1 1,1 0,0 1,1-1,0 0,1 1,1-1,0 1,1-1,0 0,1 1,0-1,1 0,1 0,0 0,5 9,1-6,1-1,1-1,0 0,1 0,0-2,1 1,1-2,0 0,0 0,1-2,0 0,1-1,0 0,0-1,1-1,-1-1,1-1,1 0,-1-1,0-1,1-1,-1 0,1-2,-1 0,1-1,-1-1,0 0,0-2,12-4,-16 6,0-1,0-1,-1 0,1-1,-1-1,0 0,-1 0,0-1,0-1,0 0,-1-1,-1 0,0 0,0-1,-1-1,0 0,-1 0,0 0,-1-1,-1 0,0-1,-1 1,0-1,-1 0,1-8,-5 14,0 0,0 0,-1 0,-1 0,1 0,-1 0,0 0,-1 0,0 1,0-1,-1 1,0 0,0 0,-1 0,1 1,-2-1,1 1,-1 1,0-1,0 1,0 0,-1 0,1 0,-1 1,-5-2,-7-3,0 0,0 2,0 0,-1 1,0 1,0 1,0 1,-1 1,-12 0,-5 1,5 2</inkml:trace>
  <inkml:trace contextRef="#ctx0" brushRef="#br0" timeOffset="14107.483">2653 1278,'451'-130,"-447"128,-1 0,1 1,0-1,0 1,1-1,-1 1,0 1,0-1,1 0,-1 1,0 0,0 0,1 1,-1-1,0 1,1-1,-1 1,0 1,0-1,0 1,0-1,0 1,0 0,-1 1,1-1,-1 1,1-1,-1 1,0 0,0 0,0 0,-1 1,3 1,4 12,-4-7,1 0,-1 0,2 0,0-1,0 0,0 0,1-1,0 0,1-1,9 7,-9-8,1-1,0 0,1-1,-1 0,1 0,0-1,0-1,0 0,0 0,0-1,0-1,0 1,0-2,1 0,-1 0,8-3,-1-2</inkml:trace>
  <inkml:trace contextRef="#ctx0" brushRef="#br0" timeOffset="15584.826">3331 93,'342'-80,"-235"67,-106 14,1-1,-1 1,0 0,0 0,1 0,-1 0,0 0,0 0,0 0,0 0,-1 0,1 0,0 1,0-1,-1 0,1 1,-1-1,1 0,-1 1,1-1,-1 1,0-1,0 1,0-1,0 0,0 1,0-1,0 1,0-1,0 1,-1-1,1 0,-1 1,1-1,-1 1,1-1,-1 0,0 0,-1 2,0 9,-1 41,3 0,2 1,2-1,2 0,3-1,2 0,9 23,-15-56,-1 1,19 71,-3 1,-5 1,-4 1,-3 21,-11 231,-25-132,19-134,6-66,1 0,0-1,1 1,0 0,1 0,1 0,0-1,1 1,2 5,1-5,-5-12,1-1,0 0,0 1,-1-1,1 1,0-1,-1 0,1 1,-1-1,0 1,0 0,1-1,-1 1,0-1,0 1,-1-1,1 1,0-1,0 1,-1-1,1 1,-1-1,1 1,-1-1,0 1,1-1,-1 0,0 1,0-1,0 0,0 0,0 0,-1 1,-96 22,59-19,-228 17,318-45,-29 11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35.2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0,'374'1,"-165"25,142 43,106 80,-106-83,-14-36,76-3,-138-16,148 8,-66 7,992-26,285 0,-940 28,19-16,567 6,-850-20,50 2,-475 0,1 0,1-1,-1 1,1 0,0 1,-1 0,1 0,-1 0,1 1,-1 0,0 0,0 0,1 1,-1 1,-36 6,-349-9,-220-37,470 25,-1315-113,1220 107,-1048-50,-174 68,158 28,867-20,-236-3,-412-23,219-11,442 29,576 21,131-4,60 0,90-18,-193-2,798 13,264 6,-581-16,837 65,-1215-45,1618 80,-842-40,-947-48,148 31,-288-24,-36-6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52.3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246 2484,'422'-76,"-203"54,100-12,22 12,110-12,-168 12,-142 10,1 6,83 9,35 21,139 8,-40-22,135 9,-173 7,308-14,-534-7,1-3,60-9,537-16,17-12,-264 13,135-12,51-6,-265 13,-362 27,-3 0,0 1,0-1,0 1,0-1,0 0,0 0,0 0,0 0,0 0,0 0,1-1,-1 1,0-1,0 1,-1-1,1 0,0 0,0 0,0 0,0 0,-1 0,1 0,0-1,-1 1,0 0,1-1,-1 0,0 1,1-1,-1 0,0 1,0-1,0 0,-1 0,1 0,0-2,-14-170,12-588,1 692,2-27,-3 1,-5-1,-4 1,-4 1,-7-9,-7 4,12 51,2-1,3 0,1-1,3 0,0-34,8 82,-1 0,1 0,-1 0,0 0,0 0,0 0,0 0,0 0,-1 0,0 0,1 0,-1 0,0 0,0 0,-1 1,1-1,-1 0,1 1,-1-1,0 1,0-1,0 1,0 0,0 0,0 0,-1 0,1 0,-1 1,1-1,-1 1,0 0,0-1,0 1,1 0,-1 1,-1-1,-131 11,66 2,-354-2,287-12,-425-9,-340-25,-374 25,483-15,-332 53,369 1,4 0,-179 2,312-31,316-25,272 19,26 5,0 1,-1-1,0 1,1 0,-1 1,0-1,1 1,-1-1,0 2,0-1,1 0,-1 1,0 0,1 0,-1 0,0 1,7 50,2-39,21 246,-11-82,-8 1,-8 28,1-57,4 33,8 0,11 22,-13-137,9 66,-5 0,-4 61,-10-159,12 112,-4-116,-1 1,-2-1,-1 0,-1 1,-2 0,-1 0,-3 11,-8 17,10-53,0 0,0 0,0 1,1-1,0 0,0 1,1-1,0 0,0 1,1-1,0 1,0-1,1 0,0 0,0 0,1 0,1 2,7 10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02.0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287 200,'-22'22,"1"2,1 1,2 0,0 2,1 0,2 1,1 0,1 1,2 0,1 1,1 1,1 0,2 0,1 0,2 0,1 1,1 0,3 21,3-33,1 0,1 0,0-1,2 0,0-1,1 0,1 0,1-1,0-1,1 0,1 0,0-1,1-1,1-1,0 0,1-1,0-1,1 0,0-1,1-1,-1-1,2-1,-1 0,5-1,-3 1,1-2,-1-1,1-1,0 0,0-2,0-1,0 0,0-2,0 0,0-1,-1-2,1 0,-1-1,0-2,-1 0,0 0,0-2,-1-1,0 0,-1-2,0 0,-1-1,0 0,-1-1,-1-1,-1-1,0 0,7-12,-8 3,-1-1,-2 0,0-1,-2 0,-1-1,-1 0,-1 0,-2 0,-1 0,-1-1,-2 1,0-1,-2 1,-2 0,0 0,-2 1,-1-1,-2 1,0 1,-2 0,-1 1,-1 0,-16-22,13 28,0 1,-1 1,-1 1,-1 1,0 0,-1 1,-1 2,0 0,-1 1,0 1,-1 2,0 0,0 1,-1 2,0 0,0 2,-1 0,1 2,-1 1,0 1,1 1,-1 2,1 0,0 2,0 0,0 2,0 1,1 0,1 2,-1 1,2 1,-6 4,-104 80,81-53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12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905 366,'-23'-7,"-1"1,1 2,-1 0,0 1,-1 1,1 2,0 0,0 2,-1 0,1 2,1 0,-1 2,1 1,-1 1,3 0,1 1,1 1,0 1,0 1,1 1,1 0,0 1,1 1,0 0,1 1,1 1,-10 15,-3 9,1 1,2 1,2 1,2 1,-1 9,4-8,2 2,2-1,2 2,2-1,1 11,6-38,0 0,2 0,1 0,0 0,2 0,0 0,1 0,1 0,1-1,1 0,1 0,1-1,3 6,-5-15,1 0,0 0,0 0,1-1,0 0,1-1,0 0,0-1,0 0,1 0,0-1,1 0,-1-1,1-1,0 0,1 0,-1-1,0-1,3 1,14 0,1 0,-1-2,1-1,-1-1,1-2,-1-1,21-5,2-6,0-1,-1-3,-1-2,-2-2,0-2,-1-3,-2-1,0-2,-3-3,0-1,-3-1,-1-3,-1-1,-3-2,-1-1,-2-1,3-11,-19 30,-2-1,0-1,-2 0,-1-1,-1 0,-1 0,-1-1,-2 1,-1-2,-1 1,-2 0,-1 0,-1-1,-1 1,-2 0,-1 0,-1 0,-2 1,0 0,-2 0,-1 1,-2 0,0 1,-2 0,0 2,-2-1,-1 2,-5-5,5 11,-1 1,0 1,-1 0,-1 1,0 2,-1 0,0 1,0 1,-1 1,-1 1,0 1,0 2,0 0,0 1,-1 2,0 0,-11 2,-8 1,1 3,0 1,0 2,0 2,1 2,0 2,1 1,0 2,-19 13,-16 12,2 4,2 2,2 4,-12 16,-7 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28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879 1,'-2'18,"0"0,-2 1,0-1,-1 0,-1-1,-1 1,0-1,-1-1,-5 6,-20 50,-108 200,41-91,-70 130,91-122,57-130,-2-1,-2-1,-19 26,-9 7,59-124,-2 18,-2 0,0 0,-1 0,0 0,-1 0,-1 0,-1 1,0-1,-1 1,-1-1,0 1,-1 0,-1 1,0 0,-1 0,0 0,-1 1,-1 0,0 1,0 0,-5-2,14 13,-1 0,1 0,-1 0,1 0,0 0,-1 0,1 0,0 0,0 0,-1-1,1 1,0-1,1 1,-1-1,0 1,0-1,0 1,1-1,-1 0,1 1,0-1,-1 0,1 0,0 1,0-1,0 0,0 1,0-1,0 0,1 0,-1 1,0-1,1 0,0 1,-1-1,1 0,0 1,0-1,0 1,0 0,0-1,0 1,0 0,0-1,1 1,-1 0,0 0,1 0,-1 0,1 0,-1 0,1 1,12-6,0 1,1 1,0 1,0 0,0 0,0 2,0 0,0 1,0 0,12 2,4-1,140 26,-153-23,-1 1,1 0,-1 2,0 0,0 0,-1 2,0 0,8 7,-22-15,0 1,0 0,0 0,0 0,-1 0,1 0,0 0,-1 1,0-1,1 0,-1 1,0-1,0 1,0 0,-1-1,1 1,-1 0,1-1,-1 1,0 0,0-1,0 1,0 0,-1-1,1 1,-1 0,0-1,1 1,-1 0,0-1,-1 1,1-1,0 0,-1 1,1-1,-1 0,0 0,1 0,-1 0,0 0,-1-1,1 1,0 0,0-1,-1 0,1 1,0-1,-1 0,1 0,-2 0,-223 98,6-12,266-103,-22 4</inkml:trace>
  <inkml:trace contextRef="#ctx0" brushRef="#br0" timeOffset="1466.293">1219 1412,'3'-3,"-1"0,1 1,-1-1,1 0,-1 0,0-1,0 1,0 0,0-1,-1 1,1-1,-1 0,0 1,0-1,0 0,-1 0,1 0,-1 0,0 1,0-1,-1 0,1 0,-1 0,1 0,-1 1,0-1,-1 0,1 1,-1-1,1 1,-1-1,0 1,0 0,-1 0,1 0,-1 0,1 0,-1 0,-1 0,-4 1,1 0,-1 0,0 1,0 0,1 1,-1 0,0 0,0 0,1 1,-1 0,0 1,1 0,-1 0,1 0,0 1,-1 0,1 1,-3 2,-114 87,88-57,3 1,1 3,1 0,3 2,-16 31,38-62,1 0,0 0,1 1,0-1,1 1,0 0,1 0,1 0,-1 5,2-13,0 1,0-1,0 1,1-1,-1 1,1-1,0 1,1-1,-1 0,1 0,-1 1,1-1,1 0,-1-1,0 1,1 0,0-1,0 1,0-1,0 0,1 0,-1 0,1-1,0 1,-1-1,4 2,7-1,0 0,0 0,1-1,-1-1,1-1,-1 0,1-1,-1 0,0-1,1-1,-1 0,0-1,0 0,-1-1,1-1,-1 0,0-1,-1 0,0-1,0 0,0-1,7-8,14-10,-1-2,-1-1,-2-1,-1-1,-1-2,-2-1,-2 0,16-34,-33 59,-1 0,1-1,-2 1,0-1,0 0,-1-1,-1 1,0-1,0 1,-1-1,0-10,-1 23,0-1,-1 0,1 1,0-1,0 0,0 0,-1 1,1-1,0 0,0 0,-1 1,1-1,0 0,-1 0,1 0,0 0,0 1,-1-1,1 0,0 0,-1 0,1 0,0 0,-1 0,1 0,0 0,-1 0,1 0,0 0,-1 0,1 0,0 0,-1 0,1 0,0 0,-1-1,1 1,0 0,-1 0,1 0,0-1,0 1,-1 0,1 0,0 0,0-1,-1 1,1 0,0-1,0 1,0 0,0 0,-1-1,1 1,0 0,0-1,0 1,0 0,0-1,0 1,0-1,-15 29,9-13,0 1,0 0,2 0,0 1,1-1,0 1,2 0,0 0,0 0,2 0,0 0,1 0,1-1,0 1,1-1,1 0,1 0,0 0,6 9,-7-18,0-1,1 1,-1-1,1-1,1 1,-1-1,1 0,0-1,0 1,0-2,1 1,-1-1,1 0,0 0,0-1,0 0,0 0,0-1,1 0,7-1,0-5</inkml:trace>
  <inkml:trace contextRef="#ctx0" brushRef="#br0" timeOffset="2484.52">1021 932,'0'-1,"-1"1,1-1,0 1,-1 0,1-1,0 1,0-1,-1 1,1-1,0 1,0-1,-1 0,1 1,0-1,0 1,0-1,0 1,0-1,0 0,0 1,0-1,0 1,0-1,0 1,1-1,-1 1,0-1,0 0,0 1,1-1,-1 1,0 0,1-1,-1 1,0-1,1 1,-1-1,1 1,-1 0,1-1,-1 1,1 0,-1-1,1 1,-1 0,1 0,-1-1,1 1,-1 0,1 0,-1 0,1 0,0 0,-1 0,1 0,-1 0,1 0,-1 0,2 0,38-5,-40 4,35 2,0 1,0 2,0 1,-1 1,31 11,-45-12,82 28,-102-33,-1 0,1 0,0 0,0 0,0-1,-1 1,1 0,0 0,0-1,0 1,-1 0,1 0,0 0,0-1,0 1,0 0,0-1,0 1,0 0,0 0,-1-1,1 1,0 0,0 0,0-1,0 1,0 0,1-1,-1 1,0 0,0 0,0-1,0 1,0 0,0-1,0 1,0 0,1 0,-1 0,0-1,0 1,0 0,1 0,-1-1,0 1,0 0,0 0,1 0,-1 0,0 0,0-1,1 1,-1 0,0 0,1 0,-1 0,0 0,0 0,1 0,-1 0,0 0,-22-28,18 22,-155-213,146 186,11 19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30.4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1783 138,'-88'79,"4"5,4 3,4 3,-28 48,-178 277,178-249,8 5,-36 96,113-222,-16 25,3 1,3 2,4 0,2 2,4 1,3 0,4 1,3 1,2 46,8-103,2 0,0 1,2-2,0 1,1 0,1-1,1 0,1-1,1 0,0 0,2-1,0 0,1-1,0-1,2 0,-1-1,14 11,2 1,0-1,2-1,0-2,2-1,0-2,2-1,0-2,1-1,0-2,1-2,1-1,0-2,1-2,26-2,0-2,1-3,-1-4,0-2,0-3,-1-3,-1-3,0-2,15-9,-20 5,-2-1,0-4,-2-2,-1-2,-2-2,0-3,-3-2,20-20,-15 5,-2-2,-2-3,-3-2,-3-1,-2-3,-3-1,-3-2,20-54,-24 45,-4-2,-3-1,-3 0,-4-2,-4 0,-3-1,-3-1,-4 1,-4-1,-3 1,-7-29,0 45,-4 1,-2 0,-2 1,-4 1,-2 1,-3 1,-15-23,22 49,-1 0,-1 2,-2 0,-1 1,-1 2,-2 1,-1 1,-1 1,-1 2,-1 1,-1 1,-34-16,1 10,-1 3,-1 3,0 3,-2 3,0 3,-1 3,0 4,0 2,-1 3,1 4,-55 9,91-8,0 2,-1 1,2 2,-1 1,2 2,-1 2,2 0,0 2,1 2,0 1,1 1,-5 7,-24 29,2 3,2 2,4 3,2 2,3 2,3 2,-18 42,-74 146,12 6,-70 225,157-396,5 2,4 1,4 2,5 0,3 1,5 3,8-85,1 1,0 0,2 0,0 0,1 0,0 0,2-1,0 1,1-1,0 0,2 0,0-1,1 1,0-2,1 1,1-1,1-1,0 0,4 3,13 2,0-1,2-2,0-1,1-1,1-2,0-1,0-1,1-2,0-1,1-2,-1-1,1-1,0-3,0 0,27-5,105-12,0-7,-2-8,-2-6,-1-8,15-12,-57 21,-25 9,-15 5,-1-2,-1-4,36-21,-73 28,-1-1,-1-2,-1-2,-1-2,-2-1,-1-1,-1-2,-2-2,9-13,16-29,-4-2,-3-2,-3-2,-4-2,-5-2,-2-2,-5 0,-4-2,-3-1,-5-1,4-80,-12 94,-5 0,-2 0,-5-1,-2 1,-4 0,-4 1,-16-52,24 110,-1 0,-1 1,-1 0,-1 0,-1 0,0 1,-1 1,-1 0,-1 0,0 1,-1 1,-1 0,0 1,-1 1,0 0,-1 1,-1 1,0 1,-1 0,-24-5,-1 3,0 2,-1 1,0 3,0 1,-1 3,1 1,-1 2,1 3,0 1,-31 9,-15 4,1 4,0 4,3 4,0 3,2 5,2 3,2 4,1 3,3 3,2 4,3 3,2 3,3 4,-39 49,25-17,4 3,4 4,5 3,5 2,5 3,5 3,-22 73,36-81,4 2,6 1,4 1,5 2,5 0,2 64,10-143,3 0,0 0,3 0,0 0,2-1,2 0,1 0,2 0,0-1,3 0,0-1,2-1,2 0,0-1,2-1,1 0,14 13,-10-19,1-1,1-1,1-2,1-1,0-1,1-1,0-1,2-2,-1-1,1-1,1-2,-1-1,2-2,-1 0,9-2,20-1,0-2,-1-3,1-2,-1-4,0-1,-1-4,44-16,-10-3,-2-4,-2-4,-2-4,-2-4,-2-3,53-45,7-19,-4-6,-6-6,6-19,-42 41,-6-4,-4-4,-5-4,-6-3,27-63,-70 119,-3-2,-3-1,-3-1,-3-1,-4-1,-2 0,-3-2,-4 1,-2-1,-4 0,-6-47,2 82,-2 0,-1 0,-2 0,-2 0,-1 1,-2 1,-2 0,-1 1,-1 0,-2 1,-2 1,-1 1,-1 1,-2 0,-1 2,-1 1,-2 1,0 1,-24-15,20 23,-1 0,-1 2,-1 2,0 1,0 2,-1 1,-1 2,0 1,0 2,0 1,0 3,-4 1,-35 2,-1 5,2 2,-1 4,2 3,-34 13,-28 17,3 5,2 7,3 5,2 6,4 5,3 5,3 6,-32 35,82-66,1 3,4 2,2 3,2 3,4 2,2 2,4 2,3 2,-13 33,19-7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93,'3'5,"1"1,-1 0,0 1,0-1,-1 0,1 1,-1 0,-1-1,0 1,0 0,0 0,0 0,-1 0,-1 2,2 0,-2 5,1 0,-2-1,0 1,-1 0,0 0,-1-1,-1 0,0 1,-2 1,-21 73,27-84,0 0,1 0,-1-1,1 1,0 0,0 0,0 0,1 0,0 0,-1 0,1 0,1-1,-1 1,0 0,1-1,0 1,0-1,0 1,0-1,0 0,1 0,-1 0,1 0,0-1,0 1,0-1,0 1,1-1,-1 0,0 0,1-1,0 1,-1-1,1 1,0-1,0 0,0-1,-1 1,1-1,0 0,10 0,0-1,-1 0,1-1,-1-1,1 0,-1-1,0-1,0 0,-1 0,1-1,-1-1,-1 0,1-1,-1 0,-1 0,1-1,-1-1,-1 0,1-1,8-9</inkml:trace>
  <inkml:trace contextRef="#ctx0" brushRef="#br0" timeOffset="560.765">542 8,'-2'-1,"0"0,0 0,0 0,0 0,-1 1,1-1,0 0,-1 1,1 0,0-1,-1 1,1 0,0 0,-1 1,1-1,0 0,-1 1,1-1,0 1,-1 0,1 0,0 0,0 0,0 0,0 0,0 1,0-1,0 1,1-1,-1 1,0 0,1 0,-1-1,1 1,0 0,0 0,-1 1,1-1,-34 94,31-79,-37 235,27-135,-57 291,42-218,22-147,10-37,2-6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761 108,'-7'-9,"0"1,0-1,-1 1,0 1,0-1,0 2,-1-1,0 1,-1 0,1 1,-1 0,0 1,-1 0,1 0,-1 1,1 1,-1-1,0 2,0 0,0 0,0 1,0 0,0 1,0 0,0 0,1 2,-1-1,0 1,1 1,0 0,-10 5,-18 9,1 3,1 1,1 1,1 2,1 1,-26 28,39-36,2 0,0 2,1 0,1 1,0 0,2 1,1 1,-4 10,14-28,1-1,0 1,0 0,0 0,1-1,0 1,0 0,0 0,0 0,1 0,0 0,0 0,0 1,1-1,-1 0,1 0,1-1,-1 1,1 0,-1 0,1-1,1 1,-1-1,1 1,-1-1,1 0,1 0,-1 0,0 0,1-1,0 0,0 1,0-1,0 0,0-1,1 1,-1-1,1 0,0 0,4 1,12-2,0-2,0 0,1-1,-1-1,0 0,-1-2,1-1,-1 0,0-2,-1 0,1-1,-2-1,1-1,-1 0,-1-2,2-1,15-12,-1-1,-1-1,-1-2,-2-1,-1-1,-1-1,-2-2,-2 0,-1-2,7-17,-7 5,-21 49,0 0,0 0,0 1,0-1,0 0,-1 1,1-1,0 1,0-1,0 1,-1-1,1 1,0 0,0-1,-1 1,1 0,0-1,-1 1,1 0,-1 0,1 0,-1 0,0-1,1 1,-1 0,0 0,0 0,1 0,-1 0,0 0,0 0,0 0,0 0,0 0,0 0,0 0,-1 0,1 0,0 0,13 78,-10-54,0-1,2 1,1 0,1-1,1-1,1 1,1-1,6 9,104 133,-105-153,-2-7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2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0 246,'69'-12,"1"4,-1 2,60 4,-82 5,-1 3,0 1,-1 2,18 8,-47-13,129 14,-144-18,-1-1,1 1,-1-1,0 0,1 1,-1-1,0 0,0 1,1-1,-1 0,0 1,0-1,0 0,0 1,0-1,0 0,0 1,0-1,0 0,0 1,0-1,-1 0,1 1,0-1,0 0,-1 1,1-1,0 0,-1 1,1-1,-1 1,1-1,0 1,-1-1,1 1,-1-1,0 1,1 0,-1-1,1 1,-1 0,0-1,1 1,-1 0,0 0,1-1,-1 1,0 0,1 0,-2-1,-126-93,-21-27,148 121,1-1,-1 1,0 0,0 0,0-1,1 1,-1 0,0-1,0 1,1-1,-1 1,0-1,1 1,-1-1,0 0,1 1,-1-1,1 0,-1 1,1-1,-1 0,1 0,0 1,-1-1,1 0,0 0,0 0,-1 1,1-1,0 0,0 0,0 0,0 0,0 0,0 1,0-1,1 0,-1 0,0 0,0 0,1 1,-1-1,0 0,1 0,-1 0,1 1,-1-1,1 0,-1 1,1-1,0 1,-1-1,1 0,0 1,-1-1,1 1,0 0,0-1,-1 1,1 0,0-1,0 1,0 0,0 0,71 10,-46-6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0,'38'5,"37"1,11 0,-6-1,-10-1,-13-2,-11-1,-9-5,-6-3,-3 1,-2 1,0 1,-5 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6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70,'48'0,"40"-10,14-3,-5-4,-14 1,-22 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3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1039,'77'-14,"-1"4,1 4,1 3,75 6,-21-1,-108-2</inkml:trace>
  <inkml:trace contextRef="#ctx0" brushRef="#br0" timeOffset="244.666">141 1293,'43'14,"39"-4,4-5</inkml:trace>
  <inkml:trace contextRef="#ctx0" brushRef="#br0" timeOffset="947.714">1439 870,'-26'-4,"-1"2,0 1,0 0,0 2,0 2,0 0,1 2,-1 0,-9 5,20-6,-1 0,1 1,1 0,-1 2,1 0,0 0,-10 8,21-12,0-1,1 1,0-1,0 1,0 0,0 0,0 0,0 1,1-1,-1 1,1-1,0 1,0 0,1 0,-1 0,1 0,0 0,0 0,0 0,0 1,1-1,0 0,0 0,0 0,0 1,1-1,-1 0,1 0,0 0,1 0,-1 0,1 1,0 0,1 1,0-1,0 0,1 0,-1 0,1 0,0-1,0 0,1 0,-1 0,1 0,0 0,0-1,0 0,1 0,-1-1,1 1,-1-1,1 0,0-1,0 0,-1 1,3-1,7 1,0-1,0 0,0-1,0-1,0 0,-1-1,1 0,13-5,-10 2,-1-1,0-1,0 0,-1-2,0 1,-1-2,0 0,0-1,-1-1,0 0,-1-1,-1 0,0-1,2-4,3-3,-2 0,0-2,-2 1,0-2,-2 0,-1 0,0-1,-2-1,-1 1,-1-1,-1 0,-1-1,-2 1,0-1,-2 1,-1-1,-1 1,-1-1,-2 1,0 0,-2 0,0 1,-11-21,-19-9,36 54,0 0,0 0,0 0,0 0,0 0,0 0,0 0,0 0,0 0,0 0,-1 1,1-1,0 1,0-1,-1 1,1-1,0 1,-1-1,1 1,-1 0,1 0,0 0,-1 0,1 0,-1 0,1 0,0 1,-1-1,1 0,-1 1,1-1,0 1,0-1,-1 1,1 0,0 0,0-1,0 1,0 0,0 0,0 0,0 0,0 0,-1 1,-3 10,-1 0,2 0,-1 1,2-1,-1 1,2 0,0 0,0 0,2 0,-1 0,2 0,0 3,-2-1,0 19,2-1,1 0,1 0,2 0,1-1,1 1,2-2,2 1,0-1,15 26,-21-46,1-1,-1-1,1 1,1-1,0 0,0-1,1 1,0-2,0 1,1-1,0 0,0-1,1 0,-1 0,1-1,1 0,-1-1,1 0,0-1,-1 0,1-1,1 0,-1 0,0-2,0 1,0-1,1-1,-1 0,0 0,3-2,13-8,-2 1</inkml:trace>
  <inkml:trace contextRef="#ctx0" brushRef="#br0" timeOffset="1244.36">1976 757,'0'-1,"0"1,1-1,-1 0,1 0,-1 1,1-1,-1 1,1-1,-1 0,1 1,0-1,-1 1,1-1,0 1,0 0,-1-1,1 1,0 0,0-1,-1 1,1 0,0 0,0 0,0 0,0-1,-1 1,1 0,0 1,0-1,0 0,-1 0,1 0,0 0,0 1,0-1,-1 0,1 1,0-1,0 0,-1 1,1-1,0 1,-1-1,1 1,-1 0,1-1,-1 1,1 0,-1-1,1 1,-1 0,1-1,-1 1,0 0,0 0,1 0,27 46,-27-45,86 218,-87-218,1-1,-1 1,0 0,1 0,-1 0,1-1,0 1,0 0,0-1,0 1,0-1,0 1,0-1,0 1,0-1,1 0,-1 1,1-1,-1 0,1 0,-1 0,1 0,0-1,-1 1,1 0,0-1,-1 1,1-1,0 1,0-1,0 0,0 0,-1 0,1 0,0 0,0 0,0 0,0-1,-1 1,1-1,0 1,0-1,-1 0,1 0,0 1,-1-1,1 0,13-17,0 0,-2-1,0-1,-1 0,0 0,-2-1,-1 0,3-11,-2 9,112-297,-114 296</inkml:trace>
  <inkml:trace contextRef="#ctx0" brushRef="#br0" timeOffset="1763.611">1947 221,'414'46,"-375"-39,-64-20,-2 7,-1-1,1-1,1-2,0-1,0-1,1-1,0-1,2-1,-1-1,-2-4,23 18,1-1,-1 1,1 0,0-1,0 1,0-1,0 0,1 1,-1-1,1 0,-1 0,1 0,0 0,0-1,1 1,-1 0,1 0,-1 0,1-1,0 1,0 0,0 0,1-1,-1 1,1 0,0 0,0 0,0 0,0 0,0 0,1 0,-1 0,1 0,0 0,0 1,0-1,0 1,1 0,1-2,14-8</inkml:trace>
  <inkml:trace contextRef="#ctx0" brushRef="#br0" timeOffset="2097.216">1270 1265,'43'0,"43"0,17 0,0-5,-8-1,-10 0,-10 1,-8 2,-2 0,-1-3,-3 0,-1-1,-7 2,-8 2,-10 1</inkml:trace>
  <inkml:trace contextRef="#ctx0" brushRef="#br0" timeOffset="2699.715">1750 1603,'-31'19,"-5"1,1 2,2 1,0 1,1 2,2 1,0 2,2 1,1 1,-5 11,28-38,1 1,0 0,0 0,0 1,0-1,1 0,0 1,0 0,1-1,0 1,0 0,0 0,0 0,1 0,0-1,0 1,1 0,0 0,0 0,0 0,1-1,-1 1,2-1,-1 1,0-1,1 0,0 1,0-1,1-1,-1 1,1 0,3 2,3 1,0-1,1 0,0 0,1-1,-1-1,1 0,0 0,0-1,0-1,1 0,-1-1,1 0,0-1,-1 0,1-1,0 0,0-1,0-1,-1 0,1-1,2-1,10-3,-1-1,0 0,-1-3,0 0,0-1,-1-1,-1-1,0 0,-1-2,4-5,-3 0,-1-1,0 0,-2-2,-1 0,-1-1,-1-1,-1 0,-1-1,-1-1,-2 0,-1 0,-1-1,4-28,-10 43,0 1,0-1,-2 0,1 0,-2 0,0 1,0-1,-2 0,1 1,-2-1,0 1,0 0,-2 0,1 0,-1 1,-1 0,0 0,-1 1,0 0,-1 0,0 1,-7-6,13 15,1-1,-1 0,-1 1,1 0,0-1,0 1,0 1,-1-1,1 0,0 1,-1 0,1-1,0 1,-1 0,1 1,0-1,-1 1,1 0,0-1,0 1,-1 1,1-1,0 0,0 1,0-1,0 1,1 0,-1 0,0 0,1 1,0-1,-1 1,1-1,0 1,-68 99,61-75,0 2,2-1,1 1,1 0,2 0,1 1,1-1,1 1,2-1,2 13,-2-21,-1 0,2 0,1 0,1-1,0 1,2-1,0 0,2-1,0 0,0 0,2-1,1 0,0-1,1 0,0-1,2 0,0-1,1-1,0-1,2 1,-12-10,0 0,1-1,-1 0,1 0,0-1,0 0,-1 0,1 0,1-1,-1 0,0 0,0-1,0 0,0-1,0 1,1-1,-1 0,0-1,0 0,-1 0,1 0,0-1,-1 0,1 0,-1-1,0 0,0 0,3-3,9-10,-2 3</inkml:trace>
  <inkml:trace contextRef="#ctx0" brushRef="#br0" timeOffset="2981.559">2624 1462,'-75'153,"-51"148,97-188,28-109,1 1,-1 0,1 0,0-1,1 1,-1 0,1-1,0 1,0-1,0 1,0-1,1 1,0-1,0 0,0 0,1 1,-1-2,1 1,0 0,0-1,0 1,3 1,4 1,0-1,0-1,1 0,0 0,0-1,0 0,0-1,0 0,0-1,1 0,-1-1,0 0,1-1,-1 0,0-1,0 0,0-1,0 0,0-1,0 0,-1-1,0 0,0 0,0-1,-1-1,0 1,0-1,0-1,-1 0,0 0,-1-1,0 1,0-2,7-11</inkml:trace>
  <inkml:trace contextRef="#ctx0" brushRef="#br0" timeOffset="3232.943">2257 1773,'39'4,"26"-2,13-2,2-1,-8-1,-6-4,-10-1,-9 0,-9 2,-9-4,-11 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48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1248,'-11'285,"-9"-58,13-199,7-28,0-1,0 1,0 0,0-1,0 1,0 0,0-1,0 1,-1 0,1-1,0 1,0 0,0 0,0-1,0 1,-1 0,1 0,0-1,0 1,0 0,-1 0,1-1,0 1,0 0,-1 0,1 0,0-1,0 1,-1 0,1 0,0 0,-1 0,1 0,0 0,-1 0,1 0,0 0,-1 0,1 0,0 0,0 0,-1 0,1 0,0 0,-1 0,1 0,0 0,-1 0,1 1,0-1,0 0,-1 0,1 0,0 0,0 1,-1-1,-2-32,1 0,1-1,2 1,1 0,1 0,2 0,2 0,1 1,8-22,-10 31,1-11,1 0,2 0,1 1,1 0,2 1,2 0,0 1,2 1,1 1,11-11,-29 37,1 0,-1 0,0 0,1 0,0 0,-1 0,1 1,0-1,0 1,0-1,0 1,0 0,0-1,1 1,-1 0,0 1,0-1,1 0,-1 1,1-1,-1 1,0 0,1-1,-1 1,1 1,-1-1,1 0,-1 0,1 1,-1 0,0-1,1 1,-1 0,0 0,0 0,0 0,0 1,1-1,-2 1,1-1,0 1,1 0,59 189,-50-166</inkml:trace>
  <inkml:trace contextRef="#ctx0" brushRef="#br0" timeOffset="4638.809">1475 1164,'0'-2,"0"0,0 0,0 0,0 0,0 0,-1 0,1 0,-1 0,1 0,-1 0,0 1,1-1,-1 0,0 0,0 1,0-1,-1 1,1-1,0 1,0-1,-1 1,1 0,-1-1,1 1,-1 0,0 0,0 0,1 1,-1-1,0 0,0 1,0-1,0 1,1-1,-1 1,0 0,0 0,0 0,0 0,0 0,0 0,0 0,0 1,0-1,0 1,-84 35,77-29,0 0,0 1,1 0,0 0,1 1,0 0,0 0,0 0,2 1,-1 0,1 0,0 1,1 0,1-1,0 1,0 1,1-1,0 0,1 1,0 3,10 104,-8-115,0 0,0 0,1 0,-1 0,1 0,0 0,0-1,0 1,0-1,1 1,0-1,-1 0,1 0,0 0,0-1,1 1,-1-1,1 1,-1-1,1 0,0 0,-1-1,1 1,0-1,0 0,0 0,2 0,4-2,-1 0,0 0,0-1,0 0,-1-1,1 0,-1-1,1 1,-1-1,0-1,0 0,-1 0,1-1,-1 1,-1-2,1 1,-1-1,5-6,16-17,-2-2,-2 0,-1-1,-1-2,-2 0,-1-1,-2 0,-2-2,-1 0,-2 0,-1-1,-3 0,-1-1,-1 0,-2-29,-19-62,15 128,0-1,-1 1,1-1,-1 1,1 0,-1-1,0 1,0 0,0 0,-1 0,1 1,-1-1,0 0,1 1,-1 0,0-1,-1 1,1 1,0-1,0 0,-1 1,1-1,-1 1,1 0,-1 0,0 1,1-1,-1 1,0 0,0 0,1 0,-1 0,-1 1,-2 0,1 1,0-1,0 2,0-1,1 0,-1 1,0 0,1 1,0-1,0 1,0 0,0 0,1 1,-1-1,1 1,0 0,0 0,1 0,0 1,0-1,0 1,-1 4,-3 7,0 0,2 1,0 0,1-1,1 1,0 1,1 5,1-11,0 1,0-1,2 1,0 0,0-1,1 1,1-1,0 0,1 1,0-1,1-1,0 1,1-1,1 0,0 0,8 10,0-6,1 0,1-1,0 0,1-2,0 0,1-1,0 0,1-2,0-1,1 0,0-1,1-2,15 4,10 5,-29-8</inkml:trace>
  <inkml:trace contextRef="#ctx0" brushRef="#br0" timeOffset="5002.991">2351 797,'-33'28,"1"2,1 2,2 0,2 2,1 1,-14 27,34-54,0 1,1 1,0-1,1 1,0 0,0 0,1 0,0 0,1 1,0-1,1 1,0-1,1 1,0-1,1 1,0 0,0-1,1 1,0-1,1 0,1 0,-1 0,1 0,1 0,0-1,0 0,1 0,0 0,1-1,5 6,-4-7,0-1,0 0,1 0,0-1,0 0,0 0,0-1,1 0,0-1,0 0,0 0,0-1,0-1,1 0,-1 0,0-1,1 0,-1-1,0 0,1 0,-1-1,0-1,0 0,0 0,0-5,0-1,-1 0,0 0,0-1,-1 0,0-1,-1 0,0 0,-1 0,0-1,-1 0,-1 0,1 0,-2-1,0 1,0-1,-1 0,0-6,-1 10,0 0,-1 0,0 0,0 0,-1 0,0 1,0-1,-1 0,0 0,-1 1,0-1,0 1,-1 0,0 0,-1 0,1 0,-2 1,1 0,-3-3,-12-14</inkml:trace>
  <inkml:trace contextRef="#ctx0" brushRef="#br0" timeOffset="5333.586">2011 1107,'30'0,"4"-2,0 2,0 1,0 2,0 1,-1 2,0 1,0 1,24 10,-45-11,1-1,-1-1,1-1,1 1,-1-2,1 0,-1-1,1 0,0-1,0 0,0-1,0-1,-1 0,1-1,11-3,-6-1</inkml:trace>
  <inkml:trace contextRef="#ctx0" brushRef="#br0" timeOffset="5736.849">1024 1642,'327'-14,"0"-14,53-24,-37 15,-260 29,-51 6</inkml:trace>
  <inkml:trace contextRef="#ctx0" brushRef="#br0" timeOffset="6334.68">1871 1784,'-48'14,"0"1,2 3,0 1,1 3,1 1,0 3,36-19,1-1,0 1,0 1,1 0,0-1,1 2,-1-1,1 1,1 0,0 0,0 0,1 0,0 1,1-1,0 1,0 0,1 0,0 0,1 0,0-1,1 1,0 0,0 0,3 7,-3-10,0 0,1-1,0 1,0 0,1-1,0 1,0-1,0 0,1 0,0 0,0-1,0 1,1-1,0 0,0 0,0-1,1 1,-1-1,1 0,0-1,0 1,1-1,-1-1,1 1,-1-1,1 0,0 0,0-1,0 0,0 0,0-1,0 0,0 0,0-1,0 1,-1-1,5-2,17-6,0-1,0-1,-2-1,1-2,-2-1,0-1,0-1,-2-1,0-1,-1-1,-1-1,-1 0,1-5,-3 6,0-1,-2 0,0-2,-2 0,0 0,-2-1,0-1,-2 0,-1-1,0 0,-2 0,2-20,-8 37,-1 1,0 0,0 0,-1 0,0 0,-1 0,1 0,-2 0,1 0,-1 0,0 1,0-1,-1 1,0 0,-1 0,1 0,-1 1,-1 0,1 0,-1 0,0 0,0 1,-1 0,0 0,1 1,-2 0,1 0,0 1,-1 0,1 0,-1 0,0 1,0 1,0-1,0 1,0 0,-1 1,1 0,0 0,0 1,-8 2,8-1,0 1,0 0,0 1,0 0,1 0,0 1,0 0,0 0,0 1,1-1,0 1,0 1,1-1,-1 1,1 0,1 0,-1 1,1-1,1 1,0 0,-2 5,-1 2,0 0,1 0,1 1,0-1,1 1,1 0,0 0,1 0,1 0,0 0,2 0,0 0,0 0,1 0,1 0,1-1,0 0,1 0,1 0,0-1,1 0,1 0,0-1,0 0,3 2,-2-4,1-1,0 0,1-1,0 0,0 0,0-1,1-1,1 0,-1-1,1-1,0 0,4 1,3-3</inkml:trace>
  <inkml:trace contextRef="#ctx0" brushRef="#br0" timeOffset="6738.796">2519 1642,'-189'292,"185"-286,-1-1,1 1,1 0,-1 0,1 0,0 0,0 1,1-1,0 1,0 0,0 0,1 0,0-1,1 1,-1 0,1 0,1 0,-1 0,1 0,0 0,1 0,0 0,0-1,0 1,1-1,0 1,0-1,0 0,1 0,0-1,0 1,2 1,1-1,0 0,0 0,1 0,0-1,0 0,0-1,0 0,1 0,-1-1,1 0,0 0,0-1,1 0,-1-1,0 1,0-2,1 0,-1 0,0-1,1 0,-1 0,0-1,0 0,0-1,0 0,0 0,-1-1,1 0,-1-1,2 0,14-28,-17 15</inkml:trace>
  <inkml:trace contextRef="#ctx0" brushRef="#br0" timeOffset="6984.14">2124 1869,'44'14,"32"5,9-1,0-8,-11-6,-12-3,-12-8,-10-1,-7-5,-4 0,-8 2</inkml:trace>
  <inkml:trace contextRef="#ctx0" brushRef="#br0" timeOffset="7701.373">2745 401,'6'17,"140"260,-107-193,-3 2,-4 1,-4 1,-4 2,-3 0,-5 2,-4 0,-2 21,-11-72,-2 0,-2-1,-2 1,-1-1,-2-1,-1 0,-3 0,-1-1,-2-1,-1 0,-2-2,-1 0,-6 5,-14 17,-2-2,-3-1,-19 15,11-25,30-26</inkml:trace>
  <inkml:trace contextRef="#ctx0" brushRef="#br0" timeOffset="8337.448">1164 542,'-5'1,"-1"1,1 0,0 0,-1 1,1-1,0 1,0 0,1 1,-1-1,1 1,-1 0,1 0,0 0,0 2,-1-2,-20 28,1 0,2 2,1 0,2 2,1 0,2 1,2 1,1 0,2 1,1 0,2 1,2-1,2 5,-12 111,7 1,9 114,1-208,-3-20,2 0,2 0,2 1,2-2,1 1,3-1,1 0,2 0,1-2,3 0,1 0,7 8,-18-36,0-1,1 1,0-2,0 1,1-1,0-1,1 1,0-2,0 1,1-1,0-1,0 0,1 0,-1-2,1 1,0-1,1-1,-1 0,0-1,1 0,0-1,-1 0,1-1,0 0,-1-1,10-2,2-4</inkml:trace>
  <inkml:trace contextRef="#ctx0" brushRef="#br0" timeOffset="8972.011">3112 684,'2'-4,"-1"0,1 1,0 0,0-1,0 1,0 0,0 0,1 0,0 1,-1-1,1 0,0 1,0 0,1 0,-1 0,0 0,1 0,-1 1,1-1,0 1,-2 0,11-5,1 0,-1 2,1-1,-1 2,1 0,0 0,1 2,-1 0,0 0,14 2,-26-1,0 0,0-1,-1 2,1-1,0 0,0 0,0 1,0-1,0 0,-1 1,1 0,0 0,-1-1,1 1,0 0,-1 0,1 0,-1 1,1-1,-1 0,0 0,1 1,-1-1,0 1,0-1,0 1,0 0,0-1,-1 1,1 0,0 0,-1-1,1 1,-1 0,0 0,0 0,1 0,-1 0,0-1,-1 1,1 0,0 0,0 0,-1 0,1 0,-1 0,-42 80,12-45,7-8,1 0,1 2,1 1,-14 29,34-58,-1 1,1-1,-1 1,1-1,0 1,1-1,-1 1,1-1,-1 1,1 0,0-1,0 1,1 0,-1-1,1 1,0-1,0 1,0-1,0 1,1-1,-1 0,1 1,0-1,0 0,0 0,0 0,0-1,1 1,0 0,-1-1,1 0,0 1,0-1,0 0,0-1,1 1,-1 0,0-1,1 0,-1 0,1 0,-1 0,1 0,0-1,9 2,-1-1,0 0,1-1,-1 0,0-1,1 0,-1-1,0-1,0 0,0 0,-1-1,1-1,-1 0,0 0,0-1,0-1,0 0,8-7</inkml:trace>
  <inkml:trace contextRef="#ctx0" brushRef="#br0" timeOffset="11222.642">3225 147,'12'-12,"0"1,1 0,0 1,1 0,0 1,0 1,1 0,0 1,1 1,2-1,4-2,0 1,0 0,1 2,0 1,0 0,0 2,0 1,1 1,-1 0,22 4,-40-3,0 1,-1 0,1 1,-1-1,1 1,-1 0,1 0,-1 0,0 0,0 1,0-1,0 1,-1 0,1 1,-1-1,0 1,0-1,0 1,0 0,-1 0,1 0,-1 0,0 1,0-1,-1 1,1-1,-1 1,0-1,0 1,0 3,-5 145,3-148,-38 316,40-99,9 0,10 0,41 177,-23-127,-34-249,-1 0,-1 1,0-1,-2 0,-1 1,-1-1,0 0,-5 16,-43 164,37-126,13-75,0 0,0-1,0 1,-1-1,1 1,0 0,-1-1,1 1,-1-1,0 1,1-1,-1 1,0-1,0 0,0 1,0-1,0 0,0 0,0 0,0 0,-1 0,1 0,0 0,-1 0,1 0,-1 0,1-1,-1 1,1-1,-1 1,1-1,-1 1,1-1,-1 0,-1 0,-66 2,54-2,-245 24,237-28,5-2</inkml:trace>
  <inkml:trace contextRef="#ctx0" brushRef="#br0" timeOffset="12303.754">516 344,'-27'-11,"-1"1,0 1,0 1,-1 2,0 0,0 2,-1 2,-26 0,46 4,0 0,0 0,0 1,1 1,-1-1,1 2,0-1,0 1,0 0,1 1,0 0,0 1,0-1,1 1,0 1,1-1,-1 1,1 1,1-1,0 1,0 0,0 0,1 0,1 1,0-1,-1 6,-10 54,4 1,2 0,4 1,3 0,5 37,-2 16,28 550,-31 297,0-969,1 1,-1-1,1 1,-1 0,1-1,0 1,0 0,0-1,1 1,-1-1,1 1,-1 0,1-1,0 1,0-1,0 0,0 1,0-1,1 0,-1 0,1 1,0-1,-1 0,1-1,0 1,0 0,0 0,0-1,0 1,1-1,-1 0,0 0,1 0,-1 0,1 0,-1 0,1 0,-1-1,1 0,0 1,0-1,167-25,28 24,-174 1</inkml:trace>
  <inkml:trace contextRef="#ctx0" brushRef="#br0" timeOffset="14584.671">4495 147,'-8'-3,"0"0,1 0,-1 0,0 1,0 1,0-1,0 1,-1 1,1-1,0 2,0-1,0 1,-1 0,1 0,0 1,0 1,1-1,-1 1,0 0,1 1,0 0,0 0,0 0,-3 4,1-2,0 0,0 1,1 0,0 1,0 0,1 0,0 1,0-1,1 2,0-1,1 1,0 0,1 0,0 0,0 0,1 1,0 0,1-1,0 1,1 0,0 0,1 0,0 0,2 11,13 417,4 26,7-103,-26 196,26-416,0-65,-23-75,0 0,0 0,1-1,-1 1,0-1,1 0,-1 0,1 0,-1 0,1-1,-1 1,1-1,-1 0,1 0,0 0,-1-1,1 1,-1-1,1 0,0 0,10-1,214-3,-198-11,-24 4</inkml:trace>
  <inkml:trace contextRef="#ctx0" brushRef="#br0" timeOffset="15017.841">4664 1642,'5'5,"21"2,10 4,4 0,1-1,-3-3,-2-3,-3-1,-3-2,0-1,-2 0,0-1,0 1,-1 0,1-1,-5 1</inkml:trace>
  <inkml:trace contextRef="#ctx0" brushRef="#br0" timeOffset="15351.623">5708 1417,'-37'56,"2"0,3 3,3 0,-12 37,36-87,1 0,0 0,0 1,1-1,1 1,-1 0,2 0,-1-1,2 1,-1 0,1 0,0 1,1-2,1 1,-1 0,1 0,1 0,0-1,0 1,1-1,0 0,1 0,4 6,-2-8,-1-1,1 0,0 0,1-1,-1 0,1 0,0-1,1 0,-1 0,1-1,-1 0,1-1,0 0,0 0,0-1,0 0,0 0,0-1,0 0,0-1,1 0,-1-1,-1 1,1-2,0 1,-2-1,0 0,0 0,0 0,-1-1,0 0,1 0,-1-1,-1 0,1 0,-1 0,0 0,0-1,2-3,6-8</inkml:trace>
  <inkml:trace contextRef="#ctx0" brushRef="#br0" timeOffset="15957.096">5370 1276,'368'-303,"-367"302,-1-1,1 1,0 0,0-1,0 1,0 0,0 0,0 0,0 0,0 0,1 0,-1 0,0 0,0 0,1 1,-1-1,1 0,-1 1,1-1,-1 1,1 0,-1 0,1-1,-1 1,1 0,-1 0,1 0,-1 0,1 1,-1-1,1 0,-1 1,1-1,-1 1,1-1,-1 1,0 0,1-1,-1 1,0 0,0 0,1 0,-1 0,0 0,0 0,0 1,0-1,61 169,-60-164,1 0,0 0,0 0,0-1,1 1,0-1,0 0,0 0,1 0,0 0,0-1,0 0,1 0,11 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08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85,'0'-3,"0"1,0-1,-1 0,1 1,-1-1,1 0,-1 1,0-1,0 1,0-1,0 1,0-1,-1 1,1 0,-1 0,1 0,-1 0,0 0,0 0,0 0,0 0,0 1,0-1,-1 1,1-1,0 1,-1 0,1 0,-1 0,1 0,-1 1,0-1,1 1,-1-1,0 1,1 0,-1 0,0 0,1 0,-1 1,0-1,1 1,-1 0,1 0,-1-1,1 2,-1-1,1 0,-1 0,1 1,0-1,0 1,-1 1,-17 11,1 0,1 2,1 0,0 1,1 1,1 0,0 1,2 1,0 0,1 1,2 0,0 1,1 0,1 1,1-1,-1 7,6-19,1 0,0 0,0 0,1 0,0 0,1 0,0 0,0 0,1-1,1 1,-1 0,2-1,-1 1,1-1,1 0,-1-1,2 1,-1-1,1 0,0 0,1 0,0-1,0 0,0 0,1-1,0 0,1-1,-1 1,1-2,0 1,0-1,0-1,1 1,-1-1,1-1,0 0,0-1,0 1,0-2,0 0,0 0,2-1,45-11,-32 7</inkml:trace>
  <inkml:trace contextRef="#ctx0" brushRef="#br0" timeOffset="298.658">789 170,'-18'18,"1"1,0 1,2 0,0 1,1 0,2 1,0 1,1 0,1 1,2 0,-5 17,13-37,-1 0,1 0,0 0,0 1,1-1,-1 0,1-1,0 1,0 0,0 0,0 0,1 0,0-1,0 1,0-1,0 1,0-1,1 0,-1 0,1 0,0 0,0 0,0 0,0-1,0 0,1 1,-1-1,1-1,-1 1,1 0,0-1,0 0,0 0,1 0,9 3,0-1,0-1,-1-1,1 0,0-1,0 0,0-1,0 0,7-3,-5 2,0-1,0 0,0-2,0 1,-1-2,0 0,0-1,-1-1,1 0,-2-1,1 0,-1-1,-1-1,0 0,0 0,-1-2,0 1,-2-1,1 0,-1-1,-1 0,4-10,-11 17,-1 1,0-1,0 1,0-1,-1 1,0-1,0 1,0-1,-1 1,0 0,-1 0,1 0,-1 0,0 0,0 0,-1 1,0 0,0 0,0 0,0 0,-1 0,0 1,0 0,0 0,-1 0,1 1,-1 0,0 0,0 0,0 0,0 1,0 0,0 1,-1-1,1 1,-1 1,1-1,-1 1,-5 0,-11-1,1 1,-1 0,0 2,1 1,-1 1,-14 4,11-2</inkml:trace>
  <inkml:trace contextRef="#ctx0" brushRef="#br0" timeOffset="663.05">1635 85,'-19'7,"1"1,0 1,1 1,0 0,1 1,0 0,0 2,1 0,1 1,0 0,1 1,1 0,-3 6,13-18,0-1,1 1,-1 0,1-1,-1 1,1 0,0 0,0 0,1-1,-1 1,1 0,-1 0,1 0,0 0,0 0,0 0,0 0,1 0,-1 0,1 0,0 0,0 0,0 0,0 0,0-1,1 1,-1 0,1-1,0 1,0-1,0 0,0 1,0-1,0 0,0 0,2 0,134 80,-135-79,0 0,0 1,0-1,-1 1,0 0,1 0,-1-1,-1 1,1 1,-1-1,1 0,-1 0,0 0,0 1,-1-1,0 1,1-1,-1 0,-1 1,1-1,-1 0,0 1,1-1,-2 0,1 0,-1 1,1-1,-1 0,0-1,0 1,-1 0,1 0,-1-1,0 0,0 1,-1-1,-8 10,-1-1,-1-1,0 0,-1-1,0 0,0-1,-1-1,0 0,-1-2,0 1,0-2,0 0,0-2,-10 2,3-3</inkml:trace>
  <inkml:trace contextRef="#ctx0" brushRef="#br0" timeOffset="1052.269">2171 1,'-41'44,"2"2,2 2,2 1,-12 25,39-63,0 1,0 0,1 0,1 1,0 0,0 0,2 1,0 0,0-1,1 1,1 1,0-1,1 0,1 0,0 10,2-18,0-1,1 1,-1-1,1 0,0 0,1 0,-1 0,1 0,0-1,0 0,0 0,1 0,-1 0,1-1,0 1,0-1,0-1,1 1,-1-1,2 1,117 32,-117-34,15 2,1-1,-1-1,1-1,-1-1,1-1,-1-1,0-1,0-1,0-1,0-1,-1-1,0-1,-1 0,0-2,12-8,-22 13,0-1,0 0,-1 0,0-1,0 0,-1-1,0 0,-1 0,0 0,0-1,-1-1,0 1,-1-1,0 0,0 0,-2 0,1 0,-1-1,-1 0,0 1,-1-1,0 0,-1 0,0 0,-1 0,0 0,-3-9,0 11,0 1,-2-1,1 1,-1 1,0-1,-1 1,0 0,0 0,-1 1,0 0,0 0,-1 1,1 0,-1 0,-1 1,1 1,-1-1,0 2,0-1,0 1,0 1,-1 0,1 0,-1 1,1 0,-1 1,1 0,-1 1,1 0,-1 1,-2 0,-21 4</inkml:trace>
  <inkml:trace contextRef="#ctx0" brushRef="#br0" timeOffset="1297.618">2002 424,'303'-115,"-299"113,0 0,0 0,1 0,-1 1,1-1,-1 1,1 0,-1 1,1-1,0 1,0 0,-1 0,1 0,0 0,-1 1,1 0,0 0,-1 0,1 1,-1 0,0 0,0 0,1 0,-1 0,0 1,-1 0,1 0,0 0,-1 0,0 0,3 4,-3-1,0 0,0-1,1 1,0-1,0 0,0 0,0 0,1-1,0 0,0 1,0-2,0 1,1 0,-1-1,1 0,0-1,0 1,0-1,0 0,1-1,-1 1,0-1,1 0,-1-1,1 0,-1 0,3 0,72-23,-62 12</inkml:trace>
  <inkml:trace contextRef="#ctx0" brushRef="#br0" timeOffset="1735.806">2989 339,'39'0,"26"0,8 0,-4-5,-9-1,-10 0,-14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7:1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1278,'2'1,"1"-1,-1 1,1-1,-1 1,1-1,0 0,-1 0,1 0,-1 0,1-1,0 1,-1-1,1 0,-1 1,1-1,-1 0,0 0,1-1,-1 1,0 0,0-1,0 1,0-1,0 0,0 0,0 0,-1 0,1 0,0-1,0 2,178-187,-179 186,1 0,-1-1,1 1,0 0,0 0,0 0,0 1,1-1,-1 0,0 1,1-1,-1 1,1 0,-1 0,1 0,0 0,-1 0,1 1,0-1,0 1,0 0,-1 0,1 0,0 0,0 0,-1 1,1-1,0 1,0-1,-1 1,1 0,0 0,-1 1,1-1,-1 0,0 1,1 0,-1-1,0 1,0 0,0 0,0 0,1 1,7 18,0 0,-1 1,-2 0,0 0,-1 1,-1 0,-1 0,0 9,5 26,0-17,-3 1,-1 0,-3 0,-1 0,-2 0,-1 0,-3 0,-1-1,-3 0,-1 0,-5 10,8-31,5-7,-1-1,-1 0,0 0,0 0,-2 0,1-1,-1 0,-1 0,0-1,0 1,-1-1,-1-1,1 0,-1 0,-1-1,0 0,0 0,-1-1,-1 0,10-6,0 0,0-1,0 1,0-1,0 0,0 1,-1-1,1 0,0 0,0 0,0-1,0 1,-1 0,1-1,0 0,0 1,0-1,0 0,0 0,0 0,1 0,-1 0,0-1,0 1,1-1,-1 1,1-1,-1 1,1-1,0 0,-1 0,1 0,0 1,0-1,0 0,1 0,-1 0,0-1,1 1,-9-86,54-145,-43 209</inkml:trace>
  <inkml:trace contextRef="#ctx0" brushRef="#br0" timeOffset="465.354">85 799,'75'-49,"-2"-4,-3-3,32-33,-102 87,0 1,1 0,-1 0,0 0,1 0,-1 0,1 0,0 0,-1 0,1 0,-1 0,1 1,0-1,0 0,0 0,0 0,-1 1,1-1,0 1,0-1,0 1,0-1,0 1,0-1,1 1,-1 0,0-1,0 1,0 0,0 0,0 0,0 0,0 0,1 0,-1 0,0 1,0-1,0 0,0 1,0-1,0 0,0 1,0-1,0 1,0 0,0-1,0 1,0 0,0-1,-1 1,1 0,0 0,-1 0,1 0,0 0,-1 0,1 1,25 193,-23-177,0 0,1-1,1 1,1-1,0 0,2-1,-1 1,2-1,3 2</inkml:trace>
  <inkml:trace contextRef="#ctx0" brushRef="#br0" timeOffset="7134.769">1242 940,'-45'-37,"33"33,1 0,-2 1,1 0,0 1,0 0,-1 1,1 0,-1 1,1 1,-1 0,1 1,0 0,0 0,0 2,0-1,0 2,1-1,-1 2,1-1,0 2,1-1,0 1,-4 4,10-8,1 1,-1-1,1 1,0-1,1 1,-1 0,1 0,-1 0,1 0,0 1,1-1,-1 1,1-1,0 1,0-1,0 1,0 0,1-1,0 1,0 0,0-1,1 1,0 0,0-1,0 1,0 0,1-1,-1 0,1 1,0-1,1 0,-1 0,1 0,-1 0,1 0,1-1,-1 0,0 1,1-1,-1 0,1 0,119 47,-114-47,-1 1,0 0,0 1,-1-1,1 2,-1-1,0 1,-1 0,1 0,-1 1,-1 0,6 7,-9-11,0 0,-1 0,1 0,-1 0,1 0,-1 0,0 0,0 0,0 1,-1-1,1 0,-1 1,0-1,0 1,0-1,0 0,-1 1,1-1,-1 0,0 1,0-1,0 0,0 0,-1 0,1 0,-1 0,0 0,0 0,0 0,0-1,0 1,-1-1,1 0,-1 1,1-1,-21 13,0 0,-1-2,-1-1,0 0,0-2,-1-1,0-1,-1-1,-26 3,7-8,45-1,1-1,-1 0,0 0,1 0,-1 0,0 0,1 0,-1 0,0 0,1 0,-1 0,0 0,0 0,1 0,-1-1,0 1,1 0,-1 0,1-1,-1 1,0-1,1 1,-1 0,1-1,-1 1,1-1,-1 1,1-1,0 1,-1-1,1 0,-1 1,1-1,0 1,0-1,-1 0,1 1,0-1,0 0,0 1,0-1,0 0,0 0,0 1,0-1,0 0,0 1,0-1,0 0,0 1,1-1,-1 0,0 1,0-1,1 1,-1-1,0 0,1 1,-1-1,1 1,0-1,31-27,-11 17</inkml:trace>
  <inkml:trace contextRef="#ctx0" brushRef="#br0" timeOffset="7382.89">1496 1137,'-10'39,"-2"21,-1 7,4-5,2-12</inkml:trace>
  <inkml:trace contextRef="#ctx0" brushRef="#br0" timeOffset="7616.459">1355 770,'29'-19,"9"-2,-2 3</inkml:trace>
  <inkml:trace contextRef="#ctx0" brushRef="#br0" timeOffset="8066.191">1750 1363,'-1'2,"1"-1,-1 0,1 1,-1-1,1 0,-1 1,1-1,0 1,0-1,0 0,0 1,0-1,0 1,0-1,0 1,1-1,-1 0,1 1,-1-1,1 1,-1-1,1 0,0 0,-1 1,1-1,0 0,0 0,0 0,0 0,0 0,0 0,0 0,0 0,1 0,-1-1,0 1,0 0,1-1,-1 1,1-1,-1 0,0 1,1-1,-1 0,1 0,-1 0,1 0,-1 0,0 0,1 0,-1 0,1 0,-1-1,0 1,1-1,-1 1,1-1,7-10,1 0,-2 0,0-1,0 0,-1 0,-1-1,0 0,0 0,-1 0,0-5,8-16,46-123,-35 100,-15 84,1 134,-9-152,0-1,1 1,-1-1,1 0,1 0,0 1,0-2,0 1,1 0,0-1,1 0,0 0,0 0,0 0,1-1,0 0,0 0,1 0,-1-1,1 0,1 0,-1-1,0 0,1 0,0-1,0 0,0 0,0-1,4 0,-1-4,1 0,-1-1,0 0,0-1,-1-1,1 1,-1-2,0 1,0-2,-1 1,0-1,0 0,0-1,-1 0,0-1,-1 0,0 0,0 0,-1-1,0 0,-1 0,0 0,0-1,-1 0,-1 0,0 0,0 0,-1-1,-1 1,1-11,6-30,-2 33</inkml:trace>
  <inkml:trace contextRef="#ctx0" brushRef="#br0" timeOffset="13702.08">3105 799,'-15'0,"1"1,0 0,-1 1,1 1,0 0,0 1,1 0,-1 1,1 1,0 0,0 0,1 2,0-1,0 2,1-1,0 2,0 0,1 0,0 0,1 1,1 1,-1 0,-2 7,3-8,0 0,1 0,0 1,1 0,1 0,0 1,0-1,1 1,1 0,0 1,1-1,0 0,1 1,1-1,0 1,1-1,0 0,1 1,0-1,1 0,1 0,0 0,5 9,1-6,1-1,1-1,0 0,1 0,0-2,1 1,1-2,0 0,0 0,1-2,0 0,1-1,0 0,0-1,1-1,-1-1,1-1,1 0,-1-1,0-1,1-1,-1 0,1-2,-1 0,1-1,-1-1,0 0,0-2,12-4,-16 6,0-1,0-1,-1 0,1-1,-1-1,0 0,-1 0,0-1,0-1,0 0,-1-1,-1 0,0 0,0-1,-1-1,0 0,-1 0,0 0,-1-1,-1 0,0-1,-1 1,0-1,-1 0,1-8,-5 14,0 0,0 0,-1 0,-1 0,1 0,-1 0,0 0,-1 0,0 1,0-1,-1 1,0 0,0 0,-1 0,1 1,-2-1,1 1,-1 1,0-1,0 1,0 0,-1 0,1 0,-1 1,-5-2,-7-3,0 0,0 2,0 0,-1 1,0 1,0 1,0 1,-1 1,-12 0,-5 1,5 2</inkml:trace>
  <inkml:trace contextRef="#ctx0" brushRef="#br0" timeOffset="14107.483">2653 1278,'451'-130,"-447"128,-1 0,1 1,0-1,0 1,1-1,-1 1,0 1,0-1,1 0,-1 1,0 0,0 0,1 1,-1-1,0 1,1-1,-1 1,0 1,0-1,0 1,0-1,0 1,0 0,-1 1,1-1,-1 1,1-1,-1 1,0 0,0 0,0 0,-1 1,3 1,4 12,-4-7,1 0,-1 0,2 0,0-1,0 0,0 0,1-1,0 0,1-1,9 7,-9-8,1-1,0 0,1-1,-1 0,1 0,0-1,0-1,0 0,0 0,0-1,0-1,0 1,0-2,1 0,-1 0,8-3,-1-2</inkml:trace>
  <inkml:trace contextRef="#ctx0" brushRef="#br0" timeOffset="15584.826">3331 93,'342'-80,"-235"67,-106 14,1-1,-1 1,0 0,0 0,1 0,-1 0,0 0,0 0,0 0,0 0,-1 0,1 0,0 1,0-1,-1 0,1 1,-1-1,1 0,-1 1,1-1,-1 1,0-1,0 1,0-1,0 0,0 1,0-1,0 1,0-1,0 1,-1-1,1 0,-1 1,1-1,-1 1,1-1,-1 0,0 0,-1 2,0 9,-1 41,3 0,2 1,2-1,2 0,3-1,2 0,9 23,-15-56,-1 1,19 71,-3 1,-5 1,-4 1,-3 21,-11 231,-25-132,19-134,6-66,1 0,0-1,1 1,0 0,1 0,1 0,0-1,1 1,2 5,1-5,-5-12,1-1,0 0,0 1,-1-1,1 1,0-1,-1 0,1 1,-1-1,0 1,0 0,1-1,-1 1,0-1,0 1,-1-1,1 1,0-1,0 1,-1-1,1 1,-1-1,1 1,-1-1,0 1,1-1,-1 0,0 1,0-1,0 0,0 0,0 0,-1 1,-96 22,59-19,-228 17,318-45,-29 11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35.2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0,'374'1,"-165"25,142 43,106 80,-106-83,-14-36,76-3,-138-16,148 8,-66 7,992-26,285 0,-940 28,19-16,567 6,-850-20,50 2,-475 0,1 0,1-1,-1 1,1 0,0 1,-1 0,1 0,-1 0,1 1,-1 0,0 0,0 0,1 1,-1 1,-36 6,-349-9,-220-37,470 25,-1315-113,1220 107,-1048-50,-174 68,158 28,867-20,-236-3,-412-23,219-11,442 29,576 21,131-4,60 0,90-18,-193-2,798 13,264 6,-581-16,837 65,-1215-45,1618 80,-842-40,-947-48,148 31,-288-24,-36-6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8:52.3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246 2484,'422'-76,"-203"54,100-12,22 12,110-12,-168 12,-142 10,1 6,83 9,35 21,139 8,-40-22,135 9,-173 7,308-14,-534-7,1-3,60-9,537-16,17-12,-264 13,135-12,51-6,-265 13,-362 27,-3 0,0 1,0-1,0 1,0-1,0 0,0 0,0 0,0 0,0 0,0 0,1-1,-1 1,0-1,0 1,-1-1,1 0,0 0,0 0,0 0,0 0,-1 0,1 0,0-1,-1 1,0 0,1-1,-1 0,0 1,1-1,-1 0,0 1,0-1,0 0,-1 0,1 0,0-2,-14-170,12-588,1 692,2-27,-3 1,-5-1,-4 1,-4 1,-7-9,-7 4,12 51,2-1,3 0,1-1,3 0,0-34,8 82,-1 0,1 0,-1 0,0 0,0 0,0 0,0 0,0 0,-1 0,0 0,1 0,-1 0,0 0,0 0,-1 1,1-1,-1 0,1 1,-1-1,0 1,0-1,0 1,0 0,0 0,0 0,-1 0,1 0,-1 1,1-1,-1 1,0 0,0-1,0 1,1 0,-1 1,-1-1,-131 11,66 2,-354-2,287-12,-425-9,-340-25,-374 25,483-15,-332 53,369 1,4 0,-179 2,312-31,316-25,272 19,26 5,0 1,-1-1,0 1,1 0,-1 1,0-1,1 1,-1-1,0 2,0-1,1 0,-1 1,0 0,1 0,-1 0,0 1,7 50,2-39,21 246,-11-82,-8 1,-8 28,1-57,4 33,8 0,11 22,-13-137,9 66,-5 0,-4 61,-10-159,12 112,-4-116,-1 1,-2-1,-1 0,-1 1,-2 0,-1 0,-3 11,-8 17,10-53,0 0,0 0,0 1,1-1,0 0,0 1,1-1,0 0,0 1,1-1,0 1,0-1,1 0,0 0,0 0,1 0,1 2,7 10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02.0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287 200,'-22'22,"1"2,1 1,2 0,0 2,1 0,2 1,1 0,1 1,2 0,1 1,1 1,1 0,2 0,1 0,2 0,1 1,1 0,3 21,3-33,1 0,1 0,0-1,2 0,0-1,1 0,1 0,1-1,0-1,1 0,1 0,0-1,1-1,1-1,0 0,1-1,0-1,1 0,0-1,1-1,-1-1,2-1,-1 0,5-1,-3 1,1-2,-1-1,1-1,0 0,0-2,0-1,0 0,0-2,0 0,0-1,-1-2,1 0,-1-1,0-2,-1 0,0 0,0-2,-1-1,0 0,-1-2,0 0,-1-1,0 0,-1-1,-1-1,-1-1,0 0,7-12,-8 3,-1-1,-2 0,0-1,-2 0,-1-1,-1 0,-1 0,-2 0,-1 0,-1-1,-2 1,0-1,-2 1,-2 0,0 0,-2 1,-1-1,-2 1,0 1,-2 0,-1 1,-1 0,-16-22,13 28,0 1,-1 1,-1 1,-1 1,0 0,-1 1,-1 2,0 0,-1 1,0 1,-1 2,0 0,0 1,-1 2,0 0,0 2,-1 0,1 2,-1 1,0 1,1 1,-1 2,1 0,0 2,0 0,0 2,0 1,1 0,1 2,-1 1,2 1,-6 4,-104 80,81-53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12.2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905 366,'-23'-7,"-1"1,1 2,-1 0,0 1,-1 1,1 2,0 0,0 2,-1 0,1 2,1 0,-1 2,1 1,-1 1,3 0,1 1,1 1,0 1,0 1,1 1,1 0,0 1,1 1,0 0,1 1,1 1,-10 15,-3 9,1 1,2 1,2 1,2 1,-1 9,4-8,2 2,2-1,2 2,2-1,1 11,6-38,0 0,2 0,1 0,0 0,2 0,0 0,1 0,1 0,1-1,1 0,1 0,1-1,3 6,-5-15,1 0,0 0,0 0,1-1,0 0,1-1,0 0,0-1,0 0,1 0,0-1,1 0,-1-1,1-1,0 0,1 0,-1-1,0-1,3 1,14 0,1 0,-1-2,1-1,-1-1,1-2,-1-1,21-5,2-6,0-1,-1-3,-1-2,-2-2,0-2,-1-3,-2-1,0-2,-3-3,0-1,-3-1,-1-3,-1-1,-3-2,-1-1,-2-1,3-11,-19 30,-2-1,0-1,-2 0,-1-1,-1 0,-1 0,-1-1,-2 1,-1-2,-1 1,-2 0,-1 0,-1-1,-1 1,-2 0,-1 0,-1 0,-2 1,0 0,-2 0,-1 1,-2 0,0 1,-2 0,0 2,-2-1,-1 2,-5-5,5 11,-1 1,0 1,-1 0,-1 1,0 2,-1 0,0 1,0 1,-1 1,-1 1,0 1,0 2,0 0,0 1,-1 2,0 0,-11 2,-8 1,1 3,0 1,0 2,0 2,1 2,0 2,1 1,0 2,-19 13,-16 12,2 4,2 2,2 4,-12 16,-7 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28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879 1,'-2'18,"0"0,-2 1,0-1,-1 0,-1-1,-1 1,0-1,-1-1,-5 6,-20 50,-108 200,41-91,-70 130,91-122,57-130,-2-1,-2-1,-19 26,-9 7,59-124,-2 18,-2 0,0 0,-1 0,0 0,-1 0,-1 0,-1 1,0-1,-1 1,-1-1,0 1,-1 0,-1 1,0 0,-1 0,0 0,-1 1,-1 0,0 1,0 0,-5-2,14 13,-1 0,1 0,-1 0,1 0,0 0,-1 0,1 0,0 0,0 0,-1-1,1 1,0-1,1 1,-1-1,0 1,0-1,0 1,1-1,-1 0,1 1,0-1,-1 0,1 0,0 1,0-1,0 0,0 1,0-1,0 0,1 0,-1 1,0-1,1 0,0 1,-1-1,1 0,0 1,0-1,0 1,0 0,0-1,0 1,0 0,0-1,1 1,-1 0,0 0,1 0,-1 0,1 0,-1 0,1 1,12-6,0 1,1 1,0 1,0 0,0 0,0 2,0 0,0 1,0 0,12 2,4-1,140 26,-153-23,-1 1,1 0,-1 2,0 0,0 0,-1 2,0 0,8 7,-22-15,0 1,0 0,0 0,0 0,-1 0,1 0,0 0,-1 1,0-1,1 0,-1 1,0-1,0 1,0 0,-1-1,1 1,-1 0,1-1,-1 1,0 0,0-1,0 1,0 0,-1-1,1 1,-1 0,0-1,1 1,-1 0,0-1,-1 1,1-1,0 0,-1 1,1-1,-1 0,0 0,1 0,-1 0,0 0,-1-1,1 1,0 0,0-1,-1 0,1 1,0-1,-1 0,1 0,-2 0,-223 98,6-12,266-103,-22 4</inkml:trace>
  <inkml:trace contextRef="#ctx0" brushRef="#br0" timeOffset="1466.293">1219 1412,'3'-3,"-1"0,1 1,-1-1,1 0,-1 0,0-1,0 1,0 0,0-1,-1 1,1-1,-1 0,0 1,0-1,0 0,-1 0,1 0,-1 0,0 1,0-1,-1 0,1 0,-1 0,1 0,-1 1,0-1,-1 0,1 1,-1-1,1 1,-1-1,0 1,0 0,-1 0,1 0,-1 0,1 0,-1 0,-1 0,-4 1,1 0,-1 0,0 1,0 0,1 1,-1 0,0 0,0 0,1 1,-1 0,0 1,1 0,-1 0,1 0,0 1,-1 0,1 1,-3 2,-114 87,88-57,3 1,1 3,1 0,3 2,-16 31,38-62,1 0,0 0,1 1,0-1,1 1,0 0,1 0,1 0,-1 5,2-13,0 1,0-1,0 1,1-1,-1 1,1-1,0 1,1-1,-1 0,1 0,-1 1,1-1,1 0,-1-1,0 1,1 0,0-1,0 1,0-1,0 0,1 0,-1 0,1-1,0 1,-1-1,4 2,7-1,0 0,0 0,1-1,-1-1,1-1,-1 0,1-1,-1 0,0-1,1-1,-1 0,0-1,0 0,-1-1,1-1,-1 0,0-1,-1 0,0-1,0 0,0-1,7-8,14-10,-1-2,-1-1,-2-1,-1-1,-1-2,-2-1,-2 0,16-34,-33 59,-1 0,1-1,-2 1,0-1,0 0,-1-1,-1 1,0-1,0 1,-1-1,0-10,-1 23,0-1,-1 0,1 1,0-1,0 0,0 0,-1 1,1-1,0 0,0 0,-1 1,1-1,0 0,-1 0,1 0,0 0,0 1,-1-1,1 0,0 0,-1 0,1 0,0 0,-1 0,1 0,0 0,-1 0,1 0,0 0,-1 0,1 0,0 0,-1 0,1 0,0 0,-1-1,1 1,0 0,-1 0,1 0,0-1,0 1,-1 0,1 0,0 0,0-1,-1 1,1 0,0-1,0 1,0 0,0 0,-1-1,1 1,0 0,0-1,0 1,0 0,0-1,0 1,0-1,-15 29,9-13,0 1,0 0,2 0,0 1,1-1,0 1,2 0,0 0,0 0,2 0,0 0,1 0,1-1,0 1,1-1,1 0,1 0,0 0,6 9,-7-18,0-1,1 1,-1-1,1-1,1 1,-1-1,1 0,0-1,0 1,0-2,1 1,-1-1,1 0,0 0,0-1,0 0,0 0,0-1,1 0,7-1,0-5</inkml:trace>
  <inkml:trace contextRef="#ctx0" brushRef="#br0" timeOffset="2484.52">1021 932,'0'-1,"-1"1,1-1,0 1,-1 0,1-1,0 1,0-1,-1 1,1-1,0 1,0-1,-1 0,1 1,0-1,0 1,0-1,0 1,0-1,0 0,0 1,0-1,0 1,0-1,0 1,1-1,-1 1,0-1,0 0,0 1,1-1,-1 1,0 0,1-1,-1 1,0-1,1 1,-1-1,1 1,-1 0,1-1,-1 1,1 0,-1-1,1 1,-1 0,1 0,-1-1,1 1,-1 0,1 0,-1 0,1 0,0 0,-1 0,1 0,-1 0,1 0,-1 0,2 0,38-5,-40 4,35 2,0 1,0 2,0 1,-1 1,31 11,-45-12,82 28,-102-33,-1 0,1 0,0 0,0 0,0-1,-1 1,1 0,0 0,0-1,0 1,-1 0,1 0,0 0,0-1,0 1,0 0,0-1,0 1,0 0,0 0,-1-1,1 1,0 0,0 0,0-1,0 1,0 0,1-1,-1 1,0 0,0 0,0-1,0 1,0 0,0-1,0 1,0 0,1 0,-1 0,0-1,0 1,0 0,1 0,-1-1,0 1,0 0,0 0,1 0,-1 0,0 0,0-1,1 1,-1 0,0 0,1 0,-1 0,0 0,0 0,1 0,-1 0,0 0,-22-28,18 22,-155-213,146 186,11 19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30.4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1783 138,'-88'79,"4"5,4 3,4 3,-28 48,-178 277,178-249,8 5,-36 96,113-222,-16 25,3 1,3 2,4 0,2 2,4 1,3 0,4 1,3 1,2 46,8-103,2 0,0 1,2-2,0 1,1 0,1-1,1 0,1-1,1 0,0 0,2-1,0 0,1-1,0-1,2 0,-1-1,14 11,2 1,0-1,2-1,0-2,2-1,0-2,2-1,0-2,1-1,0-2,1-2,1-1,0-2,1-2,26-2,0-2,1-3,-1-4,0-2,0-3,-1-3,-1-3,0-2,15-9,-20 5,-2-1,0-4,-2-2,-1-2,-2-2,0-3,-3-2,20-20,-15 5,-2-2,-2-3,-3-2,-3-1,-2-3,-3-1,-3-2,20-54,-24 45,-4-2,-3-1,-3 0,-4-2,-4 0,-3-1,-3-1,-4 1,-4-1,-3 1,-7-29,0 45,-4 1,-2 0,-2 1,-4 1,-2 1,-3 1,-15-23,22 49,-1 0,-1 2,-2 0,-1 1,-1 2,-2 1,-1 1,-1 1,-1 2,-1 1,-1 1,-34-16,1 10,-1 3,-1 3,0 3,-2 3,0 3,-1 3,0 4,0 2,-1 3,1 4,-55 9,91-8,0 2,-1 1,2 2,-1 1,2 2,-1 2,2 0,0 2,1 2,0 1,1 1,-5 7,-24 29,2 3,2 2,4 3,2 2,3 2,3 2,-18 42,-74 146,12 6,-70 225,157-396,5 2,4 1,4 2,5 0,3 1,5 3,8-85,1 1,0 0,2 0,0 0,1 0,0 0,2-1,0 1,1-1,0 0,2 0,0-1,1 1,0-2,1 1,1-1,1-1,0 0,4 3,13 2,0-1,2-2,0-1,1-1,1-2,0-1,0-1,1-2,0-1,1-2,-1-1,1-1,0-3,0 0,27-5,105-12,0-7,-2-8,-2-6,-1-8,15-12,-57 21,-25 9,-15 5,-1-2,-1-4,36-21,-73 28,-1-1,-1-2,-1-2,-1-2,-2-1,-1-1,-1-2,-2-2,9-13,16-29,-4-2,-3-2,-3-2,-4-2,-5-2,-2-2,-5 0,-4-2,-3-1,-5-1,4-80,-12 94,-5 0,-2 0,-5-1,-2 1,-4 0,-4 1,-16-52,24 110,-1 0,-1 1,-1 0,-1 0,-1 0,0 1,-1 1,-1 0,-1 0,0 1,-1 1,-1 0,0 1,-1 1,0 0,-1 1,-1 1,0 1,-1 0,-24-5,-1 3,0 2,-1 1,0 3,0 1,-1 3,1 1,-1 2,1 3,0 1,-31 9,-15 4,1 4,0 4,3 4,0 3,2 5,2 3,2 4,1 3,3 3,2 4,3 3,2 3,3 4,-39 49,25-17,4 3,4 4,5 3,5 2,5 3,5 3,-22 73,36-81,4 2,6 1,4 1,5 2,5 0,2 64,10-143,3 0,0 0,3 0,0 0,2-1,2 0,1 0,2 0,0-1,3 0,0-1,2-1,2 0,0-1,2-1,1 0,14 13,-10-19,1-1,1-1,1-2,1-1,0-1,1-1,0-1,2-2,-1-1,1-1,1-2,-1-1,2-2,-1 0,9-2,20-1,0-2,-1-3,1-2,-1-4,0-1,-1-4,44-16,-10-3,-2-4,-2-4,-2-4,-2-4,-2-3,53-45,7-19,-4-6,-6-6,6-19,-42 41,-6-4,-4-4,-5-4,-6-3,27-63,-70 119,-3-2,-3-1,-3-1,-3-1,-4-1,-2 0,-3-2,-4 1,-2-1,-4 0,-6-47,2 82,-2 0,-1 0,-2 0,-2 0,-1 1,-2 1,-2 0,-1 1,-1 0,-2 1,-2 1,-1 1,-1 1,-2 0,-1 2,-1 1,-2 1,0 1,-24-15,20 23,-1 0,-1 2,-1 2,0 1,0 2,-1 1,-1 2,0 1,0 2,0 1,0 3,-4 1,-35 2,-1 5,2 2,-1 4,2 3,-34 13,-28 17,3 5,2 7,3 5,2 6,4 5,3 5,3 6,-32 35,82-66,1 3,4 2,2 3,2 3,4 2,2 2,4 2,3 2,-13 33,19-7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57.0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684 340,'-40'-2,"0"2,0 2,0 1,0 2,1 2,-3 2,40-9,-19 3,1 0,0 2,0 0,0 1,0 1,1 0,0 2,1 0,0 2,0 0,1 0,0 2,1 0,1 1,0 0,1 2,0-1,2 2,0 0,0 0,2 1,-8 18,15-29,0 0,1 0,0 0,0 1,0-1,1 1,1-1,-1 1,1-1,0 1,1 0,0-1,0 1,1-1,0 0,0 1,0-1,1 0,0 0,1 0,0-1,0 1,0-1,1 0,-1 0,1-1,1 1,-1-1,1 0,0 0,0-1,5 3,3 0,0 0,0-2,1 1,-1-2,1 0,0 0,0-2,1 0,14 0,0 0</inkml:trace>
  <inkml:trace contextRef="#ctx0" brushRef="#br0" timeOffset="314.71">599 877,'39'-12,"-2"-1,0-3,-1 0,0-2,-1-2,-1-1,-2-2,7-6,-24 17,0-1,-1 0,0-1,-1 0,-1-1,0-1,-1 0,-8 12,0-1,0 1,-1-1,1 1,-1-1,0 0,-1 0,1 0,-1 0,0 0,0 0,0 0,-1 0,0 0,0-1,0 1,-1 0,1 0,-1 0,0 0,-1 0,1 0,-1 0,0 0,-1 0,1 1,-3-5,-2 4,0 1,1 0,-1 0,-1 1,1 0,0 0,-1 0,0 1,1 0,-1 1,0 0,0 0,0 1,0 0,0 0,0 0,1 1,-1 1,0-1,0 1,1 1,-1-1,1 1,0 0,0 1,-1 0,-1 0,-1 0,1 1,0 0,1 1,-1-1,1 2,0-1,0 1,1 0,0 1,0 0,1 0,0 0,1 1,-1 0,2 0,-1 0,1 1,1-1,-1 1,2 0,-1 0,2 0,-1 0,1 0,1 1,0-1,0 0,1 1,0-1,1 0,0 0,1 0,0 0,0-1,5 9,1-8,0 0,0 0,1-1,0-1,1 0,0 0,0-1,1 0,0-1,0-1,0 0,1 0,-1-1,1-1,0 0,1-1,1 2,21 7</inkml:trace>
  <inkml:trace contextRef="#ctx0" brushRef="#br0" timeOffset="651.826">1136 877,'65'-63,"3"4,2 2,20-8,-86 62,-3 1,0 0,0 1,1-1,-1 0,0 1,1 0,-1-1,1 1,-1 0,1 0,-1 0,1 0,0 0,0 0,0 0,-1 0,1 1,0-1,0 1,0-1,0 1,0 0,0 0,0 0,0 0,0 0,0 0,0 1,0-1,0 1,0-1,-1 1,1 0,0-1,0 1,0 0,-1 0,1 1,-1-1,1 0,-1 0,1 1,-1-1,3 72,3 14,-6-85,0 1,0 0,1-1,-1 0,1 1,-1-1,1 0,0 0,0 0,0 0,0 0,0 0,1-1,-1 1,1-1,-1 1,1-1,-1 0,1 0,0 0,-1 0,1-1,0 1,0-1,-1 1,1-1,0 0,0 0,1-1,5 1,0-1,1 0,-1-1,0 0,0-1,0 0,-1 0,1-1,-1 0,0 0,0-1,0 0,0-1,-1 1,0-2,0 1,-1-1,0 0,0 0,0 0,-1-1,0 0,-1 0,1 0,-2-1,1 1,-1-1,-1 0,2-8,-2-5</inkml:trace>
  <inkml:trace contextRef="#ctx0" brushRef="#br0" timeOffset="847.184">2038 1,'-14'43,"-5"44,1 11,3-2,5-6,3-15,4-10,1-12,2-9,1-8,0-5,4-4,2 0,0-1,-2-5</inkml:trace>
  <inkml:trace contextRef="#ctx0" brushRef="#br0" timeOffset="1500.581">1784 594,'137'24,"0"-6,122-1,-161-30,-96 12,1 0,-1 1,1-1,-1 0,1-1,-1 1,0 0,0-1,0 1,1-1,-2 0,1 0,0 0,0 0,0 0,-1 0,1 0,-1 0,0-1,0 1,0 0,0-1,0 1,0-1,-1 1,1-1,-1 0,1 1,-1-1,0 1,0-1,0 0,-1 1,1-1,-1 0,-1-4,-1 0,-1 0,1 1,-1-1,0 1,-1 0,0 0,0 1,0-1,0 1,-1 0,0 0,0 1,0 0,0 0,-1 0,0 1,0 0,0 0,0 0,0 1,0 1,-1-1,1 1,0 0,-1 1,0-1,1 1,-1 1,1 0,0 0,-1 0,1 1,0 0,-4 2,4-2,1 1,-1 0,1 1,0-1,0 1,0 0,0 0,1 1,-1 0,1 0,1 0,-1 1,1-1,0 1,0 0,0 1,1-1,0 0,0 1,1 0,0 0,0 0,0 0,1 0,0 0,1 0,-1 0,1 0,1 0,-1 0,1 0,0 0,1 0,0 1,3 7,1-1,0 1,1-2,1 1,0-1,0 0,1-1,1 0,0 0,1-1,0-1,1 1,0-2,0 0,1 0,0-1,1-1,0 0,0-1,0-1,14 4,-19-9,0 0,0 0,0-1,0-1,0 0,0 0,0 0,0-1,-1-1,0 1,1-1,-1-1,-1 0,1 0,-1 0,0-1,0 0,0 0,11-11,-1-1,-1-1,-1 0,0 0,-1-2,0-3,5-9,-2 0,-2-2,-1 0,-1 0,1-12,-13 43,1 0,-1-1,0 1,0-1,0 1,-1-1,0 1,0-1,0 1,0-1,-1 1,1-1,-1 1,0 0,0-1,-1 1,0 0,1 0,-1 0,-1 0,1 0,0 0,-1 0,0 1,0 0,0-1,0 1,-1 0,1 0,-1 1,0-1,1 1,-1 0,0 0,-1 0,1 0,0 1,0 0,-1 0,1 0,-1 0,1 0,-1 1,-1 0,-1 1,1 0,-1 0,1 1,0 0,0 0,0 0,0 1,0-1,1 2,-1-1,1 1,0-1,0 1,0 1,0-1,0 1,3-3,0 0,1 0,-1 1,1-1,-1 0,1 1,0-1,-1 1,1-1,1 1,-1-1,0 1,1 0,-1-1,1 1,0 0,0 0,0-1,0 1,0 0,0-1,1 1,0 0,-1-1,1 1,0 0,0-1,0 0,1 1,-1-1,1 1,-1-1,1 0,0 0,0 0,0 0,0 0,1 0,12 9,0-2,1 0,0-1,0 0,1-1,0-1,0-1,1 0,0-1,-1-1,3-1,10 4,7 2,-5-3,-1 2,0 1,0 1,-1 2,15 8,-41-18,0 1,0 0,-1 1,1-1,-1 0,1 1,-1 0,0 0,0 0,0 0,0 0,-1 1,1-1,-1 1,0 0,0 0,0 0,-1 0,1 0,-1 0,0 0,0 0,-1 0,1 1,-1-1,0 0,0 0,0 1,0-1,-1 0,0 0,0 1,0-1,0 0,-1 0,0 0,-5 10,0 0,-1-1,-1 0,0-1,-1 1,0-2,-1 1,0-2,-1 1,-7 3,6-3,-1 1,1 0,1 1,0 0,1 1,0 0,-6 14,10 27,15-31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53.8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565 1,'-37'113,"-11"106,-6 108,42-249,3-25,3 0,2 1,2-1,5 47,8-67,-5-29</inkml:trace>
  <inkml:trace contextRef="#ctx0" brushRef="#br0" timeOffset="215.893">0 593,'44'19,"42"7,17-7,0-5,-3-11,-9-6,-10-7,-10-6,-6-1,-6-2,-7-3,-9 3,-10 4</inkml:trace>
  <inkml:trace contextRef="#ctx0" brushRef="#br0" timeOffset="500.006">932 537,'-39'49,"3"2,2 1,2 2,3 1,2 1,-5 19,29-69,0 0,1 1,0-1,0 0,1 1,0-1,0 1,0 0,1-1,0 1,0-1,0 1,1 0,0-1,1 1,-1-1,1 0,1 1,-1-1,1 0,0 0,0 0,1-1,-1 1,1-1,1 0,-1 0,1 0,0-1,0 1,0-1,4 2,2-1,0 0,0 0,1-1,-1 0,1-1,0-1,0 0,0 0,0-1,1-1,-1 0,0 0,0-2,0 1,0-1,0-1,0 0,-1-1,1 0,0-1,10-5,0 0,0-2,-1 0,0-1,-1-2,-1 0,0 0,-1-2,9-11,-20 21,0-1,0 1,-1-1,0 0,0-1,-1 0,0 0,-1 0,0 0,0 0,-1-1,0 0,-1 0,0 0,0 0,-1 0,-1 0,1 0,-2 0,1 0,-2 0,1 0,-1 0,-1 0,1 0,-2 0,1 1,-2 0,1 0,-1 0,0 0,-5-4,3 5,0 1,-1 0,1 0,-2 0,1 1,-1 1,0-1,0 2,0-1,-1 1,0 0,0 1,0 0,0 1,0 0,0 1,-1 0,1 0,-1 1,1 1,0-1,-1 2,1-1,0 2,0-1,0 1,0 1,0 0,1 0,0 1,0 0,0 1,0-1,1 2,-1 0,-10 13</inkml:trace>
  <inkml:trace contextRef="#ctx0" brushRef="#br0" timeOffset="950.539">1496 791,'-5'10,"1"1,0-1,1 1,0 0,1 0,0 0,1 0,0 0,1 0,0 0,0 0,2 0,-1 0,1 0,1 0,0 0,0 0,1-1,5 10,-6-17,0 0,0 0,0 0,0 0,1-1,-1 1,1-1,-1 0,1 0,0 0,0-1,0 1,0-1,0 0,1 0,-1 0,0-1,0 0,1 1,-1-2,0 1,0 0,1-1,1 0,99-36,83-88,-75 22,-113 104,0-1,0 1,0-1,0 1,0-1,-1 1,1-1,0 0,0 1,0-1,1 1,-1-1,0 1,0-1,0 1,0-1,0 0,0 1,1-1,-1 1,0-1,0 1,1-1,-1 0,0 1,0-1,1 0,-1 1,1-1,-1 0,0 0,1 1,-1-1,0 0,1 0,-1 0,1 1,-1-1,1 0,-1 0,1 0,-1 0,0 0,1 0,-1 0,1 0,-1 0,1 0,-1 0,1 0,-1 0,1-1,-1 1,0 0,1 0,-1 0,1-1,-1 1,0 0,1 0,-1-1,0 1,1-1,-12 44,11-41,-27 146,27-142,0 0,1-1,0 1,0 0,0 0,1 0,0-1,0 1,1-1,-1 0,1 1,0-1,0 0,1-1,-1 1,1-1,0 1,1-1,-1 0,1-1,-1 1,1-1,0 0,2 1,4-1,0 1,0-2,1 0,-1 0,1-1,-1-1,1 0,-1 0,1-1,-1 0,0-1,1-1,-1 0,0 0,0-1,-1 0,1-1,-1 0,0-1,0 0,-1-1,4-2,2-4,1 0,-2-1,0-1,0 0,-1-1,-1 0,-1-1,-1 0,0-1,-1 0,0 0,-2-1,5-19,-7 15</inkml:trace>
  <inkml:trace contextRef="#ctx0" brushRef="#br0" timeOffset="1668">3106 622,'-73'35,"6"-3,2 2,1 4,-17 15,73-48,-1 1,1 0,1 0,-1 1,1 0,1 0,-1 1,1-1,0 1,1 1,0-1,0 1,1 0,0 0,1 1,0-1,0 1,1-1,0 1,1 0,0 0,0 0,1 0,0 0,1 0,0-1,1 1,0 0,2 3,1-3,0 0,1-1,0 0,1 0,-1-1,2 1,-1-1,1-1,1 0,-1 0,1 0,0-1,1-1,0 1,-1-2,2 1,-1-1,0-1,1 0,0 0,-1-1,1-1,0 1,0-2,0 0,0 0,1-1,-4 0,0 0,0-1,-1 0,1 0,0-1,-1 0,0 0,0-1,0 0,0 0,-1 0,1-1,-1 0,0-1,-1 1,1-1,-1 0,0 0,-1-1,1 1,-1-1,0 0,-1 0,2-5,4-10,-1-1,-1 0,0 0,-2-1,-1 0,-1 0,0-13,-3-130,0 166,1 1,-1-1,1 0,-1 1,0-1,1 0,-1 1,0-1,1 0,-1 0,0 0,0 1,0-1,0 0,0 0,0 0,0 1,0-1,0 0,0 0,0 1,-1-1,1 0,0 0,0 1,-1-1,1 0,-1 0,1 1,0-1,-1 0,1 1,-1-1,0 1,1-1,-1 1,1-1,-1 1,0-1,0 1,1 0,-1-1,0 1,1 0,-1-1,0 1,0 0,0 0,1 0,-1 0,0 0,0 0,0 0,1 0,-1 0,0 0,0 0,0 1,1-1,-1 0,0 0,1 1,-1-1,0 1,0-1,1 0,-1 1,1-1,-1 1,0 0,-7 15,0 1,2 0,0 0,0 1,2 0,0 0,0 12,3-20,2 0,-1 0,1-1,1 1,-1 0,2 0,-1-1,1 1,1-1,0 0,0 0,1 0,0-1,0 1,1-1,0-1,1 1,0-1,0 0,0 0,1-1,0 0,0-1,0 1,1-2,0 1,0-1,0 0,1-1,-1 0,1-1,-1 0,1 0,0-1,0 0,7-1,3-2,1 0,-1-2,0 0,0-1,-1-1,1-1,-1-1,-1-1,0 0,0-1,0-1,-2-1,1 0,-1-1,-1-1,-1-1,7-7,-5 3,0 0,-1-1,-1-1,-1 0,-1-1,-1 0,0-1,-2 0,-1-1,-1 0,-1 0,2-15,-6 35,0 0,0-1,-1 1,1-1,-1 1,0-1,0 1,-1-1,1 1,-1-1,0 0,0 1,-1-1,1 0,-1 1,0-1,0 1,-1-1,1 1,-1-1,0 1,0 0,-1 0,1 0,-1 0,0 1,0-1,0 1,0-1,-1 1,1 0,-1 0,0 1,0-1,0 1,0 0,0 0,0 0,-1 0,-3 0,-2 3,-1 1,1-1,0 2,0 0,0 0,0 1,1 0,-1 0,1 1,0 1,1-1,-1 2,1-1,0 1,1 0,-1 0,1 1,1 0,0 1,0-1,0 1,1 0,0 1,1-1,0 1,0 4,2-10,1 1,0-1,0 1,1-1,-1 1,1 0,0-1,0 1,1-1,-1 1,1-1,0 1,0-1,1 1,-1-1,1 0,0 0,0 0,0 0,1 0,-1 0,1 0,0-1,0 1,1-1,-1 0,0 0,1 0,0-1,2 2,9 6,1-1,-1 0,2-2,-1 0,1 0,0-2,5 1,8 2,-7-3,-1 0,1 2,-2 0,1 2,-1 0,-1 2,11 6,-26-12,-1 0,0-1,0 2,-1-1,1 0,-1 1,0-1,-1 1,1 0,-1 0,0 0,-1 0,1 0,-1 1,-1-1,1 0,-1 0,0 1,0-1,-1 0,-1 6,2 12</inkml:trace>
  <inkml:trace contextRef="#ctx0" brushRef="#br0" timeOffset="2102.267">4431 649,'-34'31,"1"1,1 1,2 2,1 0,2 3,2 0,-12 26,33-59,0 0,1 0,0 1,0 0,0 0,1-1,-1 2,2-1,-1 0,1 0,-1 0,2 1,-1-1,1 1,0-1,0 0,1 1,0-1,0 0,0 1,1-1,0 0,0 0,1 0,0 0,0-1,0 1,0-1,1 1,0-1,0-1,2 2,4 1,0-1,1-1,-1 0,1-1,1 0,-1 0,1-1,-1-1,1 0,0 0,0-1,0-1,0 0,-1-1,1 0,0 0,0-2,-1 1,1-1,-1-1,0 0,0-1,0 0,9-6,7-12,-1-1,-1-1,-2-2,-1 0,0-1,-2-1,-2-1,-1-1,-1 0,-1-1,-2-1,-1 0,-2-1,-1 0,1-17,2-6,-3 0,-3-1,-2 0,-3 0,-2 0,-5-23,7 74,-1 0,1 0,-1-1,-1 1,0 0,0 0,0 0,-1 0,0 0,0 0,-1 0,0 0,0 1,0 0,-1-1,0 1,0 1,-1-1,1 0,-1 1,-1 0,1 0,-1 1,1 0,-1-1,-1 2,1-1,0 1,-1 0,0 0,-6-1,5 4,0 0,1 1,-1 0,0 0,1 1,-1 0,1 0,-1 1,1 0,0 0,0 1,1 0,-1 0,1 0,-1 1,1 0,1 0,-1 1,1 0,0 0,-2 3,-7 9,0 2,2-1,0 2,1 0,1 0,-3 14,3-6,1 1,2 1,0-1,3 1,0 0,2 1,2-1,0 0,2 0,2 0,1 0,1 0,1-1,2 0,8 17,-10-32,1 0,0 0,1-1,1 0,1-1,0 0,0 0,1-1,1-1,0 0,0-1,1 0,1-1,-1-1,1 0,1-1,0-1,0 0,0-1,0-1,1 0,-1-1,16 0,127-14,-130 3</inkml:trace>
  <inkml:trace contextRef="#ctx0" brushRef="#br0" timeOffset="2613.63">5560 565,'-16'-5,"-1"1,0 0,0 1,0 1,0 1,0 0,0 1,-1 1,1 1,0 0,0 1,1 1,-1 1,-6 2,14-5,0 0,-1 1,1 0,0 1,0 0,1 0,-1 1,1 0,0 1,0 0,1 0,0 0,0 1,0 0,1 0,0 1,0 0,1 0,0 0,0 1,5-5,-1-1,1 1,0 0,0-1,0 1,0 0,1-1,-1 1,1-1,0 1,0-1,0 1,1-1,-1 0,1 1,0-1,0 0,0 0,0 0,0 0,1-1,-1 1,1-1,0 1,0-1,1 1,85 50,-85-51,139 81,-142-82,1 0,-1 1,1-1,-1 1,0-1,0 1,1-1,-1 1,0 0,-1 0,1-1,0 1,0 0,-1 0,1 0,-1 0,0 0,1 0,-1 0,0 0,0 0,0 0,-1 0,1 0,0 0,-1 0,1 0,-1 0,0-1,1 1,-1 0,0 0,0 0,0-1,-1 1,1-1,0 1,-1-1,1 1,0-1,-2 1,-71 47,50-40,-1-1,0-1,0-1,-1-1,0-2,0 0,0-2,0-1,-6-1,7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49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159 97</inkml:trace>
  <inkml:trace contextRef="#ctx0" brushRef="#br0" timeOffset="-237.279">188 605,'-19'39,"-12"26,-4 8,3-5,2-8,6-10,8-14</inkml:trace>
  <inkml:trace contextRef="#ctx0" brushRef="#br0" timeOffset="283.982">442 1113,'215'-366,"-161"303,-53 63,1 1,-1-1,0 0,0 1,0-1,0 1,1-1,-1 1,0-1,0 1,0 0,0 0,0-1,-1 1,1 0,0 0,0 0,0 0,-1 0,1 0,-1 0,1 0,-1 0,1 1,-1-1,1 0,-1 0,0 0,0 1,0-1,1 0,-1 0,0 0,-1 1,1-1,0 0,0 0,0 1,-1-1,1 0,-1 0,1 0,0 2,-8 214,9-209,0 0,1-1,0 1,0 0,1-1,0 1,0-1,1 0,0 0,0 0,1 0,-1-1,1 0,1 0,-1 0,1-1,0 1,1-1,-1-1,1 1,0-1,0 0,0-1,1 0,-1 0,1-1,-1 1,1-2,0 1,0-1,0 0,0-1,0 0,0 0,0-1,0 0,0 0,0-1,0 0,-1 0,1-1,-1 0,1 0,-1-1,0 0,2-2,-2-2,1 1,-1-1,0 0,0 0,-1 0,0-1,-1 0,0-1,0 1,-1-1,0-1,3-12</inkml:trace>
  <inkml:trace contextRef="#ctx0" brushRef="#br0" timeOffset="803.054">1430 633,'0'48,"2"-1,2 1,2-1,2 0,5 11,-13-55,1 0,-1 0,0 0,1 0,-1 0,1 0,0 0,0-1,0 1,1 0,-1-1,1 1,-1 0,1-1,0 0,0 1,0-1,0 0,0 0,1 0,-1 0,1-1,-1 1,1 0,0-1,-1 0,1 0,0 0,0 0,0 0,0-1,0 1,0-1,0 1,0-1,0 0,0-1,0 1,0 0,0-1,0 0,-1 1,1-1,0 0,0-1,0 1,21-14,-2 0,0-2,-1 0,0-2,10-12,5-4,-35 33,-1 1,1 0,-1 0,1 0,0 0,0 0,-1 0,1 0,0 0,0 0,0 0,0 0,0 1,0-1,0 0,0 1,0-1,0 1,0-1,1 1,-1-1,0 1,0 0,1-1,-1 1,0 0,0 0,1 0,-1 0,0 0,0 0,1 1,-1-1,0 0,0 1,0-1,1 1,-1-1,0 1,0-1,0 1,0 0,0 0,0-1,0 1,0 0,0 0,-1 0,1 0,0 0,0 0,9 47,18 33,-24-74,1-1,0 1,0-1,1-1,0 1,0-1,0 0,1 0,-1-1,1 0,0 0,0 0,1-1,-1 0,1-1,0 0,-1 0,1 0,0-1,0 0,0-1,0 0,0 0,0 0,0-1,0 0,0-1,0 0,-1 0,1-1,-1 0,1 0,-1-1,7-4,-5 1,0-1,0-1,-1 1,1-2,-2 1,0-1,0 0,-1 0,0-1,0 0,-1 0,-1-1,0 1,-1-1,0 0,0 0,-1 0,-1 0,0-7,-1-6</inkml:trace>
  <inkml:trace contextRef="#ctx0" brushRef="#br0" timeOffset="1451.149">2841 690,'-19'-8,"0"1,-1 1,0 1,0 1,0 1,0 0,-1 1,1 2,0 0,-1 1,1 1,0 1,-1 1,1 0,1 2,-1 0,1 1,0 1,1 1,0 0,0 2,-8 6,21-13,0 1,0-1,1 0,-1 1,1 0,1 0,-1 1,1-1,-1 1,1-1,1 1,-1 0,1 0,0 0,1 0,-1 1,1-1,1 0,-1 1,1-1,0 1,0-1,1 0,0 1,0-1,0 0,1 0,0 1,0-1,1-1,-1 1,1 0,1-1,-1 1,1-1,0 0,2 2,10 1,1-2,-1 0,1-1,0-1,0 0,0-2,1 0,-1 0,1-2,-1 0,1-1,-1-1,1 0,-1-2,0 0,0-1,-1 0,1-1,-1-1,0-1,-1 0,0-1,0-1,2-3,4-4,0-1,-2-2,0 0,-1 0,-1-2,13-21,6-8,-13 29,-22 22,-1-1,1 1,-1 0,1 0,-1 0,0 0,1 0,-1 0,1 0,-1 0,1 0,-1 1,1-1,-1 0,1 0,-1 0,0 0,1 1,-1-1,1 0,-1 0,0 1,1-1,-1 0,0 1,1-1,-1 0,0 1,1-1,-1 0,0 1,0-1,1 1,-1-1,0 1,0-1,0 1,0-1,0 0,0 1,0-1,0 1,0-1,0 1,0-1,0 1,0-1,0 1,0-1,0 1,0-1,-1 0,1 1,0-1,0 1,0-1,-1 0,1 1,-1-1,-3 57,3 118,2-167,1-1,0 0,0 0,0 0,1 0,0 0,1-1,-1 1,1-1,1 0,-1 0,1 0,0-1,0 0,1 0,-1 0,1 0,0-1,1 0,-1 0,1-1,1 1,4 0,0 0,0 0,0-2,0 1,1-2,-1 1,0-2,1 0,-1 0,1-1,-1-1,0 0,1 0,-1-2,0 1,-1-1,1-1,-1 0,0-1,2-1,7-4,-1-2,0 0,-1 0,-1-2,0 0,-1-1,-1-1,0 0,-1-1,9-16,-10 11,0-1,-2 0,-1 0,0-1,-2-1,-1 0,-1 0,0-10,-5 33,0 0,0 1,-1-1,1 0,-1 0,1 0,-1 0,0 0,0 0,-1 0,1 0,0 0,-1 0,0 0,0 1,0-1,0 0,0 0,0 1,-1-1,1 1,-1-1,0 1,0-1,0 1,0 0,0 0,0 0,0 0,-1 1,1-1,-1 0,0 1,1 0,-1 0,0 0,0 0,1 0,-1 0,0 1,0-1,0 1,0 0,0 0,0 0,0 0,0 0,0 1,0-1,0 1,1 0,-1 0,0 0,-2 1,-5 7,-1-1,1 2,1-1,0 1,0 1,1 0,0 0,1 0,0 1,1 0,1 1,0-1,0 1,1 0,1 0,0 1,1-1,0 0,1 1,0 3,2-5,0 1,1-1,0 0,1 0,0 0,1 0,0 0,1-1,0 0,1 0,0 0,1-1,0 0,1 0,0 0,0-1,1-1,0 1,1-1,0-1,0 0,0 0,1-1,0-1,0 1,1-2,-1 0,1 0,0-1,0 0,1-1,-1 0,0-1,1-1,-1 0,7-1,69 0,-64 0</inkml:trace>
  <inkml:trace contextRef="#ctx0" brushRef="#br0" timeOffset="1913.142">4223 605,'-18'35,"1"0,2 1,1 0,2 1,2 0,1 1,2 0,1 1,0 34,6-65,0 0,1 1,0-1,0 0,1 0,0 0,0-1,1 1,0 0,0-1,1 0,-1 0,2 0,-1 0,1 0,0-1,1 0,-1 0,1-1,0 1,1-1,-1 0,1-1,0 0,0 0,0 0,1-1,-1 0,1-1,0 1,0-1,0-1,0 0,0 0,0 0,0-1,3 0,4-5,0 0,-1-1,0-1,-1 0,1-1,-1 0,-1-1,1 0,-2-1,1-1,-1 1,-1-2,0 0,-1 0,0-1,-1 0,0 0,-1-1,4-9,28-56,-3-3,-4 0,-4-2,8-42,-25 90,0-1,-3 0,-1 0,-2-1,-1 0,-2 0,-2 0,-1 0,-2 0,-7-31,9 64,-1 0,1 0,-1 0,-1 0,1 0,-1 0,1 0,-1 1,-1-1,1 1,-1 0,0 0,0 0,0 0,0 1,0 0,-1 0,0 0,1 0,-1 1,0-1,0 1,-1 1,1-1,0 1,-1 0,1 0,-1 0,1 1,-1 0,1 0,0 0,-1 1,1 0,-1 0,-2 1,-13 5,1 2,1 0,-1 1,1 0,1 2,0 0,1 2,0-1,1 2,1 0,0 1,1 1,1 0,0 1,1 0,1 1,1 0,-7 20,5-10,1 0,1 0,2 1,1 0,1 0,2 1,1 0,1 0,2 0,1 0,1 0,2-1,1 1,1-1,2 0,1 0,1-1,8 14,-3-21,0 0,2-1,0-1,1-1,2 0,-1-1,2-2,1 0,0-1,0-1,2-1,-1-1,2-1,0-1,0-1,0-2,1 0,0-2,15 1,2 2</inkml:trace>
  <inkml:trace contextRef="#ctx0" brushRef="#br0" timeOffset="14689.154">1090 1000,'0'5,"5"1,7-5,0-7,4-8,-1-6,1-4,-1-3,-4-2,-3-1,1 0,0 1,-3 0,-1 0,-7 5,-3 11,-1 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44.1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1265 384,'0'0</inkml:trace>
  <inkml:trace contextRef="#ctx0" brushRef="#br0" timeOffset="664.929">842 469,'-65'66,"3"4,3 2,3 2,3 4,-17 37,33-41,2 2,5 2,2 0,4 2,4 1,-7 64,12-57,4 1,4 1,4 0,5 0,2-1,5 1,4-1,23 81,-26-136,1 0,2-1,1-1,2 0,1-1,1 0,2-2,1 0,1-1,2-2,0 0,2-2,0 0,2-2,1-1,0-1,5 0,25 9,1-4,0-2,2-3,1-2,0-3,1-3,1-3,-1-2,1-4,0-2,0-3,0-3,0-3,-1-2,0-4,-1-2,-1-3,-1-2,0-3,-2-3,4-5,-4-1,-2-2,-2-3,-1-2,-2-2,-1-3,-3-2,-2-1,-2-3,-2-2,-3-1,-2-2,-3-2,-2-1,-2-2,-4 0,-2-2,-3-1,-2-3,-1-13,-4-2,-3 0,-4 0,-3-1,-4 1,-4-1,-3 1,-4 0,-4 0,-3 2,-3 0,-4 1,-3 1,-30-54,39 95,-2 0,-2 2,-1 0,-2 1,-1 2,-1 1,-2 1,-1 2,-1 0,-2 3,0 1,-2 1,0 2,-2 1,0 2,-1 2,-7 0,-13-2,0 3,-2 2,0 3,0 3,0 2,-1 3,1 3,-40 6,49 1,0 2,1 3,0 2,2 2,0 2,0 2,2 2,1 2,1 3,1 1,2 2,1 2,1 2,2 1,-18 24,-26 39,4 4,5 3,4 3,5 3,6 2,4 4,5 1,-8 47,2-8,7 3,7 1,7 2,2 49,26-157,2 0,3 1,3 0,1-1,4 0,7 28,-9-60,1-1,1 0,2-1,0 1,1-2,1 1,1-2,0 1,2-2,1 0,0 0,1-2,1 0,1 0,0-2,14 9,-3-7,0-1,1-1,0-2,2-1,-1-1,1-2,1-1,0-2,0-1,0-1,7-2,27 0,0-4,0-3,-1-2,0-3,10-6,84-29,-3-6,-2-8,-2-6,-4-7,-3-6,-3-7,-5-6,-3-6,66-65,-97 77,-4-5,-3-4,-5-5,-4-3,11-25,-60 72,-3 0,-3-3,-2-1,-2-1,-3-1,-3-1,-3-2,-2 0,-3-1,-3 0,0-33,-7 54,-3-1,-2 0,-1 1,-3-1,-1 1,-2 0,-3 0,-1 0,-2 2,-2-1,-2 2,-1 0,-2 1,-2 1,-2 1,-1 2,-2 0,-2 1,-1 2,-1 1,-2 2,-1 0,-34-21,30 29,-1 2,-1 2,-1 1,0 2,-1 2,0 1,-1 3,0 1,-1 3,0 1,-4 2,-34 2,0 3,0 4,1 3,0 4,-42 15,-37 22,1 7,3 6,3 8,4 6,3 6,3 7,5 6,-35 37,19-11</inkml:trace>
  <inkml:trace contextRef="#ctx0" brushRef="#br0" timeOffset="1420.24">1660 2699,'26'41,"-3"0,-2 2,-1 1,-2 0,-2 1,-1 8,0-9,56 201,-11 3,-10 3,-4 66,-25-171,6-1,6-2,33 80,20 2,-84-222,1-1,-1 1,1-1,0 1,0-1,0 0,0 0,0-1,0 1,1 0,-1-1,1 0,-1 0,1 0,-1 0,1-1,0 1,-1-1,1 0,0 0,-1 0,1-1,0 1,-1-1,1 0,-1 0,1 0,-1 0,1-1,-1 0,0 1,0-1,0 0,0 0,0-1,0 1,1-3,34-11,55-5,0 4,1 5,0 3,1 4,0 5,30 5,20-3,209 16,-178-6,-145-12</inkml:trace>
  <inkml:trace contextRef="#ctx0" brushRef="#br0" timeOffset="2332.39">4172 4392,'28'660,"-28"-622,3 44,-4 1,-3-1,-11 51,6-87,9-46,-1 1,0-1,1 0,-1 0,0 0,0 0,1 0,-1 0,0 0,1 0,-1 0,0 0,1 0,-1-1,0 1,1 0,-1 0,0-1,1 1,-1 0,1-1,-1 1,1-1,-1 1,1-1,-1 1,1-1,-1 1,1-1,-1 1,1-1,0 0,-1 1,1-1,0 1,0-1,0 0,-1 1,1-1,0 0,0 0,0 1,0-1,0 0,0 1,0-1,0 0,0 1,1-1,-1 0,-3-27,2-1,1 1,1-1,1 0,2 1,1 0,1 0,1 0,2 1,0 0,2 0,1 1,4-4,15-37,2 1,4 2,2 1,3 2,3 2,2 3,3 1,44-37,-80 78,1 1,0 0,1 2,1-1,-1 2,2 0,-1 2,1-1,1 2,-1 1,1 0,1 1,-1 1,0 1,8 0,-24 3,1 0,-1 0,0 0,1 1,-1-1,0 1,0 0,1 0,-1 0,0 0,0 1,0-1,0 1,0 0,-1 0,1 0,0 0,-1 0,0 0,1 1,-1 0,0-1,0 1,0 0,-1 0,1 0,-1 0,1 0,-1 0,0 0,0 0,-1 1,1-1,0 0,-1 0,0 1,0 2,0 6,-1 1,0-1,-1 1,-1-1,0 0,0 0,-1 0,0 0,-6 8,-11 16,-3-1,0-1,-3-1,0-1,-2-2,-1 0,-2-2,-1-2,-1-1,0-1,-2-2,-28 12,47-23,-1-1,1-1,-1 0,-1-2,1 0,-1-1,-1 0,1-2,-1 0,0-1,0-2,1 0,-1 0,0-2,-11-2,28 2,-1 0,1 0,0 0,0-1,-1 1,1-1,0 0,0 1,1-1,-1-1,0 1,1 0,-1-1,1 1,0-1,0 0,0 0,0 0,0 0,1 0,-1-2,-5-16</inkml:trace>
  <inkml:trace contextRef="#ctx0" brushRef="#br0" timeOffset="2666.116">5357 4646,'-17'10,"-35"22,0 2,2 2,2 3,-13 15,53-47,1 1,1 0,-1 1,1 0,1-1,0 2,0-1,1 1,0-1,0 1,1 0,1 1,-1 3,2-9,0 0,1 0,0 1,0-1,1 0,-1 0,1 0,0-1,1 1,-1 0,1 0,0 0,0-1,0 1,1-1,-1 0,1 0,0 0,1 0,-1 0,1-1,-1 1,1-1,0 0,0 0,0 0,1-1,1 2,7 0,0 0,0 0,1-1,-1-1,1 0,-1-1,1 0,0-1,-1-1,1 0,0-1,-1-1,0 0,1 0,-1-1,0-1,-1 0,1-1,-1-1,0 1,-1-2,0 0,0 0,0-1,6-7,-6 5,0 1,0-2,-1 0,-1 0,0-1,-1 0,0 0,-1-1,0 0,-1 0,-1 0,0-1,-1 0,-1 0,0 0,-1-1,-1 1,0-1,-1 1,-1-1,0 1,-1 0,-1-1,-1-3,0 12,0 0,-1 0,0 1,0 0,0 0,-1 0,0 1,0 0,-1 0,1 0,-1 1,0 0,0 0,0 0,-1 1,1 1,-1-1,0 1,0 0,0 1,0 0,0 0,0 1,0 0,0 0,0 1,0 0,0 0,0 1,1 0,-1 0,0 1,1 0,-1 0,1 1,0 0,1 0,-7 6,-15 12,3 0</inkml:trace>
  <inkml:trace contextRef="#ctx0" brushRef="#br0" timeOffset="2886.253">5949 4872,'-28'38,"-15"23,0 5,12-8,12-10,13-12,9-18,2-11</inkml:trace>
  <inkml:trace contextRef="#ctx0" brushRef="#br0" timeOffset="3037.751">5781 4222,'0'0</inkml:trace>
  <inkml:trace contextRef="#ctx0" brushRef="#br0" timeOffset="3436.114">6204 5153,'172'-218,"-132"160,45-81,-85 139,0 1,1 0,-1-1,0 1,1 0,-1-1,0 1,1 0,-1-1,1 1,-1-1,1 1,-1-1,1 1,-1-1,1 1,-1-1,1 0,0 1,-1-1,1 0,0 1,-1-1,1 0,0 0,-1 0,1 1,0-1,0 0,-1 0,1 0,0 0,-1 0,1-1,0 1,0 0,-1 0,1 0,0-1,-1 1,1 0,0 0,-1-1,1 1,-1-1,1 1,-1-1,1 1,-1-1,1 1,-1-1,1 1,-1-1,1 0,-1 1,0-1,1 1,-1-1,0 0,0 0,0 1,1-1,-1 0,0 1,0-1,0 0,0 0,-8 74,5-64,1 0,0 1,0-1,1 0,0 1,1 0,0-1,0 1,1-1,0 1,1-1,0 1,1-1,0 0,0 0,1 0,0 0,0-1,1 0,0 0,1 0,0 0,3 3,-3-6,-1 0,1-1,0 0,0 0,0-1,1 1,-1-1,1 0,0-1,0 0,0 0,0-1,0 1,0-1,0-1,1 0,-1 0,0 0,0-1,0 0,0 0,1-1,-1 1,-1-2,1 1,0-1,-1 0,3-2,9-5,-2 0,1-2,-1 0,-1-1,0 0,-1-1,0-1,-2 0,10-14,111-159,-70 90,-46 72</inkml:trace>
  <inkml:trace contextRef="#ctx0" brushRef="#br0" timeOffset="3668.999">7361 4138,'-13'175,"8"1,11 67,0-130,-4-49,2 0,3 0,3 0,2-1,14 38,-20-82,-4-7</inkml:trace>
  <inkml:trace contextRef="#ctx0" brushRef="#br0" timeOffset="3849.743">6994 4787,'48'-4,"30"-3,12 1,-1 1,-5 1,-7 2,-3 1,-4 0,-4 1,-4 1,-8-1,-13 0</inkml:trace>
  <inkml:trace contextRef="#ctx0" brushRef="#br0" timeOffset="4114.858">8236 4787,'-328'127,"322"-124,1-2,1 1,0-1,-1 1,1 0,0 0,0 1,0-1,0 1,0 0,1 0,0 0,-1 0,1 1,0-1,0 1,1 0,-1 0,1 0,0 0,0 0,-1 3,5-4,0 0,0-1,1 1,-1-1,1 0,0 0,-1 0,1 0,0 0,0 0,0-1,0 1,0-1,1 0,-1 0,0 0,1-1,-1 1,0-1,1 1,-1-1,1 0,-1-1,0 1,4-1,-3 1,29 1,-21-2,1 0,-1 1,1 1,-1 0,0 1,1 0,-1 1,0 0,0 1,0 0,-1 1,1 0,4 5,-14-9,0 0,-1 0,1 1,-1-1,1 1,-1 0,1-1,-1 1,0 0,0 0,0 0,0-1,0 1,-1 0,1 0,-1 1,1-1,-1 0,1 0,-1 0,0 0,0 0,0 0,-1 0,1 1,0-1,-1 0,1 0,-1 0,0 0,1 0,-1 0,0-1,0 1,-1 0,1 0,0-1,-1 1,1 0,0-1,-1 1,-1 0,-77 55,52-40,-1-2,0-2,-1 0,0-2,-1-1,0-2,0-1,-1-1,-13 0,20-6</inkml:trace>
  <inkml:trace contextRef="#ctx0" brushRef="#br0" timeOffset="20837.275">1801 3066,'-2'-3,"-1"-5,-1 0,-1 1,1 0,-2 0,1 0,0 0,-1 1,-1 0,1 0,-1 0,0 1,0 0,-2 0,7 5,-1 0,1 1,-1-1,1 1,-1 0,1 0,-1 0,1 0,0 0,-1 1,1-1,0 1,0-1,0 1,0 0,1-1,-1 1,0 0,1 0,-1 1,1-1,0 0,-1 0,1 1,0-1,1 1,-1-1,0 1,1-1,-1 1,1 1,-2 1,-122 345,4-101,117-244,0-3,1-1,0 1,0 0,0 0,0 1,1-1,-1 0,1 1,-1-1,1 1,0-1,-1 1,2-1,-1 1,0 0,0 0,1-1,-1 1,1 0,0 0,0 0,0 0,1-1,-1 1,0 0,1 0,0 0,0-1,0 1,0 0,0-1,0 1,1-1,-1 0,1 1,-1-1,1 0,0 0,0 0,0 0,2 1,9-2,0 0,0-1,1 0,-1-1,0 0,0-1,0-1,0 0,0-1,-1 0,1-1,-1 0,0-1,0-1,15-5,-13 7,119-51,3 5,133-29,-161 68,-105 12,0 0,0 0,0 1,0-1,0 0,-1 1,1 0,0 0,0 0,0 0,-1 0,1 1,0-1,-1 1,1 0,-1-1,0 1,0 0,1 0,-1 1,-1-1,1 0,0 1,0-1,-1 1,0 0,1-1,-1 1,0 0,0 0,-1 0,1 0,0 1,-1-4,0 1,0 0,1 0,-1 0,0 0,0-1,0 1,0 0,0 0,0 0,0 0,-1 0,1-1,0 1,0 0,-1 0,1 0,0-1,-1 1,1 0,-1 0,1-1,-1 1,1 0,-1-1,1 1,-1-1,0 1,1 0,-1-1,0 0,0 1,1-1,-1 1,0-1,0 0,0 0,1 1,-1-1,0 0,0 0,0 0,0 0,1 0,-1 0,0 0,0 0,0 0,0 0,0-1,1 1,-1 0,0-1,0 1,1 0,-1-1,0 1,0-1,1 1,-1-1,0 1,1-1,-1 0,-50-31,51 32,-422-323,418 319,1 3,1 0,0 0,0-1,0 1,0-1,0 0,0 0,0 0,0 0,1 0,-1 0,1 0,-1 0,1 0,0-1,0 1,0-1,0 1,0-1,1 1,-1-1,1 0,5-5</inkml:trace>
  <inkml:trace contextRef="#ctx0" brushRef="#br0" timeOffset="21987.891">3805 4928,'-3'1,"0"0,-1 0,1 0,-1-1,0 1,1-1,-1 0,1 0,-1 0,0-1,1 1,-1-1,1 0,-1 0,1 0,0 0,-1-1,1 1,0-1,0 0,0 0,0 0,0 0,0-1,1 1,-1-1,1 0,0 1,0-1,0 0,0 0,-1-3,-8-5,-216-248,103 113,124 145,0 0,-1 0,1 0,-1 0,1 1,-1-1,1 0,-1 0,1 0,-1 0,0 1,1-1,-1 0,0 1,0-1,0 1,1-1,-1 1,0-1,0 1,0-1,0 1,0 0,0 0,0-1,0 1,0 0,0 0,0 0,0 0,0 0,0 0,0 0,0 0,0 1,0-1,0 0,0 1,1-1,-1 0,0 1,0-1,0 1,0 0,0-1,1 1,-1 0,0-1,1 1,-1 0,0 0,1-1,-1 1,1 0,-1 0,1 0,0 0,-1 0,1 0,0 0,0 0,-1 0,1 0,0 0,-6 139,-16 91,14-167,-3 1,-2-2,-4 0,-17 45,-11-17,70-122,1 1,1 1,2 1,1 2,1 0,1 3,1 0,1 2,1 2,0 1,2 2,29-9,7 0,-42 13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7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294 227,'-29'19,"-24"21,-2 8,2 1,11-3,12-5,12-4,8-4,6-3,9-1,8-6,2-2,3-5,4-4,2-5,3-4,-5-2</inkml:trace>
  <inkml:trace contextRef="#ctx0" brushRef="#br0" timeOffset="334.905">575 367,'-9'17,"0"1,1-1,1 1,0 1,1-1,1 1,1 0,1 0,1 0,0 1,1-1,2 13,0-28,-1-1,1 1,0-1,1 0,-1 1,0-1,1 0,0 0,0 0,0 0,0 0,0 0,1-1,-1 1,1-1,0 1,-1-1,1 0,0 0,0 0,1-1,-1 1,0-1,0 0,1 1,-1-2,1 1,-1 0,1-1,-1 1,1-1,-1 0,1 0,0-1,-1 1,1-1,7 0,-1 0,1-2,0 1,-1-1,1-1,-1 0,0 0,-1-1,1 0,-1-1,4-3,-4 4,0-1,-1-1,0 0,0 0,0 0,-1-1,0 0,-1-1,1 1,-2-1,1 0,-1-1,-1 1,1-1,-2 0,1 0,-2-1,1 1,-1-1,-1 1,0-1,0 1,-1-6,-1 10,-1 1,1 0,-1 0,0 0,0 0,0 0,-1 1,1-1,-1 0,0 1,-1 0,1 0,-1 0,0 0,1 1,-2-1,1 1,0 0,-1 0,0 1,1-1,-1 1,0 0,0 0,0 1,0-1,-1 1,1 0,0 1,-1-1,1 1,0 0,-1 1,1-1,0 1,0 0,-1 0,1 0,0 1,-21 9</inkml:trace>
  <inkml:trace contextRef="#ctx0" brushRef="#br0" timeOffset="787.292">971 593,'133'-304,"-121"289,-7 20,-7 32,1-25,8 96,-6-104,0 0,0-1,1 1,-1 0,1-1,0 1,0-1,0 0,0 0,0 0,1 0,-1 0,1 0,0 0,0-1,0 1,0-1,1 0,-1 0,1 0,-1-1,1 1,-1-1,1 0,0 0,2 0,3-2,0-1,0 0,-1 0,1-1,-1 0,1-1,-1 0,0 0,0-1,-1 0,0 0,1 0,-2-1,1-1,-1 1,0-1,0 0,-1 0,0-1,0 1,0-1,0-2,9-14,-3 2</inkml:trace>
  <inkml:trace contextRef="#ctx0" brushRef="#br0" timeOffset="1164.295">1846 170,'-206'142,"205"-142,-1 1,1-1,-1 1,1-1,-1 1,1-1,0 1,-1 0,1-1,0 1,0 0,-1 0,1 0,0 0,0 0,0 0,0 1,0-1,0 0,1 0,-1 1,0-1,1 1,-1-1,1 0,-1 1,1-1,0 1,-1-1,1 1,0-1,0 1,0-1,0 1,0-1,1 1,-1-1,0 1,1-1,-1 1,1-1,-1 0,1 1,0-1,0 0,0 1,-1-1,1 0,1 1,7 3,1-1,-1-1,1 1,0-1,0-1,0 0,0-1,0 1,0-2,1 0,-1 0,5-1,95 14,-107-11,1 1,-1-1,-1 1,1 0,0 0,0 0,-1 0,0 1,0-1,0 0,0 1,0 0,-1-1,1 1,-1 0,0 0,0 0,-1 0,1 0,-1 0,0 0,0 0,0 0,0 0,-1 0,0 0,0 0,0 0,0-1,0 1,-1 0,0-1,1 1,-1-1,-1 1,1-1,0 0,-1 0,0 0,0 0,0 0,-2 1,-6 8,-1 0,0-1,-1 0,0-1,-1-1,1 0,-2 0,0-2,0 0,-13 5,4-5</inkml:trace>
  <inkml:trace contextRef="#ctx0" brushRef="#br0" timeOffset="1402.269">2495 0,'-9'44,"-9"32,-1 9,-1-5,1-12,5-12,5-11,4-9,2-5,-3-8,0-8</inkml:trace>
  <inkml:trace contextRef="#ctx0" brushRef="#br0" timeOffset="1552.726">2185 367,'53'-4,"22"-3,7 1,-4 2,-12 0,-11 2,-16 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81 299,'-64'402,"48"-350,15-71,69-190,-51 166,3 0,1 0,2 2,1 1,3 1,1 1,1 2,3 1,0 1,3 1,20-14,22-6,-75 55,0 0,-1 0,1-1,0 1,-1 0,1 1,-1-1,1 0,-1 0,0 0,0 1,0-1,-1 1,1-1,0 1,-1-1,0 1,1-1,-1 1,0-1,0 1,-1-1,1 1,0-1,-1 2,1 1,-3 229,7-211,3-5</inkml:trace>
  <inkml:trace contextRef="#ctx0" brushRef="#br0" timeOffset="248.995">787 270,'43'0,"39"-4,9-3,-5 1,-13 2,-14 0,-12 2,-9-4,-7-1,-3 1,-7 6,-7 3</inkml:trace>
  <inkml:trace contextRef="#ctx0" brushRef="#br0" timeOffset="493.445">815 637,'38'-4,"33"-8,8 0,-4-4,-11 1,-10 4,-15 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28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879 1,'-2'18,"0"0,-2 1,0-1,-1 0,-1-1,-1 1,0-1,-1-1,-5 6,-20 50,-108 200,41-91,-70 130,91-122,57-130,-2-1,-2-1,-19 26,-9 7,59-124,-2 18,-2 0,0 0,-1 0,0 0,-1 0,-1 0,-1 1,0-1,-1 1,-1-1,0 1,-1 0,-1 1,0 0,-1 0,0 0,-1 1,-1 0,0 1,0 0,-5-2,14 13,-1 0,1 0,-1 0,1 0,0 0,-1 0,1 0,0 0,0 0,-1-1,1 1,0-1,1 1,-1-1,0 1,0-1,0 1,1-1,-1 0,1 1,0-1,-1 0,1 0,0 1,0-1,0 0,0 1,0-1,0 0,1 0,-1 1,0-1,1 0,0 1,-1-1,1 0,0 1,0-1,0 1,0 0,0-1,0 1,0 0,0-1,1 1,-1 0,0 0,1 0,-1 0,1 0,-1 0,1 1,12-6,0 1,1 1,0 1,0 0,0 0,0 2,0 0,0 1,0 0,12 2,4-1,140 26,-153-23,-1 1,1 0,-1 2,0 0,0 0,-1 2,0 0,8 7,-22-15,0 1,0 0,0 0,0 0,-1 0,1 0,0 0,-1 1,0-1,1 0,-1 1,0-1,0 1,0 0,-1-1,1 1,-1 0,1-1,-1 1,0 0,0-1,0 1,0 0,-1-1,1 1,-1 0,0-1,1 1,-1 0,0-1,-1 1,1-1,0 0,-1 1,1-1,-1 0,0 0,1 0,-1 0,0 0,-1-1,1 1,0 0,0-1,-1 0,1 1,0-1,-1 0,1 0,-2 0,-223 98,6-12,266-103,-22 4</inkml:trace>
  <inkml:trace contextRef="#ctx0" brushRef="#br0" timeOffset="1466.293">1219 1412,'3'-3,"-1"0,1 1,-1-1,1 0,-1 0,0-1,0 1,0 0,0-1,-1 1,1-1,-1 0,0 1,0-1,0 0,-1 0,1 0,-1 0,0 1,0-1,-1 0,1 0,-1 0,1 0,-1 1,0-1,-1 0,1 1,-1-1,1 1,-1-1,0 1,0 0,-1 0,1 0,-1 0,1 0,-1 0,-1 0,-4 1,1 0,-1 0,0 1,0 0,1 1,-1 0,0 0,0 0,1 1,-1 0,0 1,1 0,-1 0,1 0,0 1,-1 0,1 1,-3 2,-114 87,88-57,3 1,1 3,1 0,3 2,-16 31,38-62,1 0,0 0,1 1,0-1,1 1,0 0,1 0,1 0,-1 5,2-13,0 1,0-1,0 1,1-1,-1 1,1-1,0 1,1-1,-1 0,1 0,-1 1,1-1,1 0,-1-1,0 1,1 0,0-1,0 1,0-1,0 0,1 0,-1 0,1-1,0 1,-1-1,4 2,7-1,0 0,0 0,1-1,-1-1,1-1,-1 0,1-1,-1 0,0-1,1-1,-1 0,0-1,0 0,-1-1,1-1,-1 0,0-1,-1 0,0-1,0 0,0-1,7-8,14-10,-1-2,-1-1,-2-1,-1-1,-1-2,-2-1,-2 0,16-34,-33 59,-1 0,1-1,-2 1,0-1,0 0,-1-1,-1 1,0-1,0 1,-1-1,0-10,-1 23,0-1,-1 0,1 1,0-1,0 0,0 0,-1 1,1-1,0 0,0 0,-1 1,1-1,0 0,-1 0,1 0,0 0,0 1,-1-1,1 0,0 0,-1 0,1 0,0 0,-1 0,1 0,0 0,-1 0,1 0,0 0,-1 0,1 0,0 0,-1 0,1 0,0 0,-1-1,1 1,0 0,-1 0,1 0,0-1,0 1,-1 0,1 0,0 0,0-1,-1 1,1 0,0-1,0 1,0 0,0 0,-1-1,1 1,0 0,0-1,0 1,0 0,0-1,0 1,0-1,-15 29,9-13,0 1,0 0,2 0,0 1,1-1,0 1,2 0,0 0,0 0,2 0,0 0,1 0,1-1,0 1,1-1,1 0,1 0,0 0,6 9,-7-18,0-1,1 1,-1-1,1-1,1 1,-1-1,1 0,0-1,0 1,0-2,1 1,-1-1,1 0,0 0,0-1,0 0,0 0,0-1,1 0,7-1,0-5</inkml:trace>
  <inkml:trace contextRef="#ctx0" brushRef="#br0" timeOffset="2484.52">1021 932,'0'-1,"-1"1,1-1,0 1,-1 0,1-1,0 1,0-1,-1 1,1-1,0 1,0-1,-1 0,1 1,0-1,0 1,0-1,0 1,0-1,0 0,0 1,0-1,0 1,0-1,0 1,1-1,-1 1,0-1,0 0,0 1,1-1,-1 1,0 0,1-1,-1 1,0-1,1 1,-1-1,1 1,-1 0,1-1,-1 1,1 0,-1-1,1 1,-1 0,1 0,-1-1,1 1,-1 0,1 0,-1 0,1 0,0 0,-1 0,1 0,-1 0,1 0,-1 0,2 0,38-5,-40 4,35 2,0 1,0 2,0 1,-1 1,31 11,-45-12,82 28,-102-33,-1 0,1 0,0 0,0 0,0-1,-1 1,1 0,0 0,0-1,0 1,-1 0,1 0,0 0,0-1,0 1,0 0,0-1,0 1,0 0,0 0,-1-1,1 1,0 0,0 0,0-1,0 1,0 0,1-1,-1 1,0 0,0 0,0-1,0 1,0 0,0-1,0 1,0 0,1 0,-1 0,0-1,0 1,0 0,1 0,-1-1,0 1,0 0,0 0,1 0,-1 0,0 0,0-1,1 1,-1 0,0 0,1 0,-1 0,0 0,0 0,1 0,-1 0,0 0,-22-28,18 22,-155-213,146 186,11 19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30.4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1783 138,'-88'79,"4"5,4 3,4 3,-28 48,-178 277,178-249,8 5,-36 96,113-222,-16 25,3 1,3 2,4 0,2 2,4 1,3 0,4 1,3 1,2 46,8-103,2 0,0 1,2-2,0 1,1 0,1-1,1 0,1-1,1 0,0 0,2-1,0 0,1-1,0-1,2 0,-1-1,14 11,2 1,0-1,2-1,0-2,2-1,0-2,2-1,0-2,1-1,0-2,1-2,1-1,0-2,1-2,26-2,0-2,1-3,-1-4,0-2,0-3,-1-3,-1-3,0-2,15-9,-20 5,-2-1,0-4,-2-2,-1-2,-2-2,0-3,-3-2,20-20,-15 5,-2-2,-2-3,-3-2,-3-1,-2-3,-3-1,-3-2,20-54,-24 45,-4-2,-3-1,-3 0,-4-2,-4 0,-3-1,-3-1,-4 1,-4-1,-3 1,-7-29,0 45,-4 1,-2 0,-2 1,-4 1,-2 1,-3 1,-15-23,22 49,-1 0,-1 2,-2 0,-1 1,-1 2,-2 1,-1 1,-1 1,-1 2,-1 1,-1 1,-34-16,1 10,-1 3,-1 3,0 3,-2 3,0 3,-1 3,0 4,0 2,-1 3,1 4,-55 9,91-8,0 2,-1 1,2 2,-1 1,2 2,-1 2,2 0,0 2,1 2,0 1,1 1,-5 7,-24 29,2 3,2 2,4 3,2 2,3 2,3 2,-18 42,-74 146,12 6,-70 225,157-396,5 2,4 1,4 2,5 0,3 1,5 3,8-85,1 1,0 0,2 0,0 0,1 0,0 0,2-1,0 1,1-1,0 0,2 0,0-1,1 1,0-2,1 1,1-1,1-1,0 0,4 3,13 2,0-1,2-2,0-1,1-1,1-2,0-1,0-1,1-2,0-1,1-2,-1-1,1-1,0-3,0 0,27-5,105-12,0-7,-2-8,-2-6,-1-8,15-12,-57 21,-25 9,-15 5,-1-2,-1-4,36-21,-73 28,-1-1,-1-2,-1-2,-1-2,-2-1,-1-1,-1-2,-2-2,9-13,16-29,-4-2,-3-2,-3-2,-4-2,-5-2,-2-2,-5 0,-4-2,-3-1,-5-1,4-80,-12 94,-5 0,-2 0,-5-1,-2 1,-4 0,-4 1,-16-52,24 110,-1 0,-1 1,-1 0,-1 0,-1 0,0 1,-1 1,-1 0,-1 0,0 1,-1 1,-1 0,0 1,-1 1,0 0,-1 1,-1 1,0 1,-1 0,-24-5,-1 3,0 2,-1 1,0 3,0 1,-1 3,1 1,-1 2,1 3,0 1,-31 9,-15 4,1 4,0 4,3 4,0 3,2 5,2 3,2 4,1 3,3 3,2 4,3 3,2 3,3 4,-39 49,25-17,4 3,4 4,5 3,5 2,5 3,5 3,-22 73,36-81,4 2,6 1,4 1,5 2,5 0,2 64,10-143,3 0,0 0,3 0,0 0,2-1,2 0,1 0,2 0,0-1,3 0,0-1,2-1,2 0,0-1,2-1,1 0,14 13,-10-19,1-1,1-1,1-2,1-1,0-1,1-1,0-1,2-2,-1-1,1-1,1-2,-1-1,2-2,-1 0,9-2,20-1,0-2,-1-3,1-2,-1-4,0-1,-1-4,44-16,-10-3,-2-4,-2-4,-2-4,-2-4,-2-3,53-45,7-19,-4-6,-6-6,6-19,-42 41,-6-4,-4-4,-5-4,-6-3,27-63,-70 119,-3-2,-3-1,-3-1,-3-1,-4-1,-2 0,-3-2,-4 1,-2-1,-4 0,-6-47,2 82,-2 0,-1 0,-2 0,-2 0,-1 1,-2 1,-2 0,-1 1,-1 0,-2 1,-2 1,-1 1,-1 1,-2 0,-1 2,-1 1,-2 1,0 1,-24-15,20 23,-1 0,-1 2,-1 2,0 1,0 2,-1 1,-1 2,0 1,0 2,0 1,0 3,-4 1,-35 2,-1 5,2 2,-1 4,2 3,-34 13,-28 17,3 5,2 7,3 5,2 6,4 5,3 5,3 6,-32 35,82-66,1 3,4 2,2 3,2 3,4 2,2 2,4 2,3 2,-13 33,19-7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59,'129'-31,"-72"20,-1 3,1 3,1 2,48 4,-87-1,32 5,-33 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0,'39'10,"31"3,9-6,-4-3,-10-3,-12-2,-9-5,-13-2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5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86,'-14'-7,"-1"0,1 1,-1 1,-1 0,1 1,0 1,-1 0,0 1,0 1,0 1,1 0,-1 1,0 0,0 1,1 1,-1 1,-14 5,10 1,1 1,-1 0,2 2,0 0,1 1,0 1,1 1,0 0,2 1,0 0,1 1,0 1,2 0,0 1,1 0,1 1,1 0,1 0,1 0,1 1,0 2,3-19,0 1,0-1,0 1,1-1,0 1,0-1,1 1,-1 0,1-1,0 1,1 0,-1-1,1 1,0 0,1-1,-1 0,1 1,0-1,1 0,-1 0,1 0,0 0,0 0,0 0,1-1,0 0,0 0,0 0,0 0,1-1,-1 1,1-1,0 0,0 0,0-1,4 2,1-2,-1-1,1 0,-1-1,1 0,-1 0,1-1,-1-1,1 1,-1-1,0-1,0 0,0 0,0-1,0 0,-1 0,5-4,123-95,-88 58,-2-3,-2-1,-2-3,-2-1,-3-2,22-43,-7 14,-60 122,-9 13,3 1,1 1,3 0,2 1,1 33,6-65,1 1,2-1,0 1,1-1,2 0,0 0,1 0,1-1,3 4,22 59,-25-68</inkml:trace>
  <inkml:trace contextRef="#ctx0" brushRef="#br0" timeOffset="366.025">1296 255,'-10'28,"-2"20,-1 7,4-3,2-4,2-5,-2-6,0-5,1-2,2-1,1-2,-4 0,0 0,1 1,1-1,2-4</inkml:trace>
  <inkml:trace contextRef="#ctx0" brushRef="#br0" timeOffset="612.463">873 763,'33'5,"26"-3,8-3,-3 0,-8 0,-8-1,-8-3,-5-3,-5 2,-2 0,-5 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4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756 26,'-5'-3,"-1"0,0 0,-1 0,1 0,-1 1,1 0,-1 1,1-1,-1 1,0 1,0-1,0 1,1 0,-1 1,0-1,-1 2,-31 5,1 1,1 2,0 2,0 1,1 2,1 2,1 1,0 1,1 2,1 1,-26 25,56-46,-1 0,1-1,0 1,0 0,0 0,0 1,0-1,0 0,1 0,-1 1,0 0,0-1,1 1,-1 0,1-1,0 1,0 0,-1 0,1 0,0 0,1 0,-1 1,0-1,1 0,-1 0,1 0,-1 1,1-1,0 0,0 0,0 1,0-1,1 0,-1 1,1-1,-1 0,1 0,0 0,0 0,0 0,0 0,0 0,0 0,0 0,2 1,8 4,-1-1,2-1,-1 0,1 0,-1-1,1-1,0 0,1 0,-1-1,0-1,1 0,-1-1,1 0,-1-1,9-2,4 3,1-1,-1 2,0 1,0 1,0 0,0 2,1 2,-25-7,1 0,-1 0,0 1,1-1,-1 1,0-1,1 1,-1-1,0 1,0 0,0-1,1 1,-1 0,0 0,0 0,0 0,0 0,0 0,-1 0,1 0,0 1,0-1,-1 0,1 0,-1 1,1-1,-1 0,1 1,-1-1,0 1,0-1,0 0,0 1,0-1,0 1,0-1,0 0,0 1,-1-1,1 0,0 1,-1-1,0 0,1 1,-1-1,0 0,1 0,-1 0,0 1,0-1,0 0,0 0,-1 0,-56 57,-12-9,-1-3,-75 36,-17 10,86-51,96-40,172-106,-150 80</inkml:trace>
  <inkml:trace contextRef="#ctx0" brushRef="#br0" timeOffset="299.312">1123 196,'-17'39,"-4"4,2 1,2 1,2 1,2 0,-2 19,14-61,0 1,0 0,0 0,1-1,0 1,0 0,0 0,1 0,-1-1,1 1,0 0,1-1,-1 1,1 0,0-1,0 0,0 0,1 1,0-1,-1 0,1-1,1 1,-1-1,0 1,1-1,0 0,-1 0,1 0,1-1,-1 0,0 0,0 0,1 0,0 0,3 0,8 1,0-2,0 0,1 0,-1-2,0 0,0-1,1 0,-1-1,-1-1,1-1,-1 0,1-1,-1-1,-1 0,0-1,0 0,0-1,-1-1,0 0,-1-1,0 0,-1-1,0 0,-1-1,1-2,3-2,-1 1,-1-2,-1 0,0 0,-1-1,-1-1,-1 1,-1-1,0-1,-2 1,0-1,-2 0,0 0,-1 0,-1-16,-2 29,0 0,-1 0,0-1,0 1,-1 0,0 1,0-1,0 0,-1 1,-1 0,1 0,-1 0,0 0,-1 1,0 0,0 0,0 1,0-1,-1 1,0 1,0-1,0 1,-1 0,1 1,-1 0,0 0,0 1,0 0,0 0,-1 1,1 0,0 0,-1 1,1 0,0 0,-1 1,1 0,0 1,0 0,-1 0,2 1,-1 0,0 0,0 1,-3 2,-68 71,61-51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5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57 735,'0'68,"0"103,-17 126,4-39,5-229,-4-41,8-34,1-1,3 0,2 1,2-1,2 1,2 0,2 1,2 0,8-18,-4 16,2 0,2 1,2 1,26-38,-43 73,1 0,0 0,0 1,1 0,0 1,0-1,1 1,0 1,1-1,0 1,0 1,0 0,3-1,-9 6,0 1,-1 0,1 0,0 0,-1 0,1 0,0 0,-1 1,1-1,0 1,-1 0,1 0,-1 0,1 0,-1 0,0 1,1-1,-1 1,0-1,0 1,0 0,0 0,0 0,-1 0,1 0,0 0,-1 0,0 1,1-1,-1 0,0 1,0-1,0 2,26 90,-24-67,-3-22,-1 1,1-1,1 0,-1 0,1 0,0 1,0-1,1 0,-1 0,1-1,0 1,0 0,1 0,0-1,-1 0,2 1,-1-1,0 0,1-1,1 2,11 4</inkml:trace>
  <inkml:trace contextRef="#ctx0" brushRef="#br0" timeOffset="1665.798">1496 735,'-3'-10,"3"7,0 0,0-1,0 1,-1 0,1-1,-1 1,0 0,0 0,0-1,0 1,-1 0,1 0,-1 0,0 0,0 1,0-1,0 0,0 1,0 0,-1-1,0 1,1 0,-1 0,0 0,0 1,0-1,0 1,0-1,0 1,0 0,-1 0,1 0,0 1,0-1,-1 1,1 0,-1 0,1 0,0 0,-2 1,-7 6,0 1,0 1,1 0,0 1,1 0,0 0,1 1,0 0,0 1,1 0,1 0,0 1,0-1,2 2,0-1,0 1,0 5,-26 133,31-147,0 1,0-1,0 0,1 0,0 0,0 0,0 0,1 0,0 0,0 0,0-1,0 1,1-1,0 1,0-1,0 0,0 0,1 0,-1 0,1-1,0 0,0 0,0 0,1 0,-1 0,1-1,-1 0,5 2,0-2,0 1,0-2,0 1,1-1,-1-1,0 1,0-2,1 1,-1-1,0-1,0 0,0 0,0 0,0-1,0-1,-1 1,1-2,5-3,134-104,-120 84,-1-2,-2 0,-1-2,-1-1,-2-1,-1 0,-2-2,-1 0,-2-1,-1 0,-3-1,7-35,-11 22,-2 0,-3 0,-1 0,-4-18,1 55,0-1,0 1,-1 0,-1-1,-1 1,0 1,-1-1,0 1,-1 0,-7-10,11 17,-1 1,0 0,0-1,-1 1,0 1,0-1,0 1,0 0,0 0,-1 1,0-1,0 1,0 0,0 1,0-1,0 1,-1 1,1-1,-1 1,0 0,1 1,-1-1,0 1,-4 1,-1 1,1 1,0 0,0 0,0 1,0 1,1 0,0 0,0 1,0 0,1 1,0 0,0 0,0 1,1 0,0 1,1 0,0 0,0 1,1-1,-2 6,-5 10,0 1,2 0,0 1,2 0,1 1,2 0,-3 21,4-28,2 0,1 0,0 0,1 1,2-1,0 0,1 0,1 0,1 0,1 0,1-1,0 0,2 0,0 0,2-1,0 0,1-1,2 2,1-2,2 0,0 0,1-2,0 0,2-1,0 0,0-2,2-1,-1 0,1-1,1-1,14 4,15-10,-33-8</inkml:trace>
  <inkml:trace contextRef="#ctx0" brushRef="#br0" timeOffset="2036.609">2427 397,'-21'28,"2"1,0 1,2 1,1 0,2 1,1 1,2 0,-5 23,14-48,0 0,1 1,0-1,1 0,0 0,0 1,1-1,0 0,0 0,1 0,0 0,0 0,1 0,0 0,1-1,0 1,0-1,0 0,1 0,0-1,0 1,1-1,-1 0,1 0,1-1,-1 0,7 4,-5-3,0 0,1 0,0 0,0-1,0-1,1 0,-1 0,1 0,0-2,0 1,0-1,0 0,1-1,-1-1,0 1,1-1,-1-1,0 0,0-1,1 0,-1 0,0-1,-1 0,1-1,0 0,-1-1,0 0,0 0,-1-1,1 0,-1 0,0-1,-1 0,0-1,2-1,-1-3,1 0,-2 0,1-1,-2 0,0 0,0-1,-2 1,1-1,-2 0,0-1,0 1,-1 0,-1-1,-1 0,0 1,-1-1,0 1,-1-1,-1 1,0 0,-1 0,-1 0,0 0,0 1,-2 0,0 0,2 6,-1 0,-1 1,1 0,-1 0,0 1,0 0,-1 0,0 0,1 1,-1 0,-1 1,1 0,0 0,-1 1,0 0,1 0,-1 1,0 0,-3 1,-14 3</inkml:trace>
  <inkml:trace contextRef="#ctx0" brushRef="#br0" timeOffset="2352.696">2259 735,'27'-10,"4"-3,1 1,0 1,1 2,0 1,0 2,1 1,8 2,-35 4,1 0,-1 1,0 0,0 0,0 1,0 0,-1 0,1 0,-1 1,0 0,0 0,0 1,0 0,-1 0,0 0,0 1,0-1,-1 1,0 0,2 4,61 57,-63-64,-2-1,0 0,1 0,-1 0,0-1,0 1,1-1,-1 1,1-1,-1 0,1 0,0 0,-1-1,1 1,0-1,0 1,-1-1,1 0,0 0,0 0,-1 0,1 0,0-1,0 1,-1-1,1 0,0 0,-1 0,2-1,7-7</inkml:trace>
  <inkml:trace contextRef="#ctx0" brushRef="#br0" timeOffset="3806.007">1073 1385,'12'-12,"0"1,1 0,1 1,0 0,0 1,1 1,0 0,1 1,-1 1,1 0,13-2,-28 8,97-27,1 4,1 5,0 4,89 0,-81 5,351-33,-301 9,-141 25</inkml:trace>
  <inkml:trace contextRef="#ctx0" brushRef="#br0" timeOffset="4354.31">1835 1526,'-15'5,"0"2,0 0,0 0,1 2,0-1,1 2,0 0,0 1,1 0,1 0,-1 2,2-1,-4 7,11-14,0 0,0 0,0 1,1-1,0 1,0-1,0 1,1 0,0 0,0 0,0 0,1 0,0 0,0-1,1 1,-1 0,1 0,1 0,-1 0,1 0,0-1,0 1,0-1,1 0,0 1,0-1,1 0,-1-1,1 1,0-1,0 1,0-1,1 0,0-1,-1 1,4 1,-1-4,0 1,1-1,-1 0,1 0,-1-1,0 0,1 0,-1-1,1 0,-1-1,0 1,0-1,0 0,0-1,0 0,0 0,0-1,-1 1,0-1,5-5,111-105,-100 90,-1-1,-1-1,-1 0,-2-1,-1-2,0 1,-3-2,0 0,-2 0,-1-1,-1 0,-2-1,-1 0,-2 0,-1 0,-1-28,-2 56,1 1,-1 0,0 0,0-1,-1 1,1 0,-1 0,0-1,1 1,-1 0,-1 0,1 0,0 0,-1 0,0 0,1 1,-1-1,0 0,0 1,-1 0,1-1,0 1,-1 0,0 0,1 0,-1 1,0-1,0 0,0 1,0 0,0 0,0 0,0 0,0 0,-1 1,1-1,0 1,0 0,-1 0,1 0,0 1,0-1,-1 1,1-1,0 1,0 0,0 1,0-1,0 0,-1 1,-6 7,-1 0,2 0,-1 1,1 1,1-1,0 1,0 1,1-1,1 1,0 1,0-1,2 1,-2 4,-3 9,1 0,1 1,1 0,2 0,0 0,2 0,1 1,1-1,2 1,0-13,1-1,0 1,1-1,0 0,1 0,1-1,1 0,-1 0,2 0,0-1,1 0,0 0,0-1,1 0,1-1,0 0,0-1,8 5,-8-8,-1-1,1-1,0 0,0-1,0 0,0-1,1 0,-1 0,1-1,-1-1,1 0,-1-1,1 0,-1 0,1-2,-1 1,0-1,1-1,6-3</inkml:trace>
  <inkml:trace contextRef="#ctx0" brushRef="#br0" timeOffset="4707.262">2738 1215,'-69'107,"5"2,-16 48,35-31,44-121,0 0,1-1,-1 1,1 0,0-1,0 1,1 0,-1 0,1-1,0 1,0-1,1 1,-1-1,1 1,0-1,0 0,1 0,-1 0,1 0,0 0,0 0,0-1,0 0,1 1,-1-1,3 1,3 1,1 0,0 0,0-1,0 0,1-1,-1 0,1-1,0 0,0-1,-1 0,1 0,0-1,0-1,0 0,0 0,0-1,-1 0,1-1,-1-1,1 1,-1-2,0 1,-1-1,1-1,-1 0,0 0,0-1,0 0,21-48,-26 35</inkml:trace>
  <inkml:trace contextRef="#ctx0" brushRef="#br0" timeOffset="4884.706">2456 1469,'38'0,"42"0,12 0,-5 0,-12 0,-15 0,-17 0</inkml:trace>
  <inkml:trace contextRef="#ctx0" brushRef="#br0" timeOffset="5284.784">3274 227,'93'314,"-78"-260,11 19,-4 1,-3 2,-3 0,-4 0,-3 2,-4-1,-2 0,-6 24,-1-57,-3-1,-1 0,-2 0,-2-1,-2 0,-2-1,-2-1,-1 0,-2-2,-1 0,-3-2,0 0,-24 23,-64 34,78-69</inkml:trace>
  <inkml:trace contextRef="#ctx0" brushRef="#br0" timeOffset="5835.79">1045 87,'-20'17,"0"0,1 2,1 0,1 1,1 1,1 1,0 0,2 1,1 0,-1 3,-14 38,2 1,4 1,2 1,3 0,3 1,3 1,3 0,4 0,2 1,5 35,-2-49,2-1,2 0,2 0,3 0,3-1,1-1,3-1,3 0,1-1,3-2,2 0,2-2,2-1,2-1,2-2,19 17,-32-36,1-2,1-1,1 0,0-2,2-1,0-1,1-2,1 0,0-2,1-1,0-2,9 2,1-5,-6-2</inkml:trace>
  <inkml:trace contextRef="#ctx0" brushRef="#br0" timeOffset="6517.531">3669 312,'110'-36,"60"-9,-168 44,0 1,0 0,0-1,0 1,0 0,0 0,0 0,0 1,0-1,0 0,0 1,0-1,0 1,0 0,0 0,0 0,0 0,0 0,0 0,-1 0,1 0,0 1,-1-1,1 1,-1-1,0 1,0-1,1 1,-1 0,0 0,0 0,0 0,-1 0,1 0,0 0,-1 0,1 0,-1 0,0 0,0 0,0 0,0 0,0 0,0 0,0 0,-1 0,1 0,-1 0,1 0,-1 0,0 0,0 0,0 0,0 0,0 0,-1 0,-146 231,113-146,34-84,1 0,0 0,0 0,1 0,-1 0,0-1,1 1,0 0,0 0,0 0,0-1,0 1,0-1,1 1,-1-1,1 1,-1-1,1 0,0 0,0 0,0 0,1 0,-1 0,0 0,1-1,-1 1,1-1,-1 0,1 0,0 0,0 0,14 3,0-1,0 0,0-2,0 0,0 0,0-2,0 0,0-1,0-1,0-1,0 0,-1-1,16-7,32-6,-40 12</inkml:trace>
  <inkml:trace contextRef="#ctx0" brushRef="#br0" timeOffset="3.647">4713 30,'-15'-5,"0"0,-1 1,0 0,1 2,-1 0,0 0,-1 2,1 0,0 0,0 2,0 0,0 1,1 0,-1 2,1-1,0 2,0 0,0 1,1 1,-4 2,10-1,1 0,0 1,1-1,0 1,1 1,0-1,1 1,-1-1,2 1,0 1,0-1,1 0,1 1,0-1,0 1,1-1,1 3,-26 167,-5 34,15-118,-5 0,-3-1,-28 65,-215 600,231-588,35-170,-1-2,0 0,0 1,0-1,0 0,0 1,1-1,-1 1,0-1,1 1,-1 0,1-1,0 1,0 0,-1-1,1 1,0-1,0 1,1 0,-1-1,0 1,1 0,-1-1,0 1,1-1,0 1,-1-1,1 1,0-1,0 1,0-1,0 0,0 1,0-1,0 0,0 0,1 0,-1 0,0 0,1 0,-1 0,1 0,-1-1,1 1,-1 0,1-1,-1 1,1-1,1 0,213-91,-180 83,-18 3,-1 1,1 1,0 0,0 1,0 2,0 0,9 1,-5 0,-3-2</inkml:trace>
  <inkml:trace contextRef="#ctx0" brushRef="#br0" timeOffset="3.647">4629 1215,'-19'12,"1"1,0 1,1 1,0 0,1 1,1 1,1 0,0 1,1 1,1 0,1 1,1 0,0 0,2 1,-2 7,8-21,1 0,0 1,1-1,0 0,0 0,0 0,1 0,0 0,0 0,1 0,0 0,0 0,1-1,0 1,0-1,0 1,1-1,0 0,0-1,0 1,1-1,0 1,0-1,0-1,1 1,0-1,-1 0,1 0,1-1,-1 0,1 0,-1 0,1-1,0 0,0 0,0-1,1 1,15 0</inkml:trace>
  <inkml:trace contextRef="#ctx0" brushRef="#br0" timeOffset="3.647">4939 1272,'-22'40,"2"0,2 2,1 0,2 1,2 1,-4 28,16-69,0 0,-1 0,1 0,0 0,0 0,1 1,-1-1,1 0,-1 0,1 1,0-1,0 0,1 0,-1 1,1-1,-1 0,1 0,0 0,0 0,0 0,1 0,-1 0,1 0,0 0,0 0,0-1,0 1,0-1,0 0,1 1,-1-1,1 0,-1 0,1-1,0 1,0 0,0-1,0 0,0 0,0 0,0 0,0 0,1-1,1 1,12-4,0 0,0-2,0 0,-1-1,0 0,0-1,0-1,-1-1,0 0,-1-1,0 0,0-1,-1-1,-1 0,0-1,-1 0,0-1,5-9,-6 8,0 0,-2 0,0-1,-1 0,0-1,-1 1,1-11,-5 22,-1 1,0 0,0-1,-1 1,0-1,1 1,-1-1,-1 1,1-1,-1 1,1 0,-1-1,-1 1,1 0,-1-1,1 1,-1 0,0 0,-1 0,1 1,-1-1,1 0,-1 1,0 0,0-1,-1 1,1 1,-1-1,0 0,1 1,-4-2,2 2,1 1,-1-1,0 1,0 0,1 0,-1 1,0 0,0-1,0 2,0-1,0 0,0 1,0 0,1 0,-1 0,0 1,1 0,-1 0,1 0,-1 0,1 1,0 0,0-1,0 1,0 1,-11 11</inkml:trace>
  <inkml:trace contextRef="#ctx0" brushRef="#br0" timeOffset="3.647">5589 1131,'-17'10,"1"1,0 1,1 0,0 1,1 1,0 0,1 1,1 0,0 1,1 1,-3 7,13-22,0 0,0 0,0 0,0 0,0 0,1 0,-1 0,1 0,-1 0,1 0,0 0,0 1,0-1,0 0,0 0,0 0,1 0,-1 0,1 0,0 0,-1 0,1 0,0 0,0 0,0 0,0 0,1 0,-1-1,0 1,1 0,-1-1,1 0,0 1,-1-1,1 0,0 0,0 1,1-1,85 20,-60-18,-19-2,1 0,-1 0,0 0,1 2,-1-1,0 1,0 0,-1 1,1 0,-1 0,0 1,0 0,0 0,0 1,-1 0,0 1,5 5,-11-9,0 0,0 0,0 0,0 0,-1 0,1 0,-1 0,0 0,0 0,0 0,0 0,0 0,-1 0,1 0,-1 0,0 0,0 0,0 0,0 0,-1-1,1 1,-1 0,0-1,1 1,-1-1,0 0,-1 1,1-1,0 0,-1 0,1-1,-1 1,-90 44,-26-40,95-7</inkml:trace>
  <inkml:trace contextRef="#ctx0" brushRef="#br0" timeOffset="3.647">5899 848,'155'-115,"-85"88,-69 27,-1 0,1 0,-1 0,0-1,1 1,-1 0,1 0,-1 0,1 0,-1 0,1 0,-1 0,1 0,-1 0,0 0,1 0,-1 0,1 0,-1 1,1-1,-1 0,0 0,1 0,-1 1,1-1,-1 0,0 0,1 1,-1-1,0 0,1 1,-1-1,0 1,1-1,-1 0,0 1,0-1,0 1,1-1,-1 0,0 1,0-1,0 1,0-1,0 1,0-1,0 1,0-1,0 1,0-1,0 0,0 1,0-1,0 1,0-1,-1 1,1-1,0 1,0-1,-1 0,1 1,0-1,-21 31,15-24,-137 144,141-150,-1 1,1 0,-1-1,1 1,0 0,0 0,0 0,0 0,0 0,0 1,1-1,-1 1,1-1,-1 1,1 0,0-1,0 1,0 0,1 0,-1 0,0-1,1 1,0 0,0 0,0 0,0 0,0 0,1 0,-1 0,1-1,0 1,0 0,0 0,0-1,0 1,1 0,-1-1,1 1,-1-1,1 0,0 1,0-1,0 0,2 1,3 1,1-1,-1 1,1-1,0-1,0 1,0-1,0-1,0 0,0 0,0 0,9-1,41 6,-38 0</inkml:trace>
  <inkml:trace contextRef="#ctx0" brushRef="#br0" timeOffset="3.647">6294 1159,'-12'20,"1"2,1-1,1 1,1 1,1 0,1 0,1 0,1 0,1 1,1 0,1 0,2 21,0-40,1-1,-1 1,1-1,0 1,0-1,0 0,0 0,1 0,-1 0,1 0,0 0,1-1,-1 0,0 1,1-1,0 0,0-1,0 1,0-1,0 1,0-1,1-1,-1 1,1-1,-1 1,1-1,0 0,-1-1,1 1,0-1,0 0,2-1,3 2,1-2,0 1,-1-2,1 1,-1-2,1 1,-1-1,0-1,0 0,0 0,-1-1,0 0,1-1,2-2,2-6,0-1,-2 0,0-1,0 0,-1-1,-2 0,1 0,-2-1,0-1,-2 1,0-1,0-1,-2 1,1-15,-3 28,-1 1,0-1,0 1,0-1,-1 0,0 1,0-1,-1 0,0 1,0-1,0 1,0-1,-1 1,0 0,0-1,0 1,-1 0,0 0,0 0,0 1,0-1,-1 1,0 0,0 0,0 0,0 0,-1 1,1 0,-1-1,0 2,0-1,0 1,0-1,0 1,-1 1,1-1,-1 1,-2-1,-51 7,35 1</inkml:trace>
  <inkml:trace contextRef="#ctx0" brushRef="#br0" timeOffset="3.647">6181 1498,'38'-29,"18"-9,4 1,-8 12,-13 16,-8 8,-10 10,-3 3,-5 4,0 0,3-3,3 1,4-2,2-3,-3-8,0-3,-5-3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3557,'20'75,"-18"-60,4 294,-23-198,20-102,0-6</inkml:trace>
  <inkml:trace contextRef="#ctx0" brushRef="#br0" timeOffset="1614.851">3923 1,'-22'87,"31"56,3-61,18 133,-30 389,-1-350,-26-85,14-28,3-72,4 0,2 0,3 0,4 15,-1 36,9 106,-1-161,-3 2,-3-1,-3 0,-4 30,1 24,-23 49,-6 1,30 140,-19-209,20-101,0 0,0 0,1 0,-1 0,0 0,0-1,0 1,1 0,-1 0,0 0,0 0,1 0,-1 0,0 0,1 0,-1 0,0 0,0 0,1 0,-1 0,0 0,0 0,1 0,-1 0,0 0,0 1,1-1,-1 0,0 0,0 0,0 0,1 0,-1 1,0-1,0 0,0 0,1 0,-1 1,4-14</inkml:trace>
  <inkml:trace contextRef="#ctx0" brushRef="#br0" timeOffset="2583.494">1 3840,'2655'0,"-2315"-28,82-1,-83 18,-223-1,0 5,90 7,-82 2,-99-2</inkml:trace>
  <inkml:trace contextRef="#ctx0" brushRef="#br0" timeOffset="2828.468">4544 3303,'-48'24,"-40"27,-14 15,0 0,9-1,9-2,10-2,8-6,6-4,8-5,8-6,6-5,6-3,8-8</inkml:trace>
  <inkml:trace contextRef="#ctx0" brushRef="#br0" timeOffset="3377.952">1355 3416,'-338'212,"193"-128,-466 268,599-345,1 1,-1 0,1 1,1 0,-1 1,2 0,-1 0,1 1,1 0,0 1,1 0,0 0,0 1,2-1,-3 7,3 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5:2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1461,'-1'-2,"0"-1,-1 1,1-1,-1 1,1 0,-1 0,0 0,0 0,0 0,0 0,0 0,0 0,-1 1,1-1,0 1,-1 0,1 0,-1 0,0 0,1 0,-1 0,0 1,1-1,-1 1,0 0,0 0,1 0,-1 0,0 0,0 1,-2 0,-86 25,79-22,0 1,0 0,0 1,1 0,0 1,0 0,1 1,0 0,0 0,1 1,0 1,1-1,0 1,0 1,1 0,0 0,1 0,1 1,0-1,0 1,1 1,0-1,1 1,0 4,4-11,1 0,0-1,0 1,0 0,0-1,1 0,0 1,0-1,1 0,-1-1,1 1,0 0,0-1,1 0,-1 0,1-1,0 1,0-1,0 0,0 0,1 0,-1-1,1 0,0 0,-1 0,1-1,0 0,0 0,0-1,1 1,65 26,-69-26,0 1,0-1,-1 0,1 1,0 0,-1 0,0-1,1 1,-1 1,0-1,0 0,0 1,0-1,-1 1,1-1,-1 1,1 0,-1-1,0 1,0 0,0 0,0 0,-1 0,1 0,-1 0,0 0,0 0,0 0,0 0,0 0,-1 0,0 0,1 0,-1 0,0 0,0 0,-1 0,1 0,0-1,-1 1,0-1,0 1,1-1,-1 0,-1 1,1-1,-1 0,-19 14,0-1,-2-1,1-1,-2-1,-19 6,-21 11,-54 41,106-56</inkml:trace>
  <inkml:trace contextRef="#ctx0" brushRef="#br0" timeOffset="247.971">755 1799,'-15'34,"-4"16,5 4,6-12,4-13</inkml:trace>
  <inkml:trace contextRef="#ctx0" brushRef="#br0" timeOffset="400.07">923 1264,'10'-34,"3"-6,-1 9,-7 14,-4 14,-3 14,4 9,2 1</inkml:trace>
  <inkml:trace contextRef="#ctx0" brushRef="#br0" timeOffset="754.309">1036 1969,'26'-96,"5"1,3 1,6-1,-37 89,-2 3,0-1,0 0,0 1,0 0,1-1,0 1,0 0,0-1,0 1,0 0,0 1,1-1,-1 0,1 1,0-1,0 1,0 0,0 0,0 0,1 0,-1 1,0-1,1 1,-1 0,4-1,-4 5,0 0,-1 0,1 1,-1-1,0 0,0 1,0 0,0-1,-1 1,0 0,1 0,-1 0,-1 0,1 0,0 0,-1 0,0 0,0 0,0 0,-1 0,1 0,-1 0,0 0,0 0,0 0,-1 0,0 1,2-4,-3 13,0-8,1 0,0 1,0-1,0 1,1-1,0 1,0 0,1 0,0 0,0-1,0 1,1 0,0-1,1 1,-1 0,1-1,1 1,-1-1,1 0,0 0,0 0,1 0,0-1,0 1,0-1,2 2,-3-5,0-1,0 0,0 1,0-1,0 0,1 0,-1-1,0 1,1-1,-1 1,0-1,0 0,1 0,-1-1,0 1,1-1,-1 1,0-1,0 0,0-1,0 1,1 0,-2-1,1 1,0-1,0 0,-1 0,1 0,1-2,69-73,20-82,-85 141,-5 3</inkml:trace>
  <inkml:trace contextRef="#ctx0" brushRef="#br0" timeOffset="1804.995">1601 1179,'0'-4,"0"0,0 0,1 0,0 0,-1 0,2 1,-1-1,0 0,1 1,-1-1,1 1,0-1,0 1,1 0,-1 0,1 0,-1 0,1 0,0 1,1-1,4-5,0 1,0 1,1 0,0 0,0 0,0 1,1 1,0-1,0 2,0-1,0 1,1 1,-1 0,1 1,8-1,-17 2,-1-1,1 1,0 0,-1 0,1 0,-1 0,1 0,-1 0,1 0,0 0,-1 0,1 1,-1-1,1 1,-1-1,0 1,1 0,-1 0,1-1,-1 1,0 0,0 0,1 0,-1 1,0-1,0 0,0 0,0 0,-1 1,1-1,0 0,0 1,-1-1,1 1,-1-1,1 1,-1-1,0 1,1-1,-1 1,0 0,0-1,0 1,0-1,-1 1,1 1,-32 74,23-59,-7 11,13-26,0 0,0 1,0-1,1 1,-1-1,1 1,0 0,0 0,0 0,1 0,-1 0,1 1,0-1,0 0,1 1,-1-1,1 0,0 1,0-1,0 1,1-1,0 0,0 1,0-1,0 0,0 0,1 0,0 0,0 0,0 0,0 0,1 0,-1-1,1 1,5 0,-1 0,1 0,-1 0,1-1,0-1,0 1,1-1,-1-1,0 1,1-1,-1-1,1 0,-1 0,0 0,1-1,-1-1,0 1,1-1,-1-1,0 1,0-1,-1-1,1 0,-1 0,1 0,-1-1,-1 0,1 0,-1 0,1-2,8-5</inkml:trace>
  <inkml:trace contextRef="#ctx0" brushRef="#br0" timeOffset="2301.444">2476 1207,'-31'47,"1"2,3 0,2 2,2 0,-7 26,20-53,0 0,2 0,1 1,0-1,2 2,1-1,1 1,1-1,2 1,1 14,0-32,1-1,0 1,1-1,0 0,0 0,0 0,1 0,0 0,0-1,1 0,0 0,0 0,0 0,1-1,0 0,0 0,0 0,1-1,0 0,-1 0,1-1,0 0,1 0,-1-1,1 1,2-1,6 2,1-1,-1-1,1 0,0-1,0-1,0-1,-1 0,1-1,0-1,-1 0,13-5,-6 0,-1-1,0-1,-1-1,0 0,0-2,-1 0,-1-2,0 0,-1-1,-1-1,-1 0,0-1,-1-1,-1-1,-1 0,0-1,-2 0,-1 0,0-1,-2-1,0 0,-1 0,-2 0,2-20,-6 30,-1 1,0 0,-1 0,-1-1,0 1,0 0,-1 0,-1 0,0 1,-1-1,0 1,0 0,-1 0,-1 1,0 0,0 0,-1 1,-1-1,1 2,-1-1,-1 1,1 1,-1-1,-1 2,1-1,-1 2,0-1,-1 2,1-1,-1 1,0 1,0 0,0 1,-12-1,1 5,1 0,0 1,0 2,0 0,0 1,1 1,0 1,1 1,-1 1,2 0,-16 12,-8 3</inkml:trace>
  <inkml:trace contextRef="#ctx0" brushRef="#br0" timeOffset="2552.991">2137 1828,'51'-34,"-2"-1,1 2,2 2,1 3,2 2,17-4,-66 27,1 0,0 0,0 1,0 0,0 1,1-1,-1 1,0 0,1 1,-1 0,1 0,-1 1,0 0,1 0,-1 1,0-1,0 2,0-1,0 1,0 0,-1 0,5 4,-1 2,-1 0,1 0,1-1,0-1,0 0,0 0,1-1,0 0,0-1,0-1,1 0,-1 0,1-1,0-1,0 0,0-1,0 0,1-1,-1-1,0 0,0-1,10-2,-1-2,-3 0</inkml:trace>
  <inkml:trace contextRef="#ctx0" brushRef="#br0" timeOffset="3287.987">2674 587,'40'0,"11"-2,0 3,1 2,-1 2,-1 2,28 9,-72-15,-1 1,1 0,0 0,0 1,-1-1,0 1,1 1,-1-1,0 1,-1-1,1 2,-1-1,1 0,-1 1,0 0,-1 0,1 0,-1 0,0 0,-1 1,1-1,-1 1,0 0,0 0,-1 0,0 0,0 0,0 0,-1 6,2 475,22 48,-41-288,4-15,13-229,-1-1,1 1,-1 0,1-1,-1 1,0-1,0 0,0 1,0-1,-1 0,1 1,-1-1,1 0,-1 0,0 0,0 0,1-1,-1 1,-1 0,1-1,0 1,0-1,-1 0,1 0,0 0,-1 0,1 0,-1 0,1-1,-3 1,-86 1,69-3,-27 2,0 2,0 2,0 3,-8 3,-21 3,-30 14,89-27,5-4</inkml:trace>
  <inkml:trace contextRef="#ctx0" brushRef="#br0" timeOffset="3652.524">3661 50,'0'-2,"0"-1,-1 1,1 0,-1-1,0 1,0 0,0-1,0 1,0 0,-1 0,1 0,-1 0,1 0,-1 1,0-1,1 0,-1 1,0-1,0 1,0-1,0 1,-1 0,1 0,0 0,0 0,-1 1,1-1,0 0,-1 1,1 0,-1-1,1 1,-1 0,1 0,0 1,-1-1,1 0,-1 1,1 0,0-1,-1 1,1 0,0 0,0 0,0 0,0 1,0-1,0 1,0-1,0 1,0 0,-1 1,-16 30,1 1,2 1,1 1,2 0,-8 35,2-12,-62 179,80-235,0 0,0 0,0 0,1 0,-1 0,1 1,0-1,0 0,0 0,0 1,0-1,1 0,0 0,0 0,-1 1,2-1,-1 0,0 0,1-1,0 2,9 7</inkml:trace>
  <inkml:trace contextRef="#ctx0" brushRef="#br0" timeOffset="3847.787">3943 220,'-48'43,"-44"53,-17 14,11-1,16-15,19-18,19-18,17-13,9-15,7-8,5-7</inkml:trace>
  <inkml:trace contextRef="#ctx0" brushRef="#br0" timeOffset="4219.202">3718 812,'46'-25,"1"3,0 2,2 2,1 2,32-6,-3 14,-79 8,1 0,0 0,-1 0,1 0,0 1,0-1,-1 0,1 1,0-1,-1 1,1-1,-1 0,1 1,-1-1,1 1,0 0,-1-1,0 1,1-1,-1 1,1 0,-1-1,0 1,1 0,-1-1,0 1,0 0,0 0,0-1,0 1,1 0,-1 0,0-1,0 1,-1 0,1 0,0-1,0 1,0 0,0-1,-1 1,1 0,0-1,-1 1,1 0,0-1,-1 1,1 0,-1-1,1 1,-1-1,0 1,-28 36,27-35,-149 137,-33 38,181-173,-1-1,0 0,1 1,0 0,0 0,0 0,1 0,-1 0,1 0,0 1,0-1,1 1,-1 0,1-1,0 1,0 0,0 0,1 0,0 0,0 0,0-1,1 1,-1 0,1 0,0 0,1 0,-1-1,1 1,0-1,0 1,0-1,1 0,-1 0,1 0,0 0,0 0,1 0,3 1,1 0,0-1,-1-1,1 1,1-1,-1 0,0-1,1 0,-1 0,1-1,-1 0,1 0,0-1,0 0,-1-1,1 0,5-1,149-47,-115 32,2-3,-33 10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5:19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1 310,'4'0,"12"0,8 0,4 0,2 0,2 0,-1 0,-1 0,0 0,0 0,-2 0,1 0,-6 0</inkml:trace>
  <inkml:trace contextRef="#ctx0" brushRef="#br0" timeOffset="265.512">198 0,'-10'38,"-2"28,-1 11,3-1,4-10,1-11,3-10,1-8,1-6,0-2,6-3,0 0,1 0,3-4,0-6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5:33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1672 1612,'18'-1,"0"1,1 1,-1 1,-1 0,1 2,0 0,-1 0,1 2,-2 0,1 1,0 1,-1 0,1 2,191 138,-30 4,-34-15,-52 25,69 44,-64-21,-28-46,-61-126,4 9,-29-35,-107-128,97 111,-1 0,-1 2,-1 1,-2 1,-23-14,-105-94,-79-194,109 216,97 87,0-2,2-2,1-1,1-1,2-1,-14-23,-55-55,97 110,-1 1,0-1,0 0,1 0,-1 0,0-1,0 1,1 0,-1 0,0 0,0 0,1 0,-1 0,0 0,0 0,1 0,-1-1,0 1,0 0,1 0,-1 0,0-1,0 1,0 0,0 0,1 0,-1-1,0 1,0 0,0 0,0-1,0 1,0 0,0 0,0-1,0 1,0 0,0 0,0-1,0 1,0 0,0-1,0 1,0 0,0 0,0-1,0 1,0 0,0 0,0-1,0 1,-1 0,1 0,26 9,21 12,-2 1,0 3,-1 1,-2 3,-1 1,10 11,202 202,-51-84,-181-143,-1 2,-1 0,0 1,-1 1,-2 0,0 2,-1 0,-1 0,-1 1,5 16,-13-31,155 228,-123-175,-62-69,-216-217,146 123,63 64,-1 1,-3 2,0 1,-3 3,0 0,-9-2,-149-112,-50-91,248 236,-1 0,0-1,1 1,-1 0,1 0,-1 0,0 0,1 0,-1 0,0-1,1 1,-1 0,0 0,1 0,-1-1,0 1,0 0,1-1,-1 1,0 0,0 0,0-1,1 1,-1 0,0-1,0 1,0-1,0 1,0 0,1-1,-1 1,0 0,0-1,0 1,0-1,0 1,0 0,-1-1,1 1,0 0,0-1,0 1,0 0,0-1,41 16,-40-14,52 23,0 2,-3 3,0 2,28 23,117 135,38 68,-74-94,-155-157,0 0,0 0,0 1,-1-1,0 1,0 0,-1 0,0 0,0 1,0-1,-1 0,0 1,-1-1,0 7,11 54,-7-60,-11-34,-6 0,-1 0,-2 1,0 1,-2 0,0 2,-2 0,0 1,-17-13,30 27,-35-33,5 6,1-2,3-1,0-1,3-2,-5-10,-95-177,114 204,-1 1,0 1,-2 0,-1 1,-1 1,0 1,-1 1,-1 1,-17-9,-123-110,162 133,-1 1,1 0,-1-1,1 1,0 0,-1 0,0 0,1 0,-1 0,0 1,1-1,-1 0,0 1,0 0,0-1,0 1,1 0,-1 0,0 0,0 0,0 0,0 0,0 0,1 1,-1-1,0 1,0-1,0 1,-8 9</inkml:trace>
  <inkml:trace contextRef="#ctx0" brushRef="#br0" timeOffset="21376.026">1616 144,'-74'29,"-256"77,245-83,-68 29,151-52,1 1,0 0,-1-1,1 1,0 0,-1 0,1 0,0 0,0 0,0 0,0 0,0 1,0-1,0 0,1 0,-1 1,0-1,1 1,-1-1,1 1,-1-1,1 1,-1-1,1 1,0-1,0 1,0-1,0 1,0-1,0 1,1-1,-1 1,0-1,1 1,-1-1,1 1,-1-1,1 0,0 1,0-1,0 0,-1 1,1-1,0 0,1 0,-1 0,58 48,339 153,-280-133,-117-68,0 0,-1 0,1 0,-1 0,1 0,0 0,0-1,-1 1,1 0,0 0,0-1,0 1,0-1,0 1,0-1,0 1,0-1,0 1,0-1,0 0,0 0,0 0,0 1,0-1,1 0,-1 0,0 0,0-1,0 1,0 0,0 0,0-1,0 1,0 0,0-1,0 1,0-1,0 1,0-1,0 0,0 1,0-1,-1 0,1 0,0 0,0 1,-1-1,1 0,-1 0,1 0,-1 0,1-1,15-100,27-108,-33 168,-2 0,-1-1,-2 0,-3 0,-1 0,-2 0,-3-14,-13-5,17 88,5-7</inkml:trace>
  <inkml:trace contextRef="#ctx0" brushRef="#br0" timeOffset="21992.503">2547 398,'-56'-17,"-1"3,35 7,0 2,-1 0,1 1,-1 2,0 0,-13 1,32 1,-1 0,0 1,1-1,-1 1,1 0,-1 0,1 1,0-1,0 1,-1 0,1 0,0 0,0 1,1-1,-1 1,1 0,-1 0,1 0,0 1,0-1,0 1,0 0,1 0,0 0,0 0,0 0,0 0,0 0,1 1,0-1,0 1,0-1,0 1,1-1,0 1,0-1,0 1,0 0,1-1,0 4,34 78,-29-77,-1 0,0 0,0 0,-1 1,-1-1,1 1,-2 0,1 0,-1 0,-1 1,0-1,0 0,-1 0,0 1,-1-1,0 0,-1 1,-2 9,0-16,-1 1,1-1,-1 0,1-1,-1 1,-1-1,1 0,0 0,-1 0,1-1,-1 0,0 0,1 0,-1-1,0 0,0 0,0 0,0-1,0 0,0 0,0-1,-1 0,2 0,-6-1,-5 1,3 1,-1-1,1 0,0-1,0-1,0 0,0-1,1 0,-1-1,1 0,0-1,0 0,1-1,0-1,0 1,1-2,-1 0,10 8,0-1,-1 1,1-1,0 1,0-1,0 0,1 1,-1-1,0 0,0 0,1 0,-1 1,1-1,0 0,0 0,-1 0,1 0,0 0,1 0,-1 0,0 0,0 0,1 1,-1-1,1 0,0 0,0 0,-1 1,1-1,0 0,0 1,1-1,-1 1,0-1,0 1,1 0,-1-1,1 1,-1 0,1 0,15-12</inkml:trace>
  <inkml:trace contextRef="#ctx0" brushRef="#br0" timeOffset="22412.121">2744 793,'2'5,"0"0,0 0,1 0,-1 0,1 0,0-1,1 1,-1-1,1 0,0 0,0 0,0-1,4 4,3 4,157 105,-169-116,1 0,-1 1,0-1,1 0,-1 0,0 1,1-1,-1 0,0 1,1-1,-1 1,1-1,-1 1,0-1,1 1,-1-1,1 1,0-1,-1 1,1 0,-1-1,1 1,0 0,0-1,-1 1,1 0,0 0,0-1,0 1,0 0,0 0,0-1,0 1,0 0,0-1,0 1,0 0,0 0,0-1,1 1,-1 0,0-1,1 1,-1 0,0-1,1 1,-1 0,1-1,-1 1,1-1,-1 1,1-1,-1 1,1-1,0 1,-1-1,1 0,0 1,-1-1,1 0,0 0,-1 1,1-1,0 0,0 0,-18 2</inkml:trace>
  <inkml:trace contextRef="#ctx0" brushRef="#br0" timeOffset="22595.954">2518 991,'48'34,"21"10,3 4,-6-8,-13-9</inkml:trace>
  <inkml:trace contextRef="#ctx0" brushRef="#br0" timeOffset="23473.71">3704 1132,'-36'26,"0"2,2 1,1 1,1 2,2 2,1 0,1 4,-138 174,310-389,-130 165,26-27,2 2,2 2,1 2,2 2,49-24,-95 54,1 0,-1 0,1 0,0 0,-1 1,1-1,0 0,0 1,-1 0,1-1,0 1,0 0,0 0,-1 0,1 0,0 0,0 0,0 1,-1-1,1 0,0 1,0 0,-1-1,1 1,0 0,-1 0,1 0,-1 0,1 0,-1 0,0 0,1 1,-1-1,0 0,0 1,0-1,0 1,0 0,0-1,0 1,-1 0,1-1,-1 1,1 0,-1 0,1-1,-1 1,0 0,0 0,0 0,0 1,1 14,-2 1,1-1,-2 0,0 1,-1-1,-1 0,-1 0,0 0,-1-1,-5 8,-3 17,5-21,0-5</inkml:trace>
  <inkml:trace contextRef="#ctx0" brushRef="#br0" timeOffset="24177.185">4325 1696,'-220'40,"-99"33,208-49,112-24,0 0,-1 1,1-1,0 1,0-1,0 1,-1-1,1 1,0-1,-1 1,1 0,-1 0,1-1,-1 1,1 0,-1 0,1-1,-1 1,0 0,1 0,-1 0,0 0,0 0,0 0,1-1,-1 1,0 0,0 0,0 0,-1 0,1 0,0 0,0 0,0 0,-1-1,1 1,0 0,-1 0,1 0,-1-1,1 1,-1 0,1 0,-1-1,1 1,-1 0,0-1,0 1,1-1,-1 1,0-1,0 1,1-1,-1 1,0-1,0 0,0 0,0 1,0-1,0 0,1 0,-1 0,0 0,0 0,0 0,0 0,0 0,0 0,182 116,-155-97,-2 1,0 1,-2 0,0 2,-1 1,-1 1,11 19,-31-43,1 0,0 0,-1 0,1 0,0 0,0 0,-1 0,1-1,0 1,0 0,0 0,0-1,0 1,0 0,0-1,0 1,1-1,-1 0,0 1,0-1,0 0,0 0,1 0,-1 0,0 1,0-2,0 1,1 0,-1 0,0 0,0-1,0 1,0 0,1-1,-1 1,0-1,0 1,0-1,0 0,0 1,0-1,0 0,-1 0,1 0,0 0,0 0,-1 0,1 0,0 0,-1 0,1 0,-1 0,1 0,-1 0,1-1,30-65,-20 31,-2 0,-2 0,-1-1,-2 0,-1-12,7-168,-7 201,-4 12,1 1,0-1,0 1,0-1,1 1,-1-1,1 1,0-1,0 1,0-1,0 1,1 0,-1 0,1 0,0-1,0 2,0-1,0 0,0 0,1 1,-1-1,1 1,0 0,0 0,0 0,0 0,0 0,0 1,0-1,1 1,-1 0,0 0,3-1,9 5</inkml:trace>
  <inkml:trace contextRef="#ctx0" brushRef="#br0" timeOffset="25446.714">4889 2289,'0'-3,"0"-1,0 1,0-1,-1 1,0 0,0-1,0 1,0-1,0 1,-1 0,1 0,-1 0,0 0,0 0,0 0,0 0,-1 1,1-1,-1 1,1 0,-1-1,0 1,0 1,0-1,0 0,0 1,-1-1,1 1,0 0,-1 0,1 0,-3 0,-122-5,101 7,-10 0,21-2,1 0,0 1,0 1,0 0,0 2,0-1,0 2,0 0,1 1,0 0,0 1,0 0,-11 8,18-8,-1 0,1 1,0 0,1 0,-1 1,2 0,-1 0,1 0,0 0,1 1,0 0,0 0,1 0,0 1,0-1,1 1,1-1,0 1,0 0,0-1,1 1,1 0,0 0,-2-1,1 0,0 0,1 0,0 0,0 0,1 0,0 0,0 0,1-1,0 1,1-1,0 0,0 0,1 0,0 0,0-1,1 0,0 0,0 0,0-1,1 0,5 4,3 0,0-2,0 1,0-2,1 0,0-1,0 0,1-1,0-1,-1-1,1 0,1-1,-1-1,0-1,15-1,-12 2,0 0,-1-1,1-1,-1-1,1-1,-1 0,0-1,0-2,0 0,-1-1,0 0,0-2,0 0,-2-1,10-6,-21 10,1 0,-1 0,0-1,-1 0,0 1,0-1,0-1,-1 1,0-1,0 1,-1-1,0 0,0 0,-1 0,0 0,0 0,-1 0,0 0,0 0,-1 0,0 0,-1 0,0 0,-1-3,-4-14,-2 1,-1 0,-1 0,-1 1,-1 0,0 1,-2 0,8 13,0-1,-1 1,0 0,0 1,0 0,-1 0,-1 1,1 0,-1 0,0 1,-1 1,-7-4,-6 1</inkml:trace>
  <inkml:trace contextRef="#ctx0" brushRef="#br0" timeOffset="32144.604">4409 2317,'0'-4,"0"-1,0 1,0 0,1-1,0 1,-1 0,1-1,1 1,-1 0,1 0,-1 0,1 0,0 0,1 0,-1 1,1-1,-1 1,1-1,0 1,1 0,-1 0,0 1,1-1,-1 1,1-1,0 1,0 0,3-1,-3 1,0 0,1 0,-1 0,0 1,1 0,0-1,-1 2,1-1,0 0,-1 1,1 0,0 0,0 0,-1 1,1 0,0 0,-1 0,1 0,-1 1,1-1,-1 1,0 1,0-1,0 0,0 1,0 0,0 0,-1 0,1 0,-1 1,0-1,0 1,0 0,-1 0,1 0,-1 0,0 0,0 0,0 1,-1-1,1 5,11 68,-11-60,0-1,0 0,2 1,0-1,1-1,0 1,2-1,-1 0,9 13,-12-23,1 0,-1 0,1 0,0-1,0 1,0-1,1 0,0-1,-1 1,1-1,0 0,1 0,-1 0,1-1,-1 1,1-2,0 1,-1 0,1-1,0 0,1-1,86 18,-73-14</inkml:trace>
  <inkml:trace contextRef="#ctx0" brushRef="#br0" timeOffset="34161.032">1616 1640,'4'-6,"-17"21,-75 151,-66 85,1 114,10-95,79-77,-106 105,152-255,-1-1,-3 0,-1-2,-2-1,-5 4,14-24,1 0,1 1,1 0,1 1,1 1,-4 9,-135 275,71-46,67-238,-1-1,-1 0,-1-1,0 0,-2-1,-3 2,-104 168,-8-61,121-110,17-15</inkml:trace>
  <inkml:trace contextRef="#ctx0" brushRef="#br0" timeOffset="36178.496">176 4632,'1'-3,"0"-1,1 1,-1 0,1 0,0 0,0 0,0 0,0 1,1-1,-1 1,1-1,-1 1,1 0,0 0,0 0,0 0,0 0,3 0,3-4,205-131,116-104,10 16,-157 86,-11 15,48-7,-34 3,-7 20,-30 23,4-6,91-47,-33-4,-173 118,-28 17</inkml:trace>
  <inkml:trace contextRef="#ctx0" brushRef="#br0" timeOffset="79577.561">1784 2515,'8'-5,"-8"5,0 1,0-1,0 0,1 0,-1 1,0-1,0 0,0 0,1 0,-1 0,0 1,1-1,-1 0,0 0,0 0,1 0,-1 0,0 0,1 0,-1 0,0 0,0 0,1 0,-1 0,0 0,1 0,-1 0,0 0,1 0,-1 0,0 0,0 0,1 0,-1 0,0-1,1 1,-38 55,-3-1,-1-3,-3-1,-19 15,-64 67,126-131,0-1,0 1,1 0,-1-1,0 1,0 0,0 0,0 0,1-1,-1 1,0 0,1 0,-1 0,1 0,-1 0,1 0,0 1,-1-1,1 0,0 0,0 0,-1 0,1 0,0 0,0 1,0-1,1 0,-1 0,0 0,0 0,1 0,-1 0,0 1,1-1,-1 0,1 0,0 0,-1 0,1-1,0 1,-1 0,1 0,0 0,0 0,0-1,0 1,0 0,0-1,0 1,0-1,0 1,0-1,0 0,0 1,0-1,0 0,0 0,0 1,1-1,-1 0,0 0,0 0,0-1,0 1,0 0,1 0,-1-1,286 1,-254 7,-32-6,1 1,0-1,0 0,-1 0,1 0,0 0,0-1,0 1,0 0,0-1,0 1,0-1,0 0,1 0,-1 0,0 0,0 0,0 0,0 0,0-1,0 1,0-1,0 1,0-1,0 0,0 0,0 0,0 0,0 0,-1 0,1-1,-1 1,1-1,-1 1,1-1,-1 1,0-1,1 0,-1 0,0 1,0-1,0 0,-1 0,1 0,0 0,-1 0,1 0,-1 0,0-1,0 1,-28-112,1 26,-3-79,24 140,-1 2</inkml:trace>
  <inkml:trace contextRef="#ctx0" brushRef="#br0" timeOffset="80011.524">2067 2571,'-12'13,"1"1,0 0,1 1,1 0,0 0,1 1,1 0,0 0,1 1,-1 9,5-22,1 0,0 0,0 1,0-1,0 1,1-1,0 0,0 1,0-1,0 1,1-1,0 1,0-1,0 0,0 1,1-1,0 0,-1 0,2 0,-1 0,0 0,1-1,0 1,-1-1,1 0,1 1,-1-1,0-1,1 1,0 0,-1-1,1 0,0 0,0 0,0 0,1-1,0 1,6 0,1 0,-1-1,1 0,-1-1,1 0,-1-1,1 0,-1-1,1 0,-1-1,0 0,0-1,0 0,-1-1,0 0,1-1,-2 0,1 0,-1-1,0 0,0-1,-1 0,0 0,0-1,-1 0,0 0,-1-1,0 0,0 0,-1 0,-1-1,1 1,-2-1,2-8,-2 10,-2 0,1-1,-1 1,-1 0,0-1,0 1,0 0,-1-1,-1 1,0 0,0 0,-1 0,0 0,0 0,-1 1,0-1,-1 1,0 0,0 1,-4-5,6 9,0 0,-1 1,0 0,1 0,-1 0,0 0,0 0,0 1,0 0,0 0,0 0,-1 0,1 1,0-1,0 1,-1 0,1 0,0 1,0-1,0 1,-1 0,1 0,0 1,-3 1,-16 6</inkml:trace>
  <inkml:trace contextRef="#ctx0" brushRef="#br0" timeOffset="80408.68">2039 2684,'15'-9,"8"-9,7 0,2 2,-5 9,-1 5,-1 4,1 5,0 3,-4 3,-11 0,-7-2</inkml:trace>
  <inkml:trace contextRef="#ctx0" brushRef="#br0" timeOffset="80748.827">2208 3164,'-5'-9,"4"-9,1-5,1-4,0 2</inkml:trace>
  <inkml:trace contextRef="#ctx0" brushRef="#br0" timeOffset="81645.515">1757 2346,'0'-5,"-5"-1,-6-1,-2-2,-3-1,2-3,-3 0,-2 3,-4-2,-1 1,2-2,0 1,0-2,-2 1,3 7,1 6,4 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28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879 1,'-2'18,"0"0,-2 1,0-1,-1 0,-1-1,-1 1,0-1,-1-1,-5 6,-20 50,-108 200,41-91,-70 130,91-122,57-130,-2-1,-2-1,-19 26,-9 7,59-124,-2 18,-2 0,0 0,-1 0,0 0,-1 0,-1 0,-1 1,0-1,-1 1,-1-1,0 1,-1 0,-1 1,0 0,-1 0,0 0,-1 1,-1 0,0 1,0 0,-5-2,14 13,-1 0,1 0,-1 0,1 0,0 0,-1 0,1 0,0 0,0 0,-1-1,1 1,0-1,1 1,-1-1,0 1,0-1,0 1,1-1,-1 0,1 1,0-1,-1 0,1 0,0 1,0-1,0 0,0 1,0-1,0 0,1 0,-1 1,0-1,1 0,0 1,-1-1,1 0,0 1,0-1,0 1,0 0,0-1,0 1,0 0,0-1,1 1,-1 0,0 0,1 0,-1 0,1 0,-1 0,1 1,12-6,0 1,1 1,0 1,0 0,0 0,0 2,0 0,0 1,0 0,12 2,4-1,140 26,-153-23,-1 1,1 0,-1 2,0 0,0 0,-1 2,0 0,8 7,-22-15,0 1,0 0,0 0,0 0,-1 0,1 0,0 0,-1 1,0-1,1 0,-1 1,0-1,0 1,0 0,-1-1,1 1,-1 0,1-1,-1 1,0 0,0-1,0 1,0 0,-1-1,1 1,-1 0,0-1,1 1,-1 0,0-1,-1 1,1-1,0 0,-1 1,1-1,-1 0,0 0,1 0,-1 0,0 0,-1-1,1 1,0 0,0-1,-1 0,1 1,0-1,-1 0,1 0,-2 0,-223 98,6-12,266-103,-22 4</inkml:trace>
  <inkml:trace contextRef="#ctx0" brushRef="#br0" timeOffset="1466.293">1219 1412,'3'-3,"-1"0,1 1,-1-1,1 0,-1 0,0-1,0 1,0 0,0-1,-1 1,1-1,-1 0,0 1,0-1,0 0,-1 0,1 0,-1 0,0 1,0-1,-1 0,1 0,-1 0,1 0,-1 1,0-1,-1 0,1 1,-1-1,1 1,-1-1,0 1,0 0,-1 0,1 0,-1 0,1 0,-1 0,-1 0,-4 1,1 0,-1 0,0 1,0 0,1 1,-1 0,0 0,0 0,1 1,-1 0,0 1,1 0,-1 0,1 0,0 1,-1 0,1 1,-3 2,-114 87,88-57,3 1,1 3,1 0,3 2,-16 31,38-62,1 0,0 0,1 1,0-1,1 1,0 0,1 0,1 0,-1 5,2-13,0 1,0-1,0 1,1-1,-1 1,1-1,0 1,1-1,-1 0,1 0,-1 1,1-1,1 0,-1-1,0 1,1 0,0-1,0 1,0-1,0 0,1 0,-1 0,1-1,0 1,-1-1,4 2,7-1,0 0,0 0,1-1,-1-1,1-1,-1 0,1-1,-1 0,0-1,1-1,-1 0,0-1,0 0,-1-1,1-1,-1 0,0-1,-1 0,0-1,0 0,0-1,7-8,14-10,-1-2,-1-1,-2-1,-1-1,-1-2,-2-1,-2 0,16-34,-33 59,-1 0,1-1,-2 1,0-1,0 0,-1-1,-1 1,0-1,0 1,-1-1,0-10,-1 23,0-1,-1 0,1 1,0-1,0 0,0 0,-1 1,1-1,0 0,0 0,-1 1,1-1,0 0,-1 0,1 0,0 0,0 1,-1-1,1 0,0 0,-1 0,1 0,0 0,-1 0,1 0,0 0,-1 0,1 0,0 0,-1 0,1 0,0 0,-1 0,1 0,0 0,-1-1,1 1,0 0,-1 0,1 0,0-1,0 1,-1 0,1 0,0 0,0-1,-1 1,1 0,0-1,0 1,0 0,0 0,-1-1,1 1,0 0,0-1,0 1,0 0,0-1,0 1,0-1,-15 29,9-13,0 1,0 0,2 0,0 1,1-1,0 1,2 0,0 0,0 0,2 0,0 0,1 0,1-1,0 1,1-1,1 0,1 0,0 0,6 9,-7-18,0-1,1 1,-1-1,1-1,1 1,-1-1,1 0,0-1,0 1,0-2,1 1,-1-1,1 0,0 0,0-1,0 0,0 0,0-1,1 0,7-1,0-5</inkml:trace>
  <inkml:trace contextRef="#ctx0" brushRef="#br0" timeOffset="2484.52">1021 932,'0'-1,"-1"1,1-1,0 1,-1 0,1-1,0 1,0-1,-1 1,1-1,0 1,0-1,-1 0,1 1,0-1,0 1,0-1,0 1,0-1,0 0,0 1,0-1,0 1,0-1,0 1,1-1,-1 1,0-1,0 0,0 1,1-1,-1 1,0 0,1-1,-1 1,0-1,1 1,-1-1,1 1,-1 0,1-1,-1 1,1 0,-1-1,1 1,-1 0,1 0,-1-1,1 1,-1 0,1 0,-1 0,1 0,0 0,-1 0,1 0,-1 0,1 0,-1 0,2 0,38-5,-40 4,35 2,0 1,0 2,0 1,-1 1,31 11,-45-12,82 28,-102-33,-1 0,1 0,0 0,0 0,0-1,-1 1,1 0,0 0,0-1,0 1,-1 0,1 0,0 0,0-1,0 1,0 0,0-1,0 1,0 0,0 0,-1-1,1 1,0 0,0 0,0-1,0 1,0 0,1-1,-1 1,0 0,0 0,0-1,0 1,0 0,0-1,0 1,0 0,1 0,-1 0,0-1,0 1,0 0,1 0,-1-1,0 1,0 0,0 0,1 0,-1 0,0 0,0-1,1 1,-1 0,0 0,1 0,-1 0,0 0,0 0,1 0,-1 0,0 0,-22-28,18 22,-155-213,146 186,11 19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30.4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1783 138,'-88'79,"4"5,4 3,4 3,-28 48,-178 277,178-249,8 5,-36 96,113-222,-16 25,3 1,3 2,4 0,2 2,4 1,3 0,4 1,3 1,2 46,8-103,2 0,0 1,2-2,0 1,1 0,1-1,1 0,1-1,1 0,0 0,2-1,0 0,1-1,0-1,2 0,-1-1,14 11,2 1,0-1,2-1,0-2,2-1,0-2,2-1,0-2,1-1,0-2,1-2,1-1,0-2,1-2,26-2,0-2,1-3,-1-4,0-2,0-3,-1-3,-1-3,0-2,15-9,-20 5,-2-1,0-4,-2-2,-1-2,-2-2,0-3,-3-2,20-20,-15 5,-2-2,-2-3,-3-2,-3-1,-2-3,-3-1,-3-2,20-54,-24 45,-4-2,-3-1,-3 0,-4-2,-4 0,-3-1,-3-1,-4 1,-4-1,-3 1,-7-29,0 45,-4 1,-2 0,-2 1,-4 1,-2 1,-3 1,-15-23,22 49,-1 0,-1 2,-2 0,-1 1,-1 2,-2 1,-1 1,-1 1,-1 2,-1 1,-1 1,-34-16,1 10,-1 3,-1 3,0 3,-2 3,0 3,-1 3,0 4,0 2,-1 3,1 4,-55 9,91-8,0 2,-1 1,2 2,-1 1,2 2,-1 2,2 0,0 2,1 2,0 1,1 1,-5 7,-24 29,2 3,2 2,4 3,2 2,3 2,3 2,-18 42,-74 146,12 6,-70 225,157-396,5 2,4 1,4 2,5 0,3 1,5 3,8-85,1 1,0 0,2 0,0 0,1 0,0 0,2-1,0 1,1-1,0 0,2 0,0-1,1 1,0-2,1 1,1-1,1-1,0 0,4 3,13 2,0-1,2-2,0-1,1-1,1-2,0-1,0-1,1-2,0-1,1-2,-1-1,1-1,0-3,0 0,27-5,105-12,0-7,-2-8,-2-6,-1-8,15-12,-57 21,-25 9,-15 5,-1-2,-1-4,36-21,-73 28,-1-1,-1-2,-1-2,-1-2,-2-1,-1-1,-1-2,-2-2,9-13,16-29,-4-2,-3-2,-3-2,-4-2,-5-2,-2-2,-5 0,-4-2,-3-1,-5-1,4-80,-12 94,-5 0,-2 0,-5-1,-2 1,-4 0,-4 1,-16-52,24 110,-1 0,-1 1,-1 0,-1 0,-1 0,0 1,-1 1,-1 0,-1 0,0 1,-1 1,-1 0,0 1,-1 1,0 0,-1 1,-1 1,0 1,-1 0,-24-5,-1 3,0 2,-1 1,0 3,0 1,-1 3,1 1,-1 2,1 3,0 1,-31 9,-15 4,1 4,0 4,3 4,0 3,2 5,2 3,2 4,1 3,3 3,2 4,3 3,2 3,3 4,-39 49,25-17,4 3,4 4,5 3,5 2,5 3,5 3,-22 73,36-81,4 2,6 1,4 1,5 2,5 0,2 64,10-143,3 0,0 0,3 0,0 0,2-1,2 0,1 0,2 0,0-1,3 0,0-1,2-1,2 0,0-1,2-1,1 0,14 13,-10-19,1-1,1-1,1-2,1-1,0-1,1-1,0-1,2-2,-1-1,1-1,1-2,-1-1,2-2,-1 0,9-2,20-1,0-2,-1-3,1-2,-1-4,0-1,-1-4,44-16,-10-3,-2-4,-2-4,-2-4,-2-4,-2-3,53-45,7-19,-4-6,-6-6,6-19,-42 41,-6-4,-4-4,-5-4,-6-3,27-63,-70 119,-3-2,-3-1,-3-1,-3-1,-4-1,-2 0,-3-2,-4 1,-2-1,-4 0,-6-47,2 82,-2 0,-1 0,-2 0,-2 0,-1 1,-2 1,-2 0,-1 1,-1 0,-2 1,-2 1,-1 1,-1 1,-2 0,-1 2,-1 1,-2 1,0 1,-24-15,20 23,-1 0,-1 2,-1 2,0 1,0 2,-1 1,-1 2,0 1,0 2,0 1,0 3,-4 1,-35 2,-1 5,2 2,-1 4,2 3,-34 13,-28 17,3 5,2 7,3 5,2 6,4 5,3 5,3 6,-32 35,82-66,1 3,4 2,2 3,2 3,4 2,2 2,4 2,3 2,-13 33,19-7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59,'129'-31,"-72"20,-1 3,1 3,1 2,48 4,-87-1,32 5,-33 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0,'39'10,"31"3,9-6,-4-3,-10-3,-12-2,-9-5,-13-2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5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86,'-14'-7,"-1"0,1 1,-1 1,-1 0,1 1,0 1,-1 0,0 1,0 1,0 1,1 0,-1 1,0 0,0 1,1 1,-1 1,-14 5,10 1,1 1,-1 0,2 2,0 0,1 1,0 1,1 1,0 0,2 1,0 0,1 1,0 1,2 0,0 1,1 0,1 1,1 0,1 0,1 0,1 1,0 2,3-19,0 1,0-1,0 1,1-1,0 1,0-1,1 1,-1 0,1-1,0 1,1 0,-1-1,1 1,0 0,1-1,-1 0,1 1,0-1,1 0,-1 0,1 0,0 0,0 0,0 0,1-1,0 0,0 0,0 0,0 0,1-1,-1 1,1-1,0 0,0 0,0-1,4 2,1-2,-1-1,1 0,-1-1,1 0,-1 0,1-1,-1-1,1 1,-1-1,0-1,0 0,0 0,0-1,0 0,-1 0,5-4,123-95,-88 58,-2-3,-2-1,-2-3,-2-1,-3-2,22-43,-7 14,-60 122,-9 13,3 1,1 1,3 0,2 1,1 33,6-65,1 1,2-1,0 1,1-1,2 0,0 0,1 0,1-1,3 4,22 59,-25-68</inkml:trace>
  <inkml:trace contextRef="#ctx0" brushRef="#br0" timeOffset="366.025">1296 255,'-10'28,"-2"20,-1 7,4-3,2-4,2-5,-2-6,0-5,1-2,2-1,1-2,-4 0,0 0,1 1,1-1,2-4</inkml:trace>
  <inkml:trace contextRef="#ctx0" brushRef="#br0" timeOffset="612.463">873 763,'33'5,"26"-3,8-3,-3 0,-8 0,-8-1,-8-3,-5-3,-5 2,-2 0,-5 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4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756 26,'-5'-3,"-1"0,0 0,-1 0,1 0,-1 1,1 0,-1 1,1-1,-1 1,0 1,0-1,0 1,1 0,-1 1,0-1,-1 2,-31 5,1 1,1 2,0 2,0 1,1 2,1 2,1 1,0 1,1 2,1 1,-26 25,56-46,-1 0,1-1,0 1,0 0,0 0,0 1,0-1,0 0,1 0,-1 1,0 0,0-1,1 1,-1 0,1-1,0 1,0 0,-1 0,1 0,0 0,1 0,-1 1,0-1,1 0,-1 0,1 0,-1 1,1-1,0 0,0 0,0 1,0-1,1 0,-1 1,1-1,-1 0,1 0,0 0,0 0,0 0,0 0,0 0,0 0,0 0,2 1,8 4,-1-1,2-1,-1 0,1 0,-1-1,1-1,0 0,1 0,-1-1,0-1,1 0,-1-1,1 0,-1-1,9-2,4 3,1-1,-1 2,0 1,0 1,0 0,0 2,1 2,-25-7,1 0,-1 0,0 1,1-1,-1 1,0-1,1 1,-1-1,0 1,0 0,0-1,1 1,-1 0,0 0,0 0,0 0,0 0,0 0,-1 0,1 0,0 1,0-1,-1 0,1 0,-1 1,1-1,-1 0,1 1,-1-1,0 1,0-1,0 0,0 1,0-1,0 1,0-1,0 0,0 1,-1-1,1 0,0 1,-1-1,0 0,1 1,-1-1,0 0,1 0,-1 0,0 1,0-1,0 0,0 0,-1 0,-56 57,-12-9,-1-3,-75 36,-17 10,86-51,96-40,172-106,-150 80</inkml:trace>
  <inkml:trace contextRef="#ctx0" brushRef="#br0" timeOffset="299.312">1123 196,'-17'39,"-4"4,2 1,2 1,2 1,2 0,-2 19,14-61,0 1,0 0,0 0,1-1,0 1,0 0,0 0,1 0,-1-1,1 1,0 0,1-1,-1 1,1 0,0-1,0 0,0 0,1 1,0-1,-1 0,1-1,1 1,-1-1,0 1,1-1,0 0,-1 0,1 0,1-1,-1 0,0 0,0 0,1 0,0 0,3 0,8 1,0-2,0 0,1 0,-1-2,0 0,0-1,1 0,-1-1,-1-1,1-1,-1 0,1-1,-1-1,-1 0,0-1,0 0,0-1,-1-1,0 0,-1-1,0 0,-1-1,0 0,-1-1,1-2,3-2,-1 1,-1-2,-1 0,0 0,-1-1,-1-1,-1 1,-1-1,0-1,-2 1,0-1,-2 0,0 0,-1 0,-1-16,-2 29,0 0,-1 0,0-1,0 1,-1 0,0 1,0-1,0 0,-1 1,-1 0,1 0,-1 0,0 0,-1 1,0 0,0 0,0 1,0-1,-1 1,0 1,0-1,0 1,-1 0,1 1,-1 0,0 0,0 1,0 0,0 0,-1 1,1 0,0 0,-1 1,1 0,0 0,-1 1,1 0,0 1,0 0,-1 0,2 1,-1 0,0 0,0 1,-3 2,-68 71,61-51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5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57 735,'0'68,"0"103,-17 126,4-39,5-229,-4-41,8-34,1-1,3 0,2 1,2-1,2 1,2 0,2 1,2 0,8-18,-4 16,2 0,2 1,2 1,26-38,-43 73,1 0,0 0,0 1,1 0,0 1,0-1,1 1,0 1,1-1,0 1,0 1,0 0,3-1,-9 6,0 1,-1 0,1 0,0 0,-1 0,1 0,0 0,-1 1,1-1,0 1,-1 0,1 0,-1 0,1 0,-1 0,0 1,1-1,-1 1,0-1,0 1,0 0,0 0,0 0,-1 0,1 0,0 0,-1 0,0 1,1-1,-1 0,0 1,0-1,0 2,26 90,-24-67,-3-22,-1 1,1-1,1 0,-1 0,1 0,0 1,0-1,1 0,-1 0,1-1,0 1,0 0,1 0,0-1,-1 0,2 1,-1-1,0 0,1-1,1 2,11 4</inkml:trace>
  <inkml:trace contextRef="#ctx0" brushRef="#br0" timeOffset="1665.798">1496 735,'-3'-10,"3"7,0 0,0-1,0 1,-1 0,1-1,-1 1,0 0,0 0,0-1,0 1,-1 0,1 0,-1 0,0 0,0 1,0-1,0 0,0 1,0 0,-1-1,0 1,1 0,-1 0,0 0,0 1,0-1,0 1,0-1,0 1,0 0,-1 0,1 0,0 1,0-1,-1 1,1 0,-1 0,1 0,0 0,-2 1,-7 6,0 1,0 1,1 0,0 1,1 0,0 0,1 1,0 0,0 1,1 0,1 0,0 1,0-1,2 2,0-1,0 1,0 5,-26 133,31-147,0 1,0-1,0 0,1 0,0 0,0 0,0 0,1 0,0 0,0 0,0-1,0 1,1-1,0 1,0-1,0 0,0 0,1 0,-1 0,1-1,0 0,0 0,0 0,1 0,-1 0,1-1,-1 0,5 2,0-2,0 1,0-2,0 1,1-1,-1-1,0 1,0-2,1 1,-1-1,0-1,0 0,0 0,0 0,0-1,0-1,-1 1,1-2,5-3,134-104,-120 84,-1-2,-2 0,-1-2,-1-1,-2-1,-1 0,-2-2,-1 0,-2-1,-1 0,-3-1,7-35,-11 22,-2 0,-3 0,-1 0,-4-18,1 55,0-1,0 1,-1 0,-1-1,-1 1,0 1,-1-1,0 1,-1 0,-7-10,11 17,-1 1,0 0,0-1,-1 1,0 1,0-1,0 1,0 0,0 0,-1 1,0-1,0 1,0 0,0 1,0-1,0 1,-1 1,1-1,-1 1,0 0,1 1,-1-1,0 1,-4 1,-1 1,1 1,0 0,0 0,0 1,0 1,1 0,0 0,0 1,0 0,1 1,0 0,0 0,0 1,1 0,0 1,1 0,0 0,0 1,1-1,-2 6,-5 10,0 1,2 0,0 1,2 0,1 1,2 0,-3 21,4-28,2 0,1 0,0 0,1 1,2-1,0 0,1 0,1 0,1 0,1 0,1-1,0 0,2 0,0 0,2-1,0 0,1-1,2 2,1-2,2 0,0 0,1-2,0 0,2-1,0 0,0-2,2-1,-1 0,1-1,1-1,14 4,15-10,-33-8</inkml:trace>
  <inkml:trace contextRef="#ctx0" brushRef="#br0" timeOffset="2036.609">2427 397,'-21'28,"2"1,0 1,2 1,1 0,2 1,1 1,2 0,-5 23,14-48,0 0,1 1,0-1,1 0,0 0,0 1,1-1,0 0,0 0,1 0,0 0,0 0,1 0,0 0,1-1,0 1,0-1,0 0,1 0,0-1,0 1,1-1,-1 0,1 0,1-1,-1 0,7 4,-5-3,0 0,1 0,0 0,0-1,0-1,1 0,-1 0,1 0,0-2,0 1,0-1,0 0,1-1,-1-1,0 1,1-1,-1-1,0 0,0-1,1 0,-1 0,0-1,-1 0,1-1,0 0,-1-1,0 0,0 0,-1-1,1 0,-1 0,0-1,-1 0,0-1,2-1,-1-3,1 0,-2 0,1-1,-2 0,0 0,0-1,-2 1,1-1,-2 0,0-1,0 1,-1 0,-1-1,-1 0,0 1,-1-1,0 1,-1-1,-1 1,0 0,-1 0,-1 0,0 0,0 1,-2 0,0 0,2 6,-1 0,-1 1,1 0,-1 0,0 1,0 0,-1 0,0 0,1 1,-1 0,-1 1,1 0,0 0,-1 1,0 0,1 0,-1 1,0 0,-3 1,-14 3</inkml:trace>
  <inkml:trace contextRef="#ctx0" brushRef="#br0" timeOffset="2352.696">2259 735,'27'-10,"4"-3,1 1,0 1,1 2,0 1,0 2,1 1,8 2,-35 4,1 0,-1 1,0 0,0 0,0 1,0 0,-1 0,1 0,-1 1,0 0,0 0,0 1,0 0,-1 0,0 0,0 1,0-1,-1 1,0 0,2 4,61 57,-63-64,-2-1,0 0,1 0,-1 0,0-1,0 1,1-1,-1 1,1-1,-1 0,1 0,0 0,-1-1,1 1,0-1,0 1,-1-1,1 0,0 0,0 0,-1 0,1 0,0-1,0 1,-1-1,1 0,0 0,-1 0,2-1,7-7</inkml:trace>
  <inkml:trace contextRef="#ctx0" brushRef="#br0" timeOffset="3806.007">1073 1385,'12'-12,"0"1,1 0,1 1,0 0,0 1,1 1,0 0,1 1,-1 1,1 0,13-2,-28 8,97-27,1 4,1 5,0 4,89 0,-81 5,351-33,-301 9,-141 25</inkml:trace>
  <inkml:trace contextRef="#ctx0" brushRef="#br0" timeOffset="4354.31">1835 1526,'-15'5,"0"2,0 0,0 0,1 2,0-1,1 2,0 0,0 1,1 0,1 0,-1 2,2-1,-4 7,11-14,0 0,0 0,0 1,1-1,0 1,0-1,0 1,1 0,0 0,0 0,0 0,1 0,0 0,0-1,1 1,-1 0,1 0,1 0,-1 0,1 0,0-1,0 1,0-1,1 0,0 1,0-1,1 0,-1-1,1 1,0-1,0 1,0-1,1 0,0-1,-1 1,4 1,-1-4,0 1,1-1,-1 0,1 0,-1-1,0 0,1 0,-1-1,1 0,-1-1,0 1,0-1,0 0,0-1,0 0,0 0,0-1,-1 1,0-1,5-5,111-105,-100 90,-1-1,-1-1,-1 0,-2-1,-1-2,0 1,-3-2,0 0,-2 0,-1-1,-1 0,-2-1,-1 0,-2 0,-1 0,-1-28,-2 56,1 1,-1 0,0 0,0-1,-1 1,1 0,-1 0,0-1,1 1,-1 0,-1 0,1 0,0 0,-1 0,0 0,1 1,-1-1,0 0,0 1,-1 0,1-1,0 1,-1 0,0 0,1 0,-1 1,0-1,0 0,0 1,0 0,0 0,0 0,0 0,0 0,-1 1,1-1,0 1,0 0,-1 0,1 0,0 1,0-1,-1 1,1-1,0 1,0 0,0 1,0-1,0 0,-1 1,-6 7,-1 0,2 0,-1 1,1 1,1-1,0 1,0 1,1-1,1 1,0 1,0-1,2 1,-2 4,-3 9,1 0,1 1,1 0,2 0,0 0,2 0,1 1,1-1,2 1,0-13,1-1,0 1,1-1,0 0,1 0,1-1,1 0,-1 0,2 0,0-1,1 0,0 0,0-1,1 0,1-1,0 0,0-1,8 5,-8-8,-1-1,1-1,0 0,0-1,0 0,0-1,1 0,-1 0,1-1,-1-1,1 0,-1-1,1 0,-1 0,1-2,-1 1,0-1,1-1,6-3</inkml:trace>
  <inkml:trace contextRef="#ctx0" brushRef="#br0" timeOffset="4707.262">2738 1215,'-69'107,"5"2,-16 48,35-31,44-121,0 0,1-1,-1 1,1 0,0-1,0 1,1 0,-1 0,1-1,0 1,0-1,1 1,-1-1,1 1,0-1,0 0,1 0,-1 0,1 0,0 0,0 0,0-1,0 0,1 1,-1-1,3 1,3 1,1 0,0 0,0-1,0 0,1-1,-1 0,1-1,0 0,0-1,-1 0,1 0,0-1,0-1,0 0,0 0,0-1,-1 0,1-1,-1-1,1 1,-1-2,0 1,-1-1,1-1,-1 0,0 0,0-1,0 0,21-48,-26 35</inkml:trace>
  <inkml:trace contextRef="#ctx0" brushRef="#br0" timeOffset="4884.706">2456 1469,'38'0,"42"0,12 0,-5 0,-12 0,-15 0,-17 0</inkml:trace>
  <inkml:trace contextRef="#ctx0" brushRef="#br0" timeOffset="5284.784">3274 227,'93'314,"-78"-260,11 19,-4 1,-3 2,-3 0,-4 0,-3 2,-4-1,-2 0,-6 24,-1-57,-3-1,-1 0,-2 0,-2-1,-2 0,-2-1,-2-1,-1 0,-2-2,-1 0,-3-2,0 0,-24 23,-64 34,78-69</inkml:trace>
  <inkml:trace contextRef="#ctx0" brushRef="#br0" timeOffset="5835.79">1045 87,'-20'17,"0"0,1 2,1 0,1 1,1 1,1 1,0 0,2 1,1 0,-1 3,-14 38,2 1,4 1,2 1,3 0,3 1,3 1,3 0,4 0,2 1,5 35,-2-49,2-1,2 0,2 0,3 0,3-1,1-1,3-1,3 0,1-1,3-2,2 0,2-2,2-1,2-1,2-2,19 17,-32-36,1-2,1-1,1 0,0-2,2-1,0-1,1-2,1 0,0-2,1-1,0-2,9 2,1-5,-6-2</inkml:trace>
  <inkml:trace contextRef="#ctx0" brushRef="#br0" timeOffset="6517.531">3669 312,'110'-36,"60"-9,-168 44,0 1,0 0,0-1,0 1,0 0,0 0,0 0,0 1,0-1,0 0,0 1,0-1,0 1,0 0,0 0,0 0,0 0,0 0,0 0,-1 0,1 0,0 1,-1-1,1 1,-1-1,0 1,0-1,1 1,-1 0,0 0,0 0,0 0,-1 0,1 0,0 0,-1 0,1 0,-1 0,0 0,0 0,0 0,0 0,0 0,0 0,0 0,-1 0,1 0,-1 0,1 0,-1 0,0 0,0 0,0 0,0 0,0 0,-1 0,-146 231,113-146,34-84,1 0,0 0,0 0,1 0,-1 0,0-1,1 1,0 0,0 0,0 0,0-1,0 1,0-1,1 1,-1-1,1 1,-1-1,1 0,0 0,0 0,0 0,1 0,-1 0,0 0,1-1,-1 1,1-1,-1 0,1 0,0 0,0 0,14 3,0-1,0 0,0-2,0 0,0 0,0-2,0 0,0-1,0-1,0-1,0 0,-1-1,16-7,32-6,-40 12</inkml:trace>
  <inkml:trace contextRef="#ctx0" brushRef="#br0" timeOffset="3.647">4713 30,'-15'-5,"0"0,-1 1,0 0,1 2,-1 0,0 0,-1 2,1 0,0 0,0 2,0 0,0 1,1 0,-1 2,1-1,0 2,0 0,0 1,1 1,-4 2,10-1,1 0,0 1,1-1,0 1,1 1,0-1,1 1,-1-1,2 1,0 1,0-1,1 0,1 1,0-1,0 1,1-1,1 3,-26 167,-5 34,15-118,-5 0,-3-1,-28 65,-215 600,231-588,35-170,-1-2,0 0,0 1,0-1,0 0,0 1,1-1,-1 1,0-1,1 1,-1 0,1-1,0 1,0 0,-1-1,1 1,0-1,0 1,1 0,-1-1,0 1,1 0,-1-1,0 1,1-1,0 1,-1-1,1 1,0-1,0 1,0-1,0 0,0 1,0-1,0 0,0 0,1 0,-1 0,0 0,1 0,-1 0,1 0,-1-1,1 1,-1 0,1-1,-1 1,1-1,1 0,213-91,-180 83,-18 3,-1 1,1 1,0 0,0 1,0 2,0 0,9 1,-5 0,-3-2</inkml:trace>
  <inkml:trace contextRef="#ctx0" brushRef="#br0" timeOffset="3.647">4629 1215,'-19'12,"1"1,0 1,1 1,0 0,1 1,1 1,1 0,0 1,1 1,1 0,1 1,1 0,0 0,2 1,-2 7,8-21,1 0,0 1,1-1,0 0,0 0,0 0,1 0,0 0,0 0,1 0,0 0,0 0,1-1,0 1,0-1,0 1,1-1,0 0,0-1,0 1,1-1,0 1,0-1,0-1,1 1,0-1,-1 0,1 0,1-1,-1 0,1 0,-1 0,1-1,0 0,0 0,0-1,1 1,15 0</inkml:trace>
  <inkml:trace contextRef="#ctx0" brushRef="#br0" timeOffset="3.647">4939 1272,'-22'40,"2"0,2 2,1 0,2 1,2 1,-4 28,16-69,0 0,-1 0,1 0,0 0,0 0,1 1,-1-1,1 0,-1 0,1 1,0-1,0 0,1 0,-1 1,1-1,-1 0,1 0,0 0,0 0,0 0,1 0,-1 0,1 0,0 0,0 0,0-1,0 1,0-1,0 0,1 1,-1-1,1 0,-1 0,1-1,0 1,0 0,0-1,0 0,0 0,0 0,0 0,0 0,1-1,1 1,12-4,0 0,0-2,0 0,-1-1,0 0,0-1,0-1,-1-1,0 0,-1-1,0 0,0-1,-1-1,-1 0,0-1,-1 0,0-1,5-9,-6 8,0 0,-2 0,0-1,-1 0,0-1,-1 1,1-11,-5 22,-1 1,0 0,0-1,-1 1,0-1,1 1,-1-1,-1 1,1-1,-1 1,1 0,-1-1,-1 1,1 0,-1-1,1 1,-1 0,0 0,-1 0,1 1,-1-1,1 0,-1 1,0 0,0-1,-1 1,1 1,-1-1,0 0,1 1,-4-2,2 2,1 1,-1-1,0 1,0 0,1 0,-1 1,0 0,0-1,0 2,0-1,0 0,0 1,0 0,1 0,-1 0,0 1,1 0,-1 0,1 0,-1 0,1 1,0 0,0-1,0 1,0 1,-11 11</inkml:trace>
  <inkml:trace contextRef="#ctx0" brushRef="#br0" timeOffset="3.647">5589 1131,'-17'10,"1"1,0 1,1 0,0 1,1 1,0 0,1 1,1 0,0 1,1 1,-3 7,13-22,0 0,0 0,0 0,0 0,0 0,1 0,-1 0,1 0,-1 0,1 0,0 0,0 1,0-1,0 0,0 0,0 0,1 0,-1 0,1 0,0 0,-1 0,1 0,0 0,0 0,0 0,0 0,1 0,-1-1,0 1,1 0,-1-1,1 0,0 1,-1-1,1 0,0 0,0 1,1-1,85 20,-60-18,-19-2,1 0,-1 0,0 0,1 2,-1-1,0 1,0 0,-1 1,1 0,-1 0,0 1,0 0,0 0,0 1,-1 0,0 1,5 5,-11-9,0 0,0 0,0 0,0 0,-1 0,1 0,-1 0,0 0,0 0,0 0,0 0,0 0,-1 0,1 0,-1 0,0 0,0 0,0 0,0 0,-1-1,1 1,-1 0,0-1,1 1,-1-1,0 0,-1 1,1-1,0 0,-1 0,1-1,-1 1,-90 44,-26-40,95-7</inkml:trace>
  <inkml:trace contextRef="#ctx0" brushRef="#br0" timeOffset="3.647">5899 848,'155'-115,"-85"88,-69 27,-1 0,1 0,-1 0,0-1,1 1,-1 0,1 0,-1 0,1 0,-1 0,1 0,-1 0,1 0,-1 0,0 0,1 0,-1 0,1 0,-1 1,1-1,-1 0,0 0,1 0,-1 1,1-1,-1 0,0 0,1 1,-1-1,0 0,1 1,-1-1,0 1,1-1,-1 0,0 1,0-1,0 1,1-1,-1 0,0 1,0-1,0 1,0-1,0 1,0-1,0 1,0-1,0 1,0-1,0 0,0 1,0-1,0 1,0-1,-1 1,1-1,0 1,0-1,-1 0,1 1,0-1,-21 31,15-24,-137 144,141-150,-1 1,1 0,-1-1,1 1,0 0,0 0,0 0,0 0,0 0,0 1,1-1,-1 1,1-1,-1 1,1 0,0-1,0 1,0 0,1 0,-1 0,0-1,1 1,0 0,0 0,0 0,0 0,0 0,1 0,-1 0,1-1,0 1,0 0,0 0,0-1,0 1,1 0,-1-1,1 1,-1-1,1 0,0 1,0-1,0 0,2 1,3 1,1-1,-1 1,1-1,0-1,0 1,0-1,0-1,0 0,0 0,0 0,9-1,41 6,-38 0</inkml:trace>
  <inkml:trace contextRef="#ctx0" brushRef="#br0" timeOffset="3.647">6294 1159,'-12'20,"1"2,1-1,1 1,1 1,1 0,1 0,1 0,1 0,1 1,1 0,1 0,2 21,0-40,1-1,-1 1,1-1,0 1,0-1,0 0,0 0,1 0,-1 0,1 0,0 0,1-1,-1 0,0 1,1-1,0 0,0-1,0 1,0-1,0 1,0-1,1-1,-1 1,1-1,-1 1,1-1,0 0,-1-1,1 1,0-1,0 0,2-1,3 2,1-2,0 1,-1-2,1 1,-1-2,1 1,-1-1,0-1,0 0,0 0,-1-1,0 0,1-1,2-2,2-6,0-1,-2 0,0-1,0 0,-1-1,-2 0,1 0,-2-1,0-1,-2 1,0-1,0-1,-2 1,1-15,-3 28,-1 1,0-1,0 1,0-1,-1 0,0 1,0-1,-1 0,0 1,0-1,0 1,0-1,-1 1,0 0,0-1,0 1,-1 0,0 0,0 0,0 1,0-1,-1 1,0 0,0 0,0 0,0 0,-1 1,1 0,-1-1,0 2,0-1,0 1,0-1,0 1,-1 1,1-1,-1 1,-2-1,-51 7,35 1</inkml:trace>
  <inkml:trace contextRef="#ctx0" brushRef="#br0" timeOffset="3.647">6181 1498,'38'-29,"18"-9,4 1,-8 12,-13 16,-8 8,-10 10,-3 3,-5 4,0 0,3-3,3 1,4-2,2-3,-3-8,0-3,-5-3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5:20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1461,'-1'-2,"0"-1,-1 1,1-1,-1 1,1 0,-1 0,0 0,0 0,0 0,0 0,0 0,0 0,-1 1,1-1,0 1,-1 0,1 0,-1 0,0 0,1 0,-1 0,0 1,1-1,-1 1,0 0,0 0,1 0,-1 0,0 0,0 1,-2 0,-86 25,79-22,0 1,0 0,0 1,1 0,0 1,0 0,1 1,0 0,0 0,1 1,0 1,1-1,0 1,0 1,1 0,0 0,1 0,1 1,0-1,0 1,1 1,0-1,1 1,0 4,4-11,1 0,0-1,0 1,0 0,0-1,1 0,0 1,0-1,1 0,-1-1,1 1,0 0,0-1,1 0,-1 0,1-1,0 1,0-1,0 0,0 0,1 0,-1-1,1 0,0 0,-1 0,1-1,0 0,0 0,0-1,1 1,65 26,-69-26,0 1,0-1,-1 0,1 1,0 0,-1 0,0-1,1 1,-1 1,0-1,0 0,0 1,0-1,-1 1,1-1,-1 1,1 0,-1-1,0 1,0 0,0 0,0 0,-1 0,1 0,-1 0,0 0,0 0,0 0,0 0,0 0,-1 0,0 0,1 0,-1 0,0 0,0 0,-1 0,1 0,0-1,-1 1,0-1,0 1,1-1,-1 0,-1 1,1-1,-1 0,-19 14,0-1,-2-1,1-1,-2-1,-19 6,-21 11,-54 41,106-56</inkml:trace>
  <inkml:trace contextRef="#ctx0" brushRef="#br0" timeOffset="247.971">755 1799,'-15'34,"-4"16,5 4,6-12,4-13</inkml:trace>
  <inkml:trace contextRef="#ctx0" brushRef="#br0" timeOffset="400.07">923 1264,'10'-34,"3"-6,-1 9,-7 14,-4 14,-3 14,4 9,2 1</inkml:trace>
  <inkml:trace contextRef="#ctx0" brushRef="#br0" timeOffset="754.309">1036 1969,'26'-96,"5"1,3 1,6-1,-37 89,-2 3,0-1,0 0,0 1,0 0,1-1,0 1,0 0,0-1,0 1,0 0,0 1,1-1,-1 0,1 1,0-1,0 1,0 0,0 0,0 0,1 0,-1 1,0-1,1 1,-1 0,4-1,-4 5,0 0,-1 0,1 1,-1-1,0 0,0 1,0 0,0-1,-1 1,0 0,1 0,-1 0,-1 0,1 0,0 0,-1 0,0 0,0 0,0 0,-1 0,1 0,-1 0,0 0,0 0,0 0,-1 0,0 1,2-4,-3 13,0-8,1 0,0 1,0-1,0 1,1-1,0 1,0 0,1 0,0 0,0-1,0 1,1 0,0-1,1 1,-1 0,1-1,1 1,-1-1,1 0,0 0,0 0,1 0,0-1,0 1,0-1,2 2,-3-5,0-1,0 0,0 1,0-1,0 0,1 0,-1-1,0 1,1-1,-1 1,0-1,0 0,1 0,-1-1,0 1,1-1,-1 1,0-1,0 0,0-1,0 1,1 0,-2-1,1 1,0-1,0 0,-1 0,1 0,1-2,69-73,20-82,-85 141,-5 3</inkml:trace>
  <inkml:trace contextRef="#ctx0" brushRef="#br0" timeOffset="1804.995">1601 1179,'0'-4,"0"0,0 0,1 0,0 0,-1 0,2 1,-1-1,0 0,1 1,-1-1,1 1,0-1,0 1,1 0,-1 0,1 0,-1 0,1 0,0 1,1-1,4-5,0 1,0 1,1 0,0 0,0 0,0 1,1 1,0-1,0 2,0-1,0 1,1 1,-1 0,1 1,8-1,-17 2,-1-1,1 1,0 0,-1 0,1 0,-1 0,1 0,-1 0,1 0,0 0,-1 0,1 1,-1-1,1 1,-1-1,0 1,1 0,-1 0,1-1,-1 1,0 0,0 0,1 0,-1 1,0-1,0 0,0 0,0 0,-1 1,1-1,0 0,0 1,-1-1,1 1,-1-1,1 1,-1-1,0 1,1-1,-1 1,0 0,0-1,0 1,0-1,-1 1,1 1,-32 74,23-59,-7 11,13-26,0 0,0 1,0-1,1 1,-1-1,1 1,0 0,0 0,0 0,1 0,-1 0,1 1,0-1,0 0,1 1,-1-1,1 0,0 1,0-1,0 1,1-1,0 0,0 1,0-1,0 0,0 0,1 0,0 0,0 0,0 0,0 0,1 0,-1-1,1 1,5 0,-1 0,1 0,-1 0,1-1,0-1,0 1,1-1,-1-1,0 1,1-1,-1-1,1 0,-1 0,0 0,1-1,-1-1,0 1,1-1,-1-1,0 1,0-1,-1-1,1 0,-1 0,1 0,-1-1,-1 0,1 0,-1 0,1-2,8-5</inkml:trace>
  <inkml:trace contextRef="#ctx0" brushRef="#br0" timeOffset="2301.444">2476 1207,'-31'47,"1"2,3 0,2 2,2 0,-7 26,20-53,0 0,2 0,1 1,0-1,2 2,1-1,1 1,1-1,2 1,1 14,0-32,1-1,0 1,1-1,0 0,0 0,0 0,1 0,0 0,0-1,1 0,0 0,0 0,0 0,1-1,0 0,0 0,0 0,1-1,0 0,-1 0,1-1,0 0,1 0,-1-1,1 1,2-1,6 2,1-1,-1-1,1 0,0-1,0-1,0-1,-1 0,1-1,0-1,-1 0,13-5,-6 0,-1-1,0-1,-1-1,0 0,0-2,-1 0,-1-2,0 0,-1-1,-1-1,-1 0,0-1,-1-1,-1-1,-1 0,0-1,-2 0,-1 0,0-1,-2-1,0 0,-1 0,-2 0,2-20,-6 30,-1 1,0 0,-1 0,-1-1,0 1,0 0,-1 0,-1 0,0 1,-1-1,0 1,0 0,-1 0,-1 1,0 0,0 0,-1 1,-1-1,1 2,-1-1,-1 1,1 1,-1-1,-1 2,1-1,-1 2,0-1,-1 2,1-1,-1 1,0 1,0 0,0 1,-12-1,1 5,1 0,0 1,0 2,0 0,0 1,1 1,0 1,1 1,-1 1,2 0,-16 12,-8 3</inkml:trace>
  <inkml:trace contextRef="#ctx0" brushRef="#br0" timeOffset="2552.991">2137 1828,'51'-34,"-2"-1,1 2,2 2,1 3,2 2,17-4,-66 27,1 0,0 0,0 1,0 0,0 1,1-1,-1 1,0 0,1 1,-1 0,1 0,-1 1,0 0,1 0,-1 1,0-1,0 2,0-1,0 1,0 0,-1 0,5 4,-1 2,-1 0,1 0,1-1,0-1,0 0,0 0,1-1,0 0,0-1,0-1,1 0,-1 0,1-1,0-1,0 0,0-1,0 0,1-1,-1-1,0 0,0-1,10-2,-1-2,-3 0</inkml:trace>
  <inkml:trace contextRef="#ctx0" brushRef="#br0" timeOffset="3287.987">2674 587,'40'0,"11"-2,0 3,1 2,-1 2,-1 2,28 9,-72-15,-1 1,1 0,0 0,0 1,-1-1,0 1,1 1,-1-1,0 1,-1-1,1 2,-1-1,1 0,-1 1,0 0,-1 0,1 0,-1 0,0 0,-1 1,1-1,-1 1,0 0,0 0,-1 0,0 0,0 0,0 0,-1 6,2 475,22 48,-41-288,4-15,13-229,-1-1,1 1,-1 0,1-1,-1 1,0-1,0 0,0 1,0-1,-1 0,1 1,-1-1,1 0,-1 0,0 0,0 0,1-1,-1 1,-1 0,1-1,0 1,0-1,-1 0,1 0,0 0,-1 0,1 0,-1 0,1-1,-3 1,-86 1,69-3,-27 2,0 2,0 2,0 3,-8 3,-21 3,-30 14,89-27,5-4</inkml:trace>
  <inkml:trace contextRef="#ctx0" brushRef="#br0" timeOffset="3652.524">3661 50,'0'-2,"0"-1,-1 1,1 0,-1-1,0 1,0 0,0-1,0 1,0 0,-1 0,1 0,-1 0,1 0,-1 1,0-1,1 0,-1 1,0-1,0 1,0-1,0 1,-1 0,1 0,0 0,0 0,-1 1,1-1,0 0,-1 1,1 0,-1-1,1 1,-1 0,1 0,0 1,-1-1,1 0,-1 1,1 0,0-1,-1 1,1 0,0 0,0 0,0 0,0 1,0-1,0 1,0-1,0 1,0 0,-1 1,-16 30,1 1,2 1,1 1,2 0,-8 35,2-12,-62 179,80-235,0 0,0 0,0 0,1 0,-1 0,1 1,0-1,0 0,0 0,0 1,0-1,1 0,0 0,0 0,-1 1,2-1,-1 0,0 0,1-1,0 2,9 7</inkml:trace>
  <inkml:trace contextRef="#ctx0" brushRef="#br0" timeOffset="3847.787">3943 220,'-48'43,"-44"53,-17 14,11-1,16-15,19-18,19-18,17-13,9-15,7-8,5-7</inkml:trace>
  <inkml:trace contextRef="#ctx0" brushRef="#br0" timeOffset="4219.202">3718 812,'46'-25,"1"3,0 2,2 2,1 2,32-6,-3 14,-79 8,1 0,0 0,-1 0,1 0,0 1,0-1,-1 0,1 1,0-1,-1 1,1-1,-1 0,1 1,-1-1,1 1,0 0,-1-1,0 1,1-1,-1 1,1 0,-1-1,0 1,1 0,-1-1,0 1,0 0,0 0,0-1,0 1,1 0,-1 0,0-1,0 1,-1 0,1 0,0-1,0 1,0 0,0-1,-1 1,1 0,0-1,-1 1,1 0,0-1,-1 1,1 0,-1-1,1 1,-1-1,0 1,-28 36,27-35,-149 137,-33 38,181-173,-1-1,0 0,1 1,0 0,0 0,0 0,1 0,-1 0,1 0,0 1,0-1,1 1,-1 0,1-1,0 1,0 0,0 0,1 0,0 0,0 0,0-1,1 1,-1 0,1 0,0 0,1 0,-1-1,1 1,0-1,0 1,0-1,1 0,-1 0,1 0,0 0,0 0,1 0,3 1,1 0,0-1,-1-1,1 1,1-1,-1 0,0-1,1 0,-1 0,1-1,-1 0,1 0,0-1,0 0,-1-1,1 0,5-1,149-47,-115 32,2-3,-33 10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5:19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1 310,'4'0,"12"0,8 0,4 0,2 0,2 0,-1 0,-1 0,0 0,0 0,-2 0,1 0,-6 0</inkml:trace>
  <inkml:trace contextRef="#ctx0" brushRef="#br0" timeOffset="265.512">198 0,'-10'38,"-2"28,-1 11,3-1,4-10,1-11,3-10,1-8,1-6,0-2,6-3,0 0,1 0,3-4,0-6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5:46.8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1 213,'2'21,"0"-1,2 1,1-1,0 0,1-1,1 1,1-1,1-1,1 1,0-2,1 1,1-1,1-1,0 0,1-1,1-1,0 0,1-1,0 0,1-1,12 6,1-1,0-2,1 0,0-2,2-2,15 4,101 12,46 7,-2-12,99 12,-253-29,0-2,0-2,0-2,0-1,14-4,270-30,-29 8,-85 16,-40-14,28-2,29-2,-1 20,-208 6,0 0,0 2,0 0,0 1,0 1,0 0,0 1,17 4,29 5,-45-8,-1 1,1 0,-1 1,0 1,0 1,0 0,13 8,-17-8,-1 0,0 1,-1 0,1 1,-2 0,1 0,-1 2,0-1,-1 1,0 1,-1-1,0 2,0-1,-1 1,-1 0,0 0,-1 1,4 11,21 103,-34-140,-2-8,1 0,1 0,1 0,0-1,2 1,0-1,2 1,2-13,-2 21,1-1,1 1,0 0,1 0,0 0,1 0,1 1,0 0,0 0,1 0,1 1,0 0,0 0,1 1,1 0,0 1,0 0,0 0,13-6,1 2,1 2,1 0,-1 1,2 2,-1 1,1 1,1 1,13 0,157-23,452 28,-453 29,-28-17,57 22,0-23,-57 16,104 2,77-30,-316-2,0-1,0-2,-1-2,0 0,0-3,-1 0,0-2,-1-2,0-1,-2-1,26-19,-29 18,0 0,0-2,-2-1,-1-1,-1-2,0 0,-2 0,-1-2,-1-1,-1 0,11-27,5-46,-32 75,-4 23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45:48.6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38,'-1'-2,"1"0,-1 1,0-1,0 0,0 1,0-1,0 1,0-1,0 1,0-1,-1 1,1 0,0 0,-1 0,1 0,-1 0,0 0,1 0,-1 0,0 0,1 1,-1-1,0 1,0-1,0 1,1 0,-1 0,0 0,0 0,0 0,0 0,1 0,-1 0,0 1,0-1,0 1,1 0,-1-1,0 1,1 0,-1 0,1 0,-1 0,1 0,-1 0,0 1,-61 67,62-67,-137 166,83-103,144-155,59-85,-102 117,-30 90,-16-31,2 43,-2-1,-2 0,-2 1,-8 36,7-46,-2 360,-22-196,28-152,2-34</inkml:trace>
  <inkml:trace contextRef="#ctx0" brushRef="#br0" timeOffset="579.278">0 1139,'6'-7,"1"2,-1-1,1 0,0 1,0 1,1-1,-1 1,1 0,0 1,0 0,1 0,-1 1,0 0,1 0,-1 1,1 0,0 1,-1-1,1 2,0-1,-1 1,5 2,-1-3,45-3,0-2,-1-3,0-2,0-2,34-14,361-118,-371 133,-63 15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622 191,'0'878,"0"-870,0-5,0 0,1 0,-1-1,0 1,0 0,0 0,-1-1,1 1,-1 0,0 0,1-1,-1 1,0-1,-1 1,1-1,0 1,-1-1,1 1,-1-1,-2 2,-8 1</inkml:trace>
  <inkml:trace contextRef="#ctx0" brushRef="#br0" timeOffset="384.242">57 164,'93'-37,"264"-21,-45 11,-237 36,-66 8,0 1,0 0,0 1,0 0,0 0,0 1,0 0,0 1,0 0,1 0,-1 1,-1 0,1 0,0 1,0 0,-1 1,10 6,-2-1</inkml:trace>
  <inkml:trace contextRef="#ctx0" brushRef="#br0" timeOffset="817.333">1299 558,'-12'3,"0"1,1 0,-1 0,1 2,0-1,0 1,1 1,0 0,0 0,0 1,1 0,1 1,-1-1,1 2,1-1,-1 1,2 1,-1-1,2 1,-1 0,2 1,-1-1,0 6,0-5,1 0,0 0,0 1,2-1,-1 1,2 0,0 0,0 0,1 0,1 0,0 0,1 0,0-1,1 1,0 0,1 0,-2-10,-1-1,1 1,0 0,0-1,0 1,0-1,0 1,0-1,1 0,-1 0,1 0,0 0,-1-1,1 1,0-1,0 0,0 1,0-1,0-1,0 1,0 0,0-1,1 1,-1-1,0 0,0 0,0 0,1-1,-1 1,0-1,0 0,2 0,4-2,0 0,-1 0,1 0,-1-1,0-1,0 1,-1-1,1 0,-1-1,0 0,0-1,10-13,-1-1,-1-1,-1 0,-1-1,-1 0,0-1,-2 0,3-15,-9 31,0 0,0 0,-1-1,0 1,0-1,-1 0,-1 0,1 0,-1 0,-1 0,0 0,0 0,-1-1,0 1,0 0,-1 0,0 1,-1-1,0 0,0 1,-1-1,0 1,0 0,-1 1,0-1,-1 1,0 0,0 0,0 0,-1 1,1 0,-6-3,4 7,-1 0,0 0,1 0,-1 1,0 0,0 1,0 0,1 1,-1 0,0 0,0 0,1 1,-1 1,1 0,-1 0,1 0,0 1,0 0,1 1,-1 0,1 0,0 0,0 1,1 0,0 0,0 1,0 0,1 0,0 0,0 1,-1 3,-22 39,19-27</inkml:trace>
  <inkml:trace contextRef="#ctx0" brushRef="#br0" timeOffset="1299.64">1779 530,'-57'44,"41"-34,1 1,0 0,0 1,2 1,-1 0,2 1,-1 0,2 1,0 0,1 1,1 0,-3 6,10-16,1-1,0 1,0-1,0 1,1-1,-1 1,1 0,1-1,-1 1,1-1,0 1,0-1,1 1,0-1,0 0,0 1,0-1,1 0,0-1,0 1,0 0,0-1,1 0,0 1,0-1,0-1,1 1,-1-1,5 3,-1-1,-1 0,1 0,1-1,-1 0,1 0,-1-1,1 0,0-1,0 0,1 0,-1-1,0 0,0-1,1 0,-1 0,0-1,9-2,-1-2,0-1,-1-1,0-1,0 0,-1-1,0-1,0 0,-1-1,-1 0,1-2,-2 1,0-1,2-4,13-18,-2 0,-2-2,-1 0,15-36,-28 55,0 0,-1-1,-1 1,-1-1,0-1,-1 1,-2-1,0 0,-1 0,-1 0,0 0,-2 0,0 0,-2 0,0 0,-1 1,-1-1,-1 1,0 0,-2 0,0 1,-1 0,-1 1,0 0,-2-1,5 11,-1 1,1-1,-1 1,0 0,-1 1,1 0,-1 0,0 1,-1 0,1 0,0 1,-1 1,0 0,0 0,0 0,0 1,0 1,0 0,0 0,0 1,0 0,1 1,-1 0,0 1,0 0,1 0,0 1,0 0,0 1,0 0,-4 3,-1 3,1 1,0 1,0 0,1 0,1 1,0 1,1 0,1 1,0-1,1 2,1-1,0 1,2 0,0 0,0 1,2 0,0 0,1 0,1 0,0 0,2 0,0 0,1 0,1 0,0-1,2 1,0-1,1 0,0 0,1 0,1-1,3 2,-2 1,2-1,0 0,1-1,1 0,1-1,0-1,1 0,1-1,0-1,0 0,2-1,-1-1,2-1,-1 0,1-1,1-1,0-1,0-1,0-1,0 0,1-2,0 0,0-1,0-1,12-2,46-10,-49 5</inkml:trace>
  <inkml:trace contextRef="#ctx0" brushRef="#br0" timeOffset="2294.434">2738 446,'-24'5,"1"1,0 2,1 0,0 1,0 1,1 1,0 1,0 1,2 0,0 2,0 0,2 2,0-1,-3 6,14-13,0 1,0 0,1 0,1 0,0 0,0 1,1 0,0 0,1 0,0 0,0 0,2 0,-1 1,1-1,1 0,1 6,-1-14,0 0,0 1,1-1,-1 0,1 1,0-1,0 0,0 0,0-1,1 1,-1 0,1-1,-1 1,1-1,0 0,0 0,0 0,0 0,0-1,1 1,-1-1,0 0,1 0,-1 0,1 0,0-1,-1 1,1-1,-1 0,1 0,-1 0,1 0,1-1,6 0,0-1,0 0,0-1,0 0,0 0,0-1,-1-1,0 0,0 0,2-2,12-13,-1 0,-2-1,0-2,-1 0,-1-1,-1 0,2-8,2 1,68-89,-90 119,1 1,-1-1,1 1,-1-1,1 1,-1-1,1 1,0-1,-1 1,1 0,0 0,-1-1,1 1,0 0,-1 0,1-1,0 1,0 0,-1 0,1 0,0 0,-1 0,1 0,0 0,0 1,-1-1,1 0,0 0,-1 0,1 1,0-1,-1 0,1 1,0-1,-1 1,1-1,-1 1,1-1,-1 1,1-1,-1 1,1-1,-1 1,0 0,1-1,-1 1,0-1,1 1,-1 0,0 0,0-1,0 1,1 0,-1-1,0 1,0 0,0 0,4 44,-18 42,10-78,1 0,1 0,-1 0,2 1,-1-1,1 0,1 1,-1-1,2 1,-1-1,1 0,1 1,0-1,0 0,0 0,1 0,1 0,0 0,0-1,0 0,6 7,-8-12,0 0,1 0,-1 0,1-1,-1 1,1-1,0 0,0 1,1-1,-1-1,0 1,1 0,-1-1,1 0,-1 1,1-1,-1-1,1 1,0-1,-1 1,1-1,0 0,0 0,-1-1,1 1,0-1,-1 0,1 0,0 0,-1 0,1 0,-1-1,0 0,1 0,0-1,13-9,-1-1,0-1,0 0,-2-1,0-1,0 0,-2-1,0 0,-1-1,-1 0,0-1,-1-2,49-77,-33 72,-27 55,-2-12,1 0,1 0,0 0,2 1,0-1,1 0,0 1,1-1,2 0,0 2,-2-11,0 0,1 0,1 0,-1-1,1 1,0-1,1 0,0 0,0 0,0-1,1 0,0 0,0 0,1 0,-1-1,1 0,0-1,1 0,-1 0,1 0,6 1,-9-3,-1-1,1 0,0 0,0 0,0 0,0-1,0 0,0 0,0-1,0 1,-1-1,1 0,0 0,0-1,0 1,-1-1,1 0,-1 0,0-1,1 1,-1-1,0 0,-1 0,1-1,0 1,-1-1,0 1,0-1,0 0,0-1,1-1,64-147,-67 150,65-201,-51 173,-15 32,0-1,0 0,0 1,0-1,0 1,0-1,0 1,0-1,0 0,1 1,-1-1,0 1,0-1,0 0,0 1,1-1,-1 0,0 1,0-1,1 1,-1-1,0 0,0 0,1 1,-1-1,0 0,1 0,-1 1,1-1,-1 0,0 0,1 0,-1 0,1 1,-1-1,0 0,1 0,-1 0,1 0,-1 0,1 0,-1 0,0 0,1 0,-1 0,1-1,-1 1,1 0,-1 0,0 0,1 0,-1-1,0 1,1 0,-1 0,0-1,1 1,-1 0,0 0,1-1,-1 1,0 0,0-1,1 1,-1-1,0 1,0 0,0-1,0 1,1-1,9 147,32 121,-14-104,-7 1,-4 61,-14-182,-2 0,-2 1,-1-1,-3 0,-1 0,-2 0,-3-1,-1 0,-1-1,-3 0,-1-1,-13 18,10-24,-2-1,-1-1,-2-1,0-2,-26 23,47-48,1-1,-1 1,1-1,-1 0,0 0,0 0,-1 0,1-1,0 0,-1 0,0 0,1 0,-1-1,0 0,0 0,0 0,0 0,0-1,0 0,1 0,-1 0,0-1,0 1,0-1,0 0,0-1,0 1,1-1,-1 0,1 0,-1-1,1 1,0-1,0 0,0 0,0 0,1-1,-1 1,1-1,0 0,0 0,0 0,0 0,1-1,-3-16,2 0,0 0,2 0,0 0,1 0,1 0,1-1,1 1,1 1,1-1,0 1,2-1,1 0,7-26,3 1,1 0,2 2,2 0,2 2,2 0,1 2,3 1,1 2,1 0,2 3,2 1,1 1,-29 25,0 1,1 0,0 0,0 1,0 0,0 0,1 1,0 1,0 0,0 1,4-1,9 1</inkml:trace>
  <inkml:trace contextRef="#ctx0" brushRef="#br0" timeOffset="14781.407">4319 474,'4'-5,"3"-6,3-6,2-5,2 1,0 9,-4 7</inkml:trace>
  <inkml:trace contextRef="#ctx0" brushRef="#br0" timeOffset="15181.627">4459 841,'-4'5,"-3"-4,6-1,-2-1,4-1,2-4,5-1,7-5,4-4,0 0</inkml:trace>
  <inkml:trace contextRef="#ctx0" brushRef="#br0" timeOffset="33547.464">1 1518,'45'11,"1"-2,0-3,0-1,0-2,1-3,39-4,15 2,590 2,-271 28,681-27,-128-1,-805 13,-128-8,0-1,0-2,0-2,1-1,19-4,156-15,-77-5,59-6,-143 31,-30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28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879 1,'-2'18,"0"0,-2 1,0-1,-1 0,-1-1,-1 1,0-1,-1-1,-5 6,-20 50,-108 200,41-91,-70 130,91-122,57-130,-2-1,-2-1,-19 26,-9 7,59-124,-2 18,-2 0,0 0,-1 0,0 0,-1 0,-1 0,-1 1,0-1,-1 1,-1-1,0 1,-1 0,-1 1,0 0,-1 0,0 0,-1 1,-1 0,0 1,0 0,-5-2,14 13,-1 0,1 0,-1 0,1 0,0 0,-1 0,1 0,0 0,0 0,-1-1,1 1,0-1,1 1,-1-1,0 1,0-1,0 1,1-1,-1 0,1 1,0-1,-1 0,1 0,0 1,0-1,0 0,0 1,0-1,0 0,1 0,-1 1,0-1,1 0,0 1,-1-1,1 0,0 1,0-1,0 1,0 0,0-1,0 1,0 0,0-1,1 1,-1 0,0 0,1 0,-1 0,1 0,-1 0,1 1,12-6,0 1,1 1,0 1,0 0,0 0,0 2,0 0,0 1,0 0,12 2,4-1,140 26,-153-23,-1 1,1 0,-1 2,0 0,0 0,-1 2,0 0,8 7,-22-15,0 1,0 0,0 0,0 0,-1 0,1 0,0 0,-1 1,0-1,1 0,-1 1,0-1,0 1,0 0,-1-1,1 1,-1 0,1-1,-1 1,0 0,0-1,0 1,0 0,-1-1,1 1,-1 0,0-1,1 1,-1 0,0-1,-1 1,1-1,0 0,-1 1,1-1,-1 0,0 0,1 0,-1 0,0 0,-1-1,1 1,0 0,0-1,-1 0,1 1,0-1,-1 0,1 0,-2 0,-223 98,6-12,266-103,-22 4</inkml:trace>
  <inkml:trace contextRef="#ctx0" brushRef="#br0" timeOffset="1466.293">1219 1412,'3'-3,"-1"0,1 1,-1-1,1 0,-1 0,0-1,0 1,0 0,0-1,-1 1,1-1,-1 0,0 1,0-1,0 0,-1 0,1 0,-1 0,0 1,0-1,-1 0,1 0,-1 0,1 0,-1 1,0-1,-1 0,1 1,-1-1,1 1,-1-1,0 1,0 0,-1 0,1 0,-1 0,1 0,-1 0,-1 0,-4 1,1 0,-1 0,0 1,0 0,1 1,-1 0,0 0,0 0,1 1,-1 0,0 1,1 0,-1 0,1 0,0 1,-1 0,1 1,-3 2,-114 87,88-57,3 1,1 3,1 0,3 2,-16 31,38-62,1 0,0 0,1 1,0-1,1 1,0 0,1 0,1 0,-1 5,2-13,0 1,0-1,0 1,1-1,-1 1,1-1,0 1,1-1,-1 0,1 0,-1 1,1-1,1 0,-1-1,0 1,1 0,0-1,0 1,0-1,0 0,1 0,-1 0,1-1,0 1,-1-1,4 2,7-1,0 0,0 0,1-1,-1-1,1-1,-1 0,1-1,-1 0,0-1,1-1,-1 0,0-1,0 0,-1-1,1-1,-1 0,0-1,-1 0,0-1,0 0,0-1,7-8,14-10,-1-2,-1-1,-2-1,-1-1,-1-2,-2-1,-2 0,16-34,-33 59,-1 0,1-1,-2 1,0-1,0 0,-1-1,-1 1,0-1,0 1,-1-1,0-10,-1 23,0-1,-1 0,1 1,0-1,0 0,0 0,-1 1,1-1,0 0,0 0,-1 1,1-1,0 0,-1 0,1 0,0 0,0 1,-1-1,1 0,0 0,-1 0,1 0,0 0,-1 0,1 0,0 0,-1 0,1 0,0 0,-1 0,1 0,0 0,-1 0,1 0,0 0,-1-1,1 1,0 0,-1 0,1 0,0-1,0 1,-1 0,1 0,0 0,0-1,-1 1,1 0,0-1,0 1,0 0,0 0,-1-1,1 1,0 0,0-1,0 1,0 0,0-1,0 1,0-1,-15 29,9-13,0 1,0 0,2 0,0 1,1-1,0 1,2 0,0 0,0 0,2 0,0 0,1 0,1-1,0 1,1-1,1 0,1 0,0 0,6 9,-7-18,0-1,1 1,-1-1,1-1,1 1,-1-1,1 0,0-1,0 1,0-2,1 1,-1-1,1 0,0 0,0-1,0 0,0 0,0-1,1 0,7-1,0-5</inkml:trace>
  <inkml:trace contextRef="#ctx0" brushRef="#br0" timeOffset="2484.52">1021 932,'0'-1,"-1"1,1-1,0 1,-1 0,1-1,0 1,0-1,-1 1,1-1,0 1,0-1,-1 0,1 1,0-1,0 1,0-1,0 1,0-1,0 0,0 1,0-1,0 1,0-1,0 1,1-1,-1 1,0-1,0 0,0 1,1-1,-1 1,0 0,1-1,-1 1,0-1,1 1,-1-1,1 1,-1 0,1-1,-1 1,1 0,-1-1,1 1,-1 0,1 0,-1-1,1 1,-1 0,1 0,-1 0,1 0,0 0,-1 0,1 0,-1 0,1 0,-1 0,2 0,38-5,-40 4,35 2,0 1,0 2,0 1,-1 1,31 11,-45-12,82 28,-102-33,-1 0,1 0,0 0,0 0,0-1,-1 1,1 0,0 0,0-1,0 1,-1 0,1 0,0 0,0-1,0 1,0 0,0-1,0 1,0 0,0 0,-1-1,1 1,0 0,0 0,0-1,0 1,0 0,1-1,-1 1,0 0,0 0,0-1,0 1,0 0,0-1,0 1,0 0,1 0,-1 0,0-1,0 1,0 0,1 0,-1-1,0 1,0 0,0 0,1 0,-1 0,0 0,0-1,1 1,-1 0,0 0,1 0,-1 0,0 0,0 0,1 0,-1 0,0 0,-22-28,18 22,-155-213,146 186,11 19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30.4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1783 138,'-88'79,"4"5,4 3,4 3,-28 48,-178 277,178-249,8 5,-36 96,113-222,-16 25,3 1,3 2,4 0,2 2,4 1,3 0,4 1,3 1,2 46,8-103,2 0,0 1,2-2,0 1,1 0,1-1,1 0,1-1,1 0,0 0,2-1,0 0,1-1,0-1,2 0,-1-1,14 11,2 1,0-1,2-1,0-2,2-1,0-2,2-1,0-2,1-1,0-2,1-2,1-1,0-2,1-2,26-2,0-2,1-3,-1-4,0-2,0-3,-1-3,-1-3,0-2,15-9,-20 5,-2-1,0-4,-2-2,-1-2,-2-2,0-3,-3-2,20-20,-15 5,-2-2,-2-3,-3-2,-3-1,-2-3,-3-1,-3-2,20-54,-24 45,-4-2,-3-1,-3 0,-4-2,-4 0,-3-1,-3-1,-4 1,-4-1,-3 1,-7-29,0 45,-4 1,-2 0,-2 1,-4 1,-2 1,-3 1,-15-23,22 49,-1 0,-1 2,-2 0,-1 1,-1 2,-2 1,-1 1,-1 1,-1 2,-1 1,-1 1,-34-16,1 10,-1 3,-1 3,0 3,-2 3,0 3,-1 3,0 4,0 2,-1 3,1 4,-55 9,91-8,0 2,-1 1,2 2,-1 1,2 2,-1 2,2 0,0 2,1 2,0 1,1 1,-5 7,-24 29,2 3,2 2,4 3,2 2,3 2,3 2,-18 42,-74 146,12 6,-70 225,157-396,5 2,4 1,4 2,5 0,3 1,5 3,8-85,1 1,0 0,2 0,0 0,1 0,0 0,2-1,0 1,1-1,0 0,2 0,0-1,1 1,0-2,1 1,1-1,1-1,0 0,4 3,13 2,0-1,2-2,0-1,1-1,1-2,0-1,0-1,1-2,0-1,1-2,-1-1,1-1,0-3,0 0,27-5,105-12,0-7,-2-8,-2-6,-1-8,15-12,-57 21,-25 9,-15 5,-1-2,-1-4,36-21,-73 28,-1-1,-1-2,-1-2,-1-2,-2-1,-1-1,-1-2,-2-2,9-13,16-29,-4-2,-3-2,-3-2,-4-2,-5-2,-2-2,-5 0,-4-2,-3-1,-5-1,4-80,-12 94,-5 0,-2 0,-5-1,-2 1,-4 0,-4 1,-16-52,24 110,-1 0,-1 1,-1 0,-1 0,-1 0,0 1,-1 1,-1 0,-1 0,0 1,-1 1,-1 0,0 1,-1 1,0 0,-1 1,-1 1,0 1,-1 0,-24-5,-1 3,0 2,-1 1,0 3,0 1,-1 3,1 1,-1 2,1 3,0 1,-31 9,-15 4,1 4,0 4,3 4,0 3,2 5,2 3,2 4,1 3,3 3,2 4,3 3,2 3,3 4,-39 49,25-17,4 3,4 4,5 3,5 2,5 3,5 3,-22 73,36-81,4 2,6 1,4 1,5 2,5 0,2 64,10-143,3 0,0 0,3 0,0 0,2-1,2 0,1 0,2 0,0-1,3 0,0-1,2-1,2 0,0-1,2-1,1 0,14 13,-10-19,1-1,1-1,1-2,1-1,0-1,1-1,0-1,2-2,-1-1,1-1,1-2,-1-1,2-2,-1 0,9-2,20-1,0-2,-1-3,1-2,-1-4,0-1,-1-4,44-16,-10-3,-2-4,-2-4,-2-4,-2-4,-2-3,53-45,7-19,-4-6,-6-6,6-19,-42 41,-6-4,-4-4,-5-4,-6-3,27-63,-70 119,-3-2,-3-1,-3-1,-3-1,-4-1,-2 0,-3-2,-4 1,-2-1,-4 0,-6-47,2 82,-2 0,-1 0,-2 0,-2 0,-1 1,-2 1,-2 0,-1 1,-1 0,-2 1,-2 1,-1 1,-1 1,-2 0,-1 2,-1 1,-2 1,0 1,-24-15,20 23,-1 0,-1 2,-1 2,0 1,0 2,-1 1,-1 2,0 1,0 2,0 1,0 3,-4 1,-35 2,-1 5,2 2,-1 4,2 3,-34 13,-28 17,3 5,2 7,3 5,2 6,4 5,3 5,3 6,-32 35,82-66,1 3,4 2,2 3,2 3,4 2,2 2,4 2,3 2,-13 33,19-7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59,'129'-31,"-72"20,-1 3,1 3,1 2,48 4,-87-1,32 5,-33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0,'39'10,"31"3,9-6,-4-3,-10-3,-12-2,-9-5,-13-2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5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86,'-14'-7,"-1"0,1 1,-1 1,-1 0,1 1,0 1,-1 0,0 1,0 1,0 1,1 0,-1 1,0 0,0 1,1 1,-1 1,-14 5,10 1,1 1,-1 0,2 2,0 0,1 1,0 1,1 1,0 0,2 1,0 0,1 1,0 1,2 0,0 1,1 0,1 1,1 0,1 0,1 0,1 1,0 2,3-19,0 1,0-1,0 1,1-1,0 1,0-1,1 1,-1 0,1-1,0 1,1 0,-1-1,1 1,0 0,1-1,-1 0,1 1,0-1,1 0,-1 0,1 0,0 0,0 0,0 0,1-1,0 0,0 0,0 0,0 0,1-1,-1 1,1-1,0 0,0 0,0-1,4 2,1-2,-1-1,1 0,-1-1,1 0,-1 0,1-1,-1-1,1 1,-1-1,0-1,0 0,0 0,0-1,0 0,-1 0,5-4,123-95,-88 58,-2-3,-2-1,-2-3,-2-1,-3-2,22-43,-7 14,-60 122,-9 13,3 1,1 1,3 0,2 1,1 33,6-65,1 1,2-1,0 1,1-1,2 0,0 0,1 0,1-1,3 4,22 59,-25-68</inkml:trace>
  <inkml:trace contextRef="#ctx0" brushRef="#br0" timeOffset="366.025">1296 255,'-10'28,"-2"20,-1 7,4-3,2-4,2-5,-2-6,0-5,1-2,2-1,1-2,-4 0,0 0,1 1,1-1,2-4</inkml:trace>
  <inkml:trace contextRef="#ctx0" brushRef="#br0" timeOffset="612.463">873 763,'33'5,"26"-3,8-3,-3 0,-8 0,-8-1,-8-3,-5-3,-5 2,-2 0,-5 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4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756 26,'-5'-3,"-1"0,0 0,-1 0,1 0,-1 1,1 0,-1 1,1-1,-1 1,0 1,0-1,0 1,1 0,-1 1,0-1,-1 2,-31 5,1 1,1 2,0 2,0 1,1 2,1 2,1 1,0 1,1 2,1 1,-26 25,56-46,-1 0,1-1,0 1,0 0,0 0,0 1,0-1,0 0,1 0,-1 1,0 0,0-1,1 1,-1 0,1-1,0 1,0 0,-1 0,1 0,0 0,1 0,-1 1,0-1,1 0,-1 0,1 0,-1 1,1-1,0 0,0 0,0 1,0-1,1 0,-1 1,1-1,-1 0,1 0,0 0,0 0,0 0,0 0,0 0,0 0,0 0,2 1,8 4,-1-1,2-1,-1 0,1 0,-1-1,1-1,0 0,1 0,-1-1,0-1,1 0,-1-1,1 0,-1-1,9-2,4 3,1-1,-1 2,0 1,0 1,0 0,0 2,1 2,-25-7,1 0,-1 0,0 1,1-1,-1 1,0-1,1 1,-1-1,0 1,0 0,0-1,1 1,-1 0,0 0,0 0,0 0,0 0,0 0,-1 0,1 0,0 1,0-1,-1 0,1 0,-1 1,1-1,-1 0,1 1,-1-1,0 1,0-1,0 0,0 1,0-1,0 1,0-1,0 0,0 1,-1-1,1 0,0 1,-1-1,0 0,1 1,-1-1,0 0,1 0,-1 0,0 1,0-1,0 0,0 0,-1 0,-56 57,-12-9,-1-3,-75 36,-17 10,86-51,96-40,172-106,-150 80</inkml:trace>
  <inkml:trace contextRef="#ctx0" brushRef="#br0" timeOffset="299.312">1123 196,'-17'39,"-4"4,2 1,2 1,2 1,2 0,-2 19,14-61,0 1,0 0,0 0,1-1,0 1,0 0,0 0,1 0,-1-1,1 1,0 0,1-1,-1 1,1 0,0-1,0 0,0 0,1 1,0-1,-1 0,1-1,1 1,-1-1,0 1,1-1,0 0,-1 0,1 0,1-1,-1 0,0 0,0 0,1 0,0 0,3 0,8 1,0-2,0 0,1 0,-1-2,0 0,0-1,1 0,-1-1,-1-1,1-1,-1 0,1-1,-1-1,-1 0,0-1,0 0,0-1,-1-1,0 0,-1-1,0 0,-1-1,0 0,-1-1,1-2,3-2,-1 1,-1-2,-1 0,0 0,-1-1,-1-1,-1 1,-1-1,0-1,-2 1,0-1,-2 0,0 0,-1 0,-1-16,-2 29,0 0,-1 0,0-1,0 1,-1 0,0 1,0-1,0 0,-1 1,-1 0,1 0,-1 0,0 0,-1 1,0 0,0 0,0 1,0-1,-1 1,0 1,0-1,0 1,-1 0,1 1,-1 0,0 0,0 1,0 0,0 0,-1 1,1 0,0 0,-1 1,1 0,0 0,-1 1,1 0,0 1,0 0,-1 0,2 1,-1 0,0 0,0 1,-3 2,-68 71,61-51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5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57 735,'0'68,"0"103,-17 126,4-39,5-229,-4-41,8-34,1-1,3 0,2 1,2-1,2 1,2 0,2 1,2 0,8-18,-4 16,2 0,2 1,2 1,26-38,-43 73,1 0,0 0,0 1,1 0,0 1,0-1,1 1,0 1,1-1,0 1,0 1,0 0,3-1,-9 6,0 1,-1 0,1 0,0 0,-1 0,1 0,0 0,-1 1,1-1,0 1,-1 0,1 0,-1 0,1 0,-1 0,0 1,1-1,-1 1,0-1,0 1,0 0,0 0,0 0,-1 0,1 0,0 0,-1 0,0 1,1-1,-1 0,0 1,0-1,0 2,26 90,-24-67,-3-22,-1 1,1-1,1 0,-1 0,1 0,0 1,0-1,1 0,-1 0,1-1,0 1,0 0,1 0,0-1,-1 0,2 1,-1-1,0 0,1-1,1 2,11 4</inkml:trace>
  <inkml:trace contextRef="#ctx0" brushRef="#br0" timeOffset="1665.798">1496 735,'-3'-10,"3"7,0 0,0-1,0 1,-1 0,1-1,-1 1,0 0,0 0,0-1,0 1,-1 0,1 0,-1 0,0 0,0 1,0-1,0 0,0 1,0 0,-1-1,0 1,1 0,-1 0,0 0,0 1,0-1,0 1,0-1,0 1,0 0,-1 0,1 0,0 1,0-1,-1 1,1 0,-1 0,1 0,0 0,-2 1,-7 6,0 1,0 1,1 0,0 1,1 0,0 0,1 1,0 0,0 1,1 0,1 0,0 1,0-1,2 2,0-1,0 1,0 5,-26 133,31-147,0 1,0-1,0 0,1 0,0 0,0 0,0 0,1 0,0 0,0 0,0-1,0 1,1-1,0 1,0-1,0 0,0 0,1 0,-1 0,1-1,0 0,0 0,0 0,1 0,-1 0,1-1,-1 0,5 2,0-2,0 1,0-2,0 1,1-1,-1-1,0 1,0-2,1 1,-1-1,0-1,0 0,0 0,0 0,0-1,0-1,-1 1,1-2,5-3,134-104,-120 84,-1-2,-2 0,-1-2,-1-1,-2-1,-1 0,-2-2,-1 0,-2-1,-1 0,-3-1,7-35,-11 22,-2 0,-3 0,-1 0,-4-18,1 55,0-1,0 1,-1 0,-1-1,-1 1,0 1,-1-1,0 1,-1 0,-7-10,11 17,-1 1,0 0,0-1,-1 1,0 1,0-1,0 1,0 0,0 0,-1 1,0-1,0 1,0 0,0 1,0-1,0 1,-1 1,1-1,-1 1,0 0,1 1,-1-1,0 1,-4 1,-1 1,1 1,0 0,0 0,0 1,0 1,1 0,0 0,0 1,0 0,1 1,0 0,0 0,0 1,1 0,0 1,1 0,0 0,0 1,1-1,-2 6,-5 10,0 1,2 0,0 1,2 0,1 1,2 0,-3 21,4-28,2 0,1 0,0 0,1 1,2-1,0 0,1 0,1 0,1 0,1 0,1-1,0 0,2 0,0 0,2-1,0 0,1-1,2 2,1-2,2 0,0 0,1-2,0 0,2-1,0 0,0-2,2-1,-1 0,1-1,1-1,14 4,15-10,-33-8</inkml:trace>
  <inkml:trace contextRef="#ctx0" brushRef="#br0" timeOffset="2036.609">2427 397,'-21'28,"2"1,0 1,2 1,1 0,2 1,1 1,2 0,-5 23,14-48,0 0,1 1,0-1,1 0,0 0,0 1,1-1,0 0,0 0,1 0,0 0,0 0,1 0,0 0,1-1,0 1,0-1,0 0,1 0,0-1,0 1,1-1,-1 0,1 0,1-1,-1 0,7 4,-5-3,0 0,1 0,0 0,0-1,0-1,1 0,-1 0,1 0,0-2,0 1,0-1,0 0,1-1,-1-1,0 1,1-1,-1-1,0 0,0-1,1 0,-1 0,0-1,-1 0,1-1,0 0,-1-1,0 0,0 0,-1-1,1 0,-1 0,0-1,-1 0,0-1,2-1,-1-3,1 0,-2 0,1-1,-2 0,0 0,0-1,-2 1,1-1,-2 0,0-1,0 1,-1 0,-1-1,-1 0,0 1,-1-1,0 1,-1-1,-1 1,0 0,-1 0,-1 0,0 0,0 1,-2 0,0 0,2 6,-1 0,-1 1,1 0,-1 0,0 1,0 0,-1 0,0 0,1 1,-1 0,-1 1,1 0,0 0,-1 1,0 0,1 0,-1 1,0 0,-3 1,-14 3</inkml:trace>
  <inkml:trace contextRef="#ctx0" brushRef="#br0" timeOffset="2352.696">2259 735,'27'-10,"4"-3,1 1,0 1,1 2,0 1,0 2,1 1,8 2,-35 4,1 0,-1 1,0 0,0 0,0 1,0 0,-1 0,1 0,-1 1,0 0,0 0,0 1,0 0,-1 0,0 0,0 1,0-1,-1 1,0 0,2 4,61 57,-63-64,-2-1,0 0,1 0,-1 0,0-1,0 1,1-1,-1 1,1-1,-1 0,1 0,0 0,-1-1,1 1,0-1,0 1,-1-1,1 0,0 0,0 0,-1 0,1 0,0-1,0 1,-1-1,1 0,0 0,-1 0,2-1,7-7</inkml:trace>
  <inkml:trace contextRef="#ctx0" brushRef="#br0" timeOffset="3806.007">1073 1385,'12'-12,"0"1,1 0,1 1,0 0,0 1,1 1,0 0,1 1,-1 1,1 0,13-2,-28 8,97-27,1 4,1 5,0 4,89 0,-81 5,351-33,-301 9,-141 25</inkml:trace>
  <inkml:trace contextRef="#ctx0" brushRef="#br0" timeOffset="4354.31">1835 1526,'-15'5,"0"2,0 0,0 0,1 2,0-1,1 2,0 0,0 1,1 0,1 0,-1 2,2-1,-4 7,11-14,0 0,0 0,0 1,1-1,0 1,0-1,0 1,1 0,0 0,0 0,0 0,1 0,0 0,0-1,1 1,-1 0,1 0,1 0,-1 0,1 0,0-1,0 1,0-1,1 0,0 1,0-1,1 0,-1-1,1 1,0-1,0 1,0-1,1 0,0-1,-1 1,4 1,-1-4,0 1,1-1,-1 0,1 0,-1-1,0 0,1 0,-1-1,1 0,-1-1,0 1,0-1,0 0,0-1,0 0,0 0,0-1,-1 1,0-1,5-5,111-105,-100 90,-1-1,-1-1,-1 0,-2-1,-1-2,0 1,-3-2,0 0,-2 0,-1-1,-1 0,-2-1,-1 0,-2 0,-1 0,-1-28,-2 56,1 1,-1 0,0 0,0-1,-1 1,1 0,-1 0,0-1,1 1,-1 0,-1 0,1 0,0 0,-1 0,0 0,1 1,-1-1,0 0,0 1,-1 0,1-1,0 1,-1 0,0 0,1 0,-1 1,0-1,0 0,0 1,0 0,0 0,0 0,0 0,0 0,-1 1,1-1,0 1,0 0,-1 0,1 0,0 1,0-1,-1 1,1-1,0 1,0 0,0 1,0-1,0 0,-1 1,-6 7,-1 0,2 0,-1 1,1 1,1-1,0 1,0 1,1-1,1 1,0 1,0-1,2 1,-2 4,-3 9,1 0,1 1,1 0,2 0,0 0,2 0,1 1,1-1,2 1,0-13,1-1,0 1,1-1,0 0,1 0,1-1,1 0,-1 0,2 0,0-1,1 0,0 0,0-1,1 0,1-1,0 0,0-1,8 5,-8-8,-1-1,1-1,0 0,0-1,0 0,0-1,1 0,-1 0,1-1,-1-1,1 0,-1-1,1 0,-1 0,1-2,-1 1,0-1,1-1,6-3</inkml:trace>
  <inkml:trace contextRef="#ctx0" brushRef="#br0" timeOffset="4707.262">2738 1215,'-69'107,"5"2,-16 48,35-31,44-121,0 0,1-1,-1 1,1 0,0-1,0 1,1 0,-1 0,1-1,0 1,0-1,1 1,-1-1,1 1,0-1,0 0,1 0,-1 0,1 0,0 0,0 0,0-1,0 0,1 1,-1-1,3 1,3 1,1 0,0 0,0-1,0 0,1-1,-1 0,1-1,0 0,0-1,-1 0,1 0,0-1,0-1,0 0,0 0,0-1,-1 0,1-1,-1-1,1 1,-1-2,0 1,-1-1,1-1,-1 0,0 0,0-1,0 0,21-48,-26 35</inkml:trace>
  <inkml:trace contextRef="#ctx0" brushRef="#br0" timeOffset="4884.706">2456 1469,'38'0,"42"0,12 0,-5 0,-12 0,-15 0,-17 0</inkml:trace>
  <inkml:trace contextRef="#ctx0" brushRef="#br0" timeOffset="5284.784">3274 227,'93'314,"-78"-260,11 19,-4 1,-3 2,-3 0,-4 0,-3 2,-4-1,-2 0,-6 24,-1-57,-3-1,-1 0,-2 0,-2-1,-2 0,-2-1,-2-1,-1 0,-2-2,-1 0,-3-2,0 0,-24 23,-64 34,78-69</inkml:trace>
  <inkml:trace contextRef="#ctx0" brushRef="#br0" timeOffset="5835.79">1045 87,'-20'17,"0"0,1 2,1 0,1 1,1 1,1 1,0 0,2 1,1 0,-1 3,-14 38,2 1,4 1,2 1,3 0,3 1,3 1,3 0,4 0,2 1,5 35,-2-49,2-1,2 0,2 0,3 0,3-1,1-1,3-1,3 0,1-1,3-2,2 0,2-2,2-1,2-1,2-2,19 17,-32-36,1-2,1-1,1 0,0-2,2-1,0-1,1-2,1 0,0-2,1-1,0-2,9 2,1-5,-6-2</inkml:trace>
  <inkml:trace contextRef="#ctx0" brushRef="#br0" timeOffset="6517.531">3669 312,'110'-36,"60"-9,-168 44,0 1,0 0,0-1,0 1,0 0,0 0,0 0,0 1,0-1,0 0,0 1,0-1,0 1,0 0,0 0,0 0,0 0,0 0,0 0,-1 0,1 0,0 1,-1-1,1 1,-1-1,0 1,0-1,1 1,-1 0,0 0,0 0,0 0,-1 0,1 0,0 0,-1 0,1 0,-1 0,0 0,0 0,0 0,0 0,0 0,0 0,0 0,-1 0,1 0,-1 0,1 0,-1 0,0 0,0 0,0 0,0 0,0 0,-1 0,-146 231,113-146,34-84,1 0,0 0,0 0,1 0,-1 0,0-1,1 1,0 0,0 0,0 0,0-1,0 1,0-1,1 1,-1-1,1 1,-1-1,1 0,0 0,0 0,0 0,1 0,-1 0,0 0,1-1,-1 1,1-1,-1 0,1 0,0 0,0 0,14 3,0-1,0 0,0-2,0 0,0 0,0-2,0 0,0-1,0-1,0-1,0 0,-1-1,16-7,32-6,-40 12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28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879 1,'-2'18,"0"0,-2 1,0-1,-1 0,-1-1,-1 1,0-1,-1-1,-5 6,-20 50,-108 200,41-91,-70 130,91-122,57-130,-2-1,-2-1,-19 26,-9 7,59-124,-2 18,-2 0,0 0,-1 0,0 0,-1 0,-1 0,-1 1,0-1,-1 1,-1-1,0 1,-1 0,-1 1,0 0,-1 0,0 0,-1 1,-1 0,0 1,0 0,-5-2,14 13,-1 0,1 0,-1 0,1 0,0 0,-1 0,1 0,0 0,0 0,-1-1,1 1,0-1,1 1,-1-1,0 1,0-1,0 1,1-1,-1 0,1 1,0-1,-1 0,1 0,0 1,0-1,0 0,0 1,0-1,0 0,1 0,-1 1,0-1,1 0,0 1,-1-1,1 0,0 1,0-1,0 1,0 0,0-1,0 1,0 0,0-1,1 1,-1 0,0 0,1 0,-1 0,1 0,-1 0,1 1,12-6,0 1,1 1,0 1,0 0,0 0,0 2,0 0,0 1,0 0,12 2,4-1,140 26,-153-23,-1 1,1 0,-1 2,0 0,0 0,-1 2,0 0,8 7,-22-15,0 1,0 0,0 0,0 0,-1 0,1 0,0 0,-1 1,0-1,1 0,-1 1,0-1,0 1,0 0,-1-1,1 1,-1 0,1-1,-1 1,0 0,0-1,0 1,0 0,-1-1,1 1,-1 0,0-1,1 1,-1 0,0-1,-1 1,1-1,0 0,-1 1,1-1,-1 0,0 0,1 0,-1 0,0 0,-1-1,1 1,0 0,0-1,-1 0,1 1,0-1,-1 0,1 0,-2 0,-223 98,6-12,266-103,-22 4</inkml:trace>
  <inkml:trace contextRef="#ctx0" brushRef="#br0" timeOffset="1466.293">1219 1412,'3'-3,"-1"0,1 1,-1-1,1 0,-1 0,0-1,0 1,0 0,0-1,-1 1,1-1,-1 0,0 1,0-1,0 0,-1 0,1 0,-1 0,0 1,0-1,-1 0,1 0,-1 0,1 0,-1 1,0-1,-1 0,1 1,-1-1,1 1,-1-1,0 1,0 0,-1 0,1 0,-1 0,1 0,-1 0,-1 0,-4 1,1 0,-1 0,0 1,0 0,1 1,-1 0,0 0,0 0,1 1,-1 0,0 1,1 0,-1 0,1 0,0 1,-1 0,1 1,-3 2,-114 87,88-57,3 1,1 3,1 0,3 2,-16 31,38-62,1 0,0 0,1 1,0-1,1 1,0 0,1 0,1 0,-1 5,2-13,0 1,0-1,0 1,1-1,-1 1,1-1,0 1,1-1,-1 0,1 0,-1 1,1-1,1 0,-1-1,0 1,1 0,0-1,0 1,0-1,0 0,1 0,-1 0,1-1,0 1,-1-1,4 2,7-1,0 0,0 0,1-1,-1-1,1-1,-1 0,1-1,-1 0,0-1,1-1,-1 0,0-1,0 0,-1-1,1-1,-1 0,0-1,-1 0,0-1,0 0,0-1,7-8,14-10,-1-2,-1-1,-2-1,-1-1,-1-2,-2-1,-2 0,16-34,-33 59,-1 0,1-1,-2 1,0-1,0 0,-1-1,-1 1,0-1,0 1,-1-1,0-10,-1 23,0-1,-1 0,1 1,0-1,0 0,0 0,-1 1,1-1,0 0,0 0,-1 1,1-1,0 0,-1 0,1 0,0 0,0 1,-1-1,1 0,0 0,-1 0,1 0,0 0,-1 0,1 0,0 0,-1 0,1 0,0 0,-1 0,1 0,0 0,-1 0,1 0,0 0,-1-1,1 1,0 0,-1 0,1 0,0-1,0 1,-1 0,1 0,0 0,0-1,-1 1,1 0,0-1,0 1,0 0,0 0,-1-1,1 1,0 0,0-1,0 1,0 0,0-1,0 1,0-1,-15 29,9-13,0 1,0 0,2 0,0 1,1-1,0 1,2 0,0 0,0 0,2 0,0 0,1 0,1-1,0 1,1-1,1 0,1 0,0 0,6 9,-7-18,0-1,1 1,-1-1,1-1,1 1,-1-1,1 0,0-1,0 1,0-2,1 1,-1-1,1 0,0 0,0-1,0 0,0 0,0-1,1 0,7-1,0-5</inkml:trace>
  <inkml:trace contextRef="#ctx0" brushRef="#br0" timeOffset="2484.52">1021 932,'0'-1,"-1"1,1-1,0 1,-1 0,1-1,0 1,0-1,-1 1,1-1,0 1,0-1,-1 0,1 1,0-1,0 1,0-1,0 1,0-1,0 0,0 1,0-1,0 1,0-1,0 1,1-1,-1 1,0-1,0 0,0 1,1-1,-1 1,0 0,1-1,-1 1,0-1,1 1,-1-1,1 1,-1 0,1-1,-1 1,1 0,-1-1,1 1,-1 0,1 0,-1-1,1 1,-1 0,1 0,-1 0,1 0,0 0,-1 0,1 0,-1 0,1 0,-1 0,2 0,38-5,-40 4,35 2,0 1,0 2,0 1,-1 1,31 11,-45-12,82 28,-102-33,-1 0,1 0,0 0,0 0,0-1,-1 1,1 0,0 0,0-1,0 1,-1 0,1 0,0 0,0-1,0 1,0 0,0-1,0 1,0 0,0 0,-1-1,1 1,0 0,0 0,0-1,0 1,0 0,1-1,-1 1,0 0,0 0,0-1,0 1,0 0,0-1,0 1,0 0,1 0,-1 0,0-1,0 1,0 0,1 0,-1-1,0 1,0 0,0 0,1 0,-1 0,0 0,0-1,1 1,-1 0,0 0,1 0,-1 0,0 0,0 0,1 0,-1 0,0 0,-22-28,18 22,-155-213,146 186,11 19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30.4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1783 138,'-88'79,"4"5,4 3,4 3,-28 48,-178 277,178-249,8 5,-36 96,113-222,-16 25,3 1,3 2,4 0,2 2,4 1,3 0,4 1,3 1,2 46,8-103,2 0,0 1,2-2,0 1,1 0,1-1,1 0,1-1,1 0,0 0,2-1,0 0,1-1,0-1,2 0,-1-1,14 11,2 1,0-1,2-1,0-2,2-1,0-2,2-1,0-2,1-1,0-2,1-2,1-1,0-2,1-2,26-2,0-2,1-3,-1-4,0-2,0-3,-1-3,-1-3,0-2,15-9,-20 5,-2-1,0-4,-2-2,-1-2,-2-2,0-3,-3-2,20-20,-15 5,-2-2,-2-3,-3-2,-3-1,-2-3,-3-1,-3-2,20-54,-24 45,-4-2,-3-1,-3 0,-4-2,-4 0,-3-1,-3-1,-4 1,-4-1,-3 1,-7-29,0 45,-4 1,-2 0,-2 1,-4 1,-2 1,-3 1,-15-23,22 49,-1 0,-1 2,-2 0,-1 1,-1 2,-2 1,-1 1,-1 1,-1 2,-1 1,-1 1,-34-16,1 10,-1 3,-1 3,0 3,-2 3,0 3,-1 3,0 4,0 2,-1 3,1 4,-55 9,91-8,0 2,-1 1,2 2,-1 1,2 2,-1 2,2 0,0 2,1 2,0 1,1 1,-5 7,-24 29,2 3,2 2,4 3,2 2,3 2,3 2,-18 42,-74 146,12 6,-70 225,157-396,5 2,4 1,4 2,5 0,3 1,5 3,8-85,1 1,0 0,2 0,0 0,1 0,0 0,2-1,0 1,1-1,0 0,2 0,0-1,1 1,0-2,1 1,1-1,1-1,0 0,4 3,13 2,0-1,2-2,0-1,1-1,1-2,0-1,0-1,1-2,0-1,1-2,-1-1,1-1,0-3,0 0,27-5,105-12,0-7,-2-8,-2-6,-1-8,15-12,-57 21,-25 9,-15 5,-1-2,-1-4,36-21,-73 28,-1-1,-1-2,-1-2,-1-2,-2-1,-1-1,-1-2,-2-2,9-13,16-29,-4-2,-3-2,-3-2,-4-2,-5-2,-2-2,-5 0,-4-2,-3-1,-5-1,4-80,-12 94,-5 0,-2 0,-5-1,-2 1,-4 0,-4 1,-16-52,24 110,-1 0,-1 1,-1 0,-1 0,-1 0,0 1,-1 1,-1 0,-1 0,0 1,-1 1,-1 0,0 1,-1 1,0 0,-1 1,-1 1,0 1,-1 0,-24-5,-1 3,0 2,-1 1,0 3,0 1,-1 3,1 1,-1 2,1 3,0 1,-31 9,-15 4,1 4,0 4,3 4,0 3,2 5,2 3,2 4,1 3,3 3,2 4,3 3,2 3,3 4,-39 49,25-17,4 3,4 4,5 3,5 2,5 3,5 3,-22 73,36-81,4 2,6 1,4 1,5 2,5 0,2 64,10-143,3 0,0 0,3 0,0 0,2-1,2 0,1 0,2 0,0-1,3 0,0-1,2-1,2 0,0-1,2-1,1 0,14 13,-10-19,1-1,1-1,1-2,1-1,0-1,1-1,0-1,2-2,-1-1,1-1,1-2,-1-1,2-2,-1 0,9-2,20-1,0-2,-1-3,1-2,-1-4,0-1,-1-4,44-16,-10-3,-2-4,-2-4,-2-4,-2-4,-2-3,53-45,7-19,-4-6,-6-6,6-19,-42 41,-6-4,-4-4,-5-4,-6-3,27-63,-70 119,-3-2,-3-1,-3-1,-3-1,-4-1,-2 0,-3-2,-4 1,-2-1,-4 0,-6-47,2 82,-2 0,-1 0,-2 0,-2 0,-1 1,-2 1,-2 0,-1 1,-1 0,-2 1,-2 1,-1 1,-1 1,-2 0,-1 2,-1 1,-2 1,0 1,-24-15,20 23,-1 0,-1 2,-1 2,0 1,0 2,-1 1,-1 2,0 1,0 2,0 1,0 3,-4 1,-35 2,-1 5,2 2,-1 4,2 3,-34 13,-28 17,3 5,2 7,3 5,2 6,4 5,3 5,3 6,-32 35,82-66,1 3,4 2,2 3,2 3,4 2,2 2,4 2,3 2,-13 33,19-7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59,'129'-31,"-72"20,-1 3,1 3,1 2,48 4,-87-1,32 5,-33 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0,'39'10,"31"3,9-6,-4-3,-10-3,-12-2,-9-5,-13-2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5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86,'-14'-7,"-1"0,1 1,-1 1,-1 0,1 1,0 1,-1 0,0 1,0 1,0 1,1 0,-1 1,0 0,0 1,1 1,-1 1,-14 5,10 1,1 1,-1 0,2 2,0 0,1 1,0 1,1 1,0 0,2 1,0 0,1 1,0 1,2 0,0 1,1 0,1 1,1 0,1 0,1 0,1 1,0 2,3-19,0 1,0-1,0 1,1-1,0 1,0-1,1 1,-1 0,1-1,0 1,1 0,-1-1,1 1,0 0,1-1,-1 0,1 1,0-1,1 0,-1 0,1 0,0 0,0 0,0 0,1-1,0 0,0 0,0 0,0 0,1-1,-1 1,1-1,0 0,0 0,0-1,4 2,1-2,-1-1,1 0,-1-1,1 0,-1 0,1-1,-1-1,1 1,-1-1,0-1,0 0,0 0,0-1,0 0,-1 0,5-4,123-95,-88 58,-2-3,-2-1,-2-3,-2-1,-3-2,22-43,-7 14,-60 122,-9 13,3 1,1 1,3 0,2 1,1 33,6-65,1 1,2-1,0 1,1-1,2 0,0 0,1 0,1-1,3 4,22 59,-25-68</inkml:trace>
  <inkml:trace contextRef="#ctx0" brushRef="#br0" timeOffset="366.025">1296 255,'-10'28,"-2"20,-1 7,4-3,2-4,2-5,-2-6,0-5,1-2,2-1,1-2,-4 0,0 0,1 1,1-1,2-4</inkml:trace>
  <inkml:trace contextRef="#ctx0" brushRef="#br0" timeOffset="612.463">873 763,'33'5,"26"-3,8-3,-3 0,-8 0,-8-1,-8-3,-5-3,-5 2,-2 0,-5 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4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756 26,'-5'-3,"-1"0,0 0,-1 0,1 0,-1 1,1 0,-1 1,1-1,-1 1,0 1,0-1,0 1,1 0,-1 1,0-1,-1 2,-31 5,1 1,1 2,0 2,0 1,1 2,1 2,1 1,0 1,1 2,1 1,-26 25,56-46,-1 0,1-1,0 1,0 0,0 0,0 1,0-1,0 0,1 0,-1 1,0 0,0-1,1 1,-1 0,1-1,0 1,0 0,-1 0,1 0,0 0,1 0,-1 1,0-1,1 0,-1 0,1 0,-1 1,1-1,0 0,0 0,0 1,0-1,1 0,-1 1,1-1,-1 0,1 0,0 0,0 0,0 0,0 0,0 0,0 0,0 0,2 1,8 4,-1-1,2-1,-1 0,1 0,-1-1,1-1,0 0,1 0,-1-1,0-1,1 0,-1-1,1 0,-1-1,9-2,4 3,1-1,-1 2,0 1,0 1,0 0,0 2,1 2,-25-7,1 0,-1 0,0 1,1-1,-1 1,0-1,1 1,-1-1,0 1,0 0,0-1,1 1,-1 0,0 0,0 0,0 0,0 0,0 0,-1 0,1 0,0 1,0-1,-1 0,1 0,-1 1,1-1,-1 0,1 1,-1-1,0 1,0-1,0 0,0 1,0-1,0 1,0-1,0 0,0 1,-1-1,1 0,0 1,-1-1,0 0,1 1,-1-1,0 0,1 0,-1 0,0 1,0-1,0 0,0 0,-1 0,-56 57,-12-9,-1-3,-75 36,-17 10,86-51,96-40,172-106,-150 80</inkml:trace>
  <inkml:trace contextRef="#ctx0" brushRef="#br0" timeOffset="299.312">1123 196,'-17'39,"-4"4,2 1,2 1,2 1,2 0,-2 19,14-61,0 1,0 0,0 0,1-1,0 1,0 0,0 0,1 0,-1-1,1 1,0 0,1-1,-1 1,1 0,0-1,0 0,0 0,1 1,0-1,-1 0,1-1,1 1,-1-1,0 1,1-1,0 0,-1 0,1 0,1-1,-1 0,0 0,0 0,1 0,0 0,3 0,8 1,0-2,0 0,1 0,-1-2,0 0,0-1,1 0,-1-1,-1-1,1-1,-1 0,1-1,-1-1,-1 0,0-1,0 0,0-1,-1-1,0 0,-1-1,0 0,-1-1,0 0,-1-1,1-2,3-2,-1 1,-1-2,-1 0,0 0,-1-1,-1-1,-1 1,-1-1,0-1,-2 1,0-1,-2 0,0 0,-1 0,-1-16,-2 29,0 0,-1 0,0-1,0 1,-1 0,0 1,0-1,0 0,-1 1,-1 0,1 0,-1 0,0 0,-1 1,0 0,0 0,0 1,0-1,-1 1,0 1,0-1,0 1,-1 0,1 1,-1 0,0 0,0 1,0 0,0 0,-1 1,1 0,0 0,-1 1,1 0,0 0,-1 1,1 0,0 1,0 0,-1 0,2 1,-1 0,0 0,0 1,-3 2,-68 71,61-51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5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57 735,'0'68,"0"103,-17 126,4-39,5-229,-4-41,8-34,1-1,3 0,2 1,2-1,2 1,2 0,2 1,2 0,8-18,-4 16,2 0,2 1,2 1,26-38,-43 73,1 0,0 0,0 1,1 0,0 1,0-1,1 1,0 1,1-1,0 1,0 1,0 0,3-1,-9 6,0 1,-1 0,1 0,0 0,-1 0,1 0,0 0,-1 1,1-1,0 1,-1 0,1 0,-1 0,1 0,-1 0,0 1,1-1,-1 1,0-1,0 1,0 0,0 0,0 0,-1 0,1 0,0 0,-1 0,0 1,1-1,-1 0,0 1,0-1,0 2,26 90,-24-67,-3-22,-1 1,1-1,1 0,-1 0,1 0,0 1,0-1,1 0,-1 0,1-1,0 1,0 0,1 0,0-1,-1 0,2 1,-1-1,0 0,1-1,1 2,11 4</inkml:trace>
  <inkml:trace contextRef="#ctx0" brushRef="#br0" timeOffset="1665.798">1496 735,'-3'-10,"3"7,0 0,0-1,0 1,-1 0,1-1,-1 1,0 0,0 0,0-1,0 1,-1 0,1 0,-1 0,0 0,0 1,0-1,0 0,0 1,0 0,-1-1,0 1,1 0,-1 0,0 0,0 1,0-1,0 1,0-1,0 1,0 0,-1 0,1 0,0 1,0-1,-1 1,1 0,-1 0,1 0,0 0,-2 1,-7 6,0 1,0 1,1 0,0 1,1 0,0 0,1 1,0 0,0 1,1 0,1 0,0 1,0-1,2 2,0-1,0 1,0 5,-26 133,31-147,0 1,0-1,0 0,1 0,0 0,0 0,0 0,1 0,0 0,0 0,0-1,0 1,1-1,0 1,0-1,0 0,0 0,1 0,-1 0,1-1,0 0,0 0,0 0,1 0,-1 0,1-1,-1 0,5 2,0-2,0 1,0-2,0 1,1-1,-1-1,0 1,0-2,1 1,-1-1,0-1,0 0,0 0,0 0,0-1,0-1,-1 1,1-2,5-3,134-104,-120 84,-1-2,-2 0,-1-2,-1-1,-2-1,-1 0,-2-2,-1 0,-2-1,-1 0,-3-1,7-35,-11 22,-2 0,-3 0,-1 0,-4-18,1 55,0-1,0 1,-1 0,-1-1,-1 1,0 1,-1-1,0 1,-1 0,-7-10,11 17,-1 1,0 0,0-1,-1 1,0 1,0-1,0 1,0 0,0 0,-1 1,0-1,0 1,0 0,0 1,0-1,0 1,-1 1,1-1,-1 1,0 0,1 1,-1-1,0 1,-4 1,-1 1,1 1,0 0,0 0,0 1,0 1,1 0,0 0,0 1,0 0,1 1,0 0,0 0,0 1,1 0,0 1,1 0,0 0,0 1,1-1,-2 6,-5 10,0 1,2 0,0 1,2 0,1 1,2 0,-3 21,4-28,2 0,1 0,0 0,1 1,2-1,0 0,1 0,1 0,1 0,1 0,1-1,0 0,2 0,0 0,2-1,0 0,1-1,2 2,1-2,2 0,0 0,1-2,0 0,2-1,0 0,0-2,2-1,-1 0,1-1,1-1,14 4,15-10,-33-8</inkml:trace>
  <inkml:trace contextRef="#ctx0" brushRef="#br0" timeOffset="2036.609">2427 397,'-21'28,"2"1,0 1,2 1,1 0,2 1,1 1,2 0,-5 23,14-48,0 0,1 1,0-1,1 0,0 0,0 1,1-1,0 0,0 0,1 0,0 0,0 0,1 0,0 0,1-1,0 1,0-1,0 0,1 0,0-1,0 1,1-1,-1 0,1 0,1-1,-1 0,7 4,-5-3,0 0,1 0,0 0,0-1,0-1,1 0,-1 0,1 0,0-2,0 1,0-1,0 0,1-1,-1-1,0 1,1-1,-1-1,0 0,0-1,1 0,-1 0,0-1,-1 0,1-1,0 0,-1-1,0 0,0 0,-1-1,1 0,-1 0,0-1,-1 0,0-1,2-1,-1-3,1 0,-2 0,1-1,-2 0,0 0,0-1,-2 1,1-1,-2 0,0-1,0 1,-1 0,-1-1,-1 0,0 1,-1-1,0 1,-1-1,-1 1,0 0,-1 0,-1 0,0 0,0 1,-2 0,0 0,2 6,-1 0,-1 1,1 0,-1 0,0 1,0 0,-1 0,0 0,1 1,-1 0,-1 1,1 0,0 0,-1 1,0 0,1 0,-1 1,0 0,-3 1,-14 3</inkml:trace>
  <inkml:trace contextRef="#ctx0" brushRef="#br0" timeOffset="2352.696">2259 735,'27'-10,"4"-3,1 1,0 1,1 2,0 1,0 2,1 1,8 2,-35 4,1 0,-1 1,0 0,0 0,0 1,0 0,-1 0,1 0,-1 1,0 0,0 0,0 1,0 0,-1 0,0 0,0 1,0-1,-1 1,0 0,2 4,61 57,-63-64,-2-1,0 0,1 0,-1 0,0-1,0 1,1-1,-1 1,1-1,-1 0,1 0,0 0,-1-1,1 1,0-1,0 1,-1-1,1 0,0 0,0 0,-1 0,1 0,0-1,0 1,-1-1,1 0,0 0,-1 0,2-1,7-7</inkml:trace>
  <inkml:trace contextRef="#ctx0" brushRef="#br0" timeOffset="3806.007">1073 1385,'12'-12,"0"1,1 0,1 1,0 0,0 1,1 1,0 0,1 1,-1 1,1 0,13-2,-28 8,97-27,1 4,1 5,0 4,89 0,-81 5,351-33,-301 9,-141 25</inkml:trace>
  <inkml:trace contextRef="#ctx0" brushRef="#br0" timeOffset="4354.31">1835 1526,'-15'5,"0"2,0 0,0 0,1 2,0-1,1 2,0 0,0 1,1 0,1 0,-1 2,2-1,-4 7,11-14,0 0,0 0,0 1,1-1,0 1,0-1,0 1,1 0,0 0,0 0,0 0,1 0,0 0,0-1,1 1,-1 0,1 0,1 0,-1 0,1 0,0-1,0 1,0-1,1 0,0 1,0-1,1 0,-1-1,1 1,0-1,0 1,0-1,1 0,0-1,-1 1,4 1,-1-4,0 1,1-1,-1 0,1 0,-1-1,0 0,1 0,-1-1,1 0,-1-1,0 1,0-1,0 0,0-1,0 0,0 0,0-1,-1 1,0-1,5-5,111-105,-100 90,-1-1,-1-1,-1 0,-2-1,-1-2,0 1,-3-2,0 0,-2 0,-1-1,-1 0,-2-1,-1 0,-2 0,-1 0,-1-28,-2 56,1 1,-1 0,0 0,0-1,-1 1,1 0,-1 0,0-1,1 1,-1 0,-1 0,1 0,0 0,-1 0,0 0,1 1,-1-1,0 0,0 1,-1 0,1-1,0 1,-1 0,0 0,1 0,-1 1,0-1,0 0,0 1,0 0,0 0,0 0,0 0,0 0,-1 1,1-1,0 1,0 0,-1 0,1 0,0 1,0-1,-1 1,1-1,0 1,0 0,0 1,0-1,0 0,-1 1,-6 7,-1 0,2 0,-1 1,1 1,1-1,0 1,0 1,1-1,1 1,0 1,0-1,2 1,-2 4,-3 9,1 0,1 1,1 0,2 0,0 0,2 0,1 1,1-1,2 1,0-13,1-1,0 1,1-1,0 0,1 0,1-1,1 0,-1 0,2 0,0-1,1 0,0 0,0-1,1 0,1-1,0 0,0-1,8 5,-8-8,-1-1,1-1,0 0,0-1,0 0,0-1,1 0,-1 0,1-1,-1-1,1 0,-1-1,1 0,-1 0,1-2,-1 1,0-1,1-1,6-3</inkml:trace>
  <inkml:trace contextRef="#ctx0" brushRef="#br0" timeOffset="4707.262">2738 1215,'-69'107,"5"2,-16 48,35-31,44-121,0 0,1-1,-1 1,1 0,0-1,0 1,1 0,-1 0,1-1,0 1,0-1,1 1,-1-1,1 1,0-1,0 0,1 0,-1 0,1 0,0 0,0 0,0-1,0 0,1 1,-1-1,3 1,3 1,1 0,0 0,0-1,0 0,1-1,-1 0,1-1,0 0,0-1,-1 0,1 0,0-1,0-1,0 0,0 0,0-1,-1 0,1-1,-1-1,1 1,-1-2,0 1,-1-1,1-1,-1 0,0 0,0-1,0 0,21-48,-26 35</inkml:trace>
  <inkml:trace contextRef="#ctx0" brushRef="#br0" timeOffset="4884.706">2456 1469,'38'0,"42"0,12 0,-5 0,-12 0,-15 0,-17 0</inkml:trace>
  <inkml:trace contextRef="#ctx0" brushRef="#br0" timeOffset="5284.784">3274 227,'93'314,"-78"-260,11 19,-4 1,-3 2,-3 0,-4 0,-3 2,-4-1,-2 0,-6 24,-1-57,-3-1,-1 0,-2 0,-2-1,-2 0,-2-1,-2-1,-1 0,-2-2,-1 0,-3-2,0 0,-24 23,-64 34,78-69</inkml:trace>
  <inkml:trace contextRef="#ctx0" brushRef="#br0" timeOffset="5835.79">1045 87,'-20'17,"0"0,1 2,1 0,1 1,1 1,1 1,0 0,2 1,1 0,-1 3,-14 38,2 1,4 1,2 1,3 0,3 1,3 1,3 0,4 0,2 1,5 35,-2-49,2-1,2 0,2 0,3 0,3-1,1-1,3-1,3 0,1-1,3-2,2 0,2-2,2-1,2-1,2-2,19 17,-32-36,1-2,1-1,1 0,0-2,2-1,0-1,1-2,1 0,0-2,1-1,0-2,9 2,1-5,-6-2</inkml:trace>
  <inkml:trace contextRef="#ctx0" brushRef="#br0" timeOffset="6517.531">3669 312,'110'-36,"60"-9,-168 44,0 1,0 0,0-1,0 1,0 0,0 0,0 0,0 1,0-1,0 0,0 1,0-1,0 1,0 0,0 0,0 0,0 0,0 0,0 0,-1 0,1 0,0 1,-1-1,1 1,-1-1,0 1,0-1,1 1,-1 0,0 0,0 0,0 0,-1 0,1 0,0 0,-1 0,1 0,-1 0,0 0,0 0,0 0,0 0,0 0,0 0,0 0,-1 0,1 0,-1 0,1 0,-1 0,0 0,0 0,0 0,0 0,0 0,-1 0,-146 231,113-146,34-84,1 0,0 0,0 0,1 0,-1 0,0-1,1 1,0 0,0 0,0 0,0-1,0 1,0-1,1 1,-1-1,1 1,-1-1,1 0,0 0,0 0,0 0,1 0,-1 0,0 0,1-1,-1 1,1-1,-1 0,1 0,0 0,0 0,14 3,0-1,0 0,0-2,0 0,0 0,0-2,0 0,0-1,0-1,0-1,0 0,-1-1,16-7,32-6,-40 12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2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366 517,'-3'6,"0"0,0 0,1 1,0-1,0 0,0 1,1 0,0-1,0 1,1 0,0-1,0 1,1 0,-1 0,1-1,1 1,0 3,2 18,34 306,-8 205,-31-460,-1-35,2 0,2 0,2 0,3 10,8 21,-13-64</inkml:trace>
  <inkml:trace contextRef="#ctx0" brushRef="#br0" timeOffset="504.245">0 574,'16'-23,"2"2,0 0,1 1,0 1,2 1,1 0,19-11,-17 11,20-16,2 2,1 2,1 2,1 2,1 3,2 1,0 3,11-1,-57 17,0 1,0 0,0 0,0 0,0 1,0 0,1 0,-1 0,0 1,1 0,-1 0,0 1,1-1,-1 1,0 1,0-1,0 1,0 0,0 1,0 0,-1-1,1 2,-1-1,1 1,-1-1,-1 1,1 1,0-1,-1 1,0 0,0 0,0 0,1 4,-3 5,-2 0,1-1,-2 1,0 0,-1-1,0 1,-1-1,0 0,-1 0,-1 0,0 0,-1 0,0-1,-7 9,-46 83,-5-2,-5-3,-20 17,6-5,21 3,61-111,0 0,0 0,1 0,-1 0,1 0,-1 0,1 0,0 0,0 0,0 0,1 0,-1 0,1 0,0 0,-1 0,1 0,1 0,-1 0,0-1,1 1,-1 0,1-1,0 1,0-1,0 0,0 0,0 1,1-1,-1-1,1 1,-1 0,1-1,-1 1,1-1,0 0,0 1,0-1,0-1,2 1,177 22,-85-17,-66-6,0 1,-1 1,1 2,-1 1,0 2,0 1,-1 1,16 8,-40-15,-1 1,0 0,1 0,-1 1,0-1,0 1,-1 0,1 0,-1 0,0 0,0 1,0-1,-1 1,0 0,0 0,0 0,0 0,-1 0,1 0,-1 0,-1 0,1 1,-1-1,0 0,0 1,0-1,-1 0,0 0,0 1,0-1,-1 0,0 0,0 0,0 0,0-1,-1 1,0-1,0 1,0-1,0 0,-2 1,-30 41,-2-1,-3-2,-1-2,-1-2,-3-2,-1-2,-33 19,-152 87,229-138,6-4</inkml:trace>
  <inkml:trace contextRef="#ctx0" brushRef="#br0" timeOffset="1132.819">1496 1251,'-2'6,"-7"24,1 0,2 1,1 0,1 0,2 0,1 0,1 0,3 9,-3-37,0 1,1 0,-1-1,1 1,0-1,1 1,-1-1,0 1,1-1,0 0,0 0,0 0,0 0,0 0,1 0,-1 0,1-1,-1 1,1-1,0 0,0 0,0 0,1 0,-1 0,0-1,1 0,-1 1,1-1,-1 0,1-1,0 1,-1-1,1 1,0-1,-1 0,1-1,0 1,-1-1,1 1,-1-1,1 0,0-1,14-6,-1-1,1-1,-2 0,0-2,0 0,-1 0,0-1,-1-1,-1-1,8-11,-13 17,53-62,-3-4,28-50,-82 119,-2 2,-1 1,1 0,-1-1,1 1,0 0,0 0,1 0,-1 0,1 1,-1-1,1 1,0-1,0 1,0 0,0 0,0 0,0 0,1 1,-1 0,1-1,-1 1,1 0,-1 0,2 1,-3 2,1 1,-1 0,0-1,0 1,0 0,0 0,0 1,-1-1,1 0,-1 0,0 1,0-1,0 1,-1-1,1 1,-1-1,0 1,0 2,3 11,1 1,-4-9,1 1,0-1,1 0,0 0,0 0,1 0,0 0,0 0,1-1,0 1,1-1,0 0,0-1,1 1,0-1,0 0,1-1,-1 1,2-1,-1 0,0-1,9 5,0-8,0 0,0 0,0-2,-1 0,1-1,0 0,0-1,0-1,-1-1,0 0,1-1,-2-1,1 0,-1-1,0 0,0-1,0-1,-2 0,1-1,-1 0,0-1,-1-1,0 1,-1-2,-1 1,0-1,0-1,-1-1,34-56,-3-1,-4-2,-2-2,13-54,-9 6,-5-1,-5-2,-7-1,3-92,-24 144,1 76,0 1,-1-1,1 1,0-1,0 0,-1 1,1-1,-1 1,1-1,0 0,-1 1,1-1,-1 0,1 0,0 1,-1-1,1 0,-1 0,1 0,-1 1,1-1,-1 0,1 0,-1 0,1 0,-1 0,1 0,-1 0,1 0,-1 0,1 0,-1 0,1-1,-1 1,1 0,-1 0,1 0,-1-1,1 1,-1 0,1 0,0-1,-1 1,1 0,-1-1,1 1,0-1,-1 1,1 0,0-1,0 1,-1-1,1 1,0-1,0 1,0-1,0 1,-1-1,1 1,0-1,0 1,0-1,0 1,0-1,0 1,0-1,-21 42,20-39,-24 63,2 1,3 2,3 0,2 0,4 1,3 1,3 0,3 0,3 0,11 69,-4-93,2-1,2 0,2 0,2-1,2-1,2-1,14 22,-24-46,1 0,1-1,0-1,2 0,0-1,0 0,6 3,-20-18,0 0,0 0,0 0,0-1,0 1,0 0,0 0,0-1,1 1,-1 0,0 0,0 0,0-1,0 1,0 0,0 0,1 0,-1 0,0-1,0 1,0 0,0 0,1 0,-1 0,0 0,0 0,0 0,1 0,-1-1,0 1,0 0,1 0,-1 0,0 0,0 0,1 0,-16-23,-2 5,-1 0</inkml:trace>
  <inkml:trace contextRef="#ctx0" brushRef="#br0" timeOffset="1371.343">2201 574,'48'0,"49"-5,18-1,4-5,-9-1,-8 3,-13 2,-11 2,-5 2,-10 2,-6 1,-12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28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105 484,'-16'97,"4"318,12-332,1-70,-1 0,-1 0,-1 0,1-1,-2 1,0 0,0-1,-2 0,1 0,-1 0,-5 8,9-20,1 1,-1-1,1 0,0 1,-1-1,1 0,-1 1,0-1,1 0,-1 1,1-1,-1 0,1 0,-1 0,1 0,-1 1,0-1,1 0,-1 0,0 0,1 0,-1 0,1-1,-1 1,1 0,-1 0,0 0,1 0,-1-1,1 1,-1 0,1 0,-1-1,1 1,-1-1,1 1,-1 0,1-1,-1 1,1-1,0 1,-1-1,1 1,0-1,0 1,-1-1,1 1,0-1,0 0,0 1,-1-1,1 1,0-1,0 0,0 1,-12-35,9 8,2 0,2 0,0 0,2 0,0 1,2-1,1 1,1 0,2 1,0 0,4-5,5-23,-1 1,2 1,2 2,3 0,2 1,31-44,-5 35,-50 56,-1 0,1 0,-1 0,1 0,0 0,-1 0,1 1,0-1,0 1,-1-1,1 1,0 0,0 0,0-1,0 1,-1 1,1-1,0 0,0 0,0 1,-1-1,1 1,0-1,0 1,-1 0,1-1,0 1,-1 0,1 0,-1 1,1-1,-1 0,0 0,1 1,-1-1,0 0,0 1,1 1,6 10,0 1,-1 0,-1 0,0 1,-1-1,0 1,-1 1,1 12,7 20,-7-27,-5-16,1-1,0 1,0 0,0 0,1 0,0 0,-1-1,2 1,-1-1,0 0,1 1,0-1,0 0,0-1,1 1,-1 0,1-1,0 0,0 0,1 1,13 3</inkml:trace>
  <inkml:trace contextRef="#ctx0" brushRef="#br0" timeOffset="549.05">1235 484,'-34'20,"0"1,2 1,0 2,2 1,-13 14,26-23,1 0,1 1,1 1,0 1,1 0,-6 14,14-25,1 0,0 0,1 1,0-1,0 1,1-1,0 1,0 0,1 0,0 0,1 0,0 0,1 0,-1 0,2 0,-1-1,1 1,1 2,-1-6,0 0,1 0,0-1,-1 1,1-1,1 1,-1-1,1 0,-1 0,1-1,0 1,1-1,-1 0,1 0,-1 0,1-1,0 1,0-1,0 0,0-1,0 1,0-1,1 0,-1 0,5-1,1 1,0-1,1 0,-1-1,0-1,0 1,0-2,-1 0,1 0,0-1,-1 0,0 0,0-2,23-16,-1-2,-1-2,-1-1,-2-1,-1-1,-1-1,-1-2,-2 0,-1-2,-2 0,-1-1,-2-1,-1-1,-2-1,-2 0,-1 0,4-34,-9 50,0 0,-2 0,0 0,-2-1,0 1,-1-1,-2 0,0 1,-1-1,-2 1,0 0,-1 0,-3-7,6 25,-1 1,1-1,0 0,-1 1,0-1,0 1,0 0,0 0,0 0,-1 0,1 1,-1-1,0 1,0 0,0 0,0 0,0 1,0-1,0 1,0 0,-1 0,1 0,-1 1,1 0,0 0,-1 0,1 0,0 1,-1-1,1 1,0 0,-1 1,1-1,0 1,0-1,0 1,0 1,1-1,-1 0,0 1,1 0,0 0,-2 2,-9 11,0 0,1 1,2 0,-1 1,2 1,1-1,0 2,1-1,1 1,1 0,1 1,0 0,2-1,0 1,2 1,0-1,1 0,1 0,2 0,0 5,3-6,1-1,1 0,1-1,0 0,1 0,1-1,1 0,0-1,1 0,1-1,0-1,1 0,1-1,0-1,0 0,2-1,1 0,-9-5,0 0,0-1,1-1,-1 0,1 0,0-1,1 0,-1-1,6 1,7-1</inkml:trace>
  <inkml:trace contextRef="#ctx0" brushRef="#br0" timeOffset="895.936">2053 61,'-116'329,"106"-296,0 1,3 0,1 1,1 0,2 6,2-31,1 0,0 0,1-1,0 1,0 0,1-1,0 1,1-1,0 0,0 1,1-2,1 1,-1 0,1-1,1 0,-1 0,1 0,1-1,-1 0,8 6,-3-7,-1-1,1 0,0 0,0-2,0 1,0-1,1-1,-1 0,1-1,0 0,-1 0,1-1,0-1,0 0,5-2,-7 1,1 0,-1-1,1 0,-1 0,0-1,-1-1,1 0,-1 0,0-1,0 0,0 0,-1-1,0 0,-1-1,1 0,-1 0,-1 0,2-3,4-6,-1-1,0-1,-2 1,0-2,-1 1,-1-1,0 0,2-18,-6 22,-1-1,-1 1,0-1,-1 1,0-1,-2 0,0 1,0 0,-2-1,0 1,-1 0,-1-1,3 10,0 0,-1 0,1 0,-1 0,-1 1,1 0,-1-1,0 2,-1-1,1 0,-1 1,0 0,0 1,-1-1,1 1,-1 1,0-1,0 1,-1 0,1 1,0-1,-1 2,0-1,1 1,-1 0,-4 0,-4 2,0 0,0 2,1-1,-1 2,0 0,1 1,0 1,0 0,-9 6,-9 4</inkml:trace>
  <inkml:trace contextRef="#ctx0" brushRef="#br0" timeOffset="1143.443">1827 484,'301'-27,"-282"29,1 1,-1 0,0 2,0 0,0 1,-1 1,1 1,-2 1,6 3,-15-8,3 0,1-1,-1-1,0 0,1 0,0-1,-1 0,1-1,-1 0,1-1,0-1,-1 0,1 0,-1-1,0-1,0 1,0-2,5-2,18-5,-14 6</inkml:trace>
  <inkml:trace contextRef="#ctx0" brushRef="#br0" timeOffset="1465.762">501 1049,'838'-18,"-62"7,-753 11</inkml:trace>
  <inkml:trace contextRef="#ctx0" brushRef="#br0" timeOffset="2083.745">1291 1443,'-36'17,"1"2,1 1,0 2,1 1,2 2,0 1,1 2,24-22,1-1,0 1,0 0,1 1,0-1,0 1,0 0,1 0,0 0,0 0,1 1,0-1,0 1,1-1,0 1,0 0,1 0,0-1,0 1,1 0,0 0,0-1,1 1,0-1,0 1,1-1,0 0,0 0,0 0,1 0,0 0,1-1,0 0,0 0,3 4,1-1,0-1,1 0,0 0,0 0,0-1,1-1,0 0,1-1,-1 0,1 0,0-1,0-1,0 0,1-1,-1 0,1-1,-1 0,1-1,0 0,-1-1,1-1,-1 0,0 0,1-1,-1-1,0 0,9-5,16-12,-2-2,0-2,-1-1,-1-1,-2-2,-1-1,-1-2,-2 0,-1-2,-2-1,3-8,-8 13,-1-1,-2 0,-2-1,0-1,-3 0,0-1,-2 0,-2-1,-1 0,-2 0,-1 0,-1 0,-3-1,0 1,-3 0,-1 0,-8-29,13 59,-1 0,0 0,0 0,0 1,-1-1,0 0,0 1,0-1,0 1,-1-1,0 1,0 0,0 0,0 1,0-1,-1 1,0-1,0 1,0 0,0 0,0 1,0-1,-1 1,1 0,-1 0,0 1,0-1,1 1,-1 0,0 0,0 1,0-1,0 1,-2 0,-4 4,0 1,0-1,1 2,0-1,0 2,1-1,-1 1,1 0,1 1,-1 0,1 1,1 0,0 0,0 0,1 1,0 0,-3 7,6-13,-21 33,1 1,2 1,1 0,2 2,2 0,2 1,1 0,3 1,1 1,3 0,1 0,1 42,4-72,1 0,0-1,1 1,0-1,1 0,1 0,0 0,1 0,0 0,1-1,0 0,1 0,0-1,1 0,1 0,-1 0,2-1,-1-1,1 0,1 0,0-1,6 4,13 4,0-2,1-1,1-1,0-1,11 0,8-7,-33-8</inkml:trace>
  <inkml:trace contextRef="#ctx0" brushRef="#br0" timeOffset="2433.536">2336 1274,'-42'91,"4"3,5 0,-9 50,38-132,0-1,1 1,0 0,1 1,1-1,0 0,0 0,1 1,1-1,0 0,1 1,0-1,1 0,0 0,1-1,0 1,1-1,0 0,6 9,-6-15,0 1,1-1,0 0,0 0,0-1,0 1,1-2,0 1,0-1,0 0,0 0,0 0,0-1,1-1,-1 1,1-1,-1 0,1-1,0 0,-1 0,1 0,0-1,-1-1,1 1,-1-1,0 0,1-1,-1 0,0 0,0 0,-1-1,1 0,-1 0,0-1,6-4,-5 3,0-1,-1 1,1-1,-1 0,-1 0,1-1,-1 0,-1 0,1 0,-1 0,1-4,2-11</inkml:trace>
  <inkml:trace contextRef="#ctx0" brushRef="#br0" timeOffset="2633.064">1940 1585,'38'10,"42"2,17-5,-4-3,-7-3,-14-2,-15-5,-12-1,-8 0,-11 1</inkml:trace>
  <inkml:trace contextRef="#ctx0" brushRef="#br0" timeOffset="3011.919">3013 738,'2'4,"-1"-1,1 0,0 0,0 1,0-1,1 0,-1-1,1 1,-1 0,1-1,0 1,0-1,0 0,1 0,-1 0,0-1,1 1,-1-1,1 0,-1 0,1 0,0 0,-1 0,1-1,0 0,1 0,216 6,-126-8,-6-11,-76 14</inkml:trace>
  <inkml:trace contextRef="#ctx0" brushRef="#br0" timeOffset="3183.9">3097 1162,'43'24,"39"3,9-4,-5-4,-13-7,-14-9,-17-6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33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1 313,'22'44,"105"245,-22 59,-73-243,-32-106,0 1,0-1,0 1,0-1,0 1,0-1,0 1,1-1,-1 1,0 0,0-1,0 1,1-1,-1 1,0-1,1 1,-1 0,0-1,1 1,-1 0,0-1,1 1,-1 0,0 0,1-1,-1 1,1 0,-1 0,1-1,-1 1,1 0,-1 0,1 0,-1 0,1 0,-1 0,1 0,-1 0,1 0,-1 0,0 0,1 0,-1 0,1 1,-1-1,1 0,-1 0,1 0,-1 1,1-1,-1 0,0 0,1 1,-1-1,0 0,1 1,-1-1,0 1,1-1,-1 0,0 1,0-1,1 1,-1-1,0 1,0-1,0 1,0-1,13-43,-12 40,28-127,22-100,73-200,-112 398,1 0,1 1,2 1,1 0,1 1,20-23,-17 28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28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879 1,'-2'18,"0"0,-2 1,0-1,-1 0,-1-1,-1 1,0-1,-1-1,-5 6,-20 50,-108 200,41-91,-70 130,91-122,57-130,-2-1,-2-1,-19 26,-9 7,59-124,-2 18,-2 0,0 0,-1 0,0 0,-1 0,-1 0,-1 1,0-1,-1 1,-1-1,0 1,-1 0,-1 1,0 0,-1 0,0 0,-1 1,-1 0,0 1,0 0,-5-2,14 13,-1 0,1 0,-1 0,1 0,0 0,-1 0,1 0,0 0,0 0,-1-1,1 1,0-1,1 1,-1-1,0 1,0-1,0 1,1-1,-1 0,1 1,0-1,-1 0,1 0,0 1,0-1,0 0,0 1,0-1,0 0,1 0,-1 1,0-1,1 0,0 1,-1-1,1 0,0 1,0-1,0 1,0 0,0-1,0 1,0 0,0-1,1 1,-1 0,0 0,1 0,-1 0,1 0,-1 0,1 1,12-6,0 1,1 1,0 1,0 0,0 0,0 2,0 0,0 1,0 0,12 2,4-1,140 26,-153-23,-1 1,1 0,-1 2,0 0,0 0,-1 2,0 0,8 7,-22-15,0 1,0 0,0 0,0 0,-1 0,1 0,0 0,-1 1,0-1,1 0,-1 1,0-1,0 1,0 0,-1-1,1 1,-1 0,1-1,-1 1,0 0,0-1,0 1,0 0,-1-1,1 1,-1 0,0-1,1 1,-1 0,0-1,-1 1,1-1,0 0,-1 1,1-1,-1 0,0 0,1 0,-1 0,0 0,-1-1,1 1,0 0,0-1,-1 0,1 1,0-1,-1 0,1 0,-2 0,-223 98,6-12,266-103,-22 4</inkml:trace>
  <inkml:trace contextRef="#ctx0" brushRef="#br0" timeOffset="1466.293">1219 1412,'3'-3,"-1"0,1 1,-1-1,1 0,-1 0,0-1,0 1,0 0,0-1,-1 1,1-1,-1 0,0 1,0-1,0 0,-1 0,1 0,-1 0,0 1,0-1,-1 0,1 0,-1 0,1 0,-1 1,0-1,-1 0,1 1,-1-1,1 1,-1-1,0 1,0 0,-1 0,1 0,-1 0,1 0,-1 0,-1 0,-4 1,1 0,-1 0,0 1,0 0,1 1,-1 0,0 0,0 0,1 1,-1 0,0 1,1 0,-1 0,1 0,0 1,-1 0,1 1,-3 2,-114 87,88-57,3 1,1 3,1 0,3 2,-16 31,38-62,1 0,0 0,1 1,0-1,1 1,0 0,1 0,1 0,-1 5,2-13,0 1,0-1,0 1,1-1,-1 1,1-1,0 1,1-1,-1 0,1 0,-1 1,1-1,1 0,-1-1,0 1,1 0,0-1,0 1,0-1,0 0,1 0,-1 0,1-1,0 1,-1-1,4 2,7-1,0 0,0 0,1-1,-1-1,1-1,-1 0,1-1,-1 0,0-1,1-1,-1 0,0-1,0 0,-1-1,1-1,-1 0,0-1,-1 0,0-1,0 0,0-1,7-8,14-10,-1-2,-1-1,-2-1,-1-1,-1-2,-2-1,-2 0,16-34,-33 59,-1 0,1-1,-2 1,0-1,0 0,-1-1,-1 1,0-1,0 1,-1-1,0-10,-1 23,0-1,-1 0,1 1,0-1,0 0,0 0,-1 1,1-1,0 0,0 0,-1 1,1-1,0 0,-1 0,1 0,0 0,0 1,-1-1,1 0,0 0,-1 0,1 0,0 0,-1 0,1 0,0 0,-1 0,1 0,0 0,-1 0,1 0,0 0,-1 0,1 0,0 0,-1-1,1 1,0 0,-1 0,1 0,0-1,0 1,-1 0,1 0,0 0,0-1,-1 1,1 0,0-1,0 1,0 0,0 0,-1-1,1 1,0 0,0-1,0 1,0 0,0-1,0 1,0-1,-15 29,9-13,0 1,0 0,2 0,0 1,1-1,0 1,2 0,0 0,0 0,2 0,0 0,1 0,1-1,0 1,1-1,1 0,1 0,0 0,6 9,-7-18,0-1,1 1,-1-1,1-1,1 1,-1-1,1 0,0-1,0 1,0-2,1 1,-1-1,1 0,0 0,0-1,0 0,0 0,0-1,1 0,7-1,0-5</inkml:trace>
  <inkml:trace contextRef="#ctx0" brushRef="#br0" timeOffset="2484.52">1021 932,'0'-1,"-1"1,1-1,0 1,-1 0,1-1,0 1,0-1,-1 1,1-1,0 1,0-1,-1 0,1 1,0-1,0 1,0-1,0 1,0-1,0 0,0 1,0-1,0 1,0-1,0 1,1-1,-1 1,0-1,0 0,0 1,1-1,-1 1,0 0,1-1,-1 1,0-1,1 1,-1-1,1 1,-1 0,1-1,-1 1,1 0,-1-1,1 1,-1 0,1 0,-1-1,1 1,-1 0,1 0,-1 0,1 0,0 0,-1 0,1 0,-1 0,1 0,-1 0,2 0,38-5,-40 4,35 2,0 1,0 2,0 1,-1 1,31 11,-45-12,82 28,-102-33,-1 0,1 0,0 0,0 0,0-1,-1 1,1 0,0 0,0-1,0 1,-1 0,1 0,0 0,0-1,0 1,0 0,0-1,0 1,0 0,0 0,-1-1,1 1,0 0,0 0,0-1,0 1,0 0,1-1,-1 1,0 0,0 0,0-1,0 1,0 0,0-1,0 1,0 0,1 0,-1 0,0-1,0 1,0 0,1 0,-1-1,0 1,0 0,0 0,1 0,-1 0,0 0,0-1,1 1,-1 0,0 0,1 0,-1 0,0 0,0 0,1 0,-1 0,0 0,-22-28,18 22,-155-213,146 186,11 19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30.4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1783 138,'-88'79,"4"5,4 3,4 3,-28 48,-178 277,178-249,8 5,-36 96,113-222,-16 25,3 1,3 2,4 0,2 2,4 1,3 0,4 1,3 1,2 46,8-103,2 0,0 1,2-2,0 1,1 0,1-1,1 0,1-1,1 0,0 0,2-1,0 0,1-1,0-1,2 0,-1-1,14 11,2 1,0-1,2-1,0-2,2-1,0-2,2-1,0-2,1-1,0-2,1-2,1-1,0-2,1-2,26-2,0-2,1-3,-1-4,0-2,0-3,-1-3,-1-3,0-2,15-9,-20 5,-2-1,0-4,-2-2,-1-2,-2-2,0-3,-3-2,20-20,-15 5,-2-2,-2-3,-3-2,-3-1,-2-3,-3-1,-3-2,20-54,-24 45,-4-2,-3-1,-3 0,-4-2,-4 0,-3-1,-3-1,-4 1,-4-1,-3 1,-7-29,0 45,-4 1,-2 0,-2 1,-4 1,-2 1,-3 1,-15-23,22 49,-1 0,-1 2,-2 0,-1 1,-1 2,-2 1,-1 1,-1 1,-1 2,-1 1,-1 1,-34-16,1 10,-1 3,-1 3,0 3,-2 3,0 3,-1 3,0 4,0 2,-1 3,1 4,-55 9,91-8,0 2,-1 1,2 2,-1 1,2 2,-1 2,2 0,0 2,1 2,0 1,1 1,-5 7,-24 29,2 3,2 2,4 3,2 2,3 2,3 2,-18 42,-74 146,12 6,-70 225,157-396,5 2,4 1,4 2,5 0,3 1,5 3,8-85,1 1,0 0,2 0,0 0,1 0,0 0,2-1,0 1,1-1,0 0,2 0,0-1,1 1,0-2,1 1,1-1,1-1,0 0,4 3,13 2,0-1,2-2,0-1,1-1,1-2,0-1,0-1,1-2,0-1,1-2,-1-1,1-1,0-3,0 0,27-5,105-12,0-7,-2-8,-2-6,-1-8,15-12,-57 21,-25 9,-15 5,-1-2,-1-4,36-21,-73 28,-1-1,-1-2,-1-2,-1-2,-2-1,-1-1,-1-2,-2-2,9-13,16-29,-4-2,-3-2,-3-2,-4-2,-5-2,-2-2,-5 0,-4-2,-3-1,-5-1,4-80,-12 94,-5 0,-2 0,-5-1,-2 1,-4 0,-4 1,-16-52,24 110,-1 0,-1 1,-1 0,-1 0,-1 0,0 1,-1 1,-1 0,-1 0,0 1,-1 1,-1 0,0 1,-1 1,0 0,-1 1,-1 1,0 1,-1 0,-24-5,-1 3,0 2,-1 1,0 3,0 1,-1 3,1 1,-1 2,1 3,0 1,-31 9,-15 4,1 4,0 4,3 4,0 3,2 5,2 3,2 4,1 3,3 3,2 4,3 3,2 3,3 4,-39 49,25-17,4 3,4 4,5 3,5 2,5 3,5 3,-22 73,36-81,4 2,6 1,4 1,5 2,5 0,2 64,10-143,3 0,0 0,3 0,0 0,2-1,2 0,1 0,2 0,0-1,3 0,0-1,2-1,2 0,0-1,2-1,1 0,14 13,-10-19,1-1,1-1,1-2,1-1,0-1,1-1,0-1,2-2,-1-1,1-1,1-2,-1-1,2-2,-1 0,9-2,20-1,0-2,-1-3,1-2,-1-4,0-1,-1-4,44-16,-10-3,-2-4,-2-4,-2-4,-2-4,-2-3,53-45,7-19,-4-6,-6-6,6-19,-42 41,-6-4,-4-4,-5-4,-6-3,27-63,-70 119,-3-2,-3-1,-3-1,-3-1,-4-1,-2 0,-3-2,-4 1,-2-1,-4 0,-6-47,2 82,-2 0,-1 0,-2 0,-2 0,-1 1,-2 1,-2 0,-1 1,-1 0,-2 1,-2 1,-1 1,-1 1,-2 0,-1 2,-1 1,-2 1,0 1,-24-15,20 23,-1 0,-1 2,-1 2,0 1,0 2,-1 1,-1 2,0 1,0 2,0 1,0 3,-4 1,-35 2,-1 5,2 2,-1 4,2 3,-34 13,-28 17,3 5,2 7,3 5,2 6,4 5,3 5,3 6,-32 35,82-66,1 3,4 2,2 3,2 3,4 2,2 2,4 2,3 2,-13 33,19-7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59,'129'-31,"-72"20,-1 3,1 3,1 2,48 4,-87-1,32 5,-33 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0,'39'10,"31"3,9-6,-4-3,-10-3,-12-2,-9-5,-13-2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5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86,'-14'-7,"-1"0,1 1,-1 1,-1 0,1 1,0 1,-1 0,0 1,0 1,0 1,1 0,-1 1,0 0,0 1,1 1,-1 1,-14 5,10 1,1 1,-1 0,2 2,0 0,1 1,0 1,1 1,0 0,2 1,0 0,1 1,0 1,2 0,0 1,1 0,1 1,1 0,1 0,1 0,1 1,0 2,3-19,0 1,0-1,0 1,1-1,0 1,0-1,1 1,-1 0,1-1,0 1,1 0,-1-1,1 1,0 0,1-1,-1 0,1 1,0-1,1 0,-1 0,1 0,0 0,0 0,0 0,1-1,0 0,0 0,0 0,0 0,1-1,-1 1,1-1,0 0,0 0,0-1,4 2,1-2,-1-1,1 0,-1-1,1 0,-1 0,1-1,-1-1,1 1,-1-1,0-1,0 0,0 0,0-1,0 0,-1 0,5-4,123-95,-88 58,-2-3,-2-1,-2-3,-2-1,-3-2,22-43,-7 14,-60 122,-9 13,3 1,1 1,3 0,2 1,1 33,6-65,1 1,2-1,0 1,1-1,2 0,0 0,1 0,1-1,3 4,22 59,-25-68</inkml:trace>
  <inkml:trace contextRef="#ctx0" brushRef="#br0" timeOffset="366.025">1296 255,'-10'28,"-2"20,-1 7,4-3,2-4,2-5,-2-6,0-5,1-2,2-1,1-2,-4 0,0 0,1 1,1-1,2-4</inkml:trace>
  <inkml:trace contextRef="#ctx0" brushRef="#br0" timeOffset="612.463">873 763,'33'5,"26"-3,8-3,-3 0,-8 0,-8-1,-8-3,-5-3,-5 2,-2 0,-5 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4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756 26,'-5'-3,"-1"0,0 0,-1 0,1 0,-1 1,1 0,-1 1,1-1,-1 1,0 1,0-1,0 1,1 0,-1 1,0-1,-1 2,-31 5,1 1,1 2,0 2,0 1,1 2,1 2,1 1,0 1,1 2,1 1,-26 25,56-46,-1 0,1-1,0 1,0 0,0 0,0 1,0-1,0 0,1 0,-1 1,0 0,0-1,1 1,-1 0,1-1,0 1,0 0,-1 0,1 0,0 0,1 0,-1 1,0-1,1 0,-1 0,1 0,-1 1,1-1,0 0,0 0,0 1,0-1,1 0,-1 1,1-1,-1 0,1 0,0 0,0 0,0 0,0 0,0 0,0 0,0 0,2 1,8 4,-1-1,2-1,-1 0,1 0,-1-1,1-1,0 0,1 0,-1-1,0-1,1 0,-1-1,1 0,-1-1,9-2,4 3,1-1,-1 2,0 1,0 1,0 0,0 2,1 2,-25-7,1 0,-1 0,0 1,1-1,-1 1,0-1,1 1,-1-1,0 1,0 0,0-1,1 1,-1 0,0 0,0 0,0 0,0 0,0 0,-1 0,1 0,0 1,0-1,-1 0,1 0,-1 1,1-1,-1 0,1 1,-1-1,0 1,0-1,0 0,0 1,0-1,0 1,0-1,0 0,0 1,-1-1,1 0,0 1,-1-1,0 0,1 1,-1-1,0 0,1 0,-1 0,0 1,0-1,0 0,0 0,-1 0,-56 57,-12-9,-1-3,-75 36,-17 10,86-51,96-40,172-106,-150 80</inkml:trace>
  <inkml:trace contextRef="#ctx0" brushRef="#br0" timeOffset="299.312">1123 196,'-17'39,"-4"4,2 1,2 1,2 1,2 0,-2 19,14-61,0 1,0 0,0 0,1-1,0 1,0 0,0 0,1 0,-1-1,1 1,0 0,1-1,-1 1,1 0,0-1,0 0,0 0,1 1,0-1,-1 0,1-1,1 1,-1-1,0 1,1-1,0 0,-1 0,1 0,1-1,-1 0,0 0,0 0,1 0,0 0,3 0,8 1,0-2,0 0,1 0,-1-2,0 0,0-1,1 0,-1-1,-1-1,1-1,-1 0,1-1,-1-1,-1 0,0-1,0 0,0-1,-1-1,0 0,-1-1,0 0,-1-1,0 0,-1-1,1-2,3-2,-1 1,-1-2,-1 0,0 0,-1-1,-1-1,-1 1,-1-1,0-1,-2 1,0-1,-2 0,0 0,-1 0,-1-16,-2 29,0 0,-1 0,0-1,0 1,-1 0,0 1,0-1,0 0,-1 1,-1 0,1 0,-1 0,0 0,-1 1,0 0,0 0,0 1,0-1,-1 1,0 1,0-1,0 1,-1 0,1 1,-1 0,0 0,0 1,0 0,0 0,-1 1,1 0,0 0,-1 1,1 0,0 0,-1 1,1 0,0 1,0 0,-1 0,2 1,-1 0,0 0,0 1,-3 2,-68 71,61-51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5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57 735,'0'68,"0"103,-17 126,4-39,5-229,-4-41,8-34,1-1,3 0,2 1,2-1,2 1,2 0,2 1,2 0,8-18,-4 16,2 0,2 1,2 1,26-38,-43 73,1 0,0 0,0 1,1 0,0 1,0-1,1 1,0 1,1-1,0 1,0 1,0 0,3-1,-9 6,0 1,-1 0,1 0,0 0,-1 0,1 0,0 0,-1 1,1-1,0 1,-1 0,1 0,-1 0,1 0,-1 0,0 1,1-1,-1 1,0-1,0 1,0 0,0 0,0 0,-1 0,1 0,0 0,-1 0,0 1,1-1,-1 0,0 1,0-1,0 2,26 90,-24-67,-3-22,-1 1,1-1,1 0,-1 0,1 0,0 1,0-1,1 0,-1 0,1-1,0 1,0 0,1 0,0-1,-1 0,2 1,-1-1,0 0,1-1,1 2,11 4</inkml:trace>
  <inkml:trace contextRef="#ctx0" brushRef="#br0" timeOffset="1665.798">1496 735,'-3'-10,"3"7,0 0,0-1,0 1,-1 0,1-1,-1 1,0 0,0 0,0-1,0 1,-1 0,1 0,-1 0,0 0,0 1,0-1,0 0,0 1,0 0,-1-1,0 1,1 0,-1 0,0 0,0 1,0-1,0 1,0-1,0 1,0 0,-1 0,1 0,0 1,0-1,-1 1,1 0,-1 0,1 0,0 0,-2 1,-7 6,0 1,0 1,1 0,0 1,1 0,0 0,1 1,0 0,0 1,1 0,1 0,0 1,0-1,2 2,0-1,0 1,0 5,-26 133,31-147,0 1,0-1,0 0,1 0,0 0,0 0,0 0,1 0,0 0,0 0,0-1,0 1,1-1,0 1,0-1,0 0,0 0,1 0,-1 0,1-1,0 0,0 0,0 0,1 0,-1 0,1-1,-1 0,5 2,0-2,0 1,0-2,0 1,1-1,-1-1,0 1,0-2,1 1,-1-1,0-1,0 0,0 0,0 0,0-1,0-1,-1 1,1-2,5-3,134-104,-120 84,-1-2,-2 0,-1-2,-1-1,-2-1,-1 0,-2-2,-1 0,-2-1,-1 0,-3-1,7-35,-11 22,-2 0,-3 0,-1 0,-4-18,1 55,0-1,0 1,-1 0,-1-1,-1 1,0 1,-1-1,0 1,-1 0,-7-10,11 17,-1 1,0 0,0-1,-1 1,0 1,0-1,0 1,0 0,0 0,-1 1,0-1,0 1,0 0,0 1,0-1,0 1,-1 1,1-1,-1 1,0 0,1 1,-1-1,0 1,-4 1,-1 1,1 1,0 0,0 0,0 1,0 1,1 0,0 0,0 1,0 0,1 1,0 0,0 0,0 1,1 0,0 1,1 0,0 0,0 1,1-1,-2 6,-5 10,0 1,2 0,0 1,2 0,1 1,2 0,-3 21,4-28,2 0,1 0,0 0,1 1,2-1,0 0,1 0,1 0,1 0,1 0,1-1,0 0,2 0,0 0,2-1,0 0,1-1,2 2,1-2,2 0,0 0,1-2,0 0,2-1,0 0,0-2,2-1,-1 0,1-1,1-1,14 4,15-10,-33-8</inkml:trace>
  <inkml:trace contextRef="#ctx0" brushRef="#br0" timeOffset="2036.609">2427 397,'-21'28,"2"1,0 1,2 1,1 0,2 1,1 1,2 0,-5 23,14-48,0 0,1 1,0-1,1 0,0 0,0 1,1-1,0 0,0 0,1 0,0 0,0 0,1 0,0 0,1-1,0 1,0-1,0 0,1 0,0-1,0 1,1-1,-1 0,1 0,1-1,-1 0,7 4,-5-3,0 0,1 0,0 0,0-1,0-1,1 0,-1 0,1 0,0-2,0 1,0-1,0 0,1-1,-1-1,0 1,1-1,-1-1,0 0,0-1,1 0,-1 0,0-1,-1 0,1-1,0 0,-1-1,0 0,0 0,-1-1,1 0,-1 0,0-1,-1 0,0-1,2-1,-1-3,1 0,-2 0,1-1,-2 0,0 0,0-1,-2 1,1-1,-2 0,0-1,0 1,-1 0,-1-1,-1 0,0 1,-1-1,0 1,-1-1,-1 1,0 0,-1 0,-1 0,0 0,0 1,-2 0,0 0,2 6,-1 0,-1 1,1 0,-1 0,0 1,0 0,-1 0,0 0,1 1,-1 0,-1 1,1 0,0 0,-1 1,0 0,1 0,-1 1,0 0,-3 1,-14 3</inkml:trace>
  <inkml:trace contextRef="#ctx0" brushRef="#br0" timeOffset="2352.696">2259 735,'27'-10,"4"-3,1 1,0 1,1 2,0 1,0 2,1 1,8 2,-35 4,1 0,-1 1,0 0,0 0,0 1,0 0,-1 0,1 0,-1 1,0 0,0 0,0 1,0 0,-1 0,0 0,0 1,0-1,-1 1,0 0,2 4,61 57,-63-64,-2-1,0 0,1 0,-1 0,0-1,0 1,1-1,-1 1,1-1,-1 0,1 0,0 0,-1-1,1 1,0-1,0 1,-1-1,1 0,0 0,0 0,-1 0,1 0,0-1,0 1,-1-1,1 0,0 0,-1 0,2-1,7-7</inkml:trace>
  <inkml:trace contextRef="#ctx0" brushRef="#br0" timeOffset="3806.007">1073 1385,'12'-12,"0"1,1 0,1 1,0 0,0 1,1 1,0 0,1 1,-1 1,1 0,13-2,-28 8,97-27,1 4,1 5,0 4,89 0,-81 5,351-33,-301 9,-141 25</inkml:trace>
  <inkml:trace contextRef="#ctx0" brushRef="#br0" timeOffset="4354.31">1835 1526,'-15'5,"0"2,0 0,0 0,1 2,0-1,1 2,0 0,0 1,1 0,1 0,-1 2,2-1,-4 7,11-14,0 0,0 0,0 1,1-1,0 1,0-1,0 1,1 0,0 0,0 0,0 0,1 0,0 0,0-1,1 1,-1 0,1 0,1 0,-1 0,1 0,0-1,0 1,0-1,1 0,0 1,0-1,1 0,-1-1,1 1,0-1,0 1,0-1,1 0,0-1,-1 1,4 1,-1-4,0 1,1-1,-1 0,1 0,-1-1,0 0,1 0,-1-1,1 0,-1-1,0 1,0-1,0 0,0-1,0 0,0 0,0-1,-1 1,0-1,5-5,111-105,-100 90,-1-1,-1-1,-1 0,-2-1,-1-2,0 1,-3-2,0 0,-2 0,-1-1,-1 0,-2-1,-1 0,-2 0,-1 0,-1-28,-2 56,1 1,-1 0,0 0,0-1,-1 1,1 0,-1 0,0-1,1 1,-1 0,-1 0,1 0,0 0,-1 0,0 0,1 1,-1-1,0 0,0 1,-1 0,1-1,0 1,-1 0,0 0,1 0,-1 1,0-1,0 0,0 1,0 0,0 0,0 0,0 0,0 0,-1 1,1-1,0 1,0 0,-1 0,1 0,0 1,0-1,-1 1,1-1,0 1,0 0,0 1,0-1,0 0,-1 1,-6 7,-1 0,2 0,-1 1,1 1,1-1,0 1,0 1,1-1,1 1,0 1,0-1,2 1,-2 4,-3 9,1 0,1 1,1 0,2 0,0 0,2 0,1 1,1-1,2 1,0-13,1-1,0 1,1-1,0 0,1 0,1-1,1 0,-1 0,2 0,0-1,1 0,0 0,0-1,1 0,1-1,0 0,0-1,8 5,-8-8,-1-1,1-1,0 0,0-1,0 0,0-1,1 0,-1 0,1-1,-1-1,1 0,-1-1,1 0,-1 0,1-2,-1 1,0-1,1-1,6-3</inkml:trace>
  <inkml:trace contextRef="#ctx0" brushRef="#br0" timeOffset="4707.262">2738 1215,'-69'107,"5"2,-16 48,35-31,44-121,0 0,1-1,-1 1,1 0,0-1,0 1,1 0,-1 0,1-1,0 1,0-1,1 1,-1-1,1 1,0-1,0 0,1 0,-1 0,1 0,0 0,0 0,0-1,0 0,1 1,-1-1,3 1,3 1,1 0,0 0,0-1,0 0,1-1,-1 0,1-1,0 0,0-1,-1 0,1 0,0-1,0-1,0 0,0 0,0-1,-1 0,1-1,-1-1,1 1,-1-2,0 1,-1-1,1-1,-1 0,0 0,0-1,0 0,21-48,-26 35</inkml:trace>
  <inkml:trace contextRef="#ctx0" brushRef="#br0" timeOffset="4884.706">2456 1469,'38'0,"42"0,12 0,-5 0,-12 0,-15 0,-17 0</inkml:trace>
  <inkml:trace contextRef="#ctx0" brushRef="#br0" timeOffset="5284.784">3274 227,'93'314,"-78"-260,11 19,-4 1,-3 2,-3 0,-4 0,-3 2,-4-1,-2 0,-6 24,-1-57,-3-1,-1 0,-2 0,-2-1,-2 0,-2-1,-2-1,-1 0,-2-2,-1 0,-3-2,0 0,-24 23,-64 34,78-69</inkml:trace>
  <inkml:trace contextRef="#ctx0" brushRef="#br0" timeOffset="5835.79">1045 87,'-20'17,"0"0,1 2,1 0,1 1,1 1,1 1,0 0,2 1,1 0,-1 3,-14 38,2 1,4 1,2 1,3 0,3 1,3 1,3 0,4 0,2 1,5 35,-2-49,2-1,2 0,2 0,3 0,3-1,1-1,3-1,3 0,1-1,3-2,2 0,2-2,2-1,2-1,2-2,19 17,-32-36,1-2,1-1,1 0,0-2,2-1,0-1,1-2,1 0,0-2,1-1,0-2,9 2,1-5,-6-2</inkml:trace>
  <inkml:trace contextRef="#ctx0" brushRef="#br0" timeOffset="6517.531">3669 312,'110'-36,"60"-9,-168 44,0 1,0 0,0-1,0 1,0 0,0 0,0 0,0 1,0-1,0 0,0 1,0-1,0 1,0 0,0 0,0 0,0 0,0 0,0 0,-1 0,1 0,0 1,-1-1,1 1,-1-1,0 1,0-1,1 1,-1 0,0 0,0 0,0 0,-1 0,1 0,0 0,-1 0,1 0,-1 0,0 0,0 0,0 0,0 0,0 0,0 0,0 0,-1 0,1 0,-1 0,1 0,-1 0,0 0,0 0,0 0,0 0,0 0,-1 0,-146 231,113-146,34-84,1 0,0 0,0 0,1 0,-1 0,0-1,1 1,0 0,0 0,0 0,0-1,0 1,0-1,1 1,-1-1,1 1,-1-1,1 0,0 0,0 0,0 0,1 0,-1 0,0 0,1-1,-1 1,1-1,-1 0,1 0,0 0,0 0,14 3,0-1,0 0,0-2,0 0,0 0,0-2,0 0,0-1,0-1,0-1,0 0,-1-1,16-7,32-6,-40 12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2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366 517,'-3'6,"0"0,0 0,1 1,0-1,0 0,0 1,1 0,0-1,0 1,1 0,0-1,0 1,1 0,-1 0,1-1,1 1,0 3,2 18,34 306,-8 205,-31-460,-1-35,2 0,2 0,2 0,3 10,8 21,-13-64</inkml:trace>
  <inkml:trace contextRef="#ctx0" brushRef="#br0" timeOffset="504.245">0 574,'16'-23,"2"2,0 0,1 1,0 1,2 1,1 0,19-11,-17 11,20-16,2 2,1 2,1 2,1 2,1 3,2 1,0 3,11-1,-57 17,0 1,0 0,0 0,0 0,0 1,0 0,1 0,-1 0,0 1,1 0,-1 0,0 1,1-1,-1 1,0 1,0-1,0 1,0 0,0 1,0 0,-1-1,1 2,-1-1,1 1,-1-1,-1 1,1 1,0-1,-1 1,0 0,0 0,0 0,1 4,-3 5,-2 0,1-1,-2 1,0 0,-1-1,0 1,-1-1,0 0,-1 0,-1 0,0 0,-1 0,0-1,-7 9,-46 83,-5-2,-5-3,-20 17,6-5,21 3,61-111,0 0,0 0,1 0,-1 0,1 0,-1 0,1 0,0 0,0 0,0 0,1 0,-1 0,1 0,0 0,-1 0,1 0,1 0,-1 0,0-1,1 1,-1 0,1-1,0 1,0-1,0 0,0 0,0 1,1-1,-1-1,1 1,-1 0,1-1,-1 1,1-1,0 0,0 1,0-1,0-1,2 1,177 22,-85-17,-66-6,0 1,-1 1,1 2,-1 1,0 2,0 1,-1 1,16 8,-40-15,-1 1,0 0,1 0,-1 1,0-1,0 1,-1 0,1 0,-1 0,0 0,0 1,0-1,-1 1,0 0,0 0,0 0,0 0,-1 0,1 0,-1 0,-1 0,1 1,-1-1,0 0,0 1,0-1,-1 0,0 0,0 1,0-1,-1 0,0 0,0 0,0 0,0-1,-1 1,0-1,0 1,0-1,0 0,-2 1,-30 41,-2-1,-3-2,-1-2,-1-2,-3-2,-1-2,-33 19,-152 87,229-138,6-4</inkml:trace>
  <inkml:trace contextRef="#ctx0" brushRef="#br0" timeOffset="1132.819">1496 1251,'-2'6,"-7"24,1 0,2 1,1 0,1 0,2 0,1 0,1 0,3 9,-3-37,0 1,1 0,-1-1,1 1,0-1,1 1,-1-1,0 1,1-1,0 0,0 0,0 0,0 0,0 0,1 0,-1 0,1-1,-1 1,1-1,0 0,0 0,0 0,1 0,-1 0,0-1,1 0,-1 1,1-1,-1 0,1-1,0 1,-1-1,1 1,0-1,-1 0,1-1,0 1,-1-1,1 1,-1-1,1 0,0-1,14-6,-1-1,1-1,-2 0,0-2,0 0,-1 0,0-1,-1-1,-1-1,8-11,-13 17,53-62,-3-4,28-50,-82 119,-2 2,-1 1,1 0,-1-1,1 1,0 0,0 0,1 0,-1 0,1 1,-1-1,1 1,0-1,0 1,0 0,0 0,0 0,0 0,1 1,-1 0,1-1,-1 1,1 0,-1 0,2 1,-3 2,1 1,-1 0,0-1,0 1,0 0,0 0,0 1,-1-1,1 0,-1 0,0 1,0-1,0 1,-1-1,1 1,-1-1,0 1,0 2,3 11,1 1,-4-9,1 1,0-1,1 0,0 0,0 0,1 0,0 0,0 0,1-1,0 1,1-1,0 0,0-1,1 1,0-1,0 0,1-1,-1 1,2-1,-1 0,0-1,9 5,0-8,0 0,0 0,0-2,-1 0,1-1,0 0,0-1,0-1,-1-1,0 0,1-1,-2-1,1 0,-1-1,0 0,0-1,0-1,-2 0,1-1,-1 0,0-1,-1-1,0 1,-1-2,-1 1,0-1,0-1,-1-1,34-56,-3-1,-4-2,-2-2,13-54,-9 6,-5-1,-5-2,-7-1,3-92,-24 144,1 76,0 1,-1-1,1 1,0-1,0 0,-1 1,1-1,-1 1,1-1,0 0,-1 1,1-1,-1 0,1 0,0 1,-1-1,1 0,-1 0,1 0,-1 1,1-1,-1 0,1 0,-1 0,1 0,-1 0,1 0,-1 0,1 0,-1 0,1 0,-1 0,1-1,-1 1,1 0,-1 0,1 0,-1-1,1 1,-1 0,1 0,0-1,-1 1,1 0,-1-1,1 1,0-1,-1 1,1 0,0-1,0 1,-1-1,1 1,0-1,0 1,0-1,0 1,-1-1,1 1,0-1,0 1,0-1,0 1,0-1,0 1,0-1,-21 42,20-39,-24 63,2 1,3 2,3 0,2 0,4 1,3 1,3 0,3 0,3 0,11 69,-4-93,2-1,2 0,2 0,2-1,2-1,2-1,14 22,-24-46,1 0,1-1,0-1,2 0,0-1,0 0,6 3,-20-18,0 0,0 0,0 0,0-1,0 1,0 0,0 0,0-1,1 1,-1 0,0 0,0 0,0-1,0 1,0 0,0 0,1 0,-1 0,0-1,0 1,0 0,0 0,1 0,-1 0,0 0,0 0,0 0,1 0,-1-1,0 1,0 0,1 0,-1 0,0 0,0 0,1 0,-16-23,-2 5,-1 0</inkml:trace>
  <inkml:trace contextRef="#ctx0" brushRef="#br0" timeOffset="1371.343">2201 574,'48'0,"49"-5,18-1,4-5,-9-1,-8 3,-13 2,-11 2,-5 2,-10 2,-6 1,-12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28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105 484,'-16'97,"4"318,12-332,1-70,-1 0,-1 0,-1 0,1-1,-2 1,0 0,0-1,-2 0,1 0,-1 0,-5 8,9-20,1 1,-1-1,1 0,0 1,-1-1,1 0,-1 1,0-1,1 0,-1 1,1-1,-1 0,1 0,-1 0,1 0,-1 1,0-1,1 0,-1 0,0 0,1 0,-1 0,1-1,-1 1,1 0,-1 0,0 0,1 0,-1-1,1 1,-1 0,1 0,-1-1,1 1,-1-1,1 1,-1 0,1-1,-1 1,1-1,0 1,-1-1,1 1,0-1,0 1,-1-1,1 1,0-1,0 0,0 1,-1-1,1 1,0-1,0 0,0 1,-12-35,9 8,2 0,2 0,0 0,2 0,0 1,2-1,1 1,1 0,2 1,0 0,4-5,5-23,-1 1,2 1,2 2,3 0,2 1,31-44,-5 35,-50 56,-1 0,1 0,-1 0,1 0,0 0,-1 0,1 1,0-1,0 1,-1-1,1 1,0 0,0 0,0-1,0 1,-1 1,1-1,0 0,0 0,0 1,-1-1,1 1,0-1,0 1,-1 0,1-1,0 1,-1 0,1 0,-1 1,1-1,-1 0,0 0,1 1,-1-1,0 0,0 1,1 1,6 10,0 1,-1 0,-1 0,0 1,-1-1,0 1,-1 1,1 12,7 20,-7-27,-5-16,1-1,0 1,0 0,0 0,1 0,0 0,-1-1,2 1,-1-1,0 0,1 1,0-1,0 0,0-1,1 1,-1 0,1-1,0 0,0 0,1 1,13 3</inkml:trace>
  <inkml:trace contextRef="#ctx0" brushRef="#br0" timeOffset="549.05">1235 484,'-34'20,"0"1,2 1,0 2,2 1,-13 14,26-23,1 0,1 1,1 1,0 1,1 0,-6 14,14-25,1 0,0 0,1 1,0-1,0 1,1-1,0 1,0 0,1 0,0 0,1 0,0 0,1 0,-1 0,2 0,-1-1,1 1,1 2,-1-6,0 0,1 0,0-1,-1 1,1-1,1 1,-1-1,1 0,-1 0,1-1,0 1,1-1,-1 0,1 0,-1 0,1-1,0 1,0-1,0 0,0-1,0 1,0-1,1 0,-1 0,5-1,1 1,0-1,1 0,-1-1,0-1,0 1,0-2,-1 0,1 0,0-1,-1 0,0 0,0-2,23-16,-1-2,-1-2,-1-1,-2-1,-1-1,-1-1,-1-2,-2 0,-1-2,-2 0,-1-1,-2-1,-1-1,-2-1,-2 0,-1 0,4-34,-9 50,0 0,-2 0,0 0,-2-1,0 1,-1-1,-2 0,0 1,-1-1,-2 1,0 0,-1 0,-3-7,6 25,-1 1,1-1,0 0,-1 1,0-1,0 1,0 0,0 0,0 0,-1 0,1 1,-1-1,0 1,0 0,0 0,0 0,0 1,0-1,0 1,0 0,-1 0,1 0,-1 1,1 0,0 0,-1 0,1 0,0 1,-1-1,1 1,0 0,-1 1,1-1,0 1,0-1,0 1,0 1,1-1,-1 0,0 1,1 0,0 0,-2 2,-9 11,0 0,1 1,2 0,-1 1,2 1,1-1,0 2,1-1,1 1,1 0,1 1,0 0,2-1,0 1,2 1,0-1,1 0,1 0,2 0,0 5,3-6,1-1,1 0,1-1,0 0,1 0,1-1,1 0,0-1,1 0,1-1,0-1,1 0,1-1,0-1,0 0,2-1,1 0,-9-5,0 0,0-1,1-1,-1 0,1 0,0-1,1 0,-1-1,6 1,7-1</inkml:trace>
  <inkml:trace contextRef="#ctx0" brushRef="#br0" timeOffset="895.936">2053 61,'-116'329,"106"-296,0 1,3 0,1 1,1 0,2 6,2-31,1 0,0 0,1-1,0 1,0 0,1-1,0 1,1-1,0 0,0 1,1-2,1 1,-1 0,1-1,1 0,-1 0,1 0,1-1,-1 0,8 6,-3-7,-1-1,1 0,0 0,0-2,0 1,0-1,1-1,-1 0,1-1,0 0,-1 0,1-1,0-1,0 0,5-2,-7 1,1 0,-1-1,1 0,-1 0,0-1,-1-1,1 0,-1 0,0-1,0 0,0 0,-1-1,0 0,-1-1,1 0,-1 0,-1 0,2-3,4-6,-1-1,0-1,-2 1,0-2,-1 1,-1-1,0 0,2-18,-6 22,-1-1,-1 1,0-1,-1 1,0-1,-2 0,0 1,0 0,-2-1,0 1,-1 0,-1-1,3 10,0 0,-1 0,1 0,-1 0,-1 1,1 0,-1-1,0 2,-1-1,1 0,-1 1,0 0,0 1,-1-1,1 1,-1 1,0-1,0 1,-1 0,1 1,0-1,-1 2,0-1,1 1,-1 0,-4 0,-4 2,0 0,0 2,1-1,-1 2,0 0,1 1,0 1,0 0,-9 6,-9 4</inkml:trace>
  <inkml:trace contextRef="#ctx0" brushRef="#br0" timeOffset="1143.443">1827 484,'301'-27,"-282"29,1 1,-1 0,0 2,0 0,0 1,-1 1,1 1,-2 1,6 3,-15-8,3 0,1-1,-1-1,0 0,1 0,0-1,-1 0,1-1,-1 0,1-1,0-1,-1 0,1 0,-1-1,0-1,0 1,0-2,5-2,18-5,-14 6</inkml:trace>
  <inkml:trace contextRef="#ctx0" brushRef="#br0" timeOffset="1465.762">501 1049,'838'-18,"-62"7,-753 11</inkml:trace>
  <inkml:trace contextRef="#ctx0" brushRef="#br0" timeOffset="2083.745">1291 1443,'-36'17,"1"2,1 1,0 2,1 1,2 2,0 1,1 2,24-22,1-1,0 1,0 0,1 1,0-1,0 1,0 0,1 0,0 0,0 0,1 1,0-1,0 1,1-1,0 1,0 0,1 0,0-1,0 1,1 0,0 0,0-1,1 1,0-1,0 1,1-1,0 0,0 0,0 0,1 0,0 0,1-1,0 0,0 0,3 4,1-1,0-1,1 0,0 0,0 0,0-1,1-1,0 0,1-1,-1 0,1 0,0-1,0-1,0 0,1-1,-1 0,1-1,-1 0,1-1,0 0,-1-1,1-1,-1 0,0 0,1-1,-1-1,0 0,9-5,16-12,-2-2,0-2,-1-1,-1-1,-2-2,-1-1,-1-2,-2 0,-1-2,-2-1,3-8,-8 13,-1-1,-2 0,-2-1,0-1,-3 0,0-1,-2 0,-2-1,-1 0,-2 0,-1 0,-1 0,-3-1,0 1,-3 0,-1 0,-8-29,13 59,-1 0,0 0,0 0,0 1,-1-1,0 0,0 1,0-1,0 1,-1-1,0 1,0 0,0 0,0 1,0-1,-1 1,0-1,0 1,0 0,0 0,0 1,0-1,-1 1,1 0,-1 0,0 1,0-1,1 1,-1 0,0 0,0 1,0-1,0 1,-2 0,-4 4,0 1,0-1,1 2,0-1,0 2,1-1,-1 1,1 0,1 1,-1 0,1 1,1 0,0 0,0 0,1 1,0 0,-3 7,6-13,-21 33,1 1,2 1,1 0,2 2,2 0,2 1,1 0,3 1,1 1,3 0,1 0,1 42,4-72,1 0,0-1,1 1,0-1,1 0,1 0,0 0,1 0,0 0,1-1,0 0,1 0,0-1,1 0,1 0,-1 0,2-1,-1-1,1 0,1 0,0-1,6 4,13 4,0-2,1-1,1-1,0-1,11 0,8-7,-33-8</inkml:trace>
  <inkml:trace contextRef="#ctx0" brushRef="#br0" timeOffset="2433.536">2336 1274,'-42'91,"4"3,5 0,-9 50,38-132,0-1,1 1,0 0,1 1,1-1,0 0,0 0,1 1,1-1,0 0,1 1,0-1,1 0,0 0,1-1,0 1,1-1,0 0,6 9,-6-15,0 1,1-1,0 0,0 0,0-1,0 1,1-2,0 1,0-1,0 0,0 0,0 0,0-1,1-1,-1 1,1-1,-1 0,1-1,0 0,-1 0,1 0,0-1,-1-1,1 1,-1-1,0 0,1-1,-1 0,0 0,0 0,-1-1,1 0,-1 0,0-1,6-4,-5 3,0-1,-1 1,1-1,-1 0,-1 0,1-1,-1 0,-1 0,1 0,-1 0,1-4,2-11</inkml:trace>
  <inkml:trace contextRef="#ctx0" brushRef="#br0" timeOffset="2633.064">1940 1585,'38'10,"42"2,17-5,-4-3,-7-3,-14-2,-15-5,-12-1,-8 0,-11 1</inkml:trace>
  <inkml:trace contextRef="#ctx0" brushRef="#br0" timeOffset="3011.919">3013 738,'2'4,"-1"-1,1 0,0 0,0 1,0-1,1 0,-1-1,1 1,-1 0,1-1,0 1,0-1,0 0,1 0,-1 0,0-1,1 1,-1-1,1 0,-1 0,1 0,0 0,-1 0,1-1,0 0,1 0,216 6,-126-8,-6-11,-76 14</inkml:trace>
  <inkml:trace contextRef="#ctx0" brushRef="#br0" timeOffset="3183.9">3097 1162,'43'24,"39"3,9-4,-5-4,-13-7,-14-9,-17-6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33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1 313,'22'44,"105"245,-22 59,-73-243,-32-106,0 1,0-1,0 1,0-1,0 1,0-1,0 1,1-1,-1 1,0 0,0-1,0 1,1-1,-1 1,0-1,1 1,-1 0,0-1,1 1,-1 0,0-1,1 1,-1 0,0 0,1-1,-1 1,1 0,-1 0,1-1,-1 1,1 0,-1 0,1 0,-1 0,1 0,-1 0,1 0,-1 0,1 0,-1 0,0 0,1 0,-1 0,1 1,-1-1,1 0,-1 0,1 0,-1 1,1-1,-1 0,0 0,1 1,-1-1,0 0,1 1,-1-1,0 1,1-1,-1 0,0 1,0-1,1 1,-1-1,0 1,0-1,0 1,0-1,13-43,-12 40,28-127,22-100,73-200,-112 398,1 0,1 1,2 1,1 0,1 1,20-23,-17 28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6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0,'9'7,"0"-1,0 0,0 0,1-1,0-1,0 1,0-2,1 1,-1-1,1-1,-1 0,1-1,11 1,24 6,-4 0,1-1,-1-2,1-2,0-2,30-3,10-16,-59 13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6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1,'43'19,"24"1,10-2,-3-4,-9-5,-12-4,-4-8,-6-3,-6 0,-4 0,-8 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4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169 308,'23'47,"-2"0,-2 2,-3 0,4 21,-2-8,130 465,-141-506,1 0,0 0,2-1,1 0,0-1,14 17,-25-35,0 0,1 0,-1 1,1-1,0 0,-1 0,1 0,0 0,0 0,-1 0,1 0,0-1,0 1,0 0,0 0,0-1,0 1,0-1,0 1,0 0,1-1,-1 0,0 1,0-1,0 0,1 0,-1 0,0 1,0-1,0-1,1 1,-1 0,0 0,0 0,1-1,-1 1,0 0,0-1,0 1,0-1,0 1,0-1,0 0,0 0,0 1,0-1,0 0,0 0,0 0,0 0,-1 0,1 0,0-1,31-125,48-363,-33 229,-42 237</inkml:trace>
  <inkml:trace contextRef="#ctx0" brushRef="#br0" timeOffset="465.11">1101 82,'5'-6,"0"0,0 1,0 0,1 0,0 0,0 1,0 0,0 0,1 0,-1 1,1 0,0 0,6-1,93-16,-102 20,-1 0,0 0,1 0,-1 0,1 1,-1-1,0 1,0 0,1 0,-1 0,0 0,0 1,0-1,0 1,0 0,0 0,-1 0,1 0,-1 1,1-1,-1 0,0 1,0 0,0 0,0-1,0 1,-1 0,1 1,-1-1,0 0,-1 5,-1 0,0-1,0 1,-1-1,0 0,0 1,0-1,-1 0,-1 0,1 0,-1-1,0 1,0-1,-1 0,0 0,0-1,0 1,-1-1,0 0,-2 1,-148 128,154-133,-1 0,1 1,-1-1,1 1,0 0,-1-1,1 1,0 0,0 0,1 1,-1-1,0 0,1 0,-1 1,1-1,0 1,-1 0,1-1,1 1,-1 0,0-1,1 1,-1 0,1 0,0 0,0-1,0 1,0 0,0 0,1 0,-1-1,1 1,0 0,0 0,0-1,0 1,0-1,1 1,-1-1,1 1,0-1,-1 0,1 0,0 0,0 0,3 2,11 3,1-1,0 0,1-1,0-1,-1 0,1-2,0 0,0-1,1 0,-1-2,0 0,0-1,0-1,0-1,16-5,-7 4,148-26,-151 30</inkml:trace>
  <inkml:trace contextRef="#ctx0" brushRef="#br0" timeOffset="1084.336">1 1493,'435'-58,"168"-54,-580 107,48-11,0 2,1 4,0 2,25 4,-73 4</inkml:trace>
  <inkml:trace contextRef="#ctx0" brushRef="#br0" timeOffset="1600.748">791 1719,'-78'434,"48"-224,24-254,10 5,1 1,2 0,2 1,1-1,2 2,2-1,4-4,-9 17,10-29,3 0,2 2,3 0,1 2,3 1,1 2,27-28,-57 70,1-1,0 1,0 0,0 0,0 0,1 1,-1-1,1 1,0 0,0 0,1 0,-1 0,0 1,1 0,0 0,-1 0,1 0,0 1,0 0,0 0,0 0,0 0,0 1,0 0,0 0,0 1,0-1,0 1,0 0,0 0,0 1,0-1,-1 1,1 0,0 0,-1 1,0 0,1-1,-1 2,34 81,-36-77,0 0,1 0,0 0,0 0,0 0,1 0,1-1,-1 0,1 0,0 0,0-1,1 1,0-1,-2-3,0 0,0 0,0-1,0 0,1 1,-1-1,1-1,-1 1,1-1,0 0,-1 0,1 0,0 0,0-1,0 0,0 0,20-3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1039 49,'-6'-6,"-1"1,0 1,1-1,-2 1,1 0,0 0,-1 1,0 0,1 1,-1-1,0 1,-1 1,1 0,0 0,0 0,0 1,-1 1,1-1,0 1,-3 1,-14 2,1 2,-1 0,1 2,0 1,1 0,-2 3,-233 114,198-77,58-48,1 1,0-1,0 1,0 0,0 0,0-1,1 1,-1 0,0 0,1 0,-1 0,1 0,0-1,0 1,0 0,0 0,0 0,0 0,0 0,0 0,1 0,-1 0,1 0,0 0,-1-1,1 1,0 0,0 0,0-1,0 1,0-1,1 1,-1-1,0 1,1-1,0 1,11 7,-1 0,1-1,0-1,1 0,0-1,0 0,1-1,-1-1,1 0,0-1,9 0,24 8,-33-7,4-1,0 2,0 1,-1 0,0 1,0 1,17 10,-33-17,0 1,-1-1,1 1,0-1,-1 1,1 0,0 0,-1-1,0 1,0 0,1 0,-1 0,0 1,-1-1,1 0,0 0,0 1,-1-1,0 0,1 0,-1 1,0-1,0 0,0 1,-1-1,1 0,0 1,-1-1,1 0,-1 1,0-1,0 0,0 0,0 0,-1 2,-56 66,18-37,-2-3,-1-1,-1-3,-1-1,-1-2,-36 11,-1 1,-2-3,-1-5,-23 3,108-30,1 1,0 0,-1-1,1 1,-1-1,1 1,-1-1,1 1,-1-1,0 0,1 1,-1-1,1 0,-1 1,0-1,1 0,-1 0,0 1,0-1,1 0,-1 0,0 0,1 0,-1 0,0 0,1 0,-1 0,0 0,0-1,1 1,-1 0,0 0,1-1,-1 1,0 0,1-1,-1 1,1 0,-1-1,1 1,-1-1,1 1,-1-1,1 1,-1-1,1 0,-1 1,1-1,0 0,0 1,-1-1,1 0,0 1,0-1,0 0,29-21,1 1,1 2,1 0,27-9,-19 8</inkml:trace>
  <inkml:trace contextRef="#ctx0" brushRef="#br0" timeOffset="300.465">1405 303,'-38'57,"2"2,3 1,3 2,3 1,-4 19,15 24,16-102,0 0,0-1,1 1,0-1,0 0,0 1,0-1,0 1,1-1,-1 0,1 0,0 0,0 0,0 0,0 0,1-1,-1 1,1-1,0 0,-1 1,1-1,0 0,0-1,0 1,1 0,-1-1,0 0,2 1,14 0,-1-2,1 0,-1 0,1-2,-1 0,0-1,0-1,0-1,0 0,-1-2,0 0,0-1,0 0,-1-1,-1-1,0-1,0 0,-1-1,10-10,-7 9,-1-1,0-1,-2 0,1-1,-2-1,0 0,-1-1,-1-1,0 1,-1-2,-2 1,0-1,-1 0,-1-1,0 0,-2 0,-1 0,0-3,-4 15,0-1,-1 1,0-1,0 1,-1 0,0 0,-1 0,0 0,0 1,-1 0,0-1,-1 2,1-1,-2 0,1 1,-1 1,0-1,0 1,-1 0,0 0,0 1,0 0,0 1,-1 0,0 0,0 1,-6-2,9 5,0-1,-1 1,1 1,-1-1,1 1,-1 0,1 1,0 0,0 0,0 0,0 0,0 1,0 0,1 0,-1 1,1-1,-2 3,1-3,-18 13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1 735,'17'145,"-9"-89,-3 0,-2 0,-2 0,-4 15,1 25,2 98,-23-296,22 75,1 0,1 0,1 0,1 0,2 0,1 0,0 1,5-8,6-29,-6 17,3 1,1 0,3 1,1 1,2 1,7-8,-16 32,0 0,2 1,0 1,1 0,0 0,2 2,-1 0,14-8,-28 21,0-1,0 1,0 0,0-1,1 1,-1 0,0 0,1 0,-1 1,0-1,1 1,-1-1,1 1,-1 0,1-1,-1 2,0-1,1 0,-1 0,1 1,-1-1,1 1,-1 0,0-1,1 1,-1 0,0 1,0-1,0 0,0 1,0-1,0 1,0-1,0 1,-1 0,1 0,-1 0,1 0,-1 0,0 0,1 0,-1 1,-1-1,1 0,0 1,0-1,-1 0,1 2,8 166,-3-145</inkml:trace>
  <inkml:trace contextRef="#ctx0" brushRef="#br0" timeOffset="1056.44">1553 537,'-26'17,"2"2,0 0,1 2,0 0,2 2,1 0,1 1,1 1,1 1,-13 27,27-45,-1 0,1 0,1 1,-1-1,1 1,1-1,0 1,0 0,0 0,1-1,1 1,0 0,0 0,0-1,1 1,3 7,-1-12,1 0,0-1,1 1,-1-1,0 0,1-1,0 1,0-1,0 0,0 0,0-1,0 0,0 0,0 0,1-1,-1 0,0 0,0-1,0 0,1 0,-1 0,0 0,0-1,0 0,-1-1,1 1,0-1,0-1,18-11,0-1,-1-1,-1-1,-1-1,0-1,-2-1,0-1,-1 0,-2-1,0-1,-1-1,-2 0,0 0,6-22,-14 38,17-35,-1-1,-2 0,-2-1,-3-1,-1-1,-2 0,1-26,-11 59,-1-1,0 0,-1 0,0 1,-2-1,0 1,-4-14,6 24,-1 0,1 0,-1 1,0-1,0 0,-1 1,0-1,1 1,-1 0,-1-1,1 2,-1-1,1 0,-1 1,0-1,-1 1,1 0,0 1,-1-1,1 1,-1 0,0 0,0 0,0 1,0-1,-5 3,0 1,0 0,1 0,-1 1,1 0,0 0,0 1,0 1,0-1,1 1,-1 1,1 0,1 0,-1 0,1 1,-4 5,9-11,-12 12,0 1,1 0,0 1,1 0,1 1,0 0,2 1,0 0,0 1,2 0,0 0,1 1,1 0,0 0,2 0,0 0,1 0,2 1,-1-1,2 1,1-1,3 17,-2-20,1 1,1-1,0 0,1 0,1 0,1-1,0 0,0 0,2-1,0 0,1-1,0 0,0-1,2 0,-1-1,2 0,-1-1,2 0,7 3,6-1,-1 0,2-3,-1 0,1-1,21 1,5-9,-31-3</inkml:trace>
  <inkml:trace contextRef="#ctx0" brushRef="#br0" timeOffset="1384.9">2343 368,'-2'9,"-10"24,2 1,1 0,2 0,1 1,2 0,2 0,1 25,2-53,-1-1,2 1,-1-1,1 0,0 0,0 0,1 0,-1 0,1 0,1 0,-1-1,1 0,0 0,0 0,1 0,-1 0,1-1,0 0,0 0,1 0,-1-1,1 0,0 0,-1 0,1-1,1 1,1-1,4 1,0 0,0-1,0-1,0 0,0 0,0-1,0-1,0 0,0-1,0 0,0-1,-1 0,1-1,3-2,4-1,0-2,-1 0,0-1,-1-1,0 0,-1-2,0 0,-1 0,0-2,-1 0,-1 0,-1-1,0-1,-1 0,0-1,-2 0,5-12,-6 10,-1-1,-2 0,0 0,-1 0,-1-1,-1 1,0-1,-2 0,-2-14,1 29,0 0,-1-1,0 1,-1 0,0 0,0 0,0 0,0 1,-1-1,-1 1,1 0,-1 0,0 0,0 1,0 0,-1 0,0 0,0 1,0-1,-1 2,1-1,-1 1,0 0,0 0,0 0,0 1,-1 1,1-1,0 1,-1 0,1 1,-1-1,1 2,-1-1,1 1,-1 0,-2 1,-14 2,1 0,1 2,-1 1,1 0,0 2,0 0,1 2,0 0,1 1,1 1,-3 3,-10 9</inkml:trace>
  <inkml:trace contextRef="#ctx0" brushRef="#br0" timeOffset="5273.399">2400 537,'3'-11,"0"1,1 0,0 0,0 1,1-1,1 1,0 0,0 1,1-1,-1 1,2 0,-1 1,1 0,1 0,-1 0,1 1,6-3,103-53,-117 61,1 1,0 0,-1 0,1 0,0 0,-1 0,1 0,0 0,-1 0,1 1,0-1,-1 1,1-1,-1 1,1 0,-1-1,1 1,-1 0,1 0,-1 0,0 0,0 0,1 1,-1-1,0 0,0 0,0 1,0-1,-1 1,1-1,0 1,0-1,-1 1,1-1,-1 1,0 0,1-1,-1 1,0-1,0 2,4 75,-5-66,0-6,-1 0,1 0,0 0,1 0,-1 0,1 1,1-1,-1 0,1 0,0 0,0 0,1 0,-1 0,1 0,1-1,-1 1,1-1,0 1,0-1,1 0,0 0,0 0,0-1,0 1,0-1,1 0,0 0,0-1,0 1,0-1,1 0,-1-1,2 1,9 0,-1-1,1 0,-1-1,1-1,-1 0,1-1,-1-1,1 0,-1-1,0-1,0 0,0-1,-1-1,0 0,0-1,0-1,-1 0,0-1,8-6,1-22,-21 22</inkml:trace>
  <inkml:trace contextRef="#ctx0" brushRef="#br0" timeOffset="6073.418">961 1271,'383'-4,"34"-19,-398 21,943-110,-703 45,-235 58</inkml:trace>
  <inkml:trace contextRef="#ctx0" brushRef="#br0" timeOffset="6651.502">1695 1751,'-36'11,"2"1,-1 3,2 0,0 3,1 0,1 2,0 2,2 0,-13 14,30-27,1 1,0 0,0 0,1 1,1 0,0 1,0 0,1 1,1-1,0 1,0 1,0 3,7-12,0 1,0-1,0 1,0-1,1 1,0-1,0 0,0 1,1-1,0 0,0 0,0 0,1 0,0 0,-1-1,2 1,-1-1,0 0,1 0,0 0,0 0,0-1,0 1,1-1,0 0,-1-1,1 1,0-1,0 0,0 0,0 0,1-1,-1 1,0-1,1-1,-1 1,4-1,16-1,0-1,0-2,0 0,-1-1,0-2,0-1,0 0,-1-2,0-1,-1 0,0-2,0 0,-2-2,0 0,15-16,4 0,-2-2,-1-1,-2-2,-1-1,-2-1,-2-2,18-33,-36 51,-1 0,-1 0,-2-1,0 0,-1-1,-1 1,-1-1,-2 0,0 0,-1-1,-2 1,0 0,-2-4,3 22,0 0,-1 0,1 0,-1 0,0 0,0 1,-1-1,0 0,0 1,0-1,-1 1,0-1,0 1,0 0,-1 1,1-1,-1 0,0 1,-1 0,1 0,-1 0,0 0,0 1,0 0,0 0,0 0,-1 1,1 0,-1 0,0 0,1 1,-1-1,0 1,0 1,0-1,0 1,0 0,0 1,0-1,0 1,0 0,0 1,-7 7,0 1,0 1,1 0,1 1,0 0,1 0,0 1,1 1,0-1,1 2,1-1,0 1,1 0,0 0,1 1,1 0,1 0,0 0,0 10,0-2,1 0,2 0,0 0,1 0,1 0,2-1,0 1,1-1,2 0,0 0,2 0,0-1,1 0,2-1,0-1,1 1,1-2,16 18,94 66,-118-98,0 0,1 0,0-1,0 1,0-2,0 1,1-1,-1 0,1-1,0 0,0 0,0 0,0-1,0-1,0 1,0-1,1 0,-1-1,0 0,0-1,0 1,0-1,-1-1,1 0,0 0,-1 0,0-1,0 0,0 0,0-1,-1 0,4-2,80-96,-71 78</inkml:trace>
  <inkml:trace contextRef="#ctx0" brushRef="#br0" timeOffset="6972.306">2823 1356,'-96'129,"6"3,-12 35,80-128,2 1,1 1,2 1,-5 25,20-60,1-1,0 0,0 1,0-1,1 1,0-1,1 1,-1-1,1 1,1-1,-1 0,1 1,0-1,0 0,1 0,0 0,0-1,0 1,1-1,-1 1,1-1,1-1,-1 1,1 0,0-1,0 0,0 0,0 0,1-1,-1 0,1 0,0 0,0-1,0 0,0 0,1 0,-1-1,0 0,1 0,-1-1,1 0,-1 0,1 0,0-1,46-11,0-2,-1-2,-1-3,24-13,-62 26,93-58,-88 27,-14 18</inkml:trace>
  <inkml:trace contextRef="#ctx0" brushRef="#br0" timeOffset="7219.863">2315 1779,'39'5,"36"1,10 0,1-6,-5-2,-7-2,-11-5,-7 0,-7 0,-9-2,-5 1,-4 1,-2-2,-7 1</inkml:trace>
  <inkml:trace contextRef="#ctx0" brushRef="#br0" timeOffset="7587.825">3247 1,'13'10,"0"1,0 0,-1 1,-1 0,0 1,0 0,-1 1,-1 0,0 1,2 7,-4-10,37 73,-4 2,-4 2,-4 2,-3 1,-5 1,-4 1,-4 0,-4 2,-1 90,-8-145,-1 0,-3 0,-1 0,-2 0,-2 0,-2-1,-1 1,-2-2,-2 0,-2 0,-1-1,-2-1,-1-1,-2 0,-2-2,-1 0,-2-2,0-1,-24 21,6-16,0-1,-3-2,0-2,-13 3,18-13</inkml:trace>
  <inkml:trace contextRef="#ctx0" brushRef="#br0" timeOffset="8056.585">1215 29,'-8'2,"1"1,0-1,0 2,1-1,-1 1,1 0,-1 0,1 1,1-1,-1 2,1-1,-1 0,-1 4,-7 6,-45 53,3 2,3 2,4 3,3 2,3 1,3 3,5 1,3 2,-12 52,18-49,4 2,4 0,4 1,4 1,3 7,6-47,2 0,1 1,4-1,1 0,3-1,2 0,2 0,2-1,16 33,-17-53,1 0,1-1,1-1,2-1,1 0,0-2,2 0,1-2,0 0,2-2,1 0,0-2,1-1,1-2,0 0,1-2,1-2,0 0,26 4,10-1,0-3,1-3,0-3,39-3,-75-3</inkml:trace>
  <inkml:trace contextRef="#ctx0" brushRef="#br0" timeOffset="8688.724">3952 114,'15'-12,"2"-1,0 2,0 1,1 0,0 1,0 1,1 0,0 2,1 0,0 1,70-10,-88 15,0-1,0 1,0 0,0 0,0 1,0-1,0 0,0 1,0-1,0 1,-1-1,1 1,0 0,0 0,0 0,-1 0,1 0,-1 0,1 1,-1-1,1 0,-1 1,0-1,1 1,-1 0,0-1,0 1,0 0,0 0,-1-1,1 1,0 0,-1 0,1 0,-1 0,0 0,0 0,0 0,0 0,0 0,0 0,0 1,-4 13,0-1,-1 0,-1 1,0-1,-1-1,0 0,-2 0,1 0,-2-1,0 0,-4 3,-23 36,37-51,-63 119,62-116,0 0,-1 0,2 0,-1 0,0 0,1 1,0-1,0 0,0 0,0 0,1 1,-1-1,1 0,0 0,0 0,1 0,-1 0,1 0,0-1,0 1,0 0,1-1,-1 1,1-1,0 0,0 0,0 0,0 0,0-1,2 2,7 0,-1 0,1 0,0-1,0-1,0 0,0 0,0-1,0-1,0 0,0-1,1 0,-1-1,0 0,0-1,-1 0,1-1,-1 0,1-1,159-69,-153 65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14.9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33,'-10'-33,"29"55,5 13,-15-20,1 0,0 0,0-1,2-1,0 0,0 0,1-1,1-1,-1 0,2-1,10 6,10 1,165 63,-28-48,53-3,565-30,-433 0,-130-26,427 26,-496 19,-138-15,-1 2,1 0,-1 1,0 1,-1 0,0 2,0 0,0 1,-1 1,-1 0,0 2,-1 0,0 0,-1 1,5 7,60 103,-55-38,-16-266,-6 173,-1-1,1 1,0-1,0 1,1 0,0 0,0 0,1 0,0 1,0-1,0 1,1 0,0 1,0-1,1 1,-1 0,1 0,0 0,1 1,-1 0,1 0,3-1,135-33,50 8,144 31,-141 28,-12-18,11 18,11 6,132 43,-80-49,-195-20,1-3,0-3,1-2,-1-4,0-2,0-3,30-10,186-65,-101 8,-175 71,-1 1,1-2,0 1,-1 0,0-1,0 0,0-1,-1 1,1-1,-1 1,-1-1,1-1,-1 1,0 0,-1-1,1-1,8-15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28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879 1,'-2'18,"0"0,-2 1,0-1,-1 0,-1-1,-1 1,0-1,-1-1,-5 6,-20 50,-108 200,41-91,-70 130,91-122,57-130,-2-1,-2-1,-19 26,-9 7,59-124,-2 18,-2 0,0 0,-1 0,0 0,-1 0,-1 0,-1 1,0-1,-1 1,-1-1,0 1,-1 0,-1 1,0 0,-1 0,0 0,-1 1,-1 0,0 1,0 0,-5-2,14 13,-1 0,1 0,-1 0,1 0,0 0,-1 0,1 0,0 0,0 0,-1-1,1 1,0-1,1 1,-1-1,0 1,0-1,0 1,1-1,-1 0,1 1,0-1,-1 0,1 0,0 1,0-1,0 0,0 1,0-1,0 0,1 0,-1 1,0-1,1 0,0 1,-1-1,1 0,0 1,0-1,0 1,0 0,0-1,0 1,0 0,0-1,1 1,-1 0,0 0,1 0,-1 0,1 0,-1 0,1 1,12-6,0 1,1 1,0 1,0 0,0 0,0 2,0 0,0 1,0 0,12 2,4-1,140 26,-153-23,-1 1,1 0,-1 2,0 0,0 0,-1 2,0 0,8 7,-22-15,0 1,0 0,0 0,0 0,-1 0,1 0,0 0,-1 1,0-1,1 0,-1 1,0-1,0 1,0 0,-1-1,1 1,-1 0,1-1,-1 1,0 0,0-1,0 1,0 0,-1-1,1 1,-1 0,0-1,1 1,-1 0,0-1,-1 1,1-1,0 0,-1 1,1-1,-1 0,0 0,1 0,-1 0,0 0,-1-1,1 1,0 0,0-1,-1 0,1 1,0-1,-1 0,1 0,-2 0,-223 98,6-12,266-103,-22 4</inkml:trace>
  <inkml:trace contextRef="#ctx0" brushRef="#br0" timeOffset="1466.293">1219 1412,'3'-3,"-1"0,1 1,-1-1,1 0,-1 0,0-1,0 1,0 0,0-1,-1 1,1-1,-1 0,0 1,0-1,0 0,-1 0,1 0,-1 0,0 1,0-1,-1 0,1 0,-1 0,1 0,-1 1,0-1,-1 0,1 1,-1-1,1 1,-1-1,0 1,0 0,-1 0,1 0,-1 0,1 0,-1 0,-1 0,-4 1,1 0,-1 0,0 1,0 0,1 1,-1 0,0 0,0 0,1 1,-1 0,0 1,1 0,-1 0,1 0,0 1,-1 0,1 1,-3 2,-114 87,88-57,3 1,1 3,1 0,3 2,-16 31,38-62,1 0,0 0,1 1,0-1,1 1,0 0,1 0,1 0,-1 5,2-13,0 1,0-1,0 1,1-1,-1 1,1-1,0 1,1-1,-1 0,1 0,-1 1,1-1,1 0,-1-1,0 1,1 0,0-1,0 1,0-1,0 0,1 0,-1 0,1-1,0 1,-1-1,4 2,7-1,0 0,0 0,1-1,-1-1,1-1,-1 0,1-1,-1 0,0-1,1-1,-1 0,0-1,0 0,-1-1,1-1,-1 0,0-1,-1 0,0-1,0 0,0-1,7-8,14-10,-1-2,-1-1,-2-1,-1-1,-1-2,-2-1,-2 0,16-34,-33 59,-1 0,1-1,-2 1,0-1,0 0,-1-1,-1 1,0-1,0 1,-1-1,0-10,-1 23,0-1,-1 0,1 1,0-1,0 0,0 0,-1 1,1-1,0 0,0 0,-1 1,1-1,0 0,-1 0,1 0,0 0,0 1,-1-1,1 0,0 0,-1 0,1 0,0 0,-1 0,1 0,0 0,-1 0,1 0,0 0,-1 0,1 0,0 0,-1 0,1 0,0 0,-1-1,1 1,0 0,-1 0,1 0,0-1,0 1,-1 0,1 0,0 0,0-1,-1 1,1 0,0-1,0 1,0 0,0 0,-1-1,1 1,0 0,0-1,0 1,0 0,0-1,0 1,0-1,-15 29,9-13,0 1,0 0,2 0,0 1,1-1,0 1,2 0,0 0,0 0,2 0,0 0,1 0,1-1,0 1,1-1,1 0,1 0,0 0,6 9,-7-18,0-1,1 1,-1-1,1-1,1 1,-1-1,1 0,0-1,0 1,0-2,1 1,-1-1,1 0,0 0,0-1,0 0,0 0,0-1,1 0,7-1,0-5</inkml:trace>
  <inkml:trace contextRef="#ctx0" brushRef="#br0" timeOffset="2484.52">1021 932,'0'-1,"-1"1,1-1,0 1,-1 0,1-1,0 1,0-1,-1 1,1-1,0 1,0-1,-1 0,1 1,0-1,0 1,0-1,0 1,0-1,0 0,0 1,0-1,0 1,0-1,0 1,1-1,-1 1,0-1,0 0,0 1,1-1,-1 1,0 0,1-1,-1 1,0-1,1 1,-1-1,1 1,-1 0,1-1,-1 1,1 0,-1-1,1 1,-1 0,1 0,-1-1,1 1,-1 0,1 0,-1 0,1 0,0 0,-1 0,1 0,-1 0,1 0,-1 0,2 0,38-5,-40 4,35 2,0 1,0 2,0 1,-1 1,31 11,-45-12,82 28,-102-33,-1 0,1 0,0 0,0 0,0-1,-1 1,1 0,0 0,0-1,0 1,-1 0,1 0,0 0,0-1,0 1,0 0,0-1,0 1,0 0,0 0,-1-1,1 1,0 0,0 0,0-1,0 1,0 0,1-1,-1 1,0 0,0 0,0-1,0 1,0 0,0-1,0 1,0 0,1 0,-1 0,0-1,0 1,0 0,1 0,-1-1,0 1,0 0,0 0,1 0,-1 0,0 0,0-1,1 1,-1 0,0 0,1 0,-1 0,0 0,0 0,1 0,-1 0,0 0,-22-28,18 22,-155-213,146 186,11 19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30.4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1783 138,'-88'79,"4"5,4 3,4 3,-28 48,-178 277,178-249,8 5,-36 96,113-222,-16 25,3 1,3 2,4 0,2 2,4 1,3 0,4 1,3 1,2 46,8-103,2 0,0 1,2-2,0 1,1 0,1-1,1 0,1-1,1 0,0 0,2-1,0 0,1-1,0-1,2 0,-1-1,14 11,2 1,0-1,2-1,0-2,2-1,0-2,2-1,0-2,1-1,0-2,1-2,1-1,0-2,1-2,26-2,0-2,1-3,-1-4,0-2,0-3,-1-3,-1-3,0-2,15-9,-20 5,-2-1,0-4,-2-2,-1-2,-2-2,0-3,-3-2,20-20,-15 5,-2-2,-2-3,-3-2,-3-1,-2-3,-3-1,-3-2,20-54,-24 45,-4-2,-3-1,-3 0,-4-2,-4 0,-3-1,-3-1,-4 1,-4-1,-3 1,-7-29,0 45,-4 1,-2 0,-2 1,-4 1,-2 1,-3 1,-15-23,22 49,-1 0,-1 2,-2 0,-1 1,-1 2,-2 1,-1 1,-1 1,-1 2,-1 1,-1 1,-34-16,1 10,-1 3,-1 3,0 3,-2 3,0 3,-1 3,0 4,0 2,-1 3,1 4,-55 9,91-8,0 2,-1 1,2 2,-1 1,2 2,-1 2,2 0,0 2,1 2,0 1,1 1,-5 7,-24 29,2 3,2 2,4 3,2 2,3 2,3 2,-18 42,-74 146,12 6,-70 225,157-396,5 2,4 1,4 2,5 0,3 1,5 3,8-85,1 1,0 0,2 0,0 0,1 0,0 0,2-1,0 1,1-1,0 0,2 0,0-1,1 1,0-2,1 1,1-1,1-1,0 0,4 3,13 2,0-1,2-2,0-1,1-1,1-2,0-1,0-1,1-2,0-1,1-2,-1-1,1-1,0-3,0 0,27-5,105-12,0-7,-2-8,-2-6,-1-8,15-12,-57 21,-25 9,-15 5,-1-2,-1-4,36-21,-73 28,-1-1,-1-2,-1-2,-1-2,-2-1,-1-1,-1-2,-2-2,9-13,16-29,-4-2,-3-2,-3-2,-4-2,-5-2,-2-2,-5 0,-4-2,-3-1,-5-1,4-80,-12 94,-5 0,-2 0,-5-1,-2 1,-4 0,-4 1,-16-52,24 110,-1 0,-1 1,-1 0,-1 0,-1 0,0 1,-1 1,-1 0,-1 0,0 1,-1 1,-1 0,0 1,-1 1,0 0,-1 1,-1 1,0 1,-1 0,-24-5,-1 3,0 2,-1 1,0 3,0 1,-1 3,1 1,-1 2,1 3,0 1,-31 9,-15 4,1 4,0 4,3 4,0 3,2 5,2 3,2 4,1 3,3 3,2 4,3 3,2 3,3 4,-39 49,25-17,4 3,4 4,5 3,5 2,5 3,5 3,-22 73,36-81,4 2,6 1,4 1,5 2,5 0,2 64,10-143,3 0,0 0,3 0,0 0,2-1,2 0,1 0,2 0,0-1,3 0,0-1,2-1,2 0,0-1,2-1,1 0,14 13,-10-19,1-1,1-1,1-2,1-1,0-1,1-1,0-1,2-2,-1-1,1-1,1-2,-1-1,2-2,-1 0,9-2,20-1,0-2,-1-3,1-2,-1-4,0-1,-1-4,44-16,-10-3,-2-4,-2-4,-2-4,-2-4,-2-3,53-45,7-19,-4-6,-6-6,6-19,-42 41,-6-4,-4-4,-5-4,-6-3,27-63,-70 119,-3-2,-3-1,-3-1,-3-1,-4-1,-2 0,-3-2,-4 1,-2-1,-4 0,-6-47,2 82,-2 0,-1 0,-2 0,-2 0,-1 1,-2 1,-2 0,-1 1,-1 0,-2 1,-2 1,-1 1,-1 1,-2 0,-1 2,-1 1,-2 1,0 1,-24-15,20 23,-1 0,-1 2,-1 2,0 1,0 2,-1 1,-1 2,0 1,0 2,0 1,0 3,-4 1,-35 2,-1 5,2 2,-1 4,2 3,-34 13,-28 17,3 5,2 7,3 5,2 6,4 5,3 5,3 6,-32 35,82-66,1 3,4 2,2 3,2 3,4 2,2 2,4 2,3 2,-13 33,19-7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59,'129'-31,"-72"20,-1 3,1 3,1 2,48 4,-87-1,32 5,-33 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0,'39'10,"31"3,9-6,-4-3,-10-3,-12-2,-9-5,-13-2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5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86,'-14'-7,"-1"0,1 1,-1 1,-1 0,1 1,0 1,-1 0,0 1,0 1,0 1,1 0,-1 1,0 0,0 1,1 1,-1 1,-14 5,10 1,1 1,-1 0,2 2,0 0,1 1,0 1,1 1,0 0,2 1,0 0,1 1,0 1,2 0,0 1,1 0,1 1,1 0,1 0,1 0,1 1,0 2,3-19,0 1,0-1,0 1,1-1,0 1,0-1,1 1,-1 0,1-1,0 1,1 0,-1-1,1 1,0 0,1-1,-1 0,1 1,0-1,1 0,-1 0,1 0,0 0,0 0,0 0,1-1,0 0,0 0,0 0,0 0,1-1,-1 1,1-1,0 0,0 0,0-1,4 2,1-2,-1-1,1 0,-1-1,1 0,-1 0,1-1,-1-1,1 1,-1-1,0-1,0 0,0 0,0-1,0 0,-1 0,5-4,123-95,-88 58,-2-3,-2-1,-2-3,-2-1,-3-2,22-43,-7 14,-60 122,-9 13,3 1,1 1,3 0,2 1,1 33,6-65,1 1,2-1,0 1,1-1,2 0,0 0,1 0,1-1,3 4,22 59,-25-68</inkml:trace>
  <inkml:trace contextRef="#ctx0" brushRef="#br0" timeOffset="366.025">1296 255,'-10'28,"-2"20,-1 7,4-3,2-4,2-5,-2-6,0-5,1-2,2-1,1-2,-4 0,0 0,1 1,1-1,2-4</inkml:trace>
  <inkml:trace contextRef="#ctx0" brushRef="#br0" timeOffset="612.463">873 763,'33'5,"26"-3,8-3,-3 0,-8 0,-8-1,-8-3,-5-3,-5 2,-2 0,-5 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4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756 26,'-5'-3,"-1"0,0 0,-1 0,1 0,-1 1,1 0,-1 1,1-1,-1 1,0 1,0-1,0 1,1 0,-1 1,0-1,-1 2,-31 5,1 1,1 2,0 2,0 1,1 2,1 2,1 1,0 1,1 2,1 1,-26 25,56-46,-1 0,1-1,0 1,0 0,0 0,0 1,0-1,0 0,1 0,-1 1,0 0,0-1,1 1,-1 0,1-1,0 1,0 0,-1 0,1 0,0 0,1 0,-1 1,0-1,1 0,-1 0,1 0,-1 1,1-1,0 0,0 0,0 1,0-1,1 0,-1 1,1-1,-1 0,1 0,0 0,0 0,0 0,0 0,0 0,0 0,0 0,2 1,8 4,-1-1,2-1,-1 0,1 0,-1-1,1-1,0 0,1 0,-1-1,0-1,1 0,-1-1,1 0,-1-1,9-2,4 3,1-1,-1 2,0 1,0 1,0 0,0 2,1 2,-25-7,1 0,-1 0,0 1,1-1,-1 1,0-1,1 1,-1-1,0 1,0 0,0-1,1 1,-1 0,0 0,0 0,0 0,0 0,0 0,-1 0,1 0,0 1,0-1,-1 0,1 0,-1 1,1-1,-1 0,1 1,-1-1,0 1,0-1,0 0,0 1,0-1,0 1,0-1,0 0,0 1,-1-1,1 0,0 1,-1-1,0 0,1 1,-1-1,0 0,1 0,-1 0,0 1,0-1,0 0,0 0,-1 0,-56 57,-12-9,-1-3,-75 36,-17 10,86-51,96-40,172-106,-150 80</inkml:trace>
  <inkml:trace contextRef="#ctx0" brushRef="#br0" timeOffset="299.312">1123 196,'-17'39,"-4"4,2 1,2 1,2 1,2 0,-2 19,14-61,0 1,0 0,0 0,1-1,0 1,0 0,0 0,1 0,-1-1,1 1,0 0,1-1,-1 1,1 0,0-1,0 0,0 0,1 1,0-1,-1 0,1-1,1 1,-1-1,0 1,1-1,0 0,-1 0,1 0,1-1,-1 0,0 0,0 0,1 0,0 0,3 0,8 1,0-2,0 0,1 0,-1-2,0 0,0-1,1 0,-1-1,-1-1,1-1,-1 0,1-1,-1-1,-1 0,0-1,0 0,0-1,-1-1,0 0,-1-1,0 0,-1-1,0 0,-1-1,1-2,3-2,-1 1,-1-2,-1 0,0 0,-1-1,-1-1,-1 1,-1-1,0-1,-2 1,0-1,-2 0,0 0,-1 0,-1-16,-2 29,0 0,-1 0,0-1,0 1,-1 0,0 1,0-1,0 0,-1 1,-1 0,1 0,-1 0,0 0,-1 1,0 0,0 0,0 1,0-1,-1 1,0 1,0-1,0 1,-1 0,1 1,-1 0,0 0,0 1,0 0,0 0,-1 1,1 0,0 0,-1 1,1 0,0 0,-1 1,1 0,0 1,0 0,-1 0,2 1,-1 0,0 0,0 1,-3 2,-68 71,61-51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5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57 735,'0'68,"0"103,-17 126,4-39,5-229,-4-41,8-34,1-1,3 0,2 1,2-1,2 1,2 0,2 1,2 0,8-18,-4 16,2 0,2 1,2 1,26-38,-43 73,1 0,0 0,0 1,1 0,0 1,0-1,1 1,0 1,1-1,0 1,0 1,0 0,3-1,-9 6,0 1,-1 0,1 0,0 0,-1 0,1 0,0 0,-1 1,1-1,0 1,-1 0,1 0,-1 0,1 0,-1 0,0 1,1-1,-1 1,0-1,0 1,0 0,0 0,0 0,-1 0,1 0,0 0,-1 0,0 1,1-1,-1 0,0 1,0-1,0 2,26 90,-24-67,-3-22,-1 1,1-1,1 0,-1 0,1 0,0 1,0-1,1 0,-1 0,1-1,0 1,0 0,1 0,0-1,-1 0,2 1,-1-1,0 0,1-1,1 2,11 4</inkml:trace>
  <inkml:trace contextRef="#ctx0" brushRef="#br0" timeOffset="1665.798">1496 735,'-3'-10,"3"7,0 0,0-1,0 1,-1 0,1-1,-1 1,0 0,0 0,0-1,0 1,-1 0,1 0,-1 0,0 0,0 1,0-1,0 0,0 1,0 0,-1-1,0 1,1 0,-1 0,0 0,0 1,0-1,0 1,0-1,0 1,0 0,-1 0,1 0,0 1,0-1,-1 1,1 0,-1 0,1 0,0 0,-2 1,-7 6,0 1,0 1,1 0,0 1,1 0,0 0,1 1,0 0,0 1,1 0,1 0,0 1,0-1,2 2,0-1,0 1,0 5,-26 133,31-147,0 1,0-1,0 0,1 0,0 0,0 0,0 0,1 0,0 0,0 0,0-1,0 1,1-1,0 1,0-1,0 0,0 0,1 0,-1 0,1-1,0 0,0 0,0 0,1 0,-1 0,1-1,-1 0,5 2,0-2,0 1,0-2,0 1,1-1,-1-1,0 1,0-2,1 1,-1-1,0-1,0 0,0 0,0 0,0-1,0-1,-1 1,1-2,5-3,134-104,-120 84,-1-2,-2 0,-1-2,-1-1,-2-1,-1 0,-2-2,-1 0,-2-1,-1 0,-3-1,7-35,-11 22,-2 0,-3 0,-1 0,-4-18,1 55,0-1,0 1,-1 0,-1-1,-1 1,0 1,-1-1,0 1,-1 0,-7-10,11 17,-1 1,0 0,0-1,-1 1,0 1,0-1,0 1,0 0,0 0,-1 1,0-1,0 1,0 0,0 1,0-1,0 1,-1 1,1-1,-1 1,0 0,1 1,-1-1,0 1,-4 1,-1 1,1 1,0 0,0 0,0 1,0 1,1 0,0 0,0 1,0 0,1 1,0 0,0 0,0 1,1 0,0 1,1 0,0 0,0 1,1-1,-2 6,-5 10,0 1,2 0,0 1,2 0,1 1,2 0,-3 21,4-28,2 0,1 0,0 0,1 1,2-1,0 0,1 0,1 0,1 0,1 0,1-1,0 0,2 0,0 0,2-1,0 0,1-1,2 2,1-2,2 0,0 0,1-2,0 0,2-1,0 0,0-2,2-1,-1 0,1-1,1-1,14 4,15-10,-33-8</inkml:trace>
  <inkml:trace contextRef="#ctx0" brushRef="#br0" timeOffset="2036.609">2427 397,'-21'28,"2"1,0 1,2 1,1 0,2 1,1 1,2 0,-5 23,14-48,0 0,1 1,0-1,1 0,0 0,0 1,1-1,0 0,0 0,1 0,0 0,0 0,1 0,0 0,1-1,0 1,0-1,0 0,1 0,0-1,0 1,1-1,-1 0,1 0,1-1,-1 0,7 4,-5-3,0 0,1 0,0 0,0-1,0-1,1 0,-1 0,1 0,0-2,0 1,0-1,0 0,1-1,-1-1,0 1,1-1,-1-1,0 0,0-1,1 0,-1 0,0-1,-1 0,1-1,0 0,-1-1,0 0,0 0,-1-1,1 0,-1 0,0-1,-1 0,0-1,2-1,-1-3,1 0,-2 0,1-1,-2 0,0 0,0-1,-2 1,1-1,-2 0,0-1,0 1,-1 0,-1-1,-1 0,0 1,-1-1,0 1,-1-1,-1 1,0 0,-1 0,-1 0,0 0,0 1,-2 0,0 0,2 6,-1 0,-1 1,1 0,-1 0,0 1,0 0,-1 0,0 0,1 1,-1 0,-1 1,1 0,0 0,-1 1,0 0,1 0,-1 1,0 0,-3 1,-14 3</inkml:trace>
  <inkml:trace contextRef="#ctx0" brushRef="#br0" timeOffset="2352.696">2259 735,'27'-10,"4"-3,1 1,0 1,1 2,0 1,0 2,1 1,8 2,-35 4,1 0,-1 1,0 0,0 0,0 1,0 0,-1 0,1 0,-1 1,0 0,0 0,0 1,0 0,-1 0,0 0,0 1,0-1,-1 1,0 0,2 4,61 57,-63-64,-2-1,0 0,1 0,-1 0,0-1,0 1,1-1,-1 1,1-1,-1 0,1 0,0 0,-1-1,1 1,0-1,0 1,-1-1,1 0,0 0,0 0,-1 0,1 0,0-1,0 1,-1-1,1 0,0 0,-1 0,2-1,7-7</inkml:trace>
  <inkml:trace contextRef="#ctx0" brushRef="#br0" timeOffset="3806.007">1073 1385,'12'-12,"0"1,1 0,1 1,0 0,0 1,1 1,0 0,1 1,-1 1,1 0,13-2,-28 8,97-27,1 4,1 5,0 4,89 0,-81 5,351-33,-301 9,-141 25</inkml:trace>
  <inkml:trace contextRef="#ctx0" brushRef="#br0" timeOffset="4354.31">1835 1526,'-15'5,"0"2,0 0,0 0,1 2,0-1,1 2,0 0,0 1,1 0,1 0,-1 2,2-1,-4 7,11-14,0 0,0 0,0 1,1-1,0 1,0-1,0 1,1 0,0 0,0 0,0 0,1 0,0 0,0-1,1 1,-1 0,1 0,1 0,-1 0,1 0,0-1,0 1,0-1,1 0,0 1,0-1,1 0,-1-1,1 1,0-1,0 1,0-1,1 0,0-1,-1 1,4 1,-1-4,0 1,1-1,-1 0,1 0,-1-1,0 0,1 0,-1-1,1 0,-1-1,0 1,0-1,0 0,0-1,0 0,0 0,0-1,-1 1,0-1,5-5,111-105,-100 90,-1-1,-1-1,-1 0,-2-1,-1-2,0 1,-3-2,0 0,-2 0,-1-1,-1 0,-2-1,-1 0,-2 0,-1 0,-1-28,-2 56,1 1,-1 0,0 0,0-1,-1 1,1 0,-1 0,0-1,1 1,-1 0,-1 0,1 0,0 0,-1 0,0 0,1 1,-1-1,0 0,0 1,-1 0,1-1,0 1,-1 0,0 0,1 0,-1 1,0-1,0 0,0 1,0 0,0 0,0 0,0 0,0 0,-1 1,1-1,0 1,0 0,-1 0,1 0,0 1,0-1,-1 1,1-1,0 1,0 0,0 1,0-1,0 0,-1 1,-6 7,-1 0,2 0,-1 1,1 1,1-1,0 1,0 1,1-1,1 1,0 1,0-1,2 1,-2 4,-3 9,1 0,1 1,1 0,2 0,0 0,2 0,1 1,1-1,2 1,0-13,1-1,0 1,1-1,0 0,1 0,1-1,1 0,-1 0,2 0,0-1,1 0,0 0,0-1,1 0,1-1,0 0,0-1,8 5,-8-8,-1-1,1-1,0 0,0-1,0 0,0-1,1 0,-1 0,1-1,-1-1,1 0,-1-1,1 0,-1 0,1-2,-1 1,0-1,1-1,6-3</inkml:trace>
  <inkml:trace contextRef="#ctx0" brushRef="#br0" timeOffset="4707.262">2738 1215,'-69'107,"5"2,-16 48,35-31,44-121,0 0,1-1,-1 1,1 0,0-1,0 1,1 0,-1 0,1-1,0 1,0-1,1 1,-1-1,1 1,0-1,0 0,1 0,-1 0,1 0,0 0,0 0,0-1,0 0,1 1,-1-1,3 1,3 1,1 0,0 0,0-1,0 0,1-1,-1 0,1-1,0 0,0-1,-1 0,1 0,0-1,0-1,0 0,0 0,0-1,-1 0,1-1,-1-1,1 1,-1-2,0 1,-1-1,1-1,-1 0,0 0,0-1,0 0,21-48,-26 35</inkml:trace>
  <inkml:trace contextRef="#ctx0" brushRef="#br0" timeOffset="4884.706">2456 1469,'38'0,"42"0,12 0,-5 0,-12 0,-15 0,-17 0</inkml:trace>
  <inkml:trace contextRef="#ctx0" brushRef="#br0" timeOffset="5284.784">3274 227,'93'314,"-78"-260,11 19,-4 1,-3 2,-3 0,-4 0,-3 2,-4-1,-2 0,-6 24,-1-57,-3-1,-1 0,-2 0,-2-1,-2 0,-2-1,-2-1,-1 0,-2-2,-1 0,-3-2,0 0,-24 23,-64 34,78-69</inkml:trace>
  <inkml:trace contextRef="#ctx0" brushRef="#br0" timeOffset="5835.79">1045 87,'-20'17,"0"0,1 2,1 0,1 1,1 1,1 1,0 0,2 1,1 0,-1 3,-14 38,2 1,4 1,2 1,3 0,3 1,3 1,3 0,4 0,2 1,5 35,-2-49,2-1,2 0,2 0,3 0,3-1,1-1,3-1,3 0,1-1,3-2,2 0,2-2,2-1,2-1,2-2,19 17,-32-36,1-2,1-1,1 0,0-2,2-1,0-1,1-2,1 0,0-2,1-1,0-2,9 2,1-5,-6-2</inkml:trace>
  <inkml:trace contextRef="#ctx0" brushRef="#br0" timeOffset="6517.531">3669 312,'110'-36,"60"-9,-168 44,0 1,0 0,0-1,0 1,0 0,0 0,0 0,0 1,0-1,0 0,0 1,0-1,0 1,0 0,0 0,0 0,0 0,0 0,0 0,-1 0,1 0,0 1,-1-1,1 1,-1-1,0 1,0-1,1 1,-1 0,0 0,0 0,0 0,-1 0,1 0,0 0,-1 0,1 0,-1 0,0 0,0 0,0 0,0 0,0 0,0 0,0 0,-1 0,1 0,-1 0,1 0,-1 0,0 0,0 0,0 0,0 0,0 0,-1 0,-146 231,113-146,34-84,1 0,0 0,0 0,1 0,-1 0,0-1,1 1,0 0,0 0,0 0,0-1,0 1,0-1,1 1,-1-1,1 1,-1-1,1 0,0 0,0 0,0 0,1 0,-1 0,0 0,1-1,-1 1,1-1,-1 0,1 0,0 0,0 0,14 3,0-1,0 0,0-2,0 0,0 0,0-2,0 0,0-1,0-1,0-1,0 0,-1-1,16-7,32-6,-40 12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2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366 517,'-3'6,"0"0,0 0,1 1,0-1,0 0,0 1,1 0,0-1,0 1,1 0,0-1,0 1,1 0,-1 0,1-1,1 1,0 3,2 18,34 306,-8 205,-31-460,-1-35,2 0,2 0,2 0,3 10,8 21,-13-64</inkml:trace>
  <inkml:trace contextRef="#ctx0" brushRef="#br0" timeOffset="504.245">0 574,'16'-23,"2"2,0 0,1 1,0 1,2 1,1 0,19-11,-17 11,20-16,2 2,1 2,1 2,1 2,1 3,2 1,0 3,11-1,-57 17,0 1,0 0,0 0,0 0,0 1,0 0,1 0,-1 0,0 1,1 0,-1 0,0 1,1-1,-1 1,0 1,0-1,0 1,0 0,0 1,0 0,-1-1,1 2,-1-1,1 1,-1-1,-1 1,1 1,0-1,-1 1,0 0,0 0,0 0,1 4,-3 5,-2 0,1-1,-2 1,0 0,-1-1,0 1,-1-1,0 0,-1 0,-1 0,0 0,-1 0,0-1,-7 9,-46 83,-5-2,-5-3,-20 17,6-5,21 3,61-111,0 0,0 0,1 0,-1 0,1 0,-1 0,1 0,0 0,0 0,0 0,1 0,-1 0,1 0,0 0,-1 0,1 0,1 0,-1 0,0-1,1 1,-1 0,1-1,0 1,0-1,0 0,0 0,0 1,1-1,-1-1,1 1,-1 0,1-1,-1 1,1-1,0 0,0 1,0-1,0-1,2 1,177 22,-85-17,-66-6,0 1,-1 1,1 2,-1 1,0 2,0 1,-1 1,16 8,-40-15,-1 1,0 0,1 0,-1 1,0-1,0 1,-1 0,1 0,-1 0,0 0,0 1,0-1,-1 1,0 0,0 0,0 0,0 0,-1 0,1 0,-1 0,-1 0,1 1,-1-1,0 0,0 1,0-1,-1 0,0 0,0 1,0-1,-1 0,0 0,0 0,0 0,0-1,-1 1,0-1,0 1,0-1,0 0,-2 1,-30 41,-2-1,-3-2,-1-2,-1-2,-3-2,-1-2,-33 19,-152 87,229-138,6-4</inkml:trace>
  <inkml:trace contextRef="#ctx0" brushRef="#br0" timeOffset="1132.819">1496 1251,'-2'6,"-7"24,1 0,2 1,1 0,1 0,2 0,1 0,1 0,3 9,-3-37,0 1,1 0,-1-1,1 1,0-1,1 1,-1-1,0 1,1-1,0 0,0 0,0 0,0 0,0 0,1 0,-1 0,1-1,-1 1,1-1,0 0,0 0,0 0,1 0,-1 0,0-1,1 0,-1 1,1-1,-1 0,1-1,0 1,-1-1,1 1,0-1,-1 0,1-1,0 1,-1-1,1 1,-1-1,1 0,0-1,14-6,-1-1,1-1,-2 0,0-2,0 0,-1 0,0-1,-1-1,-1-1,8-11,-13 17,53-62,-3-4,28-50,-82 119,-2 2,-1 1,1 0,-1-1,1 1,0 0,0 0,1 0,-1 0,1 1,-1-1,1 1,0-1,0 1,0 0,0 0,0 0,0 0,1 1,-1 0,1-1,-1 1,1 0,-1 0,2 1,-3 2,1 1,-1 0,0-1,0 1,0 0,0 0,0 1,-1-1,1 0,-1 0,0 1,0-1,0 1,-1-1,1 1,-1-1,0 1,0 2,3 11,1 1,-4-9,1 1,0-1,1 0,0 0,0 0,1 0,0 0,0 0,1-1,0 1,1-1,0 0,0-1,1 1,0-1,0 0,1-1,-1 1,2-1,-1 0,0-1,9 5,0-8,0 0,0 0,0-2,-1 0,1-1,0 0,0-1,0-1,-1-1,0 0,1-1,-2-1,1 0,-1-1,0 0,0-1,0-1,-2 0,1-1,-1 0,0-1,-1-1,0 1,-1-2,-1 1,0-1,0-1,-1-1,34-56,-3-1,-4-2,-2-2,13-54,-9 6,-5-1,-5-2,-7-1,3-92,-24 144,1 76,0 1,-1-1,1 1,0-1,0 0,-1 1,1-1,-1 1,1-1,0 0,-1 1,1-1,-1 0,1 0,0 1,-1-1,1 0,-1 0,1 0,-1 1,1-1,-1 0,1 0,-1 0,1 0,-1 0,1 0,-1 0,1 0,-1 0,1 0,-1 0,1-1,-1 1,1 0,-1 0,1 0,-1-1,1 1,-1 0,1 0,0-1,-1 1,1 0,-1-1,1 1,0-1,-1 1,1 0,0-1,0 1,-1-1,1 1,0-1,0 1,0-1,0 1,-1-1,1 1,0-1,0 1,0-1,0 1,0-1,0 1,0-1,-21 42,20-39,-24 63,2 1,3 2,3 0,2 0,4 1,3 1,3 0,3 0,3 0,11 69,-4-93,2-1,2 0,2 0,2-1,2-1,2-1,14 22,-24-46,1 0,1-1,0-1,2 0,0-1,0 0,6 3,-20-18,0 0,0 0,0 0,0-1,0 1,0 0,0 0,0-1,1 1,-1 0,0 0,0 0,0-1,0 1,0 0,0 0,1 0,-1 0,0-1,0 1,0 0,0 0,1 0,-1 0,0 0,0 0,0 0,1 0,-1-1,0 1,0 0,1 0,-1 0,0 0,0 0,1 0,-16-23,-2 5,-1 0</inkml:trace>
  <inkml:trace contextRef="#ctx0" brushRef="#br0" timeOffset="1371.343">2201 574,'48'0,"49"-5,18-1,4-5,-9-1,-8 3,-13 2,-11 2,-5 2,-10 2,-6 1,-12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28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105 484,'-16'97,"4"318,12-332,1-70,-1 0,-1 0,-1 0,1-1,-2 1,0 0,0-1,-2 0,1 0,-1 0,-5 8,9-20,1 1,-1-1,1 0,0 1,-1-1,1 0,-1 1,0-1,1 0,-1 1,1-1,-1 0,1 0,-1 0,1 0,-1 1,0-1,1 0,-1 0,0 0,1 0,-1 0,1-1,-1 1,1 0,-1 0,0 0,1 0,-1-1,1 1,-1 0,1 0,-1-1,1 1,-1-1,1 1,-1 0,1-1,-1 1,1-1,0 1,-1-1,1 1,0-1,0 1,-1-1,1 1,0-1,0 0,0 1,-1-1,1 1,0-1,0 0,0 1,-12-35,9 8,2 0,2 0,0 0,2 0,0 1,2-1,1 1,1 0,2 1,0 0,4-5,5-23,-1 1,2 1,2 2,3 0,2 1,31-44,-5 35,-50 56,-1 0,1 0,-1 0,1 0,0 0,-1 0,1 1,0-1,0 1,-1-1,1 1,0 0,0 0,0-1,0 1,-1 1,1-1,0 0,0 0,0 1,-1-1,1 1,0-1,0 1,-1 0,1-1,0 1,-1 0,1 0,-1 1,1-1,-1 0,0 0,1 1,-1-1,0 0,0 1,1 1,6 10,0 1,-1 0,-1 0,0 1,-1-1,0 1,-1 1,1 12,7 20,-7-27,-5-16,1-1,0 1,0 0,0 0,1 0,0 0,-1-1,2 1,-1-1,0 0,1 1,0-1,0 0,0-1,1 1,-1 0,1-1,0 0,0 0,1 1,13 3</inkml:trace>
  <inkml:trace contextRef="#ctx0" brushRef="#br0" timeOffset="549.05">1235 484,'-34'20,"0"1,2 1,0 2,2 1,-13 14,26-23,1 0,1 1,1 1,0 1,1 0,-6 14,14-25,1 0,0 0,1 1,0-1,0 1,1-1,0 1,0 0,1 0,0 0,1 0,0 0,1 0,-1 0,2 0,-1-1,1 1,1 2,-1-6,0 0,1 0,0-1,-1 1,1-1,1 1,-1-1,1 0,-1 0,1-1,0 1,1-1,-1 0,1 0,-1 0,1-1,0 1,0-1,0 0,0-1,0 1,0-1,1 0,-1 0,5-1,1 1,0-1,1 0,-1-1,0-1,0 1,0-2,-1 0,1 0,0-1,-1 0,0 0,0-2,23-16,-1-2,-1-2,-1-1,-2-1,-1-1,-1-1,-1-2,-2 0,-1-2,-2 0,-1-1,-2-1,-1-1,-2-1,-2 0,-1 0,4-34,-9 50,0 0,-2 0,0 0,-2-1,0 1,-1-1,-2 0,0 1,-1-1,-2 1,0 0,-1 0,-3-7,6 25,-1 1,1-1,0 0,-1 1,0-1,0 1,0 0,0 0,0 0,-1 0,1 1,-1-1,0 1,0 0,0 0,0 0,0 1,0-1,0 1,0 0,-1 0,1 0,-1 1,1 0,0 0,-1 0,1 0,0 1,-1-1,1 1,0 0,-1 1,1-1,0 1,0-1,0 1,0 1,1-1,-1 0,0 1,1 0,0 0,-2 2,-9 11,0 0,1 1,2 0,-1 1,2 1,1-1,0 2,1-1,1 1,1 0,1 1,0 0,2-1,0 1,2 1,0-1,1 0,1 0,2 0,0 5,3-6,1-1,1 0,1-1,0 0,1 0,1-1,1 0,0-1,1 0,1-1,0-1,1 0,1-1,0-1,0 0,2-1,1 0,-9-5,0 0,0-1,1-1,-1 0,1 0,0-1,1 0,-1-1,6 1,7-1</inkml:trace>
  <inkml:trace contextRef="#ctx0" brushRef="#br0" timeOffset="895.936">2053 61,'-116'329,"106"-296,0 1,3 0,1 1,1 0,2 6,2-31,1 0,0 0,1-1,0 1,0 0,1-1,0 1,1-1,0 0,0 1,1-2,1 1,-1 0,1-1,1 0,-1 0,1 0,1-1,-1 0,8 6,-3-7,-1-1,1 0,0 0,0-2,0 1,0-1,1-1,-1 0,1-1,0 0,-1 0,1-1,0-1,0 0,5-2,-7 1,1 0,-1-1,1 0,-1 0,0-1,-1-1,1 0,-1 0,0-1,0 0,0 0,-1-1,0 0,-1-1,1 0,-1 0,-1 0,2-3,4-6,-1-1,0-1,-2 1,0-2,-1 1,-1-1,0 0,2-18,-6 22,-1-1,-1 1,0-1,-1 1,0-1,-2 0,0 1,0 0,-2-1,0 1,-1 0,-1-1,3 10,0 0,-1 0,1 0,-1 0,-1 1,1 0,-1-1,0 2,-1-1,1 0,-1 1,0 0,0 1,-1-1,1 1,-1 1,0-1,0 1,-1 0,1 1,0-1,-1 2,0-1,1 1,-1 0,-4 0,-4 2,0 0,0 2,1-1,-1 2,0 0,1 1,0 1,0 0,-9 6,-9 4</inkml:trace>
  <inkml:trace contextRef="#ctx0" brushRef="#br0" timeOffset="1143.443">1827 484,'301'-27,"-282"29,1 1,-1 0,0 2,0 0,0 1,-1 1,1 1,-2 1,6 3,-15-8,3 0,1-1,-1-1,0 0,1 0,0-1,-1 0,1-1,-1 0,1-1,0-1,-1 0,1 0,-1-1,0-1,0 1,0-2,5-2,18-5,-14 6</inkml:trace>
  <inkml:trace contextRef="#ctx0" brushRef="#br0" timeOffset="1465.762">501 1049,'838'-18,"-62"7,-753 11</inkml:trace>
  <inkml:trace contextRef="#ctx0" brushRef="#br0" timeOffset="2083.745">1291 1443,'-36'17,"1"2,1 1,0 2,1 1,2 2,0 1,1 2,24-22,1-1,0 1,0 0,1 1,0-1,0 1,0 0,1 0,0 0,0 0,1 1,0-1,0 1,1-1,0 1,0 0,1 0,0-1,0 1,1 0,0 0,0-1,1 1,0-1,0 1,1-1,0 0,0 0,0 0,1 0,0 0,1-1,0 0,0 0,3 4,1-1,0-1,1 0,0 0,0 0,0-1,1-1,0 0,1-1,-1 0,1 0,0-1,0-1,0 0,1-1,-1 0,1-1,-1 0,1-1,0 0,-1-1,1-1,-1 0,0 0,1-1,-1-1,0 0,9-5,16-12,-2-2,0-2,-1-1,-1-1,-2-2,-1-1,-1-2,-2 0,-1-2,-2-1,3-8,-8 13,-1-1,-2 0,-2-1,0-1,-3 0,0-1,-2 0,-2-1,-1 0,-2 0,-1 0,-1 0,-3-1,0 1,-3 0,-1 0,-8-29,13 59,-1 0,0 0,0 0,0 1,-1-1,0 0,0 1,0-1,0 1,-1-1,0 1,0 0,0 0,0 1,0-1,-1 1,0-1,0 1,0 0,0 0,0 1,0-1,-1 1,1 0,-1 0,0 1,0-1,1 1,-1 0,0 0,0 1,0-1,0 1,-2 0,-4 4,0 1,0-1,1 2,0-1,0 2,1-1,-1 1,1 0,1 1,-1 0,1 1,1 0,0 0,0 0,1 1,0 0,-3 7,6-13,-21 33,1 1,2 1,1 0,2 2,2 0,2 1,1 0,3 1,1 1,3 0,1 0,1 42,4-72,1 0,0-1,1 1,0-1,1 0,1 0,0 0,1 0,0 0,1-1,0 0,1 0,0-1,1 0,1 0,-1 0,2-1,-1-1,1 0,1 0,0-1,6 4,13 4,0-2,1-1,1-1,0-1,11 0,8-7,-33-8</inkml:trace>
  <inkml:trace contextRef="#ctx0" brushRef="#br0" timeOffset="2433.536">2336 1274,'-42'91,"4"3,5 0,-9 50,38-132,0-1,1 1,0 0,1 1,1-1,0 0,0 0,1 1,1-1,0 0,1 1,0-1,1 0,0 0,1-1,0 1,1-1,0 0,6 9,-6-15,0 1,1-1,0 0,0 0,0-1,0 1,1-2,0 1,0-1,0 0,0 0,0 0,0-1,1-1,-1 1,1-1,-1 0,1-1,0 0,-1 0,1 0,0-1,-1-1,1 1,-1-1,0 0,1-1,-1 0,0 0,0 0,-1-1,1 0,-1 0,0-1,6-4,-5 3,0-1,-1 1,1-1,-1 0,-1 0,1-1,-1 0,-1 0,1 0,-1 0,1-4,2-11</inkml:trace>
  <inkml:trace contextRef="#ctx0" brushRef="#br0" timeOffset="2633.064">1940 1585,'38'10,"42"2,17-5,-4-3,-7-3,-14-2,-15-5,-12-1,-8 0,-11 1</inkml:trace>
  <inkml:trace contextRef="#ctx0" brushRef="#br0" timeOffset="3011.919">3013 738,'2'4,"-1"-1,1 0,0 0,0 1,0-1,1 0,-1-1,1 1,-1 0,1-1,0 1,0-1,0 0,1 0,-1 0,0-1,1 1,-1-1,1 0,-1 0,1 0,0 0,-1 0,1-1,0 0,1 0,216 6,-126-8,-6-11,-76 14</inkml:trace>
  <inkml:trace contextRef="#ctx0" brushRef="#br0" timeOffset="3183.9">3097 1162,'43'24,"39"3,9-4,-5-4,-13-7,-14-9,-17-6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33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1 313,'22'44,"105"245,-22 59,-73-243,-32-106,0 1,0-1,0 1,0-1,0 1,0-1,0 1,1-1,-1 1,0 0,0-1,0 1,1-1,-1 1,0-1,1 1,-1 0,0-1,1 1,-1 0,0-1,1 1,-1 0,0 0,1-1,-1 1,1 0,-1 0,1-1,-1 1,1 0,-1 0,1 0,-1 0,1 0,-1 0,1 0,-1 0,1 0,-1 0,0 0,1 0,-1 0,1 1,-1-1,1 0,-1 0,1 0,-1 1,1-1,-1 0,0 0,1 1,-1-1,0 0,1 1,-1-1,0 1,1-1,-1 0,0 1,0-1,1 1,-1-1,0 1,0-1,0 1,0-1,13-43,-12 40,28-127,22-100,73-200,-112 398,1 0,1 1,2 1,1 0,1 1,20-23,-17 28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6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0,'9'7,"0"-1,0 0,0 0,1-1,0-1,0 1,0-2,1 1,-1-1,1-1,-1 0,1-1,11 1,24 6,-4 0,1-1,-1-2,1-2,0-2,30-3,10-16,-59 13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6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1,'43'19,"24"1,10-2,-3-4,-9-5,-12-4,-4-8,-6-3,-6 0,-4 0,-8 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4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169 308,'23'47,"-2"0,-2 2,-3 0,4 21,-2-8,130 465,-141-506,1 0,0 0,2-1,1 0,0-1,14 17,-25-35,0 0,1 0,-1 1,1-1,0 0,-1 0,1 0,0 0,0 0,-1 0,1 0,0-1,0 1,0 0,0 0,0-1,0 1,0-1,0 1,0 0,1-1,-1 0,0 1,0-1,0 0,1 0,-1 0,0 1,0-1,0-1,1 1,-1 0,0 0,0 0,1-1,-1 1,0 0,0-1,0 1,0-1,0 1,0-1,0 0,0 0,0 1,0-1,0 0,0 0,0 0,0 0,-1 0,1 0,0-1,31-125,48-363,-33 229,-42 237</inkml:trace>
  <inkml:trace contextRef="#ctx0" brushRef="#br0" timeOffset="465.11">1101 82,'5'-6,"0"0,0 1,0 0,1 0,0 0,0 1,0 0,0 0,1 0,-1 1,1 0,0 0,6-1,93-16,-102 20,-1 0,0 0,1 0,-1 0,1 1,-1-1,0 1,0 0,1 0,-1 0,0 0,0 1,0-1,0 1,0 0,0 0,-1 0,1 0,-1 1,1-1,-1 0,0 1,0 0,0 0,0-1,0 1,-1 0,1 1,-1-1,0 0,-1 5,-1 0,0-1,0 1,-1-1,0 0,0 1,0-1,-1 0,-1 0,1 0,-1-1,0 1,0-1,-1 0,0 0,0-1,0 1,-1-1,0 0,-2 1,-148 128,154-133,-1 0,1 1,-1-1,1 1,0 0,-1-1,1 1,0 0,0 0,1 1,-1-1,0 0,1 0,-1 1,1-1,0 1,-1 0,1-1,1 1,-1 0,0-1,1 1,-1 0,1 0,0 0,0-1,0 1,0 0,0 0,1 0,-1-1,1 1,0 0,0 0,0-1,0 1,0-1,1 1,-1-1,1 1,0-1,-1 0,1 0,0 0,0 0,3 2,11 3,1-1,0 0,1-1,0-1,-1 0,1-2,0 0,0-1,1 0,-1-2,0 0,0-1,0-1,0-1,16-5,-7 4,148-26,-151 30</inkml:trace>
  <inkml:trace contextRef="#ctx0" brushRef="#br0" timeOffset="1084.336">1 1493,'435'-58,"168"-54,-580 107,48-11,0 2,1 4,0 2,25 4,-73 4</inkml:trace>
  <inkml:trace contextRef="#ctx0" brushRef="#br0" timeOffset="1600.748">791 1719,'-78'434,"48"-224,24-254,10 5,1 1,2 0,2 1,1-1,2 2,2-1,4-4,-9 17,10-29,3 0,2 2,3 0,1 2,3 1,1 2,27-28,-57 70,1-1,0 1,0 0,0 0,0 0,1 1,-1-1,1 1,0 0,0 0,1 0,-1 0,0 1,1 0,0 0,-1 0,1 0,0 1,0 0,0 0,0 0,0 0,0 1,0 0,0 0,0 1,0-1,0 1,0 0,0 0,0 1,0-1,-1 1,1 0,0 0,-1 1,0 0,1-1,-1 2,34 81,-36-77,0 0,1 0,0 0,0 0,0 0,1 0,1-1,-1 0,1 0,0 0,0-1,1 1,0-1,-2-3,0 0,0 0,0-1,0 0,1 1,-1-1,1-1,-1 1,1-1,0 0,-1 0,1 0,0 0,0-1,0 0,0 0,20-3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1039 49,'-6'-6,"-1"1,0 1,1-1,-2 1,1 0,0 0,-1 1,0 0,1 1,-1-1,0 1,-1 1,1 0,0 0,0 0,0 1,-1 1,1-1,0 1,-3 1,-14 2,1 2,-1 0,1 2,0 1,1 0,-2 3,-233 114,198-77,58-48,1 1,0-1,0 1,0 0,0 0,0-1,1 1,-1 0,0 0,1 0,-1 0,1 0,0-1,0 1,0 0,0 0,0 0,0 0,0 0,0 0,1 0,-1 0,1 0,0 0,-1-1,1 1,0 0,0 0,0-1,0 1,0-1,1 1,-1-1,0 1,1-1,0 1,11 7,-1 0,1-1,0-1,1 0,0-1,0 0,1-1,-1-1,1 0,0-1,9 0,24 8,-33-7,4-1,0 2,0 1,-1 0,0 1,0 1,17 10,-33-17,0 1,-1-1,1 1,0-1,-1 1,1 0,0 0,-1-1,0 1,0 0,1 0,-1 0,0 1,-1-1,1 0,0 0,0 1,-1-1,0 0,1 0,-1 1,0-1,0 0,0 1,-1-1,1 0,0 1,-1-1,1 0,-1 1,0-1,0 0,0 0,0 0,-1 2,-56 66,18-37,-2-3,-1-1,-1-3,-1-1,-1-2,-36 11,-1 1,-2-3,-1-5,-23 3,108-30,1 1,0 0,-1-1,1 1,-1-1,1 1,-1-1,1 1,-1-1,0 0,1 1,-1-1,1 0,-1 1,0-1,1 0,-1 0,0 1,0-1,1 0,-1 0,0 0,1 0,-1 0,0 0,1 0,-1 0,0 0,0-1,1 1,-1 0,0 0,1-1,-1 1,0 0,1-1,-1 1,1 0,-1-1,1 1,-1-1,1 1,-1-1,1 1,-1-1,1 0,-1 1,1-1,0 0,0 1,-1-1,1 0,0 1,0-1,0 0,29-21,1 1,1 2,1 0,27-9,-19 8</inkml:trace>
  <inkml:trace contextRef="#ctx0" brushRef="#br0" timeOffset="300.465">1405 303,'-38'57,"2"2,3 1,3 2,3 1,-4 19,15 24,16-102,0 0,0-1,1 1,0-1,0 0,0 1,0-1,0 1,1-1,-1 0,1 0,0 0,0 0,0 0,0 0,1-1,-1 1,1-1,0 0,-1 1,1-1,0 0,0-1,0 1,1 0,-1-1,0 0,2 1,14 0,-1-2,1 0,-1 0,1-2,-1 0,0-1,0-1,0-1,0 0,-1-2,0 0,0-1,0 0,-1-1,-1-1,0-1,0 0,-1-1,10-10,-7 9,-1-1,0-1,-2 0,1-1,-2-1,0 0,-1-1,-1-1,0 1,-1-2,-2 1,0-1,-1 0,-1-1,0 0,-2 0,-1 0,0-3,-4 15,0-1,-1 1,0-1,0 1,-1 0,0 0,-1 0,0 0,0 1,-1 0,0-1,-1 2,1-1,-2 0,1 1,-1 1,0-1,0 1,-1 0,0 0,0 1,0 0,0 1,-1 0,0 0,0 1,-6-2,9 5,0-1,-1 1,1 1,-1-1,1 1,-1 0,1 1,0 0,0 0,0 0,0 0,0 1,0 0,1 0,-1 1,1-1,-2 3,1-3,-18 13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1 735,'17'145,"-9"-89,-3 0,-2 0,-2 0,-4 15,1 25,2 98,-23-296,22 75,1 0,1 0,1 0,1 0,2 0,1 0,0 1,5-8,6-29,-6 17,3 1,1 0,3 1,1 1,2 1,7-8,-16 32,0 0,2 1,0 1,1 0,0 0,2 2,-1 0,14-8,-28 21,0-1,0 1,0 0,0-1,1 1,-1 0,0 0,1 0,-1 1,0-1,1 1,-1-1,1 1,-1 0,1-1,-1 2,0-1,1 0,-1 0,1 1,-1-1,1 1,-1 0,0-1,1 1,-1 0,0 1,0-1,0 0,0 1,0-1,0 1,0-1,0 1,-1 0,1 0,-1 0,1 0,-1 0,0 0,1 0,-1 1,-1-1,1 0,0 1,0-1,-1 0,1 2,8 166,-3-145</inkml:trace>
  <inkml:trace contextRef="#ctx0" brushRef="#br0" timeOffset="1056.44">1553 537,'-26'17,"2"2,0 0,1 2,0 0,2 2,1 0,1 1,1 1,1 1,-13 27,27-45,-1 0,1 0,1 1,-1-1,1 1,1-1,0 1,0 0,0 0,1-1,1 1,0 0,0 0,0-1,1 1,3 7,-1-12,1 0,0-1,1 1,-1-1,0 0,1-1,0 1,0-1,0 0,0 0,0-1,0 0,0 0,0 0,1-1,-1 0,0 0,0-1,0 0,1 0,-1 0,0 0,0-1,0 0,-1-1,1 1,0-1,0-1,18-11,0-1,-1-1,-1-1,-1-1,0-1,-2-1,0-1,-1 0,-2-1,0-1,-1-1,-2 0,0 0,6-22,-14 38,17-35,-1-1,-2 0,-2-1,-3-1,-1-1,-2 0,1-26,-11 59,-1-1,0 0,-1 0,0 1,-2-1,0 1,-4-14,6 24,-1 0,1 0,-1 1,0-1,0 0,-1 1,0-1,1 1,-1 0,-1-1,1 2,-1-1,1 0,-1 1,0-1,-1 1,1 0,0 1,-1-1,1 1,-1 0,0 0,0 0,0 1,0-1,-5 3,0 1,0 0,1 0,-1 1,1 0,0 0,0 1,0 1,0-1,1 1,-1 1,1 0,1 0,-1 0,1 1,-4 5,9-11,-12 12,0 1,1 0,0 1,1 0,1 1,0 0,2 1,0 0,0 1,2 0,0 0,1 1,1 0,0 0,2 0,0 0,1 0,2 1,-1-1,2 1,1-1,3 17,-2-20,1 1,1-1,0 0,1 0,1 0,1-1,0 0,0 0,2-1,0 0,1-1,0 0,0-1,2 0,-1-1,2 0,-1-1,2 0,7 3,6-1,-1 0,2-3,-1 0,1-1,21 1,5-9,-31-3</inkml:trace>
  <inkml:trace contextRef="#ctx0" brushRef="#br0" timeOffset="1384.9">2343 368,'-2'9,"-10"24,2 1,1 0,2 0,1 1,2 0,2 0,1 25,2-53,-1-1,2 1,-1-1,1 0,0 0,0 0,1 0,-1 0,1 0,1 0,-1-1,1 0,0 0,0 0,1 0,-1 0,1-1,0 0,0 0,1 0,-1-1,1 0,0 0,-1 0,1-1,1 1,1-1,4 1,0 0,0-1,0-1,0 0,0 0,0-1,0-1,0 0,0-1,0 0,0-1,-1 0,1-1,3-2,4-1,0-2,-1 0,0-1,-1-1,0 0,-1-2,0 0,-1 0,0-2,-1 0,-1 0,-1-1,0-1,-1 0,0-1,-2 0,5-12,-6 10,-1-1,-2 0,0 0,-1 0,-1-1,-1 1,0-1,-2 0,-2-14,1 29,0 0,-1-1,0 1,-1 0,0 0,0 0,0 0,0 1,-1-1,-1 1,1 0,-1 0,0 0,0 1,0 0,-1 0,0 0,0 1,0-1,-1 2,1-1,-1 1,0 0,0 0,0 0,0 1,-1 1,1-1,0 1,-1 0,1 1,-1-1,1 2,-1-1,1 1,-1 0,-2 1,-14 2,1 0,1 2,-1 1,1 0,0 2,0 0,1 2,0 0,1 1,1 1,-3 3,-10 9</inkml:trace>
  <inkml:trace contextRef="#ctx0" brushRef="#br0" timeOffset="5273.399">2400 537,'3'-11,"0"1,1 0,0 0,0 1,1-1,1 1,0 0,0 1,1-1,-1 1,2 0,-1 1,1 0,1 0,-1 0,1 1,6-3,103-53,-117 61,1 1,0 0,-1 0,1 0,0 0,-1 0,1 0,0 0,-1 0,1 1,0-1,-1 1,1-1,-1 1,1 0,-1-1,1 1,-1 0,1 0,-1 0,0 0,0 0,1 1,-1-1,0 0,0 0,0 1,0-1,-1 1,1-1,0 1,0-1,-1 1,1-1,-1 1,0 0,1-1,-1 1,0-1,0 2,4 75,-5-66,0-6,-1 0,1 0,0 0,1 0,-1 0,1 1,1-1,-1 0,1 0,0 0,0 0,1 0,-1 0,1 0,1-1,-1 1,1-1,0 1,0-1,1 0,0 0,0 0,0-1,0 1,0-1,1 0,0 0,0-1,0 1,0-1,1 0,-1-1,2 1,9 0,-1-1,1 0,-1-1,1-1,-1 0,1-1,-1-1,1 0,-1-1,0-1,0 0,0-1,-1-1,0 0,0-1,0-1,-1 0,0-1,8-6,1-22,-21 22</inkml:trace>
  <inkml:trace contextRef="#ctx0" brushRef="#br0" timeOffset="6073.418">961 1271,'383'-4,"34"-19,-398 21,943-110,-703 45,-235 58</inkml:trace>
  <inkml:trace contextRef="#ctx0" brushRef="#br0" timeOffset="6651.502">1695 1751,'-36'11,"2"1,-1 3,2 0,0 3,1 0,1 2,0 2,2 0,-13 14,30-27,1 1,0 0,0 0,1 1,1 0,0 1,0 0,1 1,1-1,0 1,0 1,0 3,7-12,0 1,0-1,0 1,0-1,1 1,0-1,0 0,0 1,1-1,0 0,0 0,0 0,1 0,0 0,-1-1,2 1,-1-1,0 0,1 0,0 0,0 0,0-1,0 1,1-1,0 0,-1-1,1 1,0-1,0 0,0 0,0 0,1-1,-1 1,0-1,1-1,-1 1,4-1,16-1,0-1,0-2,0 0,-1-1,0-2,0-1,0 0,-1-2,0-1,-1 0,0-2,0 0,-2-2,0 0,15-16,4 0,-2-2,-1-1,-2-2,-1-1,-2-1,-2-2,18-33,-36 51,-1 0,-1 0,-2-1,0 0,-1-1,-1 1,-1-1,-2 0,0 0,-1-1,-2 1,0 0,-2-4,3 22,0 0,-1 0,1 0,-1 0,0 0,0 1,-1-1,0 0,0 1,0-1,-1 1,0-1,0 1,0 0,-1 1,1-1,-1 0,0 1,-1 0,1 0,-1 0,0 0,0 1,0 0,0 0,0 0,-1 1,1 0,-1 0,0 0,1 1,-1-1,0 1,0 1,0-1,0 1,0 0,0 1,0-1,0 1,0 0,0 1,-7 7,0 1,0 1,1 0,1 1,0 0,1 0,0 1,1 1,0-1,1 2,1-1,0 1,1 0,0 0,1 1,1 0,1 0,0 0,0 10,0-2,1 0,2 0,0 0,1 0,1 0,2-1,0 1,1-1,2 0,0 0,2 0,0-1,1 0,2-1,0-1,1 1,1-2,16 18,94 66,-118-98,0 0,1 0,0-1,0 1,0-2,0 1,1-1,-1 0,1-1,0 0,0 0,0 0,0-1,0-1,0 1,0-1,1 0,-1-1,0 0,0-1,0 1,0-1,-1-1,1 0,0 0,-1 0,0-1,0 0,0 0,0-1,-1 0,4-2,80-96,-71 78</inkml:trace>
  <inkml:trace contextRef="#ctx0" brushRef="#br0" timeOffset="6972.306">2823 1356,'-96'129,"6"3,-12 35,80-128,2 1,1 1,2 1,-5 25,20-60,1-1,0 0,0 1,0-1,1 1,0-1,1 1,-1-1,1 1,1-1,-1 0,1 1,0-1,0 0,1 0,0 0,0-1,0 1,1-1,-1 1,1-1,1-1,-1 1,1 0,0-1,0 0,0 0,0 0,1-1,-1 0,1 0,0 0,0-1,0 0,0 0,1 0,-1-1,0 0,1 0,-1-1,1 0,-1 0,1 0,0-1,46-11,0-2,-1-2,-1-3,24-13,-62 26,93-58,-88 27,-14 18</inkml:trace>
  <inkml:trace contextRef="#ctx0" brushRef="#br0" timeOffset="7219.863">2315 1779,'39'5,"36"1,10 0,1-6,-5-2,-7-2,-11-5,-7 0,-7 0,-9-2,-5 1,-4 1,-2-2,-7 1</inkml:trace>
  <inkml:trace contextRef="#ctx0" brushRef="#br0" timeOffset="7587.825">3247 1,'13'10,"0"1,0 0,-1 1,-1 0,0 1,0 0,-1 1,-1 0,0 1,2 7,-4-10,37 73,-4 2,-4 2,-4 2,-3 1,-5 1,-4 1,-4 0,-4 2,-1 90,-8-145,-1 0,-3 0,-1 0,-2 0,-2 0,-2-1,-1 1,-2-2,-2 0,-2 0,-1-1,-2-1,-1-1,-2 0,-2-2,-1 0,-2-2,0-1,-24 21,6-16,0-1,-3-2,0-2,-13 3,18-13</inkml:trace>
  <inkml:trace contextRef="#ctx0" brushRef="#br0" timeOffset="8056.585">1215 29,'-8'2,"1"1,0-1,0 2,1-1,-1 1,1 0,-1 0,1 1,1-1,-1 2,1-1,-1 0,-1 4,-7 6,-45 53,3 2,3 2,4 3,3 2,3 1,3 3,5 1,3 2,-12 52,18-49,4 2,4 0,4 1,4 1,3 7,6-47,2 0,1 1,4-1,1 0,3-1,2 0,2 0,2-1,16 33,-17-53,1 0,1-1,1-1,2-1,1 0,0-2,2 0,1-2,0 0,2-2,1 0,0-2,1-1,1-2,0 0,1-2,1-2,0 0,26 4,10-1,0-3,1-3,0-3,39-3,-75-3</inkml:trace>
  <inkml:trace contextRef="#ctx0" brushRef="#br0" timeOffset="8688.724">3952 114,'15'-12,"2"-1,0 2,0 1,1 0,0 1,0 1,1 0,0 2,1 0,0 1,70-10,-88 15,0-1,0 1,0 0,0 0,0 1,0-1,0 0,0 1,0-1,0 1,-1-1,1 1,0 0,0 0,0 0,-1 0,1 0,-1 0,1 1,-1-1,1 0,-1 1,0-1,1 1,-1 0,0-1,0 1,0 0,0 0,-1-1,1 1,0 0,-1 0,1 0,-1 0,0 0,0 0,0 0,0 0,0 0,0 0,0 1,-4 13,0-1,-1 0,-1 1,0-1,-1-1,0 0,-2 0,1 0,-2-1,0 0,-4 3,-23 36,37-51,-63 119,62-116,0 0,-1 0,2 0,-1 0,0 0,1 1,0-1,0 0,0 0,0 0,1 1,-1-1,1 0,0 0,0 0,1 0,-1 0,1 0,0-1,0 1,0 0,1-1,-1 1,1-1,0 0,0 0,0 0,0 0,0-1,2 2,7 0,-1 0,1 0,0-1,0-1,0 0,0 0,0-1,0-1,0 0,0-1,1 0,-1-1,0 0,0-1,-1 0,1-1,-1 0,1-1,159-69,-153 65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7:04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86,'59'-3,"-1"-2,0-3,53-15,143 2,-87 12,283-7,-383 27,-61-5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7:04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55,'108'0,"149"-1,65-15,40 4,-224-9,-114 17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7:05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0,'17'14,"-1"-1,2-1,0-1,0 0,1-2,0 0,5 1,-10-4,64 25,2-4,63 12,-11-3,256 83,-381-117,0 0,0 0,0 1,-1 0,1 0,-1 0,1 1,-1 0,0 0,-1 1,1-1,-1 1,0 1,0-1,0 1,-1 0,0 0,0 0,0 0,-1 1,0-1,0 1,-1 0,0 0,0 0,-1 0,1 1,-2-1,1 0,-1 0,0 1,0-1,-2 6,-13 14,-2-1,-1-1,-1 0,-1-1,-1-1,-1-1,-1-1,0-1,-2-2,0 0,-23 12,32-19,-346 219,355-227,1 0,-1 1,1 0,0 1,1-1,-1 1,1 0,0 1,0-1,0 1,1 0,0 0,0 0,1 1,0-1,0 1,-1 2,4 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7:13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3641 1814,'551'0,"-336"-26,-159 10,-51 17</inkml:trace>
  <inkml:trace contextRef="#ctx0" brushRef="#br0" timeOffset="253.816">3839 2181,'33'5,"36"-4,10-1,-3-1,-5 0,-10-1,-10-4,-10-1,-6 1,-5 0,-2 3,-6-4,-2-1,-5 2</inkml:trace>
  <inkml:trace contextRef="#ctx0" brushRef="#br0" timeOffset="-7632.096">1807 1673,'-49'-4,"1"2,0 2,-1 3,1 1,0 2,-17 6,49-10,0 1,0 1,0 0,1 1,0 0,0 1,0 1,1 0,0 1,0 1,1 0,0 1,0 0,1 1,1 1,0-1,0 2,1 0,1 0,0 0,1 1,1 1,0-1,0 1,2 1,0-1,-1 7,3-15,1 0,0 1,0-1,0 1,1 0,0-1,1 1,0 0,0 0,1-1,0 1,0 0,0-1,1 1,0-1,1 0,0 1,0-1,0 0,1-1,0 1,1 0,-1-1,1 0,0 0,1-1,-1 0,1 1,0-2,0 1,1-1,5 3,4-4,0 0,0-1,0-1,1-1,-1 0,0-1,0-1,0 0,0-2,0 1,0-2,-1 0,0-1,0 0,0-2,-1 1,0-2,-1 0,1 0,-2-2,0 1,0-1,-1-1,10-13,25-22,-2-3,-3-1,-2-3,-2-1,-2-1,-3-2,9-28,-3 11,-40 100,-5 13,1-1,2 1,1 0,3 0,0 0,3 0,1-1,2 1,1-1,2 0,2-1,12 28,-19-51,2-1,-1 1,2-1,0-1,0 1,1-1,0 0,1-1,0 0,0-1,2 0,-1 0,1-1,0 0,0-1,1 0,8 3,22-10,-23-4</inkml:trace>
  <inkml:trace contextRef="#ctx0" brushRef="#br0" timeOffset="-1067.278">2738 1955,'0'499,"0"-487</inkml:trace>
  <inkml:trace contextRef="#ctx0" brushRef="#br0" timeOffset="-678.575">2455 2492,'59'7,"-1"-2,1-2,0-3,0-3,0-2,128-3,-87 8,-89-5,-5-1</inkml:trace>
  <inkml:trace contextRef="#ctx0" brushRef="#br0" timeOffset="3334.028">5955 2661,'-12'65,"3"0,3 1,3 0,4 44,-26 44,56-244,3 1,4 2,4 1,7-2,-40 70,5-12,1 0,2 0,1 2,2 0,0 1,2 1,0 1,22-17,-41 39,0 1,0-1,0 1,0 0,1-1,-1 2,1-1,-1 0,1 1,0-1,0 1,0 0,0 1,0-1,0 1,0-1,0 1,0 0,0 1,-1-1,1 1,0 0,0-1,0 2,0-1,0 0,-1 1,1 0,-1 0,1 0,-1 0,0 0,0 1,0 0,0-1,0 1,0 0,-1 0,1 1,-1-1,2 4,22 98,-16-46,-7-40,23 43,-12-51</inkml:trace>
  <inkml:trace contextRef="#ctx0" brushRef="#br0" timeOffset="1755.725">5306 1278,'0'34,"192"458,-178-456,1-1,2 0,1-1,20 27,-37-60,-1 0,1 1,0-1,0 0,-1 0,1 0,0 0,0 0,0 0,0-1,0 1,0 0,0 0,1-1,-1 1,0-1,0 1,1-1,-1 1,0-1,0 0,1 0,-1 0,0 1,1-1,-1 0,0-1,1 1,-1 0,0 0,0 0,1-1,-1 1,0-1,0 1,1-1,-1 1,0-1,0 0,0 0,0 1,0-1,0 0,0 0,0 0,0 0,-1 0,1 0,0-1,0 1,-1 0,1-1,33-67,3-36,-6-2,-4-1,-1-20,6-55,-27 160,2 6</inkml:trace>
  <inkml:trace contextRef="#ctx0" brushRef="#br0" timeOffset="2236.961">6152 883,'38'-23,"2"3,0 0,1 3,0 1,1 3,13-2,-55 15,85-16,-82 15,-1 1,1 0,0 0,0 0,-1 0,1 0,0 0,0 1,-1-1,1 1,0 0,-1 0,1 0,0 0,-1 0,1 0,-1 1,0 0,0-1,1 1,-1 0,0 0,0 0,-1 0,1 0,0 0,-1 1,1-1,-2 4,0 0,0 0,-1 0,0 0,0 0,0 0,-1-1,0 1,0 0,0-1,-1 0,1 1,-1-1,-1 0,1 0,-1-1,-3 4,2-1,-125 152,128-156,0 0,-1 1,1-1,1 0,-1 1,1 0,-1-1,1 1,0 0,0 0,0-1,1 1,0 0,-1 0,1 0,1 0,-1 0,0 0,1 0,0-1,0 1,0 0,0 0,1-1,0 1,-1-1,1 1,0-1,1 0,-1 0,1 0,-1 0,1 0,0 0,0-1,0 0,0 1,1-1,1 1,13 5,1 0,0-1,1-1,0-1,0-1,0 0,0-2,0 0,1-1,-1-1,0-1,1-1,-1-1,0 0,0-2,7-3,19 1,10-5,-46 9,0-1,1 2,0 0,0 0,-1 1,1 0,0 1,0 0,0 1,0 0,0 1,-1 0,1 0,0 1,3 3,7 5,-3-1</inkml:trace>
  <inkml:trace contextRef="#ctx0" brushRef="#br0" timeOffset="2649.831">5334 2209,'7'7,"1"-1,0 1,0-1,0-1,1 0,0 0,0 0,0-1,0-1,1 0,0 0,-1-1,1 0,6 1,-13-3,41 5,0-1,-1-3,1-2,0-1,0-3,-1-1,0-2,0-3,11-4,94-17,223-21,-204 36,-141 17,-8 2</inkml:trace>
  <inkml:trace contextRef="#ctx0" brushRef="#br0" timeOffset="7205.136">7196 64,'2'-4,"0"0,-1 0,1 1,1-1,-1 1,0-1,1 1,0 0,-1 0,1 0,0 0,1 1,-1-1,0 1,1 0,0 0,-1 0,1 0,0 1,0-1,0 1,0 0,0 0,0 1,0-1,0 1,1 0,-1 0,0 0,0 0,0 1,0 0,0 0,0 0,0 0,0 1,0-1,-1 1,1 0,0 0,-1 1,3 1,6 9,-1 1,0 0,-1 0,0 1,-1 1,-1 0,-1 0,0 0,2 8,-6-15,51 141,-7 2,-4 11,-27-101,143 650,-15-43,-28-159,-74-128,-33-56,-7-296,-1-28,0 0,0 1,0-1,-1 0,1 1,-1-1,1 1,-1-1,0 1,0-1,0 1,0-1,-1 1,1-1,-1 1,1-1,-1 0,0 1,0-1,0 0,0 1,0-1,-1 0,1 0,0 0,-1 0,0 0,1-1,-1 1,0 0,0-1,0 1,0-1,0 0,-1 0,1 0,0 0,-2 1,-197-4,-154 27,-338 11,-164 34,-914 29,-592 73,1031 2,1331-173,-82 9,-1-4,0-3,-19-5,98 2,1 0,0 1,1-1,-1 0,0 0,0 0,1 0,-1-1,0 0,1 1,-1-1,0-1,1 1,0 0,-1-1,1 0,0 0,0 0,-1 0,2 0,-1-1,0 1,0-1,1 0,-1 1,1-1,0-1,-2-2,9-185,-21-58,10 1,23-185,-10 275,8-184,14 0,53-224,-50 414,7 2,7 1,6 0,-2 44,-44 99,1 1,0 0,1 1,-1 0,1 0,0 0,0 1,0 0,0 1,0 0,1 0,-1 0,1 1,-1 1,1 0,-4-1,739-111,700-7,-1007 89,2040-140,-3 10,-1784 167,-587-2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7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294 227,'-29'19,"-24"21,-2 8,2 1,11-3,12-5,12-4,8-4,6-3,9-1,8-6,2-2,3-5,4-4,2-5,3-4,-5-2</inkml:trace>
  <inkml:trace contextRef="#ctx0" brushRef="#br0" timeOffset="334.905">575 367,'-9'17,"0"1,1-1,1 1,0 1,1-1,1 1,1 0,1 0,1 0,0 1,1-1,2 13,0-28,-1-1,1 1,0-1,1 0,-1 1,0-1,1 0,0 0,0 0,0 0,0 0,0 0,1-1,-1 1,1-1,0 1,-1-1,1 0,0 0,0 0,1-1,-1 1,0-1,0 0,1 1,-1-2,1 1,-1 0,1-1,-1 1,1-1,-1 0,1 0,0-1,-1 1,1-1,7 0,-1 0,1-2,0 1,-1-1,1-1,-1 0,0 0,-1-1,1 0,-1-1,4-3,-4 4,0-1,-1-1,0 0,0 0,0 0,-1-1,0 0,-1-1,1 1,-2-1,1 0,-1-1,-1 1,1-1,-2 0,1 0,-2-1,1 1,-1-1,-1 1,0-1,0 1,-1-6,-1 10,-1 1,1 0,-1 0,0 0,0 0,0 0,-1 1,1-1,-1 0,0 1,-1 0,1 0,-1 0,0 0,1 1,-2-1,1 1,0 0,-1 0,0 1,1-1,-1 1,0 0,0 0,0 1,0-1,-1 1,1 0,0 1,-1-1,1 1,0 0,-1 1,1-1,0 1,0 0,-1 0,1 0,0 1,-21 9</inkml:trace>
  <inkml:trace contextRef="#ctx0" brushRef="#br0" timeOffset="787.292">971 593,'133'-304,"-121"289,-7 20,-7 32,1-25,8 96,-6-104,0 0,0-1,1 1,-1 0,1-1,0 1,0-1,0 0,0 0,0 0,1 0,-1 0,1 0,0 0,0-1,0 1,0-1,1 0,-1 0,1 0,-1-1,1 1,-1-1,1 0,0 0,2 0,3-2,0-1,0 0,-1 0,1-1,-1 0,1-1,-1 0,0 0,0-1,-1 0,0 0,1 0,-2-1,1-1,-1 1,0-1,0 0,-1 0,0-1,0 1,0-1,0-2,9-14,-3 2</inkml:trace>
  <inkml:trace contextRef="#ctx0" brushRef="#br0" timeOffset="1164.295">1846 170,'-206'142,"205"-142,-1 1,1-1,-1 1,1-1,-1 1,1-1,0 1,-1 0,1-1,0 1,0 0,-1 0,1 0,0 0,0 0,0 0,0 1,0-1,0 0,1 0,-1 1,0-1,1 1,-1-1,1 0,-1 1,1-1,0 1,-1-1,1 1,0-1,0 1,0-1,0 1,0-1,1 1,-1-1,0 1,1-1,-1 1,1-1,-1 0,1 1,0-1,0 0,0 1,-1-1,1 0,1 1,7 3,1-1,-1-1,1 1,0-1,0-1,0 0,0-1,0 1,0-2,1 0,-1 0,5-1,95 14,-107-11,1 1,-1-1,-1 1,1 0,0 0,0 0,-1 0,0 1,0-1,0 0,0 1,0 0,-1-1,1 1,-1 0,0 0,0 0,-1 0,1 0,-1 0,0 0,0 0,0 0,0 0,-1 0,0 0,0 0,0 0,0-1,0 1,-1 0,0-1,1 1,-1-1,-1 1,1-1,0 0,-1 0,0 0,0 0,0 0,-2 1,-6 8,-1 0,0-1,-1 0,0-1,-1-1,1 0,-2 0,0-2,0 0,-13 5,4-5</inkml:trace>
  <inkml:trace contextRef="#ctx0" brushRef="#br0" timeOffset="1402.269">2495 0,'-9'44,"-9"32,-1 9,-1-5,1-12,5-12,5-11,4-9,2-5,-3-8,0-8</inkml:trace>
  <inkml:trace contextRef="#ctx0" brushRef="#br0" timeOffset="1552.726">2185 367,'53'-4,"22"-3,7 1,-4 2,-12 0,-11 2,-16 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9:28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879 1,'-2'18,"0"0,-2 1,0-1,-1 0,-1-1,-1 1,0-1,-1-1,-5 6,-20 50,-108 200,41-91,-70 130,91-122,57-130,-2-1,-2-1,-19 26,-9 7,59-124,-2 18,-2 0,0 0,-1 0,0 0,-1 0,-1 0,-1 1,0-1,-1 1,-1-1,0 1,-1 0,-1 1,0 0,-1 0,0 0,-1 1,-1 0,0 1,0 0,-5-2,14 13,-1 0,1 0,-1 0,1 0,0 0,-1 0,1 0,0 0,0 0,-1-1,1 1,0-1,1 1,-1-1,0 1,0-1,0 1,1-1,-1 0,1 1,0-1,-1 0,1 0,0 1,0-1,0 0,0 1,0-1,0 0,1 0,-1 1,0-1,1 0,0 1,-1-1,1 0,0 1,0-1,0 1,0 0,0-1,0 1,0 0,0-1,1 1,-1 0,0 0,1 0,-1 0,1 0,-1 0,1 1,12-6,0 1,1 1,0 1,0 0,0 0,0 2,0 0,0 1,0 0,12 2,4-1,140 26,-153-23,-1 1,1 0,-1 2,0 0,0 0,-1 2,0 0,8 7,-22-15,0 1,0 0,0 0,0 0,-1 0,1 0,0 0,-1 1,0-1,1 0,-1 1,0-1,0 1,0 0,-1-1,1 1,-1 0,1-1,-1 1,0 0,0-1,0 1,0 0,-1-1,1 1,-1 0,0-1,1 1,-1 0,0-1,-1 1,1-1,0 0,-1 1,1-1,-1 0,0 0,1 0,-1 0,0 0,-1-1,1 1,0 0,0-1,-1 0,1 1,0-1,-1 0,1 0,-2 0,-223 98,6-12,266-103,-22 4</inkml:trace>
  <inkml:trace contextRef="#ctx0" brushRef="#br0" timeOffset="1466.293">1219 1412,'3'-3,"-1"0,1 1,-1-1,1 0,-1 0,0-1,0 1,0 0,0-1,-1 1,1-1,-1 0,0 1,0-1,0 0,-1 0,1 0,-1 0,0 1,0-1,-1 0,1 0,-1 0,1 0,-1 1,0-1,-1 0,1 1,-1-1,1 1,-1-1,0 1,0 0,-1 0,1 0,-1 0,1 0,-1 0,-1 0,-4 1,1 0,-1 0,0 1,0 0,1 1,-1 0,0 0,0 0,1 1,-1 0,0 1,1 0,-1 0,1 0,0 1,-1 0,1 1,-3 2,-114 87,88-57,3 1,1 3,1 0,3 2,-16 31,38-62,1 0,0 0,1 1,0-1,1 1,0 0,1 0,1 0,-1 5,2-13,0 1,0-1,0 1,1-1,-1 1,1-1,0 1,1-1,-1 0,1 0,-1 1,1-1,1 0,-1-1,0 1,1 0,0-1,0 1,0-1,0 0,1 0,-1 0,1-1,0 1,-1-1,4 2,7-1,0 0,0 0,1-1,-1-1,1-1,-1 0,1-1,-1 0,0-1,1-1,-1 0,0-1,0 0,-1-1,1-1,-1 0,0-1,-1 0,0-1,0 0,0-1,7-8,14-10,-1-2,-1-1,-2-1,-1-1,-1-2,-2-1,-2 0,16-34,-33 59,-1 0,1-1,-2 1,0-1,0 0,-1-1,-1 1,0-1,0 1,-1-1,0-10,-1 23,0-1,-1 0,1 1,0-1,0 0,0 0,-1 1,1-1,0 0,0 0,-1 1,1-1,0 0,-1 0,1 0,0 0,0 1,-1-1,1 0,0 0,-1 0,1 0,0 0,-1 0,1 0,0 0,-1 0,1 0,0 0,-1 0,1 0,0 0,-1 0,1 0,0 0,-1-1,1 1,0 0,-1 0,1 0,0-1,0 1,-1 0,1 0,0 0,0-1,-1 1,1 0,0-1,0 1,0 0,0 0,-1-1,1 1,0 0,0-1,0 1,0 0,0-1,0 1,0-1,-15 29,9-13,0 1,0 0,2 0,0 1,1-1,0 1,2 0,0 0,0 0,2 0,0 0,1 0,1-1,0 1,1-1,1 0,1 0,0 0,6 9,-7-18,0-1,1 1,-1-1,1-1,1 1,-1-1,1 0,0-1,0 1,0-2,1 1,-1-1,1 0,0 0,0-1,0 0,0 0,0-1,1 0,7-1,0-5</inkml:trace>
  <inkml:trace contextRef="#ctx0" brushRef="#br0" timeOffset="2484.52">1021 932,'0'-1,"-1"1,1-1,0 1,-1 0,1-1,0 1,0-1,-1 1,1-1,0 1,0-1,-1 0,1 1,0-1,0 1,0-1,0 1,0-1,0 0,0 1,0-1,0 1,0-1,0 1,1-1,-1 1,0-1,0 0,0 1,1-1,-1 1,0 0,1-1,-1 1,0-1,1 1,-1-1,1 1,-1 0,1-1,-1 1,1 0,-1-1,1 1,-1 0,1 0,-1-1,1 1,-1 0,1 0,-1 0,1 0,0 0,-1 0,1 0,-1 0,1 0,-1 0,2 0,38-5,-40 4,35 2,0 1,0 2,0 1,-1 1,31 11,-45-12,82 28,-102-33,-1 0,1 0,0 0,0 0,0-1,-1 1,1 0,0 0,0-1,0 1,-1 0,1 0,0 0,0-1,0 1,0 0,0-1,0 1,0 0,0 0,-1-1,1 1,0 0,0 0,0-1,0 1,0 0,1-1,-1 1,0 0,0 0,0-1,0 1,0 0,0-1,0 1,0 0,1 0,-1 0,0-1,0 1,0 0,1 0,-1-1,0 1,0 0,0 0,1 0,-1 0,0 0,0-1,1 1,-1 0,0 0,1 0,-1 0,0 0,0 0,1 0,-1 0,0 0,-22-28,18 22,-155-213,146 186,11 19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0:30.4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1783 138,'-88'79,"4"5,4 3,4 3,-28 48,-178 277,178-249,8 5,-36 96,113-222,-16 25,3 1,3 2,4 0,2 2,4 1,3 0,4 1,3 1,2 46,8-103,2 0,0 1,2-2,0 1,1 0,1-1,1 0,1-1,1 0,0 0,2-1,0 0,1-1,0-1,2 0,-1-1,14 11,2 1,0-1,2-1,0-2,2-1,0-2,2-1,0-2,1-1,0-2,1-2,1-1,0-2,1-2,26-2,0-2,1-3,-1-4,0-2,0-3,-1-3,-1-3,0-2,15-9,-20 5,-2-1,0-4,-2-2,-1-2,-2-2,0-3,-3-2,20-20,-15 5,-2-2,-2-3,-3-2,-3-1,-2-3,-3-1,-3-2,20-54,-24 45,-4-2,-3-1,-3 0,-4-2,-4 0,-3-1,-3-1,-4 1,-4-1,-3 1,-7-29,0 45,-4 1,-2 0,-2 1,-4 1,-2 1,-3 1,-15-23,22 49,-1 0,-1 2,-2 0,-1 1,-1 2,-2 1,-1 1,-1 1,-1 2,-1 1,-1 1,-34-16,1 10,-1 3,-1 3,0 3,-2 3,0 3,-1 3,0 4,0 2,-1 3,1 4,-55 9,91-8,0 2,-1 1,2 2,-1 1,2 2,-1 2,2 0,0 2,1 2,0 1,1 1,-5 7,-24 29,2 3,2 2,4 3,2 2,3 2,3 2,-18 42,-74 146,12 6,-70 225,157-396,5 2,4 1,4 2,5 0,3 1,5 3,8-85,1 1,0 0,2 0,0 0,1 0,0 0,2-1,0 1,1-1,0 0,2 0,0-1,1 1,0-2,1 1,1-1,1-1,0 0,4 3,13 2,0-1,2-2,0-1,1-1,1-2,0-1,0-1,1-2,0-1,1-2,-1-1,1-1,0-3,0 0,27-5,105-12,0-7,-2-8,-2-6,-1-8,15-12,-57 21,-25 9,-15 5,-1-2,-1-4,36-21,-73 28,-1-1,-1-2,-1-2,-1-2,-2-1,-1-1,-1-2,-2-2,9-13,16-29,-4-2,-3-2,-3-2,-4-2,-5-2,-2-2,-5 0,-4-2,-3-1,-5-1,4-80,-12 94,-5 0,-2 0,-5-1,-2 1,-4 0,-4 1,-16-52,24 110,-1 0,-1 1,-1 0,-1 0,-1 0,0 1,-1 1,-1 0,-1 0,0 1,-1 1,-1 0,0 1,-1 1,0 0,-1 1,-1 1,0 1,-1 0,-24-5,-1 3,0 2,-1 1,0 3,0 1,-1 3,1 1,-1 2,1 3,0 1,-31 9,-15 4,1 4,0 4,3 4,0 3,2 5,2 3,2 4,1 3,3 3,2 4,3 3,2 3,3 4,-39 49,25-17,4 3,4 4,5 3,5 2,5 3,5 3,-22 73,36-81,4 2,6 1,4 1,5 2,5 0,2 64,10-143,3 0,0 0,3 0,0 0,2-1,2 0,1 0,2 0,0-1,3 0,0-1,2-1,2 0,0-1,2-1,1 0,14 13,-10-19,1-1,1-1,1-2,1-1,0-1,1-1,0-1,2-2,-1-1,1-1,1-2,-1-1,2-2,-1 0,9-2,20-1,0-2,-1-3,1-2,-1-4,0-1,-1-4,44-16,-10-3,-2-4,-2-4,-2-4,-2-4,-2-3,53-45,7-19,-4-6,-6-6,6-19,-42 41,-6-4,-4-4,-5-4,-6-3,27-63,-70 119,-3-2,-3-1,-3-1,-3-1,-4-1,-2 0,-3-2,-4 1,-2-1,-4 0,-6-47,2 82,-2 0,-1 0,-2 0,-2 0,-1 1,-2 1,-2 0,-1 1,-1 0,-2 1,-2 1,-1 1,-1 1,-2 0,-1 2,-1 1,-2 1,0 1,-24-15,20 23,-1 0,-1 2,-1 2,0 1,0 2,-1 1,-1 2,0 1,0 2,0 1,0 3,-4 1,-35 2,-1 5,2 2,-1 4,2 3,-34 13,-28 17,3 5,2 7,3 5,2 6,4 5,3 5,3 6,-32 35,82-66,1 3,4 2,2 3,2 3,4 2,2 2,4 2,3 2,-13 33,19-7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6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59,'129'-31,"-72"20,-1 3,1 3,1 2,48 4,-87-1,32 5,-33 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7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0,'39'10,"31"3,9-6,-4-3,-10-3,-12-2,-9-5,-13-2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81 299,'-64'402,"48"-350,15-71,69-190,-51 166,3 0,1 0,2 2,1 1,3 1,1 1,1 2,3 1,0 1,3 1,20-14,22-6,-75 55,0 0,-1 0,1-1,0 1,-1 0,1 1,-1-1,1 0,-1 0,0 0,0 1,0-1,-1 1,1-1,0 1,-1-1,0 1,1-1,-1 1,0-1,0 1,-1-1,1 1,0-1,-1 2,1 1,-3 229,7-211,3-5</inkml:trace>
  <inkml:trace contextRef="#ctx0" brushRef="#br0" timeOffset="248.995">787 270,'43'0,"39"-4,9-3,-5 1,-13 2,-14 0,-12 2,-9-4,-7-1,-3 1,-7 6,-7 3</inkml:trace>
  <inkml:trace contextRef="#ctx0" brushRef="#br0" timeOffset="493.445">815 637,'38'-4,"33"-8,8 0,-4-4,-11 1,-10 4,-15 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5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86,'-14'-7,"-1"0,1 1,-1 1,-1 0,1 1,0 1,-1 0,0 1,0 1,0 1,1 0,-1 1,0 0,0 1,1 1,-1 1,-14 5,10 1,1 1,-1 0,2 2,0 0,1 1,0 1,1 1,0 0,2 1,0 0,1 1,0 1,2 0,0 1,1 0,1 1,1 0,1 0,1 0,1 1,0 2,3-19,0 1,0-1,0 1,1-1,0 1,0-1,1 1,-1 0,1-1,0 1,1 0,-1-1,1 1,0 0,1-1,-1 0,1 1,0-1,1 0,-1 0,1 0,0 0,0 0,0 0,1-1,0 0,0 0,0 0,0 0,1-1,-1 1,1-1,0 0,0 0,0-1,4 2,1-2,-1-1,1 0,-1-1,1 0,-1 0,1-1,-1-1,1 1,-1-1,0-1,0 0,0 0,0-1,0 0,-1 0,5-4,123-95,-88 58,-2-3,-2-1,-2-3,-2-1,-3-2,22-43,-7 14,-60 122,-9 13,3 1,1 1,3 0,2 1,1 33,6-65,1 1,2-1,0 1,1-1,2 0,0 0,1 0,1-1,3 4,22 59,-25-68</inkml:trace>
  <inkml:trace contextRef="#ctx0" brushRef="#br0" timeOffset="366.025">1296 255,'-10'28,"-2"20,-1 7,4-3,2-4,2-5,-2-6,0-5,1-2,2-1,1-2,-4 0,0 0,1 1,1-1,2-4</inkml:trace>
  <inkml:trace contextRef="#ctx0" brushRef="#br0" timeOffset="612.463">873 763,'33'5,"26"-3,8-3,-3 0,-8 0,-8-1,-8-3,-5-3,-5 2,-2 0,-5 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4:54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756 26,'-5'-3,"-1"0,0 0,-1 0,1 0,-1 1,1 0,-1 1,1-1,-1 1,0 1,0-1,0 1,1 0,-1 1,0-1,-1 2,-31 5,1 1,1 2,0 2,0 1,1 2,1 2,1 1,0 1,1 2,1 1,-26 25,56-46,-1 0,1-1,0 1,0 0,0 0,0 1,0-1,0 0,1 0,-1 1,0 0,0-1,1 1,-1 0,1-1,0 1,0 0,-1 0,1 0,0 0,1 0,-1 1,0-1,1 0,-1 0,1 0,-1 1,1-1,0 0,0 0,0 1,0-1,1 0,-1 1,1-1,-1 0,1 0,0 0,0 0,0 0,0 0,0 0,0 0,0 0,2 1,8 4,-1-1,2-1,-1 0,1 0,-1-1,1-1,0 0,1 0,-1-1,0-1,1 0,-1-1,1 0,-1-1,9-2,4 3,1-1,-1 2,0 1,0 1,0 0,0 2,1 2,-25-7,1 0,-1 0,0 1,1-1,-1 1,0-1,1 1,-1-1,0 1,0 0,0-1,1 1,-1 0,0 0,0 0,0 0,0 0,0 0,-1 0,1 0,0 1,0-1,-1 0,1 0,-1 1,1-1,-1 0,1 1,-1-1,0 1,0-1,0 0,0 1,0-1,0 1,0-1,0 0,0 1,-1-1,1 0,0 1,-1-1,0 0,1 1,-1-1,0 0,1 0,-1 0,0 1,0-1,0 0,0 0,-1 0,-56 57,-12-9,-1-3,-75 36,-17 10,86-51,96-40,172-106,-150 80</inkml:trace>
  <inkml:trace contextRef="#ctx0" brushRef="#br0" timeOffset="299.312">1123 196,'-17'39,"-4"4,2 1,2 1,2 1,2 0,-2 19,14-61,0 1,0 0,0 0,1-1,0 1,0 0,0 0,1 0,-1-1,1 1,0 0,1-1,-1 1,1 0,0-1,0 0,0 0,1 1,0-1,-1 0,1-1,1 1,-1-1,0 1,1-1,0 0,-1 0,1 0,1-1,-1 0,0 0,0 0,1 0,0 0,3 0,8 1,0-2,0 0,1 0,-1-2,0 0,0-1,1 0,-1-1,-1-1,1-1,-1 0,1-1,-1-1,-1 0,0-1,0 0,0-1,-1-1,0 0,-1-1,0 0,-1-1,0 0,-1-1,1-2,3-2,-1 1,-1-2,-1 0,0 0,-1-1,-1-1,-1 1,-1-1,0-1,-2 1,0-1,-2 0,0 0,-1 0,-1-16,-2 29,0 0,-1 0,0-1,0 1,-1 0,0 1,0-1,0 0,-1 1,-1 0,1 0,-1 0,0 0,-1 1,0 0,0 0,0 1,0-1,-1 1,0 1,0-1,0 1,-1 0,1 1,-1 0,0 0,0 1,0 0,0 0,-1 1,1 0,0 0,-1 1,1 0,0 0,-1 1,1 0,0 1,0 0,-1 0,2 1,-1 0,0 0,0 1,-3 2,-68 71,61-51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5:00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57 735,'0'68,"0"103,-17 126,4-39,5-229,-4-41,8-34,1-1,3 0,2 1,2-1,2 1,2 0,2 1,2 0,8-18,-4 16,2 0,2 1,2 1,26-38,-43 73,1 0,0 0,0 1,1 0,0 1,0-1,1 1,0 1,1-1,0 1,0 1,0 0,3-1,-9 6,0 1,-1 0,1 0,0 0,-1 0,1 0,0 0,-1 1,1-1,0 1,-1 0,1 0,-1 0,1 0,-1 0,0 1,1-1,-1 1,0-1,0 1,0 0,0 0,0 0,-1 0,1 0,0 0,-1 0,0 1,1-1,-1 0,0 1,0-1,0 2,26 90,-24-67,-3-22,-1 1,1-1,1 0,-1 0,1 0,0 1,0-1,1 0,-1 0,1-1,0 1,0 0,1 0,0-1,-1 0,2 1,-1-1,0 0,1-1,1 2,11 4</inkml:trace>
  <inkml:trace contextRef="#ctx0" brushRef="#br0" timeOffset="1665.798">1496 735,'-3'-10,"3"7,0 0,0-1,0 1,-1 0,1-1,-1 1,0 0,0 0,0-1,0 1,-1 0,1 0,-1 0,0 0,0 1,0-1,0 0,0 1,0 0,-1-1,0 1,1 0,-1 0,0 0,0 1,0-1,0 1,0-1,0 1,0 0,-1 0,1 0,0 1,0-1,-1 1,1 0,-1 0,1 0,0 0,-2 1,-7 6,0 1,0 1,1 0,0 1,1 0,0 0,1 1,0 0,0 1,1 0,1 0,0 1,0-1,2 2,0-1,0 1,0 5,-26 133,31-147,0 1,0-1,0 0,1 0,0 0,0 0,0 0,1 0,0 0,0 0,0-1,0 1,1-1,0 1,0-1,0 0,0 0,1 0,-1 0,1-1,0 0,0 0,0 0,1 0,-1 0,1-1,-1 0,5 2,0-2,0 1,0-2,0 1,1-1,-1-1,0 1,0-2,1 1,-1-1,0-1,0 0,0 0,0 0,0-1,0-1,-1 1,1-2,5-3,134-104,-120 84,-1-2,-2 0,-1-2,-1-1,-2-1,-1 0,-2-2,-1 0,-2-1,-1 0,-3-1,7-35,-11 22,-2 0,-3 0,-1 0,-4-18,1 55,0-1,0 1,-1 0,-1-1,-1 1,0 1,-1-1,0 1,-1 0,-7-10,11 17,-1 1,0 0,0-1,-1 1,0 1,0-1,0 1,0 0,0 0,-1 1,0-1,0 1,0 0,0 1,0-1,0 1,-1 1,1-1,-1 1,0 0,1 1,-1-1,0 1,-4 1,-1 1,1 1,0 0,0 0,0 1,0 1,1 0,0 0,0 1,0 0,1 1,0 0,0 0,0 1,1 0,0 1,1 0,0 0,0 1,1-1,-2 6,-5 10,0 1,2 0,0 1,2 0,1 1,2 0,-3 21,4-28,2 0,1 0,0 0,1 1,2-1,0 0,1 0,1 0,1 0,1 0,1-1,0 0,2 0,0 0,2-1,0 0,1-1,2 2,1-2,2 0,0 0,1-2,0 0,2-1,0 0,0-2,2-1,-1 0,1-1,1-1,14 4,15-10,-33-8</inkml:trace>
  <inkml:trace contextRef="#ctx0" brushRef="#br0" timeOffset="2036.609">2427 397,'-21'28,"2"1,0 1,2 1,1 0,2 1,1 1,2 0,-5 23,14-48,0 0,1 1,0-1,1 0,0 0,0 1,1-1,0 0,0 0,1 0,0 0,0 0,1 0,0 0,1-1,0 1,0-1,0 0,1 0,0-1,0 1,1-1,-1 0,1 0,1-1,-1 0,7 4,-5-3,0 0,1 0,0 0,0-1,0-1,1 0,-1 0,1 0,0-2,0 1,0-1,0 0,1-1,-1-1,0 1,1-1,-1-1,0 0,0-1,1 0,-1 0,0-1,-1 0,1-1,0 0,-1-1,0 0,0 0,-1-1,1 0,-1 0,0-1,-1 0,0-1,2-1,-1-3,1 0,-2 0,1-1,-2 0,0 0,0-1,-2 1,1-1,-2 0,0-1,0 1,-1 0,-1-1,-1 0,0 1,-1-1,0 1,-1-1,-1 1,0 0,-1 0,-1 0,0 0,0 1,-2 0,0 0,2 6,-1 0,-1 1,1 0,-1 0,0 1,0 0,-1 0,0 0,1 1,-1 0,-1 1,1 0,0 0,-1 1,0 0,1 0,-1 1,0 0,-3 1,-14 3</inkml:trace>
  <inkml:trace contextRef="#ctx0" brushRef="#br0" timeOffset="2352.696">2259 735,'27'-10,"4"-3,1 1,0 1,1 2,0 1,0 2,1 1,8 2,-35 4,1 0,-1 1,0 0,0 0,0 1,0 0,-1 0,1 0,-1 1,0 0,0 0,0 1,0 0,-1 0,0 0,0 1,0-1,-1 1,0 0,2 4,61 57,-63-64,-2-1,0 0,1 0,-1 0,0-1,0 1,1-1,-1 1,1-1,-1 0,1 0,0 0,-1-1,1 1,0-1,0 1,-1-1,1 0,0 0,0 0,-1 0,1 0,0-1,0 1,-1-1,1 0,0 0,-1 0,2-1,7-7</inkml:trace>
  <inkml:trace contextRef="#ctx0" brushRef="#br0" timeOffset="3806.007">1073 1385,'12'-12,"0"1,1 0,1 1,0 0,0 1,1 1,0 0,1 1,-1 1,1 0,13-2,-28 8,97-27,1 4,1 5,0 4,89 0,-81 5,351-33,-301 9,-141 25</inkml:trace>
  <inkml:trace contextRef="#ctx0" brushRef="#br0" timeOffset="4354.31">1835 1526,'-15'5,"0"2,0 0,0 0,1 2,0-1,1 2,0 0,0 1,1 0,1 0,-1 2,2-1,-4 7,11-14,0 0,0 0,0 1,1-1,0 1,0-1,0 1,1 0,0 0,0 0,0 0,1 0,0 0,0-1,1 1,-1 0,1 0,1 0,-1 0,1 0,0-1,0 1,0-1,1 0,0 1,0-1,1 0,-1-1,1 1,0-1,0 1,0-1,1 0,0-1,-1 1,4 1,-1-4,0 1,1-1,-1 0,1 0,-1-1,0 0,1 0,-1-1,1 0,-1-1,0 1,0-1,0 0,0-1,0 0,0 0,0-1,-1 1,0-1,5-5,111-105,-100 90,-1-1,-1-1,-1 0,-2-1,-1-2,0 1,-3-2,0 0,-2 0,-1-1,-1 0,-2-1,-1 0,-2 0,-1 0,-1-28,-2 56,1 1,-1 0,0 0,0-1,-1 1,1 0,-1 0,0-1,1 1,-1 0,-1 0,1 0,0 0,-1 0,0 0,1 1,-1-1,0 0,0 1,-1 0,1-1,0 1,-1 0,0 0,1 0,-1 1,0-1,0 0,0 1,0 0,0 0,0 0,0 0,0 0,-1 1,1-1,0 1,0 0,-1 0,1 0,0 1,0-1,-1 1,1-1,0 1,0 0,0 1,0-1,0 0,-1 1,-6 7,-1 0,2 0,-1 1,1 1,1-1,0 1,0 1,1-1,1 1,0 1,0-1,2 1,-2 4,-3 9,1 0,1 1,1 0,2 0,0 0,2 0,1 1,1-1,2 1,0-13,1-1,0 1,1-1,0 0,1 0,1-1,1 0,-1 0,2 0,0-1,1 0,0 0,0-1,1 0,1-1,0 0,0-1,8 5,-8-8,-1-1,1-1,0 0,0-1,0 0,0-1,1 0,-1 0,1-1,-1-1,1 0,-1-1,1 0,-1 0,1-2,-1 1,0-1,1-1,6-3</inkml:trace>
  <inkml:trace contextRef="#ctx0" brushRef="#br0" timeOffset="4707.262">2738 1215,'-69'107,"5"2,-16 48,35-31,44-121,0 0,1-1,-1 1,1 0,0-1,0 1,1 0,-1 0,1-1,0 1,0-1,1 1,-1-1,1 1,0-1,0 0,1 0,-1 0,1 0,0 0,0 0,0-1,0 0,1 1,-1-1,3 1,3 1,1 0,0 0,0-1,0 0,1-1,-1 0,1-1,0 0,0-1,-1 0,1 0,0-1,0-1,0 0,0 0,0-1,-1 0,1-1,-1-1,1 1,-1-2,0 1,-1-1,1-1,-1 0,0 0,0-1,0 0,21-48,-26 35</inkml:trace>
  <inkml:trace contextRef="#ctx0" brushRef="#br0" timeOffset="4884.706">2456 1469,'38'0,"42"0,12 0,-5 0,-12 0,-15 0,-17 0</inkml:trace>
  <inkml:trace contextRef="#ctx0" brushRef="#br0" timeOffset="5284.784">3274 227,'93'314,"-78"-260,11 19,-4 1,-3 2,-3 0,-4 0,-3 2,-4-1,-2 0,-6 24,-1-57,-3-1,-1 0,-2 0,-2-1,-2 0,-2-1,-2-1,-1 0,-2-2,-1 0,-3-2,0 0,-24 23,-64 34,78-69</inkml:trace>
  <inkml:trace contextRef="#ctx0" brushRef="#br0" timeOffset="5835.79">1045 87,'-20'17,"0"0,1 2,1 0,1 1,1 1,1 1,0 0,2 1,1 0,-1 3,-14 38,2 1,4 1,2 1,3 0,3 1,3 1,3 0,4 0,2 1,5 35,-2-49,2-1,2 0,2 0,3 0,3-1,1-1,3-1,3 0,1-1,3-2,2 0,2-2,2-1,2-1,2-2,19 17,-32-36,1-2,1-1,1 0,0-2,2-1,0-1,1-2,1 0,0-2,1-1,0-2,9 2,1-5,-6-2</inkml:trace>
  <inkml:trace contextRef="#ctx0" brushRef="#br0" timeOffset="6517.531">3669 312,'110'-36,"60"-9,-168 44,0 1,0 0,0-1,0 1,0 0,0 0,0 0,0 1,0-1,0 0,0 1,0-1,0 1,0 0,0 0,0 0,0 0,0 0,0 0,-1 0,1 0,0 1,-1-1,1 1,-1-1,0 1,0-1,1 1,-1 0,0 0,0 0,0 0,-1 0,1 0,0 0,-1 0,1 0,-1 0,0 0,0 0,0 0,0 0,0 0,0 0,0 0,-1 0,1 0,-1 0,1 0,-1 0,0 0,0 0,0 0,0 0,0 0,-1 0,-146 231,113-146,34-84,1 0,0 0,0 0,1 0,-1 0,0-1,1 1,0 0,0 0,0 0,0-1,0 1,0-1,1 1,-1-1,1 1,-1-1,1 0,0 0,0 0,0 0,1 0,-1 0,0 0,1-1,-1 1,1-1,-1 0,1 0,0 0,0 0,14 3,0-1,0 0,0-2,0 0,0 0,0-2,0 0,0-1,0-1,0-1,0 0,-1-1,16-7,32-6,-40 12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23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366 517,'-3'6,"0"0,0 0,1 1,0-1,0 0,0 1,1 0,0-1,0 1,1 0,0-1,0 1,1 0,-1 0,1-1,1 1,0 3,2 18,34 306,-8 205,-31-460,-1-35,2 0,2 0,2 0,3 10,8 21,-13-64</inkml:trace>
  <inkml:trace contextRef="#ctx0" brushRef="#br0" timeOffset="504.245">0 574,'16'-23,"2"2,0 0,1 1,0 1,2 1,1 0,19-11,-17 11,20-16,2 2,1 2,1 2,1 2,1 3,2 1,0 3,11-1,-57 17,0 1,0 0,0 0,0 0,0 1,0 0,1 0,-1 0,0 1,1 0,-1 0,0 1,1-1,-1 1,0 1,0-1,0 1,0 0,0 1,0 0,-1-1,1 2,-1-1,1 1,-1-1,-1 1,1 1,0-1,-1 1,0 0,0 0,0 0,1 4,-3 5,-2 0,1-1,-2 1,0 0,-1-1,0 1,-1-1,0 0,-1 0,-1 0,0 0,-1 0,0-1,-7 9,-46 83,-5-2,-5-3,-20 17,6-5,21 3,61-111,0 0,0 0,1 0,-1 0,1 0,-1 0,1 0,0 0,0 0,0 0,1 0,-1 0,1 0,0 0,-1 0,1 0,1 0,-1 0,0-1,1 1,-1 0,1-1,0 1,0-1,0 0,0 0,0 1,1-1,-1-1,1 1,-1 0,1-1,-1 1,1-1,0 0,0 1,0-1,0-1,2 1,177 22,-85-17,-66-6,0 1,-1 1,1 2,-1 1,0 2,0 1,-1 1,16 8,-40-15,-1 1,0 0,1 0,-1 1,0-1,0 1,-1 0,1 0,-1 0,0 0,0 1,0-1,-1 1,0 0,0 0,0 0,0 0,-1 0,1 0,-1 0,-1 0,1 1,-1-1,0 0,0 1,0-1,-1 0,0 0,0 1,0-1,-1 0,0 0,0 0,0 0,0-1,-1 1,0-1,0 1,0-1,0 0,-2 1,-30 41,-2-1,-3-2,-1-2,-1-2,-3-2,-1-2,-33 19,-152 87,229-138,6-4</inkml:trace>
  <inkml:trace contextRef="#ctx0" brushRef="#br0" timeOffset="1132.819">1496 1251,'-2'6,"-7"24,1 0,2 1,1 0,1 0,2 0,1 0,1 0,3 9,-3-37,0 1,1 0,-1-1,1 1,0-1,1 1,-1-1,0 1,1-1,0 0,0 0,0 0,0 0,0 0,1 0,-1 0,1-1,-1 1,1-1,0 0,0 0,0 0,1 0,-1 0,0-1,1 0,-1 1,1-1,-1 0,1-1,0 1,-1-1,1 1,0-1,-1 0,1-1,0 1,-1-1,1 1,-1-1,1 0,0-1,14-6,-1-1,1-1,-2 0,0-2,0 0,-1 0,0-1,-1-1,-1-1,8-11,-13 17,53-62,-3-4,28-50,-82 119,-2 2,-1 1,1 0,-1-1,1 1,0 0,0 0,1 0,-1 0,1 1,-1-1,1 1,0-1,0 1,0 0,0 0,0 0,0 0,1 1,-1 0,1-1,-1 1,1 0,-1 0,2 1,-3 2,1 1,-1 0,0-1,0 1,0 0,0 0,0 1,-1-1,1 0,-1 0,0 1,0-1,0 1,-1-1,1 1,-1-1,0 1,0 2,3 11,1 1,-4-9,1 1,0-1,1 0,0 0,0 0,1 0,0 0,0 0,1-1,0 1,1-1,0 0,0-1,1 1,0-1,0 0,1-1,-1 1,2-1,-1 0,0-1,9 5,0-8,0 0,0 0,0-2,-1 0,1-1,0 0,0-1,0-1,-1-1,0 0,1-1,-2-1,1 0,-1-1,0 0,0-1,0-1,-2 0,1-1,-1 0,0-1,-1-1,0 1,-1-2,-1 1,0-1,0-1,-1-1,34-56,-3-1,-4-2,-2-2,13-54,-9 6,-5-1,-5-2,-7-1,3-92,-24 144,1 76,0 1,-1-1,1 1,0-1,0 0,-1 1,1-1,-1 1,1-1,0 0,-1 1,1-1,-1 0,1 0,0 1,-1-1,1 0,-1 0,1 0,-1 1,1-1,-1 0,1 0,-1 0,1 0,-1 0,1 0,-1 0,1 0,-1 0,1 0,-1 0,1-1,-1 1,1 0,-1 0,1 0,-1-1,1 1,-1 0,1 0,0-1,-1 1,1 0,-1-1,1 1,0-1,-1 1,1 0,0-1,0 1,-1-1,1 1,0-1,0 1,0-1,0 1,-1-1,1 1,0-1,0 1,0-1,0 1,0-1,0 1,0-1,-21 42,20-39,-24 63,2 1,3 2,3 0,2 0,4 1,3 1,3 0,3 0,3 0,11 69,-4-93,2-1,2 0,2 0,2-1,2-1,2-1,14 22,-24-46,1 0,1-1,0-1,2 0,0-1,0 0,6 3,-20-18,0 0,0 0,0 0,0-1,0 1,0 0,0 0,0-1,1 1,-1 0,0 0,0 0,0-1,0 1,0 0,0 0,1 0,-1 0,0-1,0 1,0 0,0 0,1 0,-1 0,0 0,0 0,0 0,1 0,-1-1,0 1,0 0,1 0,-1 0,0 0,0 0,1 0,-16-23,-2 5,-1 0</inkml:trace>
  <inkml:trace contextRef="#ctx0" brushRef="#br0" timeOffset="1371.343">2201 574,'48'0,"49"-5,18-1,4-5,-9-1,-8 3,-13 2,-11 2,-5 2,-10 2,-6 1,-12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28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105 484,'-16'97,"4"318,12-332,1-70,-1 0,-1 0,-1 0,1-1,-2 1,0 0,0-1,-2 0,1 0,-1 0,-5 8,9-20,1 1,-1-1,1 0,0 1,-1-1,1 0,-1 1,0-1,1 0,-1 1,1-1,-1 0,1 0,-1 0,1 0,-1 1,0-1,1 0,-1 0,0 0,1 0,-1 0,1-1,-1 1,1 0,-1 0,0 0,1 0,-1-1,1 1,-1 0,1 0,-1-1,1 1,-1-1,1 1,-1 0,1-1,-1 1,1-1,0 1,-1-1,1 1,0-1,0 1,-1-1,1 1,0-1,0 0,0 1,-1-1,1 1,0-1,0 0,0 1,-12-35,9 8,2 0,2 0,0 0,2 0,0 1,2-1,1 1,1 0,2 1,0 0,4-5,5-23,-1 1,2 1,2 2,3 0,2 1,31-44,-5 35,-50 56,-1 0,1 0,-1 0,1 0,0 0,-1 0,1 1,0-1,0 1,-1-1,1 1,0 0,0 0,0-1,0 1,-1 1,1-1,0 0,0 0,0 1,-1-1,1 1,0-1,0 1,-1 0,1-1,0 1,-1 0,1 0,-1 1,1-1,-1 0,0 0,1 1,-1-1,0 0,0 1,1 1,6 10,0 1,-1 0,-1 0,0 1,-1-1,0 1,-1 1,1 12,7 20,-7-27,-5-16,1-1,0 1,0 0,0 0,1 0,0 0,-1-1,2 1,-1-1,0 0,1 1,0-1,0 0,0-1,1 1,-1 0,1-1,0 0,0 0,1 1,13 3</inkml:trace>
  <inkml:trace contextRef="#ctx0" brushRef="#br0" timeOffset="549.05">1235 484,'-34'20,"0"1,2 1,0 2,2 1,-13 14,26-23,1 0,1 1,1 1,0 1,1 0,-6 14,14-25,1 0,0 0,1 1,0-1,0 1,1-1,0 1,0 0,1 0,0 0,1 0,0 0,1 0,-1 0,2 0,-1-1,1 1,1 2,-1-6,0 0,1 0,0-1,-1 1,1-1,1 1,-1-1,1 0,-1 0,1-1,0 1,1-1,-1 0,1 0,-1 0,1-1,0 1,0-1,0 0,0-1,0 1,0-1,1 0,-1 0,5-1,1 1,0-1,1 0,-1-1,0-1,0 1,0-2,-1 0,1 0,0-1,-1 0,0 0,0-2,23-16,-1-2,-1-2,-1-1,-2-1,-1-1,-1-1,-1-2,-2 0,-1-2,-2 0,-1-1,-2-1,-1-1,-2-1,-2 0,-1 0,4-34,-9 50,0 0,-2 0,0 0,-2-1,0 1,-1-1,-2 0,0 1,-1-1,-2 1,0 0,-1 0,-3-7,6 25,-1 1,1-1,0 0,-1 1,0-1,0 1,0 0,0 0,0 0,-1 0,1 1,-1-1,0 1,0 0,0 0,0 0,0 1,0-1,0 1,0 0,-1 0,1 0,-1 1,1 0,0 0,-1 0,1 0,0 1,-1-1,1 1,0 0,-1 1,1-1,0 1,0-1,0 1,0 1,1-1,-1 0,0 1,1 0,0 0,-2 2,-9 11,0 0,1 1,2 0,-1 1,2 1,1-1,0 2,1-1,1 1,1 0,1 1,0 0,2-1,0 1,2 1,0-1,1 0,1 0,2 0,0 5,3-6,1-1,1 0,1-1,0 0,1 0,1-1,1 0,0-1,1 0,1-1,0-1,1 0,1-1,0-1,0 0,2-1,1 0,-9-5,0 0,0-1,1-1,-1 0,1 0,0-1,1 0,-1-1,6 1,7-1</inkml:trace>
  <inkml:trace contextRef="#ctx0" brushRef="#br0" timeOffset="895.936">2053 61,'-116'329,"106"-296,0 1,3 0,1 1,1 0,2 6,2-31,1 0,0 0,1-1,0 1,0 0,1-1,0 1,1-1,0 0,0 1,1-2,1 1,-1 0,1-1,1 0,-1 0,1 0,1-1,-1 0,8 6,-3-7,-1-1,1 0,0 0,0-2,0 1,0-1,1-1,-1 0,1-1,0 0,-1 0,1-1,0-1,0 0,5-2,-7 1,1 0,-1-1,1 0,-1 0,0-1,-1-1,1 0,-1 0,0-1,0 0,0 0,-1-1,0 0,-1-1,1 0,-1 0,-1 0,2-3,4-6,-1-1,0-1,-2 1,0-2,-1 1,-1-1,0 0,2-18,-6 22,-1-1,-1 1,0-1,-1 1,0-1,-2 0,0 1,0 0,-2-1,0 1,-1 0,-1-1,3 10,0 0,-1 0,1 0,-1 0,-1 1,1 0,-1-1,0 2,-1-1,1 0,-1 1,0 0,0 1,-1-1,1 1,-1 1,0-1,0 1,-1 0,1 1,0-1,-1 2,0-1,1 1,-1 0,-4 0,-4 2,0 0,0 2,1-1,-1 2,0 0,1 1,0 1,0 0,-9 6,-9 4</inkml:trace>
  <inkml:trace contextRef="#ctx0" brushRef="#br0" timeOffset="1143.443">1827 484,'301'-27,"-282"29,1 1,-1 0,0 2,0 0,0 1,-1 1,1 1,-2 1,6 3,-15-8,3 0,1-1,-1-1,0 0,1 0,0-1,-1 0,1-1,-1 0,1-1,0-1,-1 0,1 0,-1-1,0-1,0 1,0-2,5-2,18-5,-14 6</inkml:trace>
  <inkml:trace contextRef="#ctx0" brushRef="#br0" timeOffset="1465.762">501 1049,'838'-18,"-62"7,-753 11</inkml:trace>
  <inkml:trace contextRef="#ctx0" brushRef="#br0" timeOffset="2083.745">1291 1443,'-36'17,"1"2,1 1,0 2,1 1,2 2,0 1,1 2,24-22,1-1,0 1,0 0,1 1,0-1,0 1,0 0,1 0,0 0,0 0,1 1,0-1,0 1,1-1,0 1,0 0,1 0,0-1,0 1,1 0,0 0,0-1,1 1,0-1,0 1,1-1,0 0,0 0,0 0,1 0,0 0,1-1,0 0,0 0,3 4,1-1,0-1,1 0,0 0,0 0,0-1,1-1,0 0,1-1,-1 0,1 0,0-1,0-1,0 0,1-1,-1 0,1-1,-1 0,1-1,0 0,-1-1,1-1,-1 0,0 0,1-1,-1-1,0 0,9-5,16-12,-2-2,0-2,-1-1,-1-1,-2-2,-1-1,-1-2,-2 0,-1-2,-2-1,3-8,-8 13,-1-1,-2 0,-2-1,0-1,-3 0,0-1,-2 0,-2-1,-1 0,-2 0,-1 0,-1 0,-3-1,0 1,-3 0,-1 0,-8-29,13 59,-1 0,0 0,0 0,0 1,-1-1,0 0,0 1,0-1,0 1,-1-1,0 1,0 0,0 0,0 1,0-1,-1 1,0-1,0 1,0 0,0 0,0 1,0-1,-1 1,1 0,-1 0,0 1,0-1,1 1,-1 0,0 0,0 1,0-1,0 1,-2 0,-4 4,0 1,0-1,1 2,0-1,0 2,1-1,-1 1,1 0,1 1,-1 0,1 1,1 0,0 0,0 0,1 1,0 0,-3 7,6-13,-21 33,1 1,2 1,1 0,2 2,2 0,2 1,1 0,3 1,1 1,3 0,1 0,1 42,4-72,1 0,0-1,1 1,0-1,1 0,1 0,0 0,1 0,0 0,1-1,0 0,1 0,0-1,1 0,1 0,-1 0,2-1,-1-1,1 0,1 0,0-1,6 4,13 4,0-2,1-1,1-1,0-1,11 0,8-7,-33-8</inkml:trace>
  <inkml:trace contextRef="#ctx0" brushRef="#br0" timeOffset="2433.536">2336 1274,'-42'91,"4"3,5 0,-9 50,38-132,0-1,1 1,0 0,1 1,1-1,0 0,0 0,1 1,1-1,0 0,1 1,0-1,1 0,0 0,1-1,0 1,1-1,0 0,6 9,-6-15,0 1,1-1,0 0,0 0,0-1,0 1,1-2,0 1,0-1,0 0,0 0,0 0,0-1,1-1,-1 1,1-1,-1 0,1-1,0 0,-1 0,1 0,0-1,-1-1,1 1,-1-1,0 0,1-1,-1 0,0 0,0 0,-1-1,1 0,-1 0,0-1,6-4,-5 3,0-1,-1 1,1-1,-1 0,-1 0,1-1,-1 0,-1 0,1 0,-1 0,1-4,2-11</inkml:trace>
  <inkml:trace contextRef="#ctx0" brushRef="#br0" timeOffset="2633.064">1940 1585,'38'10,"42"2,17-5,-4-3,-7-3,-14-2,-15-5,-12-1,-8 0,-11 1</inkml:trace>
  <inkml:trace contextRef="#ctx0" brushRef="#br0" timeOffset="3011.919">3013 738,'2'4,"-1"-1,1 0,0 0,0 1,0-1,1 0,-1-1,1 1,-1 0,1-1,0 1,0-1,0 0,1 0,-1 0,0-1,1 1,-1-1,1 0,-1 0,1 0,0 0,-1 0,1-1,0 0,1 0,216 6,-126-8,-6-11,-76 14</inkml:trace>
  <inkml:trace contextRef="#ctx0" brushRef="#br0" timeOffset="3183.9">3097 1162,'43'24,"39"3,9-4,-5-4,-13-7,-14-9,-17-6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33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1 313,'22'44,"105"245,-22 59,-73-243,-32-106,0 1,0-1,0 1,0-1,0 1,0-1,0 1,1-1,-1 1,0 0,0-1,0 1,1-1,-1 1,0-1,1 1,-1 0,0-1,1 1,-1 0,0-1,1 1,-1 0,0 0,1-1,-1 1,1 0,-1 0,1-1,-1 1,1 0,-1 0,1 0,-1 0,1 0,-1 0,1 0,-1 0,1 0,-1 0,0 0,1 0,-1 0,1 1,-1-1,1 0,-1 0,1 0,-1 1,1-1,-1 0,0 0,1 1,-1-1,0 0,1 1,-1-1,0 1,1-1,-1 0,0 1,0-1,1 1,-1-1,0 1,0-1,0 1,0-1,13-43,-12 40,28-127,22-100,73-200,-112 398,1 0,1 1,2 1,1 0,1 1,20-23,-17 28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6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0,'9'7,"0"-1,0 0,0 0,1-1,0-1,0 1,0-2,1 1,-1-1,1-1,-1 0,1-1,11 1,24 6,-4 0,1-1,-1-2,1-2,0-2,30-3,10-16,-59 13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6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1,'43'19,"24"1,10-2,-3-4,-9-5,-12-4,-4-8,-6-3,-6 0,-4 0,-8 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4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169 308,'23'47,"-2"0,-2 2,-3 0,4 21,-2-8,130 465,-141-506,1 0,0 0,2-1,1 0,0-1,14 17,-25-35,0 0,1 0,-1 1,1-1,0 0,-1 0,1 0,0 0,0 0,-1 0,1 0,0-1,0 1,0 0,0 0,0-1,0 1,0-1,0 1,0 0,1-1,-1 0,0 1,0-1,0 0,1 0,-1 0,0 1,0-1,0-1,1 1,-1 0,0 0,0 0,1-1,-1 1,0 0,0-1,0 1,0-1,0 1,0-1,0 0,0 0,0 1,0-1,0 0,0 0,0 0,0 0,-1 0,1 0,0-1,31-125,48-363,-33 229,-42 237</inkml:trace>
  <inkml:trace contextRef="#ctx0" brushRef="#br0" timeOffset="465.11">1101 82,'5'-6,"0"0,0 1,0 0,1 0,0 0,0 1,0 0,0 0,1 0,-1 1,1 0,0 0,6-1,93-16,-102 20,-1 0,0 0,1 0,-1 0,1 1,-1-1,0 1,0 0,1 0,-1 0,0 0,0 1,0-1,0 1,0 0,0 0,-1 0,1 0,-1 1,1-1,-1 0,0 1,0 0,0 0,0-1,0 1,-1 0,1 1,-1-1,0 0,-1 5,-1 0,0-1,0 1,-1-1,0 0,0 1,0-1,-1 0,-1 0,1 0,-1-1,0 1,0-1,-1 0,0 0,0-1,0 1,-1-1,0 0,-2 1,-148 128,154-133,-1 0,1 1,-1-1,1 1,0 0,-1-1,1 1,0 0,0 0,1 1,-1-1,0 0,1 0,-1 1,1-1,0 1,-1 0,1-1,1 1,-1 0,0-1,1 1,-1 0,1 0,0 0,0-1,0 1,0 0,0 0,1 0,-1-1,1 1,0 0,0 0,0-1,0 1,0-1,1 1,-1-1,1 1,0-1,-1 0,1 0,0 0,0 0,3 2,11 3,1-1,0 0,1-1,0-1,-1 0,1-2,0 0,0-1,1 0,-1-2,0 0,0-1,0-1,0-1,16-5,-7 4,148-26,-151 30</inkml:trace>
  <inkml:trace contextRef="#ctx0" brushRef="#br0" timeOffset="1084.336">1 1493,'435'-58,"168"-54,-580 107,48-11,0 2,1 4,0 2,25 4,-73 4</inkml:trace>
  <inkml:trace contextRef="#ctx0" brushRef="#br0" timeOffset="1600.748">791 1719,'-78'434,"48"-224,24-254,10 5,1 1,2 0,2 1,1-1,2 2,2-1,4-4,-9 17,10-29,3 0,2 2,3 0,1 2,3 1,1 2,27-28,-57 70,1-1,0 1,0 0,0 0,0 0,1 1,-1-1,1 1,0 0,0 0,1 0,-1 0,0 1,1 0,0 0,-1 0,1 0,0 1,0 0,0 0,0 0,0 0,0 1,0 0,0 0,0 1,0-1,0 1,0 0,0 0,0 1,0-1,-1 1,1 0,0 0,-1 1,0 0,1-1,-1 2,34 81,-36-77,0 0,1 0,0 0,0 0,0 0,1 0,1-1,-1 0,1 0,0 0,0-1,1 1,0-1,-2-3,0 0,0 0,0-1,0 0,1 1,-1-1,1-1,-1 1,1-1,0 0,-1 0,1 0,0 0,0-1,0 0,0 0,20-3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1039 49,'-6'-6,"-1"1,0 1,1-1,-2 1,1 0,0 0,-1 1,0 0,1 1,-1-1,0 1,-1 1,1 0,0 0,0 0,0 1,-1 1,1-1,0 1,-3 1,-14 2,1 2,-1 0,1 2,0 1,1 0,-2 3,-233 114,198-77,58-48,1 1,0-1,0 1,0 0,0 0,0-1,1 1,-1 0,0 0,1 0,-1 0,1 0,0-1,0 1,0 0,0 0,0 0,0 0,0 0,0 0,1 0,-1 0,1 0,0 0,-1-1,1 1,0 0,0 0,0-1,0 1,0-1,1 1,-1-1,0 1,1-1,0 1,11 7,-1 0,1-1,0-1,1 0,0-1,0 0,1-1,-1-1,1 0,0-1,9 0,24 8,-33-7,4-1,0 2,0 1,-1 0,0 1,0 1,17 10,-33-17,0 1,-1-1,1 1,0-1,-1 1,1 0,0 0,-1-1,0 1,0 0,1 0,-1 0,0 1,-1-1,1 0,0 0,0 1,-1-1,0 0,1 0,-1 1,0-1,0 0,0 1,-1-1,1 0,0 1,-1-1,1 0,-1 1,0-1,0 0,0 0,0 0,-1 2,-56 66,18-37,-2-3,-1-1,-1-3,-1-1,-1-2,-36 11,-1 1,-2-3,-1-5,-23 3,108-30,1 1,0 0,-1-1,1 1,-1-1,1 1,-1-1,1 1,-1-1,0 0,1 1,-1-1,1 0,-1 1,0-1,1 0,-1 0,0 1,0-1,1 0,-1 0,0 0,1 0,-1 0,0 0,1 0,-1 0,0 0,0-1,1 1,-1 0,0 0,1-1,-1 1,0 0,1-1,-1 1,1 0,-1-1,1 1,-1-1,1 1,-1-1,1 1,-1-1,1 0,-1 1,1-1,0 0,0 1,-1-1,1 0,0 1,0-1,0 0,29-21,1 1,1 2,1 0,27-9,-19 8</inkml:trace>
  <inkml:trace contextRef="#ctx0" brushRef="#br0" timeOffset="300.465">1405 303,'-38'57,"2"2,3 1,3 2,3 1,-4 19,15 24,16-102,0 0,0-1,1 1,0-1,0 0,0 1,0-1,0 1,1-1,-1 0,1 0,0 0,0 0,0 0,0 0,1-1,-1 1,1-1,0 0,-1 1,1-1,0 0,0-1,0 1,1 0,-1-1,0 0,2 1,14 0,-1-2,1 0,-1 0,1-2,-1 0,0-1,0-1,0-1,0 0,-1-2,0 0,0-1,0 0,-1-1,-1-1,0-1,0 0,-1-1,10-10,-7 9,-1-1,0-1,-2 0,1-1,-2-1,0 0,-1-1,-1-1,0 1,-1-2,-2 1,0-1,-1 0,-1-1,0 0,-2 0,-1 0,0-3,-4 15,0-1,-1 1,0-1,0 1,-1 0,0 0,-1 0,0 0,0 1,-1 0,0-1,-1 2,1-1,-2 0,1 1,-1 1,0-1,0 1,-1 0,0 0,0 1,0 0,0 1,-1 0,0 0,0 1,-6-2,9 5,0-1,-1 1,1 1,-1-1,1 1,-1 0,1 1,0 0,0 0,0 0,0 0,0 1,0 0,1 0,-1 1,1-1,-2 3,1-3,-18 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3557,'20'75,"-18"-60,4 294,-23-198,20-102,0-6</inkml:trace>
  <inkml:trace contextRef="#ctx0" brushRef="#br0" timeOffset="1614.851">3923 1,'-22'87,"31"56,3-61,18 133,-30 389,-1-350,-26-85,14-28,3-72,4 0,2 0,3 0,4 15,-1 36,9 106,-1-161,-3 2,-3-1,-3 0,-4 30,1 24,-23 49,-6 1,30 140,-19-209,20-101,0 0,0 0,1 0,-1 0,0 0,0-1,0 1,1 0,-1 0,0 0,0 0,1 0,-1 0,0 0,1 0,-1 0,0 0,0 0,1 0,-1 0,0 0,0 0,1 0,-1 0,0 0,0 1,1-1,-1 0,0 0,0 0,0 0,1 0,-1 1,0-1,0 0,0 0,1 0,-1 1,4-14</inkml:trace>
  <inkml:trace contextRef="#ctx0" brushRef="#br0" timeOffset="2583.494">1 3840,'2655'0,"-2315"-28,82-1,-83 18,-223-1,0 5,90 7,-82 2,-99-2</inkml:trace>
  <inkml:trace contextRef="#ctx0" brushRef="#br0" timeOffset="2828.468">4544 3303,'-48'24,"-40"27,-14 15,0 0,9-1,9-2,10-2,8-6,6-4,8-5,8-6,6-5,6-3,8-8</inkml:trace>
  <inkml:trace contextRef="#ctx0" brushRef="#br0" timeOffset="3377.952">1355 3416,'-338'212,"193"-128,-466 268,599-345,1 1,-1 0,1 1,1 0,-1 1,2 0,-1 0,1 1,1 0,0 1,1 0,0 0,0 1,2-1,-3 7,3 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6:49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1 735,'17'145,"-9"-89,-3 0,-2 0,-2 0,-4 15,1 25,2 98,-23-296,22 75,1 0,1 0,1 0,1 0,2 0,1 0,0 1,5-8,6-29,-6 17,3 1,1 0,3 1,1 1,2 1,7-8,-16 32,0 0,2 1,0 1,1 0,0 0,2 2,-1 0,14-8,-28 21,0-1,0 1,0 0,0-1,1 1,-1 0,0 0,1 0,-1 1,0-1,1 1,-1-1,1 1,-1 0,1-1,-1 2,0-1,1 0,-1 0,1 1,-1-1,1 1,-1 0,0-1,1 1,-1 0,0 1,0-1,0 0,0 1,0-1,0 1,0-1,0 1,-1 0,1 0,-1 0,1 0,-1 0,0 0,1 0,-1 1,-1-1,1 0,0 1,0-1,-1 0,1 2,8 166,-3-145</inkml:trace>
  <inkml:trace contextRef="#ctx0" brushRef="#br0" timeOffset="1056.44">1553 537,'-26'17,"2"2,0 0,1 2,0 0,2 2,1 0,1 1,1 1,1 1,-13 27,27-45,-1 0,1 0,1 1,-1-1,1 1,1-1,0 1,0 0,0 0,1-1,1 1,0 0,0 0,0-1,1 1,3 7,-1-12,1 0,0-1,1 1,-1-1,0 0,1-1,0 1,0-1,0 0,0 0,0-1,0 0,0 0,0 0,1-1,-1 0,0 0,0-1,0 0,1 0,-1 0,0 0,0-1,0 0,-1-1,1 1,0-1,0-1,18-11,0-1,-1-1,-1-1,-1-1,0-1,-2-1,0-1,-1 0,-2-1,0-1,-1-1,-2 0,0 0,6-22,-14 38,17-35,-1-1,-2 0,-2-1,-3-1,-1-1,-2 0,1-26,-11 59,-1-1,0 0,-1 0,0 1,-2-1,0 1,-4-14,6 24,-1 0,1 0,-1 1,0-1,0 0,-1 1,0-1,1 1,-1 0,-1-1,1 2,-1-1,1 0,-1 1,0-1,-1 1,1 0,0 1,-1-1,1 1,-1 0,0 0,0 0,0 1,0-1,-5 3,0 1,0 0,1 0,-1 1,1 0,0 0,0 1,0 1,0-1,1 1,-1 1,1 0,1 0,-1 0,1 1,-4 5,9-11,-12 12,0 1,1 0,0 1,1 0,1 1,0 0,2 1,0 0,0 1,2 0,0 0,1 1,1 0,0 0,2 0,0 0,1 0,2 1,-1-1,2 1,1-1,3 17,-2-20,1 1,1-1,0 0,1 0,1 0,1-1,0 0,0 0,2-1,0 0,1-1,0 0,0-1,2 0,-1-1,2 0,-1-1,2 0,7 3,6-1,-1 0,2-3,-1 0,1-1,21 1,5-9,-31-3</inkml:trace>
  <inkml:trace contextRef="#ctx0" brushRef="#br0" timeOffset="1384.9">2343 368,'-2'9,"-10"24,2 1,1 0,2 0,1 1,2 0,2 0,1 25,2-53,-1-1,2 1,-1-1,1 0,0 0,0 0,1 0,-1 0,1 0,1 0,-1-1,1 0,0 0,0 0,1 0,-1 0,1-1,0 0,0 0,1 0,-1-1,1 0,0 0,-1 0,1-1,1 1,1-1,4 1,0 0,0-1,0-1,0 0,0 0,0-1,0-1,0 0,0-1,0 0,0-1,-1 0,1-1,3-2,4-1,0-2,-1 0,0-1,-1-1,0 0,-1-2,0 0,-1 0,0-2,-1 0,-1 0,-1-1,0-1,-1 0,0-1,-2 0,5-12,-6 10,-1-1,-2 0,0 0,-1 0,-1-1,-1 1,0-1,-2 0,-2-14,1 29,0 0,-1-1,0 1,-1 0,0 0,0 0,0 0,0 1,-1-1,-1 1,1 0,-1 0,0 0,0 1,0 0,-1 0,0 0,0 1,0-1,-1 2,1-1,-1 1,0 0,0 0,0 0,0 1,-1 1,1-1,0 1,-1 0,1 1,-1-1,1 2,-1-1,1 1,-1 0,-2 1,-14 2,1 0,1 2,-1 1,1 0,0 2,0 0,1 2,0 0,1 1,1 1,-3 3,-10 9</inkml:trace>
  <inkml:trace contextRef="#ctx0" brushRef="#br0" timeOffset="5273.399">2400 537,'3'-11,"0"1,1 0,0 0,0 1,1-1,1 1,0 0,0 1,1-1,-1 1,2 0,-1 1,1 0,1 0,-1 0,1 1,6-3,103-53,-117 61,1 1,0 0,-1 0,1 0,0 0,-1 0,1 0,0 0,-1 0,1 1,0-1,-1 1,1-1,-1 1,1 0,-1-1,1 1,-1 0,1 0,-1 0,0 0,0 0,1 1,-1-1,0 0,0 0,0 1,0-1,-1 1,1-1,0 1,0-1,-1 1,1-1,-1 1,0 0,1-1,-1 1,0-1,0 2,4 75,-5-66,0-6,-1 0,1 0,0 0,1 0,-1 0,1 1,1-1,-1 0,1 0,0 0,0 0,1 0,-1 0,1 0,1-1,-1 1,1-1,0 1,0-1,1 0,0 0,0 0,0-1,0 1,0-1,1 0,0 0,0-1,0 1,0-1,1 0,-1-1,2 1,9 0,-1-1,1 0,-1-1,1-1,-1 0,1-1,-1-1,1 0,-1-1,0-1,0 0,0-1,-1-1,0 0,0-1,0-1,-1 0,0-1,8-6,1-22,-21 22</inkml:trace>
  <inkml:trace contextRef="#ctx0" brushRef="#br0" timeOffset="6073.418">961 1271,'383'-4,"34"-19,-398 21,943-110,-703 45,-235 58</inkml:trace>
  <inkml:trace contextRef="#ctx0" brushRef="#br0" timeOffset="6651.502">1695 1751,'-36'11,"2"1,-1 3,2 0,0 3,1 0,1 2,0 2,2 0,-13 14,30-27,1 1,0 0,0 0,1 1,1 0,0 1,0 0,1 1,1-1,0 1,0 1,0 3,7-12,0 1,0-1,0 1,0-1,1 1,0-1,0 0,0 1,1-1,0 0,0 0,0 0,1 0,0 0,-1-1,2 1,-1-1,0 0,1 0,0 0,0 0,0-1,0 1,1-1,0 0,-1-1,1 1,0-1,0 0,0 0,0 0,1-1,-1 1,0-1,1-1,-1 1,4-1,16-1,0-1,0-2,0 0,-1-1,0-2,0-1,0 0,-1-2,0-1,-1 0,0-2,0 0,-2-2,0 0,15-16,4 0,-2-2,-1-1,-2-2,-1-1,-2-1,-2-2,18-33,-36 51,-1 0,-1 0,-2-1,0 0,-1-1,-1 1,-1-1,-2 0,0 0,-1-1,-2 1,0 0,-2-4,3 22,0 0,-1 0,1 0,-1 0,0 0,0 1,-1-1,0 0,0 1,0-1,-1 1,0-1,0 1,0 0,-1 1,1-1,-1 0,0 1,-1 0,1 0,-1 0,0 0,0 1,0 0,0 0,0 0,-1 1,1 0,-1 0,0 0,1 1,-1-1,0 1,0 1,0-1,0 1,0 0,0 1,0-1,0 1,0 0,0 1,-7 7,0 1,0 1,1 0,1 1,0 0,1 0,0 1,1 1,0-1,1 2,1-1,0 1,1 0,0 0,1 1,1 0,1 0,0 0,0 10,0-2,1 0,2 0,0 0,1 0,1 0,2-1,0 1,1-1,2 0,0 0,2 0,0-1,1 0,2-1,0-1,1 1,1-2,16 18,94 66,-118-98,0 0,1 0,0-1,0 1,0-2,0 1,1-1,-1 0,1-1,0 0,0 0,0 0,0-1,0-1,0 1,0-1,1 0,-1-1,0 0,0-1,0 1,0-1,-1-1,1 0,0 0,-1 0,0-1,0 0,0 0,0-1,-1 0,4-2,80-96,-71 78</inkml:trace>
  <inkml:trace contextRef="#ctx0" brushRef="#br0" timeOffset="6972.306">2823 1356,'-96'129,"6"3,-12 35,80-128,2 1,1 1,2 1,-5 25,20-60,1-1,0 0,0 1,0-1,1 1,0-1,1 1,-1-1,1 1,1-1,-1 0,1 1,0-1,0 0,1 0,0 0,0-1,0 1,1-1,-1 1,1-1,1-1,-1 1,1 0,0-1,0 0,0 0,0 0,1-1,-1 0,1 0,0 0,0-1,0 0,0 0,1 0,-1-1,0 0,1 0,-1-1,1 0,-1 0,1 0,0-1,46-11,0-2,-1-2,-1-3,24-13,-62 26,93-58,-88 27,-14 18</inkml:trace>
  <inkml:trace contextRef="#ctx0" brushRef="#br0" timeOffset="7219.863">2315 1779,'39'5,"36"1,10 0,1-6,-5-2,-7-2,-11-5,-7 0,-7 0,-9-2,-5 1,-4 1,-2-2,-7 1</inkml:trace>
  <inkml:trace contextRef="#ctx0" brushRef="#br0" timeOffset="7587.825">3247 1,'13'10,"0"1,0 0,-1 1,-1 0,0 1,0 0,-1 1,-1 0,0 1,2 7,-4-10,37 73,-4 2,-4 2,-4 2,-3 1,-5 1,-4 1,-4 0,-4 2,-1 90,-8-145,-1 0,-3 0,-1 0,-2 0,-2 0,-2-1,-1 1,-2-2,-2 0,-2 0,-1-1,-2-1,-1-1,-2 0,-2-2,-1 0,-2-2,0-1,-24 21,6-16,0-1,-3-2,0-2,-13 3,18-13</inkml:trace>
  <inkml:trace contextRef="#ctx0" brushRef="#br0" timeOffset="8056.585">1215 29,'-8'2,"1"1,0-1,0 2,1-1,-1 1,1 0,-1 0,1 1,1-1,-1 2,1-1,-1 0,-1 4,-7 6,-45 53,3 2,3 2,4 3,3 2,3 1,3 3,5 1,3 2,-12 52,18-49,4 2,4 0,4 1,4 1,3 7,6-47,2 0,1 1,4-1,1 0,3-1,2 0,2 0,2-1,16 33,-17-53,1 0,1-1,1-1,2-1,1 0,0-2,2 0,1-2,0 0,2-2,1 0,0-2,1-1,1-2,0 0,1-2,1-2,0 0,26 4,10-1,0-3,1-3,0-3,39-3,-75-3</inkml:trace>
  <inkml:trace contextRef="#ctx0" brushRef="#br0" timeOffset="8688.724">3952 114,'15'-12,"2"-1,0 2,0 1,1 0,0 1,0 1,1 0,0 2,1 0,0 1,70-10,-88 15,0-1,0 1,0 0,0 0,0 1,0-1,0 0,0 1,0-1,0 1,-1-1,1 1,0 0,0 0,0 0,-1 0,1 0,-1 0,1 1,-1-1,1 0,-1 1,0-1,1 1,-1 0,0-1,0 1,0 0,0 0,-1-1,1 1,0 0,-1 0,1 0,-1 0,0 0,0 0,0 0,0 0,0 0,0 0,0 1,-4 13,0-1,-1 0,-1 1,0-1,-1-1,0 0,-2 0,1 0,-2-1,0 0,-4 3,-23 36,37-51,-63 119,62-116,0 0,-1 0,2 0,-1 0,0 0,1 1,0-1,0 0,0 0,0 0,1 1,-1-1,1 0,0 0,0 0,1 0,-1 0,1 0,0-1,0 1,0 0,1-1,-1 1,1-1,0 0,0 0,0 0,0 0,0-1,2 2,7 0,-1 0,1 0,0-1,0-1,0 0,0 0,0-1,0-1,0 0,0-1,1 0,-1-1,0 0,0-1,-1 0,1-1,-1 0,1-1,159-69,-153 65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7:04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86,'59'-3,"-1"-2,0-3,53-15,143 2,-87 12,283-7,-383 27,-61-5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7:04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55,'108'0,"149"-1,65-15,40 4,-224-9,-114 17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7:05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0,'17'14,"-1"-1,2-1,0-1,0 0,1-2,0 0,5 1,-10-4,64 25,2-4,63 12,-11-3,256 83,-381-117,0 0,0 0,0 1,-1 0,1 0,-1 0,1 1,-1 0,0 0,-1 1,1-1,-1 1,0 1,0-1,0 1,-1 0,0 0,0 0,0 0,-1 1,0-1,0 1,-1 0,0 0,0 0,-1 0,1 1,-2-1,1 0,-1 0,0 1,0-1,-2 6,-13 14,-2-1,-1-1,-1 0,-1-1,-1-1,-1-1,-1-1,0-1,-2-2,0 0,-23 12,32-19,-346 219,355-227,1 0,-1 1,1 0,0 1,1-1,-1 1,1 0,0 1,0-1,0 1,1 0,0 0,0 0,1 1,0-1,0 1,-1 2,4 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7:13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3641 1814,'551'0,"-336"-26,-159 10,-51 17</inkml:trace>
  <inkml:trace contextRef="#ctx0" brushRef="#br0" timeOffset="253.816">3839 2181,'33'5,"36"-4,10-1,-3-1,-5 0,-10-1,-10-4,-10-1,-6 1,-5 0,-2 3,-6-4,-2-1,-5 2</inkml:trace>
  <inkml:trace contextRef="#ctx0" brushRef="#br0" timeOffset="-7632.096">1807 1673,'-49'-4,"1"2,0 2,-1 3,1 1,0 2,-17 6,49-10,0 1,0 1,0 0,1 1,0 0,0 1,0 1,1 0,0 1,0 1,1 0,0 1,0 0,1 1,1 1,0-1,0 2,1 0,1 0,0 0,1 1,1 1,0-1,0 1,2 1,0-1,-1 7,3-15,1 0,0 1,0-1,0 1,1 0,0-1,1 1,0 0,0 0,1-1,0 1,0 0,0-1,1 1,0-1,1 0,0 1,0-1,0 0,1-1,0 1,1 0,-1-1,1 0,0 0,1-1,-1 0,1 1,0-2,0 1,1-1,5 3,4-4,0 0,0-1,0-1,1-1,-1 0,0-1,0-1,0 0,0-2,0 1,0-2,-1 0,0-1,0 0,0-2,-1 1,0-2,-1 0,1 0,-2-2,0 1,0-1,-1-1,10-13,25-22,-2-3,-3-1,-2-3,-2-1,-2-1,-3-2,9-28,-3 11,-40 100,-5 13,1-1,2 1,1 0,3 0,0 0,3 0,1-1,2 1,1-1,2 0,2-1,12 28,-19-51,2-1,-1 1,2-1,0-1,0 1,1-1,0 0,1-1,0 0,0-1,2 0,-1 0,1-1,0 0,0-1,1 0,8 3,22-10,-23-4</inkml:trace>
  <inkml:trace contextRef="#ctx0" brushRef="#br0" timeOffset="-1067.278">2738 1955,'0'499,"0"-487</inkml:trace>
  <inkml:trace contextRef="#ctx0" brushRef="#br0" timeOffset="-678.575">2455 2492,'59'7,"-1"-2,1-2,0-3,0-3,0-2,128-3,-87 8,-89-5,-5-1</inkml:trace>
  <inkml:trace contextRef="#ctx0" brushRef="#br0" timeOffset="3334.028">5955 2661,'-12'65,"3"0,3 1,3 0,4 44,-26 44,56-244,3 1,4 2,4 1,7-2,-40 70,5-12,1 0,2 0,1 2,2 0,0 1,2 1,0 1,22-17,-41 39,0 1,0-1,0 1,0 0,1-1,-1 2,1-1,-1 0,1 1,0-1,0 1,0 0,0 1,0-1,0 1,0-1,0 1,0 0,0 1,-1-1,1 1,0 0,0-1,0 2,0-1,0 0,-1 1,1 0,-1 0,1 0,-1 0,0 0,0 1,0 0,0-1,0 1,0 0,-1 0,1 1,-1-1,2 4,22 98,-16-46,-7-40,23 43,-12-51</inkml:trace>
  <inkml:trace contextRef="#ctx0" brushRef="#br0" timeOffset="1755.725">5306 1278,'0'34,"192"458,-178-456,1-1,2 0,1-1,20 27,-37-60,-1 0,1 1,0-1,0 0,-1 0,1 0,0 0,0 0,0 0,0-1,0 1,0 0,0 0,1-1,-1 1,0-1,0 1,1-1,-1 1,0-1,0 0,1 0,-1 0,0 1,1-1,-1 0,0-1,1 1,-1 0,0 0,0 0,1-1,-1 1,0-1,0 1,1-1,-1 1,0-1,0 0,0 0,0 1,0-1,0 0,0 0,0 0,0 0,-1 0,1 0,0-1,0 1,-1 0,1-1,33-67,3-36,-6-2,-4-1,-1-20,6-55,-27 160,2 6</inkml:trace>
  <inkml:trace contextRef="#ctx0" brushRef="#br0" timeOffset="2236.961">6152 883,'38'-23,"2"3,0 0,1 3,0 1,1 3,13-2,-55 15,85-16,-82 15,-1 1,1 0,0 0,0 0,-1 0,1 0,0 0,0 1,-1-1,1 1,0 0,-1 0,1 0,0 0,-1 0,1 0,-1 1,0 0,0-1,1 1,-1 0,0 0,0 0,-1 0,1 0,0 0,-1 1,1-1,-2 4,0 0,0 0,-1 0,0 0,0 0,0 0,-1-1,0 1,0 0,0-1,-1 0,1 1,-1-1,-1 0,1 0,-1-1,-3 4,2-1,-125 152,128-156,0 0,-1 1,1-1,1 0,-1 1,1 0,-1-1,1 1,0 0,0 0,0-1,1 1,0 0,-1 0,1 0,1 0,-1 0,0 0,1 0,0-1,0 1,0 0,0 0,1-1,0 1,-1-1,1 1,0-1,1 0,-1 0,1 0,-1 0,1 0,0 0,0-1,0 0,0 1,1-1,1 1,13 5,1 0,0-1,1-1,0-1,0-1,0 0,0-2,0 0,1-1,-1-1,0-1,1-1,-1-1,0 0,0-2,7-3,19 1,10-5,-46 9,0-1,1 2,0 0,0 0,-1 1,1 0,0 1,0 0,0 1,0 0,0 1,-1 0,1 0,0 1,3 3,7 5,-3-1</inkml:trace>
  <inkml:trace contextRef="#ctx0" brushRef="#br0" timeOffset="2649.831">5334 2209,'7'7,"1"-1,0 1,0-1,0-1,1 0,0 0,0 0,0-1,0-1,1 0,0 0,-1-1,1 0,6 1,-13-3,41 5,0-1,-1-3,1-2,0-1,0-3,-1-1,0-2,0-3,11-4,94-17,223-21,-204 36,-141 17,-8 2</inkml:trace>
  <inkml:trace contextRef="#ctx0" brushRef="#br0" timeOffset="7205.136">7196 64,'2'-4,"0"0,-1 0,1 1,1-1,-1 1,0-1,1 1,0 0,-1 0,1 0,0 0,1 1,-1-1,0 1,1 0,0 0,-1 0,1 0,0 1,0-1,0 1,0 0,0 0,0 1,0-1,0 1,1 0,-1 0,0 0,0 0,0 1,0 0,0 0,0 0,0 0,0 1,0-1,-1 1,1 0,0 0,-1 1,3 1,6 9,-1 1,0 0,-1 0,0 1,-1 1,-1 0,-1 0,0 0,2 8,-6-15,51 141,-7 2,-4 11,-27-101,143 650,-15-43,-28-159,-74-128,-33-56,-7-296,-1-28,0 0,0 1,0-1,-1 0,1 1,-1-1,1 1,-1-1,0 1,0-1,0 1,0-1,-1 1,1-1,-1 1,1-1,-1 0,0 1,0-1,0 0,0 1,0-1,-1 0,1 0,0 0,-1 0,0 0,1-1,-1 1,0 0,0-1,0 1,0-1,0 0,-1 0,1 0,0 0,-2 1,-197-4,-154 27,-338 11,-164 34,-914 29,-592 73,1031 2,1331-173,-82 9,-1-4,0-3,-19-5,98 2,1 0,0 1,1-1,-1 0,0 0,0 0,1 0,-1-1,0 0,1 1,-1-1,0-1,1 1,0 0,-1-1,1 0,0 0,0 0,-1 0,2 0,-1-1,0 1,0-1,1 0,-1 1,1-1,0-1,-2-2,9-185,-21-58,10 1,23-185,-10 275,8-184,14 0,53-224,-50 414,7 2,7 1,6 0,-2 44,-44 99,1 1,0 0,1 1,-1 0,1 0,0 0,0 1,0 0,0 1,0 0,1 0,-1 0,1 1,-1 1,1 0,-4-1,739-111,700-7,-1007 89,2040-140,-3 10,-1784 167,-587-2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2:07:36.7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262 1609,'14'-30,"8"45,4 41,-4 2,-1 1,-4 1,-2 0,6 55,13 46,106 379,-133-513,2-1,0 0,1 0,2-1,0-1,2 0,1 0,5 6,-4-13</inkml:trace>
  <inkml:trace contextRef="#ctx0" brushRef="#br0" timeOffset="535.511">7 1976,'-3'-20,"1"0,1 0,1-1,1 1,0 0,2 0,0 0,1 0,2 0,-1 1,2 0,1 0,0 1,2 0,0 0,0 1,3-2,9-8,1 0,1 1,1 2,1 0,1 2,1 1,0 1,2 1,1 2,0 1,1 1,0 2,1 2,1 0,0 2,0 2,30-2,-58 7,0 0,0 1,0 0,1 0,-1 0,0 1,0 0,0 0,1 1,-1 0,0 0,0 0,0 1,0-1,0 2,0-1,-1 1,1-1,-1 2,0-1,1 0,-2 1,1 0,0 0,-1 1,0-1,0 1,0 0,0 0,-1 0,3 5,-3 12,0-1,-1 0,-1 1,-2-1,0 1,-1-1,-1 1,-1-1,0 0,-6 12,-9 26,-2-2,-2 0,-15 21,-58 156,95-231,-1 1,1-1,-1 0,1 1,0-1,0 0,1 1,-1 0,1-1,0 1,0-1,0 1,0-1,0 1,1 0,0-1,0 1,0-1,0 0,0 1,1-1,-1 0,1 0,0 0,0 0,0 0,0 0,1 0,-1-1,1 1,-1-1,1 0,0 0,0 0,0 0,0 0,0-1,4 2,15 0,2 0,-1-1,0-2,0 0,0-2,0 0,16-5,-3 2,311-42,-343 47,0-1,-1 1,1 0,0 0,-1 0,1 0,0 0,-1 1,1 0,0 0,-1 0,1 0,-1 0,1 1,-1-1,0 1,0 0,0 0,0 1,0-1,0 0,0 1,-1 0,1-1,-1 1,0 0,0 0,0 1,0-1,-1 0,1 1,0 1,-2 9,-1-1,-1 0,0 0,-1 0,0 0,-1-1,0 1,-1-1,-1 0,0 0,0-1,-1 1,-1-1,0-1,0 0,-1 0,-5 4,5-2,-283 290,176-184,110-104</inkml:trace>
  <inkml:trace contextRef="#ctx0" brushRef="#br0" timeOffset="1601.392">1898 1778,'-92'126,"6"5,-57 120,124-218,12-23,1 1,-1 0,1 0,1 0,0 0,1 1,0 0,1 0,0 0,1 0,0 1,1 0,2-11,-1 1,1-1,-1 0,1 0,0 1,0-1,0 0,0 0,0 0,0 0,1 0,-1 0,1-1,-1 1,1 0,0-1,-1 1,1-1,0 0,0 1,0-1,0 0,0 0,0 0,1 0,-1-1,0 1,0-1,1 1,-1-1,0 0,1 0,-1 0,1 0,80-16,-55-1,-1-2,-1-1,-1-1,-1-1,-1-1,-1-1,-1-1,-1-1,-1 0,-1-2,-2 0,-1-1,8-22,1 8,47-90,-71 133,0 1,0-1,0 1,0-1,0 1,0-1,0 1,1-1,-1 1,0-1,0 0,0 1,0-1,1 1,-1-1,0 1,0-1,1 0,-1 1,0-1,1 1,-1-1,1 0,-1 1,0-1,1 0,-1 0,1 1,-1-1,1 0,-1 0,1 0,-1 0,0 0,1 1,-1-1,1 0,-1 0,1 0,-1 0,1 0,-1 0,1-1,-1 1,1 0,-1 0,1 0,-1 0,1-1,-1 1,1 0,-1 0,1-1,-1 1,0 0,1-1,-1 1,0 0,1-1,-1 1,0 0,1-1,-1 1,0-1,0 0,3 48,-3-44,0 9,-2 2,1 0,0 0,1 0,1 1,0-1,1 0,0 0,1-1,1 1,0 0,1-1,0 0,1 0,1 0,0-1,0 0,1-1,7 9,-12-18,0 0,0 0,0 0,0 0,0-1,0 1,0-1,1 0,-1 0,0 0,1 0,-1 0,1-1,-1 0,1 1,-1-1,1-1,-1 1,1 0,-1-1,1 0,-1 0,0 0,1 0,-1 0,0-1,0 1,0-1,0 0,0 0,0 0,1-2,77-86,163-323,-227 383,2 1,2 0,0 2,2 0,0 2,2 0,1 2,1 0,9-3,-35 24,0 1,0 0,0-1,1 1,-1 0,1 0,-1 0,1 0,-1 0,1 0,-1 1,1-1,0 1,-1-1,1 1,0-1,0 1,-1 0,1 0,0 0,0 0,0 0,-1 0,1 0,0 1,0-1,-1 0,1 1,0 0,-1-1,1 1,-1 0,1 0,-1 0,1 0,-1 0,1 0,-1 1,0-1,0 0,0 1,1 0,-2-1,0 1,1-1,-1 1,0 0,0-1,0 1,0 0,-1-1,1 1,0-1,-1 1,1-1,-1 1,0-1,1 1,-1-1,0 1,0-1,0 0,0 1,0-1,0 0,0 0,0 0,0 0,-1 0,1 0,0 0,-1 0,1 0,-1-1,1 1,-1-1,1 1,-1-1,0 1,1-1,-1 0,1 0,-67 11,56-11,7-1,1 0,-1 0,0 1,0 0,1 0,-1 0,0 0,1 1,-1-1,0 1,1 0,-1 1,1-1,-1 1,1 0,0 0,-1 0,1 1,1-1,-1 1,0 0,1 0,-1 1,1-1,0 1,0-1,0 1,0 0,1 0,0 0,0 1,0-1,0 0,1 1,-1 1,3 8,0 0,1 0,1 0,0 0,1 0,1-1,0 0,0 0,2 0,-1 0,2-1,0-1,0 1,6 5,-7-8,-1 0,2 0,-1-1,1 0,0-1,1 0,0 0,0 0,1-1,-1-1,1 0,0 0,1-1,-1 0,1-1,0 0,0-1,0 0,0 0,0-1,0-1,0 0,0-1,1 0,-1 0,0-1,0-1,-1 0,1 0,-1-1,1 0,-1-1,0 0,1-2,22-20,0-1,-2-2,-1-2,-1 0,-2-2,-2-1,-1-1,-2-1,7-16,6-9,-2-1,-3-1,-2-2,-4-1,-3-1,7-41,-15 60,-3-2,-1 1,-3-1,-2 0,-2 0,-3-1,-2 1,-2 0,-2 0,-5-10,-34-23,44 82,0 0,0 0,0 0,0 1,0-1,-1 1,1-1,-1 1,1 0,-1-1,1 1,-1 1,1-1,-1 0,0 1,0-1,1 1,-1 0,0 0,0 0,0 0,1 0,-1 1,0-1,1 1,-1 0,0 0,1 0,-1 0,1 0,-1 0,1 1,-1 0,-4 6,0 0,0 1,0 0,1 0,1 0,-1 1,2 0,-1 0,1 1,1-1,0 1,0 0,1 0,1-1,0 1,0 1,1-1,0 0,1 0,1 0,0 3,-2 8,6 62,4 0,4-1,3 0,3-1,10 16,37 160,-41-152,-13-58,-3 0,-1 0,2 50,-12-138,0 16</inkml:trace>
  <inkml:trace contextRef="#ctx0" brushRef="#br0" timeOffset="1900.282">4015 790,'-90'99,"-107"131,196-229,-3 3,1-1,-1 1,1 0,-1 0,1 0,0 0,1 1,-1-1,1 1,0-1,0 1,0 0,1 0,-1 0,1 0,1 0,-1 0,1 1,-1-1,1 0,1 0,-1 0,1 0,0 0,0 0,1 0,-1 0,1 0,1 2,199 126,-198-129,3 5,0 0,1-1,0 0,0 0,1-1,0 0,0-1,1 0,-1 0,1-1,0-1,1 1,-1-2,5 2,9-1</inkml:trace>
  <inkml:trace contextRef="#ctx0" brushRef="#br0" timeOffset="2372.859">5087 1,'-9'64,"2"0,4 1,2 0,6 49,-2-61,2 0,3 0,2 0,2-1,2 0,3-2,2 0,1 0,4-2,1-1,2-1,20 25,-13-22,-26-32</inkml:trace>
  <inkml:trace contextRef="#ctx0" brushRef="#br0" timeOffset="2533.285">4918 678,'43'-15,"53"-14,19-2,0 0,-9 4,-14 2,-18 6,-21 6</inkml:trace>
  <inkml:trace contextRef="#ctx0" brushRef="#br0" timeOffset="2749.474">5962 339,'-25'19,"1"1,1 1,0 1,2 1,1 1,1 1,1 1,1 0,1 1,-3 9,16-30,1-1,-1 0,1 1,0-1,1 1,-1 0,1 0,0-1,1 1,-1 0,1 0,0 0,1 0,-1 0,1 0,0 0,1-1,-1 1,1 0,0-1,1 1,-1-1,1 0,0 0,1 0,-1 0,1-1,0 1,0-1,0 0,1 0,-1 0,1-1,4 3,8 1,1-2,0 0,0-1,0 0,0-2,0 0,1-1,-1-1,1 0,-1-2,0 0,1-1,-1-1,0 0,-1-2,1 0,-1-1,0 0,-1-2,7-4,-12 6,0-1,0 0,-1-1,0 0,0 0,-1-1,-1-1,1 1,-2-1,1-1,3-8,-8 14,0 1,-1-1,1-1,-1 1,-1 0,1 0,-1-1,0 1,0 0,-1-1,0 1,0-1,-1 1,0-1,0 1,0-1,-1 1,1 0,-2 0,1 0,-1 0,0 0,0 1,-4-6,0 3,-1 0,-1 0,1 1,-1 1,-1-1,1 1,-1 1,0 0,0 0,0 1,-1 0,0 1,0 0,1 1,-2 0,1 1,0 0,0 1,0 0,0 1,0 0,0 0,0 1,-3 2,-23 2</inkml:trace>
  <inkml:trace contextRef="#ctx0" brushRef="#br0" timeOffset="3503.855">882 3585,'37'259,"11"153,-20-149,-27-240</inkml:trace>
  <inkml:trace contextRef="#ctx0" brushRef="#br0" timeOffset="4051.833">515 4346,'170'-128,"-9"6,126-123,-248 205,-2-1,-2-2,-2-1,-1-2,1-8,-33 52,0 1,0 0,1 0,-1 0,0-1,0 1,0 0,1 0,-1 0,0 0,1-1,0 1,-1 0,1 0,-1 0,1 0,0 0,0 1,-1-1,1 0,0 0,0 0,0 1,0-1,0 0,0 1,0-1,0 1,1-1,-1 1,0 0,0-1,0 1,0 0,1 0,-1 0,0 0,0 0,0 0,0 0,1 0,-1 0,0 1,0-1,0 0,0 1,1-1,-1 1,0-1,0 1,0 0,0 0,6 129,-9-85,3-12,1 1,2-2,1 1,2 0,1-1,8 19,-15-46,0 0,0 0,0-1,0 1,1 0,0-1,0 1,0-1,0 0,1 1,-1-1,1 0,0-1,1 1,-1 0,1-1,-1 0,1 0,0 0,0 0,0-1,1 1,-1-1,1 0,-1 0,1-1,-1 0,1 1,0-1,0-1,0 1,0-1,0 0,-1 0,1 0,0-1,0 0,4-1,144-136,-150 138,0-1,0 1,0 0,0 0,1 0,-1 0,0 0,0 1,0 0,0-1,0 1,0 0,0 1,0-1,0 0,-1 1,1 0,0-1,-1 1,1 0,-1 0,0 1,0-1,0 0,0 1,0-1,0 1,0 0,-1 0,0-1,1 1,-1 0,0 0,0 0,-1 0,1 1,-1-1,1 0,-1 0,0 0,0 0,11 27,12 8,-14-22</inkml:trace>
  <inkml:trace contextRef="#ctx0" brushRef="#br0" timeOffset="4572.262">2067 3866,'21'-18,"-2"-2,0 0,-1-1,-1-1,-1 0,-1-1,-2-1,0 0,-1-1,-1-1,-1-1,-9 26,-1-1,1 0,0 1,0-1,-1 0,1 0,-1 0,0 0,1 1,-1-1,0 0,0 0,0 0,0 0,0 0,-1 0,1 1,-1-1,1 0,-1 0,0 0,1 1,-1-1,0 0,0 1,0-1,0 1,-1-1,1 1,0-1,-1 1,1 0,-1 0,1 0,-1 0,1 0,-1 0,0 0,0 0,1 1,-1-1,0 0,0 1,0 0,0-1,1 1,-1 0,0 0,0 0,0 0,0 1,0-1,0 0,1 1,-1-1,0 1,0 0,0 0,-10 8,0 0,1 0,0 1,0 1,1 0,1 0,0 1,1 0,0 1,0 0,2 0,0 1,0-1,1 1,1 1,0-1,1 0,0 1,2 0,-1 4,1-13,0 0,0 0,0 1,1-1,0 0,0 0,1 1,0-1,0 0,0 0,1 0,0 0,0 0,0 0,1-1,0 1,0-1,0 1,1-1,-1 0,1 0,1-1,-1 1,1-1,-1 0,1 0,1-1,-1 1,0-1,1 0,-1-1,1 1,0-1,3 1,0-1,0-1,0 0,0-1,0 1,0-2,0 1,0-1,0 0,-1-1,1 0,0-1,-1 0,1 0,-1-1,6-3,11-4</inkml:trace>
  <inkml:trace contextRef="#ctx0" brushRef="#br0" timeOffset="5136.654">3422 2511,'5'44,"16"47,4 13,3-1,1-14,-4-12,-1-14,-5-14,-2-9,-2-8,-5-4,2-2,-3 0,3-5,0-1,-8-5,-4-4</inkml:trace>
  <inkml:trace contextRef="#ctx0" brushRef="#br0" timeOffset="5704.062">3225 3161,'213'-48,"170"-65,-216 36,-158 73,0 1,0 0,1 0,0 1,-1 1,1 0,0 0,0 0,-1 2,9 0,-9 0,1-1,0 0,-1 0,1-1,0 0,-1-1,1 0,-1-1,0 0,7-3,-6 1,-1-1,1 0,-1-1,0 0,-1-1,0 0,0 0,-1 0,0-1,0 0,-1-1,0 1,0-1,-1-1,-1 1,0 0,0-1,-1 0,0-5,-2 12,0 0,-1 1,0-1,1 0,-2 0,1 1,0-1,-1 0,0 1,1-1,-1 0,-1 1,1-1,-1 1,1-1,-1 1,0 0,0 0,0 0,-1 0,1 0,-1 0,1 1,-1-1,0 1,0 0,0 0,0 0,-1 0,1 0,-3 0,-2-1,0 0,-1 1,1 0,-1 0,0 1,1 0,-1 1,0 0,1 0,-1 1,0 0,1 1,-3 0,4-1,0 1,0 0,0 1,1-1,-1 1,1 0,0 1,0 0,0 0,0 0,1 0,-1 1,1 0,0 0,1 1,-1-1,1 1,0 0,1 0,-1 0,1 1,0-1,1 1,0 0,0 0,0 0,1 0,0 0,0 0,1 6,-1-4,1 0,0 0,1 1,0-1,0 0,1 0,0 0,1-1,0 1,0 0,1-1,0 0,0 0,1 0,0 0,1-1,-1 0,2 0,-1 0,1-1,-1 0,2 0,-1-1,1 1,0-2,0 1,1-1,7 2,1-1,0-1,-1-1,1 0,1-1,-1-1,0 0,0-2,0 0,6-1,-5-2,0 0,0-1,0-1,-1-1,0 0,-1-1,0-1,0 0,0-2,10-9,146-146,-124 114,-30 34</inkml:trace>
  <inkml:trace contextRef="#ctx0" brushRef="#br0" timeOffset="5951.555">5087 2314,'-9'24,"-9"17,0 12,-3 2,3-5,-1-5,3-1,0-3,2-3,-1 0,-3 0,1-3,0-2,2-2,-2-1,3-1,-1-6,2-6</inkml:trace>
  <inkml:trace contextRef="#ctx0" brushRef="#br0" timeOffset="6188.053">4693 2371,'23'38,"19"23,6 5,4-8,-1-10,-5-12,-5-8,-5-8,-4-9,-3 0,-1-3,-5-2</inkml:trace>
  <inkml:trace contextRef="#ctx0" brushRef="#br0" timeOffset="6540.036">5398 1722,'21'191,"8"-1,41 134,-45-246,4 0,4-3,22 38,-28-69,-16-33</inkml:trace>
  <inkml:trace contextRef="#ctx0" brushRef="#br0" timeOffset="6723.4">5285 2230,'43'-24,"48"-18,18-6,5 0,-8 9,-11 5,-13 9,-11 4,-12 5,-17 6</inkml:trace>
  <inkml:trace contextRef="#ctx0" brushRef="#br0" timeOffset="7468.522">939 5644,'202'-82,"88"-56,-246 117,1386-752,-878 463,560-308,-650 375,-436 232,-50 26,-2 2,-139 93,5 8,5 7,6 7,-16 27,57-39,6 4,5 4,-76 135,156-237,1 2,1 0,2 1,1 0,1 1,1 1,1-1,-3 30,12-56,-1 0,1 0,0 0,0 0,0 0,0 0,1 0,-1-1,1 1,0 0,1 0,-1 0,1 0,-1-1,1 1,0-1,0 1,1-1,-1 0,1 0,-1 0,1 0,0 0,0-1,0 1,1-1,-1 0,1 0,-1 0,1 0,0-1,-1 0,3 1,12 1,1-1,0-1,0-1,-1-1,1 0,0-1,-1-1,1-1,-1-1,0 0,-1-1,8-5,92-35,-2-5,-2-6,75-51,-143 82,1167-716,-1100 675,189-114,8 13,221-81,-472 227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39:06.7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3547 1221,'-39'66,"3"1,4 2,2 2,3 0,4 2,-13 69,26-95,-22 99,-5-1,-28 58,54-171,3-9,-1 0,0-1,-2 0,0 0,-2-1,-8 11,20-32,1 1,0 0,-1 0,1 0,0 0,-1 0,1 0,-1-1,1 1,-1 0,0 0,1-1,-1 1,0 0,0-1,1 1,-1-1,0 1,0-1,0 1,0-1,0 1,0-1,0 0,1 0,-1 1,0-1,0 0,0 0,0 0,0 0,0 0,0 0,0-1,0 1,0 0,0 0,0-1,0 1,0 0,0-1,1 1,-1-1,0 1,0-1,0 1,1-1,-1 0,0 0,1 1,-1-1,0 0,1 0,-1 1,1-1,0 0,-1 0,1 0,0 0,-1 0,1 0,-6-173,7-141,0 311,-1 0,0 0,0 0,0 0,-1 0,1 0,-1 0,0 0,0 0,0 0,-1 0,1 1,-1-1,0 1,0-1,0 1,-1 0,1-1,-1 1,1 0,-1 1,-1-2,2 4,0 1,1-1,-1 0,0 0,1 1,-1-1,0 1,1 0,-1-1,1 1,-1 0,1 0,-1 0,1 0,0 0,-1 0,1 0,0 0,0 1,0-1,0 1,0-1,0 0,0 1,0 0,0 1,1-3,-22 39,1 2,3 0,1 1,2 0,0 9,-4 7,-142 442,155-464,22-46,0-23,-1-1,-2 0,-1-1,-2 0,5-32,-11 50,8-34,-2-1,-2 0,-3 0,-2-1,-2 1,-3-1,-7-46,-19 0,27 95,-1 0,1 1,-1-1,0 1,0-1,0 1,-1 0,1 0,-1 0,0 0,0 0,0 1,0-1,0 1,0 0,-1 0,1 0,-1 0,0 0,1 1,-1 0,0 0,0 0,0 0,-1 3,-1-1,1 1,0 1,0-1,0 1,1-1,-1 1,1 1,-1-1,1 1,0 0,0 0,1 0,-1 0,1 0,0 1,0 0,0 0,1-1,0 2,-1-1,-4 8,-20 34,2 1,2 1,3 1,2 1,2 1,2 0,-5 41,19-71,9-29,12-34,-3-2,-3-1,-2 0,-2-1,-1-1,-3 1,-1-1,-3-4,-2 23,1-9,-1 0,-2 0,-2 0,-1 0,-5-18,9 51,0 0,-1 0,1-1,-1 1,0 0,0 0,0 0,0-1,0 1,-1 0,0 1,1-1,-1 0,0 0,0 1,0-1,-1 1,1 0,-1-1,1 1,-1 1,0-1,0 0,1 0,-1 1,0 0,-1-1,1 1,0 1,0-1,0 0,-1 1,1-1,0 1,-1 0,1 0,0 0,0 1,-1-1,0 1,-6 8,1 0,0 1,0 0,1 0,1 1,0 0,0 1,1-1,0 1,1 0,-2 9,-23 51,4 0,3 2,-10 61,32-135,1 1,-1-1,1 0,-1 1,1-1,-1 1,1-1,-1 1,1-1,0 1,-1-1,1 1,0 0,-1-1,1 1,0-1,0 1,0 0,-1-1,1 1,0 0,0-1,0 1,0 0,0-1,0 1,0 0,1-1,-1 1,0 0,0-1,0 1,1-1,-1 1,0 0,1-1,-1 1,0-1,1 1,-1-1,1 1,-1-1,1 1,-1-1,1 0,-1 1,1-1,-1 0,1 1,0-1,-1 0,1 0,-1 1,1-1,0 0,51-133,-29 50,-4-1,-4 0,-3-2,-4 1,-4-74,-3 131,-3 0,0 0,-2 0,0 1,-2 0,-2 0,0 0,-1 1,-3-2,11 25,0 0,0 0,0 0,-1 0,1 1,-1-1,0 0,0 1,0-1,0 1,0 0,0-1,-1 1,1 0,-1 0,1 1,-1-1,0 0,0 1,0 0,0 0,0 0,0 0,0 0,0 0,0 1,0 0,-1 0,1-1,0 2,0-1,0 0,0 1,-1-1,1 1,0 0,0 0,0 0,0 0,1 1,-1-1,0 1,-2 2,-12 14,2 2,0 0,1 0,0 2,2-1,1 2,1 0,0 0,2 0,-4 18,-78 278,103-381,1 5,-3-1,-3 0,-2-1,-2 0,-3 1,-3-1,1 37,-1 1,-2 0,0 0,-1 1,-1-1,0 1,-2 0,-1 1,-9-17,16 33,0 1,1-1,-2 0,1 1,0 0,0-1,-1 1,1 0,-1 0,0 1,1-1,-1 0,0 1,0 0,0-1,0 1,-1 1,1-1,0 0,0 1,0-1,-1 1,1 0,0 0,0 0,-1 1,1-1,0 1,0 0,0 0,0 0,0 0,0 0,0 1,0-1,-6 5,0 0,1 0,-1 0,1 1,1 1,0-1,0 1,0 0,1 1,-3 4,-15 30,1 0,2 1,3 1,1 0,2 2,1 8,13-50,-1-1,1-1,0 1,0 0,0 0,0-1,0 1,1 0,0 0,0 0,0 0,0 0,1 0,0-1,-1 1,1 0,1 0,-1-1,0 1,2-4,-1-1,0 1,0-1,0 0,0 0,-1 0,1 0,0 0,0 0,-1 0,1-1,0 1,-1 0,1-1,-1 0,0 1,1-1,-1 0,0 0,0 1,0-1,-1 0,2-2,14-30,-1-1,-1 0,-3-1,0 0,-3 0,4-35,-7 51,-2 1,0-1,-1 1,-1-1,-1 0,-1 0,-1 0,0 1,-1-1,-2 1,0 0,-3-9,6 26,1-1,-1 1,0 0,1-1,-1 1,0 0,0 0,0 0,-1 1,1-1,0 0,-1 1,1-1,-1 1,1 0,-1 0,0 0,1 0,-1 1,0-1,0 1,0-1,0 1,1 0,-1 0,0 0,0 1,0-1,0 1,1-1,-1 1,0 0,0 0,1 0,-1 0,1 1,-1-1,1 1,0-1,-1 1,1 0,0 0,0 0,0 0,1 0,-1 1,0-1,-1 3,-17 21,1 1,1 1,1 0,1 2,2 0,1 0,-4 15,18-36,12-31,8-33,-2-1,-3 0,7-44,-20 82,-1 1,-1 0,-1-1,-1 1,0 0,-1-1,-1 1,-1 0,0 1,-1-1,-1 0,0 1,-1 1,-1-1,-1 1,0 0,0 1,-2 0,-2-2,10 13,0 0,0 0,0 0,0 1,-1-1,1 1,-1 0,0 0,0 0,0 0,1 1,-2 0,1 0,0 0,0 0,0 0,0 1,-1 0,1 0,0 0,0 0,0 1,-1-1,1 1,0 0,0 1,0-1,0 1,0-1,1 1,-1 0,0 1,1-1,-4 3,-7 7,1-1,0 2,1 0,0 0,1 1,1 0,-7 13,-45 79,62-155,10-1,-5 29,0-1,-1 0,-1 0,-1-1,-1 1,-1 0,-1 0,0-1,-2 1,-1 0,-1 0,-1-1,0 6,-1-1,-1 1,-1 0,0 1,-1 0,-1 0,-9-10,15 21,1 0,-1 0,0 1,-1 0,1 0,-1 0,0 1,0-1,0 1,0 1,0-1,-1 1,1 0,-1 1,1-1,-1 1,0 1,1-1,-1 1,0 0,0 1,1 0,-3 0,-7 5,1 2,0-1,1 2,0 0,0 1,1 0,0 1,1 0,0 1,1 0,0 1,1 1,0 0,1 0,0 3,-5 1,2 0,0 1,1 1,1 0,1 0,-5 18,36-55,-12 3,12-18,-1-1,-1-1,-2 0,-1-2,-2 0,5-21,-19 52,19-127,-20 128,0 1,0-1,-1 0,1 0,-1 0,0 0,0 0,0 0,0 1,-1-1,0 1,0-1,0 1,0-1,0 1,0 0,-1 0,0 0,1 0,-1 1,0-1,-1 1,1 0,0-1,-1 1,1 1,-1-1,1 1,-1-1,0 1,-3-1,-3 4,0-1,0 1,0 0,1 1,-1 1,1-1,-1 1,1 1,0 0,1 0,-1 0,1 1,0 1,1-1,-1 1,1 1,1-1,-1 1,1 0,-4 9,6-13,-184 249,222-319,-20 41,-5 10,1 0,-2-1,0 0,-1 0,-1-1,-1 0,0 0,-1 0,-1 0,0-1,-1-3,-2 19,1 1,-1 0,0-1,0 1,0-1,0 1,0 0,0-1,0 1,0-1,-1 1,1-1,0 1,-1 0,1-1,-1 1,0 0,1 0,-1-1,0 1,0 0,0 0,0 0,0 0,0 0,0 0,0 0,0 0,0 0,0 1,-1-1,1 0,0 1,-1-1,1 1,0 0,-1-1,1 1,-1 0,1 0,0-1,-1 1,1 1,-1-1,1 0,-1 0,1 0,0 1,-1-1,1 1,-1-1,-95 113,0 13,71-104,25-22,1 0,-1 0,1 0,-1 0,1 1,0-1,-1 0,1 0,-1 0,1 0,-1 0,1-1,-1 1,1 0,0 0,-1 0,1 0,-1 0,1 0,0-1,-1 1,1 0,-1 0,1-1,0 1,-1 0,1-1,0 1,0 0,-1-1,1 1,0 0,0-1,-1 1,1 0,0-1,0 1,0-1,0 1,0-1,-1 1,1 0,0-1,0 1,0-1,0 1,0-1,0 1,1 0,-1-1,0 1,0-1,0 1,0-1,0 1,1 0,-1-1,0 1,0 0,1-1,-1 1,0 0,1-1,-1 1,0 0,1-1,-1 1,1 0,31-91,-24 75,-1-1,-1 1,-1-1,0 0,-1-1,-1 1,0-1,-1-14,-2 30,0 0,-1-1,1 1,0 0,-1 0,0-1,1 1,-1 0,0 0,0 0,0 0,-1 0,1 0,0 0,-1 0,1 1,-1-1,0 0,1 1,-1-1,0 1,0 0,0 0,0 0,0 0,0 0,0 0,-1 0,1 1,0-1,0 1,-1-1,1 1,0 0,-1 0,1 0,0 0,-1 0,1 1,0-1,0 1,-1 0,1-1,0 1,0 0,0 0,0 0,0 1,0-1,0 0,0 1,1-1,-1 1,0 0,1-1,0 1,-1 0,1 0,-165 191,208-266,97-111,-169 215,-116 159,137-166,28-26,5-16,0-1,-2-1,-1-1,0-1,9-14,15-14,-27 21,-39 42,-122 150,15-23,129-140,-1 0,0 0,1 0,-1 0,0 0,1 0,-1 0,0-1,1 1,-1 0,0 0,1 1,-1-1,0 0,1 0,-1 0,0 0,1 0,-1 0,0 0,1 0,-1 1,0-1,0 0,1 0,-1 0,0 1,0-1,1 0,-1 0,0 1,0-1,1 0,-1 0,0 1,0-1,0 0,0 1,0-1,0 0,1 1,-1-1,0 0,0 1,0-1,36-20,-36 19,30-17,-1-2,-1-1,-1-2,0 0,13-18,-37 34,-12 13,-16 16,-177 231,156-198,46-55,0 0,1 0,-1 0,0 0,1 0,-1 0,0 0,1 0,-1 0,0 0,0 0,1 0,-1 1,0-1,1 0,-1 0,0 0,0 1,1-1,-1 0,0 0,0 1,0-1,1 0,-1 0,0 1,0-1,0 0,0 0,0 1,1-1,-1 0,0 1,0-1,0 0,0 1,0-1,0 0,0 1,0-1,0 0,30-21,273-276,-339 338,171-178,-113 121,1 1,1 1,0 2,1 0,0 1,4 1,-5 3</inkml:trace>
  <inkml:trace contextRef="#ctx0" brushRef="#br0" timeOffset="2402.945">1515 431,'2'-2,"0"0,1 0,-1 0,0 1,1-1,0 1,-1 0,1-1,0 1,-1 1,1-1,0 0,0 1,0-1,0 1,0 0,0 0,0 0,0 0,0 0,-1 1,1 0,0-1,0 1,0 0,-1 0,1 0,0 1,-1-1,1 1,-1-1,1 1,-1 0,0 0,1 1,73 82,-29-9,-4 2,-3 2,-4 2,-3 1,9 42,-33-101,-1 0,-1 1,-1 0,-1 0,-1 1,-2-1,0 1,-2 17,0-41,0 0,-1 0,1 0,0 0,-1 0,1 0,-1 0,1 0,-1 0,0 0,0 0,0 0,0 0,0-1,0 1,-1 0,1-1,-1 1,1-1,-1 1,1-1,-1 0,0 0,0 0,1 0,-1 0,0 0,0 0,0 0,0-1,0 1,0-1,0 0,0 1,-1-1,1 0,0 0,0-1,0 1,0 0,0-1,0 1,0-1,-1 0,-85-41,43 4,1-3,2-1,2-2,2-2,-5-10,-46-53,56 68,-3 1,-1 2,-1 1,-3 3,0 1,-2 2,-2 2,-10-4,5 6,-1 1,-1 3,-1 2,-1 3,-1 2,0 2,-1 3,-29-1,38 14,46-2,0 0,0 0,0 0,1 0,-1 0,0 1,0-1,1 0,-1 0,0 1,1-1,-1 0,0 1,1-1,-1 0,0 1,1-1,-1 1,1-1,-1 1,1 0,-1-1,1 1,-1-1,1 1,0 0,-1 0,1-1,0 1,-1 0,1-1,0 1,0 0,0 0,0-1,0 1,0 0,0 0,0 0,0-1,0 1,0 0,0 0,1-1,-1 1,0 0,0-1,1 1,-1 0,1-1,-1 1,0 0,1-1,-1 1,1-1,0 1,-1-1,9 10,1-2,0 0,1 0,-1 0,2-1,-1-1,1 0,-1-1,2 0,1 0,-4-1,103 41,-73-32,1 2,-2 1,0 2,-1 2,-1 1,-1 2,-2 2,0 1,-1 2,5 7,-25-20,-1 1,0 0,-1 1,-1 1,0 0,-1 0,-2 1,1 0,-2 1,13 30,-47-79,-16-17,-3 2,-1 2,-2 2,-2 3,-1 1,-2 3,-1 3,-2 2,-1 2,-58-16,6 15,111 27,-1 0,0 0,1 0,-1 0,1 0,-1 0,1 1,-1-1,0 0,1 0,-1 1,1-1,-1 0,1 1,-1-1,1 0,0 1,-1-1,1 1,-1-1,1 1,0-1,-1 1,1-1,0 1,0-1,-1 1,1-1,0 1,0 0,0-1,0 1,0-1,0 1,0 0,0-1,0 1,0-1,0 1,0 0,0-1,0 1,1-1,-1 1,0-1,0 1,1-1,-1 1,0-1,1 1,-1-1,0 1,1-1,-1 1,1-1,-1 0,1 1,-1-1,26 34,-25-33,59 57,2-2,3-3,2-2,59 32,-46-30,-61-40,96 50,-114-63,-1 0,1 0,-1 1,1-1,-1 0,1 0,-1 0,1 0,0 0,-1 0,1 0,-1 0,1 0,-1 0,1-1,-1 1,1 0,-1 0,1 0,-1-1,1 1,-1 0,1 0,-1-1,1 1,-1-1,0 1,1 0,-1-1,0 1,1-1,-1 1,0-1,1 1,-1 0,0-1,0 0,0 1,1-1,-1 1,0-1,0 1,0-1,0 1,0-1,0 1,0-1,0 1,0-1,0 0,-1 1,1-1,0 1,0-1,0 1,-1-1,1 1,0-1,0 1,-1 0,1-1,-18-33,-161-145,121 128,-3 2,-1 3,-2 3,-3 2,-1 4,-1 2,-49-15,93 41,11 3,0 1,0 0,0 1,-1 1,1 0,-1 1,0 0,0 1,-1 1,16 0,0 0,1 0,-1 0,0 0,1 1,-1-1,0 0,1 0,-1 0,0 0,1 1,-1-1,0 0,0 0,1 1,-1-1,0 0,0 0,0 1,1-1,-1 0,0 1,0-1,0 0,0 1,0-1,0 0,1 1,-1-1,0 0,0 1,0-1,0 0,0 1,0-1,0 1,-1-1,1 0,0 1,0-1,0 0,0 1,0-1,0 0,-1 0,1 1,0-1,0 0,-1 1,1-1,0 0,0 0,-1 0,1 1,0-1,0 0,-1 0,1 0,0 1,-1-1,1 0,0 0,-1 0,1 0,0 0,-1 0,1 0,29 20,-25-18,258 135,4 22,-148-116,-137-59,-269-145,-3 28,241 111,49 22,1 0,-1 0,1 0,-1 0,1 0,-1 0,1 0,-1-1,1 1,0 0,-1 0,1-1,-1 1,1 0,-1 0,1-1,0 1,-1 0,1-1,0 1,-1 0,1-1,0 1,0-1,-1 1,1-1,0 1,0-1,0 1,-1-1,1 1,0 0,0-1,0 1,0-1,0 1,0-1,0 1,0-1,0 1,0-1,1 1,-1-1,0 1,0-1,0 1,1-1,-1 1,0-1,0 1,1 0,-1-1,0 1,1 0,-1-1,0 1,1 0,-1-1,1 1,-1 0,0 0,1-1,-1 1,1 0,-1 0,1 0,-1 0,1-1,-1 1,1 0,38-11,135-11,0 8,1 8,29 9,-126-3,-35 3,-1 2,-1 1,1 2,-1 2,19 8,-1-1,167 26,-197-40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39:06.7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3547 1221,'-39'66,"3"1,4 2,2 2,3 0,4 2,-13 69,26-95,-22 99,-5-1,-28 58,54-171,3-9,-1 0,0-1,-2 0,0 0,-2-1,-8 11,20-32,1 1,0 0,-1 0,1 0,0 0,-1 0,1 0,-1-1,1 1,-1 0,0 0,1-1,-1 1,0 0,0-1,1 1,-1-1,0 1,0-1,0 1,0-1,0 1,0-1,0 0,1 0,-1 1,0-1,0 0,0 0,0 0,0 0,0 0,0 0,0-1,0 1,0 0,0 0,0-1,0 1,0 0,0-1,1 1,-1-1,0 1,0-1,0 1,1-1,-1 0,0 0,1 1,-1-1,0 0,1 0,-1 1,1-1,0 0,-1 0,1 0,0 0,-1 0,1 0,-6-173,7-141,0 311,-1 0,0 0,0 0,0 0,-1 0,1 0,-1 0,0 0,0 0,0 0,-1 0,1 1,-1-1,0 1,0-1,0 1,-1 0,1-1,-1 1,1 0,-1 1,-1-2,2 4,0 1,1-1,-1 0,0 0,1 1,-1-1,0 1,1 0,-1-1,1 1,-1 0,1 0,-1 0,1 0,0 0,-1 0,1 0,0 0,0 1,0-1,0 1,0-1,0 0,0 1,0 0,0 1,1-3,-22 39,1 2,3 0,1 1,2 0,0 9,-4 7,-142 442,155-464,22-46,0-23,-1-1,-2 0,-1-1,-2 0,5-32,-11 50,8-34,-2-1,-2 0,-3 0,-2-1,-2 1,-3-1,-7-46,-19 0,27 95,-1 0,1 1,-1-1,0 1,0-1,0 1,-1 0,1 0,-1 0,0 0,0 0,0 1,0-1,0 1,0 0,-1 0,1 0,-1 0,0 0,1 1,-1 0,0 0,0 0,0 0,-1 3,-1-1,1 1,0 1,0-1,0 1,1-1,-1 1,1 1,-1-1,1 1,0 0,0 0,1 0,-1 0,1 0,0 1,0 0,0 0,1-1,0 2,-1-1,-4 8,-20 34,2 1,2 1,3 1,2 1,2 1,2 0,-5 41,19-71,9-29,12-34,-3-2,-3-1,-2 0,-2-1,-1-1,-3 1,-1-1,-3-4,-2 23,1-9,-1 0,-2 0,-2 0,-1 0,-5-18,9 51,0 0,-1 0,1-1,-1 1,0 0,0 0,0 0,0-1,0 1,-1 0,0 1,1-1,-1 0,0 0,0 1,0-1,-1 1,1 0,-1-1,1 1,-1 1,0-1,0 0,1 0,-1 1,0 0,-1-1,1 1,0 1,0-1,0 0,-1 1,1-1,0 1,-1 0,1 0,0 0,0 1,-1-1,0 1,-6 8,1 0,0 1,0 0,1 0,1 1,0 0,0 1,1-1,0 1,1 0,-2 9,-23 51,4 0,3 2,-10 61,32-135,1 1,-1-1,1 0,-1 1,1-1,-1 1,1-1,-1 1,1-1,0 1,-1-1,1 1,0 0,-1-1,1 1,0-1,0 1,0 0,-1-1,1 1,0 0,0-1,0 1,0 0,0-1,0 1,0 0,1-1,-1 1,0 0,0-1,0 1,1-1,-1 1,0 0,1-1,-1 1,0-1,1 1,-1-1,1 1,-1-1,1 1,-1-1,1 0,-1 1,1-1,-1 0,1 1,0-1,-1 0,1 0,-1 1,1-1,0 0,51-133,-29 50,-4-1,-4 0,-3-2,-4 1,-4-74,-3 131,-3 0,0 0,-2 0,0 1,-2 0,-2 0,0 0,-1 1,-3-2,11 25,0 0,0 0,0 0,-1 0,1 1,-1-1,0 0,0 1,0-1,0 1,0 0,0-1,-1 1,1 0,-1 0,1 1,-1-1,0 0,0 1,0 0,0 0,0 0,0 0,0 0,0 0,0 1,0 0,-1 0,1-1,0 2,0-1,0 0,0 1,-1-1,1 1,0 0,0 0,0 0,0 0,1 1,-1-1,0 1,-2 2,-12 14,2 2,0 0,1 0,0 2,2-1,1 2,1 0,0 0,2 0,-4 18,-78 278,103-381,1 5,-3-1,-3 0,-2-1,-2 0,-3 1,-3-1,1 37,-1 1,-2 0,0 0,-1 1,-1-1,0 1,-2 0,-1 1,-9-17,16 33,0 1,1-1,-2 0,1 1,0 0,0-1,-1 1,1 0,-1 0,0 1,1-1,-1 0,0 1,0 0,0-1,0 1,-1 1,1-1,0 0,0 1,0-1,-1 1,1 0,0 0,0 0,-1 1,1-1,0 1,0 0,0 0,0 0,0 0,0 0,0 1,0-1,-6 5,0 0,1 0,-1 0,1 1,1 1,0-1,0 1,0 0,1 1,-3 4,-15 30,1 0,2 1,3 1,1 0,2 2,1 8,13-50,-1-1,1-1,0 1,0 0,0 0,0-1,0 1,1 0,0 0,0 0,0 0,0 0,1 0,0-1,-1 1,1 0,1 0,-1-1,0 1,2-4,-1-1,0 1,0-1,0 0,0 0,-1 0,1 0,0 0,0 0,-1 0,1-1,0 1,-1 0,1-1,-1 0,0 1,1-1,-1 0,0 0,0 1,0-1,-1 0,2-2,14-30,-1-1,-1 0,-3-1,0 0,-3 0,4-35,-7 51,-2 1,0-1,-1 1,-1-1,-1 0,-1 0,-1 0,0 1,-1-1,-2 1,0 0,-3-9,6 26,1-1,-1 1,0 0,1-1,-1 1,0 0,0 0,0 0,-1 1,1-1,0 0,-1 1,1-1,-1 1,1 0,-1 0,0 0,1 0,-1 1,0-1,0 1,0-1,0 1,1 0,-1 0,0 0,0 1,0-1,0 1,1-1,-1 1,0 0,0 0,1 0,-1 0,1 1,-1-1,1 1,0-1,-1 1,1 0,0 0,0 0,0 0,1 0,-1 1,0-1,-1 3,-17 21,1 1,1 1,1 0,1 2,2 0,1 0,-4 15,18-36,12-31,8-33,-2-1,-3 0,7-44,-20 82,-1 1,-1 0,-1-1,-1 1,0 0,-1-1,-1 1,-1 0,0 1,-1-1,-1 0,0 1,-1 1,-1-1,-1 1,0 0,0 1,-2 0,-2-2,10 13,0 0,0 0,0 0,0 1,-1-1,1 1,-1 0,0 0,0 0,0 0,1 1,-2 0,1 0,0 0,0 0,0 0,0 1,-1 0,1 0,0 0,0 0,0 1,-1-1,1 1,0 0,0 1,0-1,0 1,0-1,1 1,-1 0,0 1,1-1,-4 3,-7 7,1-1,0 2,1 0,0 0,1 1,1 0,-7 13,-45 79,62-155,10-1,-5 29,0-1,-1 0,-1 0,-1-1,-1 1,-1 0,-1 0,0-1,-2 1,-1 0,-1 0,-1-1,0 6,-1-1,-1 1,-1 0,0 1,-1 0,-1 0,-9-10,15 21,1 0,-1 0,0 1,-1 0,1 0,-1 0,0 1,0-1,0 1,0 1,0-1,-1 1,1 0,-1 1,1-1,-1 1,0 1,1-1,-1 1,0 0,0 1,1 0,-3 0,-7 5,1 2,0-1,1 2,0 0,0 1,1 0,0 1,1 0,0 1,1 0,0 1,1 1,0 0,1 0,0 3,-5 1,2 0,0 1,1 1,1 0,1 0,-5 18,36-55,-12 3,12-18,-1-1,-1-1,-2 0,-1-2,-2 0,5-21,-19 52,19-127,-20 128,0 1,0-1,-1 0,1 0,-1 0,0 0,0 0,0 0,0 1,-1-1,0 1,0-1,0 1,0-1,0 1,0 0,-1 0,0 0,1 0,-1 1,0-1,-1 1,1 0,0-1,-1 1,1 1,-1-1,1 1,-1-1,0 1,-3-1,-3 4,0-1,0 1,0 0,1 1,-1 1,1-1,-1 1,1 1,0 0,1 0,-1 0,1 1,0 1,1-1,-1 1,1 1,1-1,-1 1,1 0,-4 9,6-13,-184 249,222-319,-20 41,-5 10,1 0,-2-1,0 0,-1 0,-1-1,-1 0,0 0,-1 0,-1 0,0-1,-1-3,-2 19,1 1,-1 0,0-1,0 1,0-1,0 1,0 0,0-1,0 1,0-1,-1 1,1-1,0 1,-1 0,1-1,-1 1,0 0,1 0,-1-1,0 1,0 0,0 0,0 0,0 0,0 0,0 0,0 0,0 0,0 0,0 1,-1-1,1 0,0 1,-1-1,1 1,0 0,-1-1,1 1,-1 0,1 0,0-1,-1 1,1 1,-1-1,1 0,-1 0,1 0,0 1,-1-1,1 1,-1-1,-95 113,0 13,71-104,25-22,1 0,-1 0,1 0,-1 0,1 1,0-1,-1 0,1 0,-1 0,1 0,-1 0,1-1,-1 1,1 0,0 0,-1 0,1 0,-1 0,1 0,0-1,-1 1,1 0,-1 0,1-1,0 1,-1 0,1-1,0 1,0 0,-1-1,1 1,0 0,0-1,-1 1,1 0,0-1,0 1,0-1,0 1,0-1,-1 1,1 0,0-1,0 1,0-1,0 1,0-1,0 1,1 0,-1-1,0 1,0-1,0 1,0-1,0 1,1 0,-1-1,0 1,0 0,1-1,-1 1,0 0,1-1,-1 1,0 0,1-1,-1 1,1 0,31-91,-24 75,-1-1,-1 1,-1-1,0 0,-1-1,-1 1,0-1,-1-14,-2 30,0 0,-1-1,1 1,0 0,-1 0,0-1,1 1,-1 0,0 0,0 0,0 0,-1 0,1 0,0 0,-1 0,1 1,-1-1,0 0,1 1,-1-1,0 1,0 0,0 0,0 0,0 0,0 0,0 0,-1 0,1 1,0-1,0 1,-1-1,1 1,0 0,-1 0,1 0,0 0,-1 0,1 1,0-1,0 1,-1 0,1-1,0 1,0 0,0 0,0 0,0 1,0-1,0 0,0 1,1-1,-1 1,0 0,1-1,0 1,-1 0,1 0,-165 191,208-266,97-111,-169 215,-116 159,137-166,28-26,5-16,0-1,-2-1,-1-1,0-1,9-14,15-14,-27 21,-39 42,-122 150,15-23,129-140,-1 0,0 0,1 0,-1 0,0 0,1 0,-1 0,0-1,1 1,-1 0,0 0,1 1,-1-1,0 0,1 0,-1 0,0 0,1 0,-1 0,0 0,1 0,-1 1,0-1,0 0,1 0,-1 0,0 1,0-1,1 0,-1 0,0 1,0-1,1 0,-1 0,0 1,0-1,0 0,0 1,0-1,0 0,1 1,-1-1,0 0,0 1,0-1,36-20,-36 19,30-17,-1-2,-1-1,-1-2,0 0,13-18,-37 34,-12 13,-16 16,-177 231,156-198,46-55,0 0,1 0,-1 0,0 0,1 0,-1 0,0 0,1 0,-1 0,0 0,0 0,1 0,-1 1,0-1,1 0,-1 0,0 0,0 1,1-1,-1 0,0 0,0 1,0-1,1 0,-1 0,0 1,0-1,0 0,0 0,0 1,1-1,-1 0,0 1,0-1,0 0,0 1,0-1,0 0,0 1,0-1,0 0,30-21,273-276,-339 338,171-178,-113 121,1 1,1 1,0 2,1 0,0 1,4 1,-5 3</inkml:trace>
  <inkml:trace contextRef="#ctx0" brushRef="#br0" timeOffset="2402.945">1515 431,'2'-2,"0"0,1 0,-1 0,0 1,1-1,0 1,-1 0,1-1,0 1,-1 1,1-1,0 0,0 1,0-1,0 1,0 0,0 0,0 0,0 0,0 0,-1 1,1 0,0-1,0 1,0 0,-1 0,1 0,0 1,-1-1,1 1,-1-1,1 1,-1 0,0 0,1 1,73 82,-29-9,-4 2,-3 2,-4 2,-3 1,9 42,-33-101,-1 0,-1 1,-1 0,-1 0,-1 1,-2-1,0 1,-2 17,0-41,0 0,-1 0,1 0,0 0,-1 0,1 0,-1 0,1 0,-1 0,0 0,0 0,0 0,0 0,0-1,0 1,-1 0,1-1,-1 1,1-1,-1 1,1-1,-1 0,0 0,0 0,1 0,-1 0,0 0,0 0,0 0,0-1,0 1,0-1,0 0,0 1,-1-1,1 0,0 0,0-1,0 1,0 0,0-1,0 1,0-1,-1 0,-85-41,43 4,1-3,2-1,2-2,2-2,-5-10,-46-53,56 68,-3 1,-1 2,-1 1,-3 3,0 1,-2 2,-2 2,-10-4,5 6,-1 1,-1 3,-1 2,-1 3,-1 2,0 2,-1 3,-29-1,38 14,46-2,0 0,0 0,0 0,1 0,-1 0,0 1,0-1,1 0,-1 0,0 1,1-1,-1 0,0 1,1-1,-1 0,0 1,1-1,-1 1,1-1,-1 1,1 0,-1-1,1 1,-1-1,1 1,0 0,-1 0,1-1,0 1,-1 0,1-1,0 1,0 0,0 0,0-1,0 1,0 0,0 0,0 0,0-1,0 1,0 0,0 0,1-1,-1 1,0 0,0-1,1 1,-1 0,1-1,-1 1,0 0,1-1,-1 1,1-1,0 1,-1-1,9 10,1-2,0 0,1 0,-1 0,2-1,-1-1,1 0,-1-1,2 0,1 0,-4-1,103 41,-73-32,1 2,-2 1,0 2,-1 2,-1 1,-1 2,-2 2,0 1,-1 2,5 7,-25-20,-1 1,0 0,-1 1,-1 1,0 0,-1 0,-2 1,1 0,-2 1,13 30,-47-79,-16-17,-3 2,-1 2,-2 2,-2 3,-1 1,-2 3,-1 3,-2 2,-1 2,-58-16,6 15,111 27,-1 0,0 0,1 0,-1 0,1 0,-1 0,1 1,-1-1,0 0,1 0,-1 1,1-1,-1 0,1 1,-1-1,1 0,0 1,-1-1,1 1,-1-1,1 1,0-1,-1 1,1-1,0 1,0-1,-1 1,1-1,0 1,0 0,0-1,0 1,0-1,0 1,0 0,0-1,0 1,0-1,0 1,0 0,0-1,0 1,1-1,-1 1,0-1,0 1,1-1,-1 1,0-1,1 1,-1-1,0 1,1-1,-1 1,1-1,-1 0,1 1,-1-1,26 34,-25-33,59 57,2-2,3-3,2-2,59 32,-46-30,-61-40,96 50,-114-63,-1 0,1 0,-1 1,1-1,-1 0,1 0,-1 0,1 0,0 0,-1 0,1 0,-1 0,1 0,-1 0,1-1,-1 1,1 0,-1 0,1 0,-1-1,1 1,-1 0,1 0,-1-1,1 1,-1-1,0 1,1 0,-1-1,0 1,1-1,-1 1,0-1,1 1,-1 0,0-1,0 0,0 1,1-1,-1 1,0-1,0 1,0-1,0 1,0-1,0 1,0-1,0 1,0-1,0 0,-1 1,1-1,0 1,0-1,0 1,-1-1,1 1,0-1,0 1,-1 0,1-1,-18-33,-161-145,121 128,-3 2,-1 3,-2 3,-3 2,-1 4,-1 2,-49-15,93 41,11 3,0 1,0 0,0 1,-1 1,1 0,-1 1,0 0,0 1,-1 1,16 0,0 0,1 0,-1 0,0 0,1 1,-1-1,0 0,1 0,-1 0,0 0,1 1,-1-1,0 0,0 0,1 1,-1-1,0 0,0 0,0 1,1-1,-1 0,0 1,0-1,0 0,0 1,0-1,0 0,1 1,-1-1,0 0,0 1,0-1,0 0,0 1,0-1,0 1,-1-1,1 0,0 1,0-1,0 0,0 1,0-1,0 0,-1 0,1 1,0-1,0 0,-1 1,1-1,0 0,0 0,-1 0,1 1,0-1,0 0,-1 0,1 0,0 1,-1-1,1 0,0 0,-1 0,1 0,0 0,-1 0,1 0,29 20,-25-18,258 135,4 22,-148-116,-137-59,-269-145,-3 28,241 111,49 22,1 0,-1 0,1 0,-1 0,1 0,-1 0,1 0,-1-1,1 1,0 0,-1 0,1-1,-1 1,1 0,-1 0,1-1,0 1,-1 0,1-1,0 1,-1 0,1-1,0 1,0-1,-1 1,1-1,0 1,0-1,0 1,-1-1,1 1,0 0,0-1,0 1,0-1,0 1,0-1,0 1,0-1,0 1,0-1,1 1,-1-1,0 1,0-1,0 1,1-1,-1 1,0-1,0 1,1 0,-1-1,0 1,1 0,-1-1,0 1,1 0,-1-1,1 1,-1 0,0 0,1-1,-1 1,1 0,-1 0,1 0,-1 0,1-1,-1 1,1 0,38-11,135-11,0 8,1 8,29 9,-126-3,-35 3,-1 2,-1 1,1 2,-1 2,19 8,-1-1,167 26,-197-40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1068,'19'-23,"43"-48,-3-3,34-58,-71 92,-17 64,14 153,40 382,-60-269,-7-262,8-28,0 0,0-1,0 1,0 0,0-1,0 1,0 0,0-1,0 1,0 0,0-1,0 1,0 0,0-1,0 1,-1 0,1-1,0 1,0 0,0-1,-1 1,1 0,0 0,0-1,-1 1,1 0,0 0,0 0,-1-1,1 1,0 0,-1 0,1 0,0 0,-1 0,1 0,0 0,-1-1,1 1,0 0,-1 0,1 0,0 0,-1 0,1 1,0-1,-1 0,1 0,0 0,-1 0,1 0,0 0,0 0,-1 1,1-1,0 0,-1 0,1 1,-7-201,8 179,5-50,3 1,3 0,3 1,4 0,2 2,3 0,10-14,-14 34,2 0,3 2,1 0,2 2,2 0,25-24,-52 64,0 0,0 0,0 1,1 0,-1-1,0 1,1 0,0 1,-1-1,1 1,0-1,0 1,0 0,0 1,0-1,0 1,0-1,0 1,0 1,0-1,0 0,0 1,0 0,0 0,0 0,0 0,0 1,-1 0,1-1,-1 1,1 1,-1-1,0 0,1 1,-1 0,-1-1,1 1,0 0,-1 1,1-1,-1 0,0 1,1 3,6 5,-1 0,0 1,-1 1,-1-1,0 1,-1 0,-1 0,0 1,-1-1,0 1,-1 0,-1-1,0 1,-1 0,0 0,-2 0,0 0,0 0,-1-1,-1 1,-1-1,0 0,0 0,-2-1,0 1,0-5,-1-2,0 1,-1-1,0 0,0-1,0 0,0-1,-1 0,0 0,0-1,-1 0,1-1,-1 0,0 0,0-2,1 1,-1-1,0-1,0 0,0 0,0-1,0-1,0 1,0-2,0 0,1 0,0-1,-7-3,13 5,1 0,-1 0,1 0,0-1,-1 0,1 1,1-1,-1 0,0 0,1 0,-1-1,1 1,0-1,0 1,0-1,1 0,-1 0,1 0,0 1,0-1,0 0,1-1,0 1,-1-1,4-13</inkml:trace>
  <inkml:trace contextRef="#ctx0" brushRef="#br0" timeOffset="703.32">1525 673,'-52'22,"2"2,0 2,2 3,1 1,-39 34,78-58,0 1,0 0,1 0,0 1,0 0,1 0,0 1,0-1,1 1,0 0,1 1,0-1,1 1,-1 0,-1 10,5-18,0 0,0 0,0 1,0-1,0 0,1 0,-1 0,1 0,-1 1,1-1,0 0,0 0,0 0,0 0,0-1,0 1,0 0,1 0,-1-1,0 1,1 0,0-1,-1 0,1 1,0-1,0 0,0 0,0 0,0 0,0 0,0-1,0 1,0 0,0-1,0 0,0 1,1-1,-1 0,0 0,0 0,0-1,1 1,95-19,-55-2,-2-2,0-1,-2-3,-1-1,-1-1,19-21,-28 27,-27 22,-1-1,1 1,0 0,-1-1,1 1,0 0,0 0,-1 0,1 0,0 0,0 0,0 0,1 0,-1 0,0 0,0 1,0-1,1 0,-1 1,0-1,0 1,1-1,-1 1,1 0,-1 0,0-1,1 1,-1 0,1 0,-1 0,0 1,1-1,-1 0,1 0,-1 1,0-1,1 1,-1-1,0 1,0 0,1-1,-1 1,0 0,0 0,0 0,0 0,0 0,0 0,0 0,0 0,9 38,-9-31,-1-1,1 1,1-1,0 1,0-1,0 0,1 0,0 0,0 0,0-1,1 1,0-1,1 0,-1 0,1 0,0-1,1 0,-1 0,1 0,0 0,1-1,-1 0,0 0,1-1,2 1,0-2,0-1,0 0,1-1,-1 0,0 0,0-1,1 0,-1 0,0-1,0 0,0-1,-1 0,1-1,-1 0,1 0,-1 0,0-1,5-4,122-118,-89 67,-3-1,-3-2,-3-2,-3-1,-2-2,-4-1,9-38,-28 85,-1-1,-1 0,-1-1,-1 0,-1 0,-1 0,-1 0,-2 0,0-2,0 25,1 0,-1 0,0-1,0 1,0 0,0 0,0 0,0 0,0-1,0 1,-1 0,1 0,0 0,-1 0,1 0,-1-1,1 1,-1 0,1 0,-1 0,0 1,1-1,-1 0,0 0,0 0,0 0,0 1,0-1,0 0,0 1,0-1,0 1,0-1,0 1,0-1,0 1,0 0,0 0,-1-1,1 1,0 0,0 0,0 0,-1 0,1 1,0-1,0 0,0 0,0 1,0-1,0 0,-1 1,1-1,0 1,0 0,0-1,0 1,1 0,-1 0,0-1,0 1,0 0,1 0,-1 0,0 0,1 0,-1 0,1 0,-1 0,-13 22,1 0,1 1,2 0,0 1,1 0,2 1,0-1,2 2,1-1,1 0,1 1,1-1,2 10,1 448,15-385,-22-121,0 5</inkml:trace>
  <inkml:trace contextRef="#ctx0" brushRef="#br0" timeOffset="1217.073">2004 447,'114'-14,"-75"12,0-2,0-1,0-2,-1-2,0-1,-1-3,0 0,29-17,-38 10,-1-2,0-1,-2 0,0-3,-2 0,-1-1,-1-1,9-17,14-16,-12 27,-31 33,-1 1,1-1,-1 1,1-1,0 1,-1 0,1-1,0 1,0 0,-1 0,1 0,0-1,0 1,-1 0,1 0,0 0,0 0,-1 0,1 0,0 0,0 1,-1-1,1 0,0 0,0 0,-1 1,1-1,0 0,-1 1,1-1,0 1,-1-1,1 1,-1-1,1 1,-1-1,1 1,-1 0,1-1,-1 1,1-1,-1 1,0 0,0 0,1-1,-1 1,0 0,0 0,0-1,0 1,1 0,-1 0,0-1,-1 1,1 0,0 0,0-1,0 1,0 0,0 17,0 1,0-1,-2 0,-1 1,0-1,-1 0,-1 0,0-1,-5 10,-5 18,15-42,-18 53,3 0,2 1,3 1,-2 50,12-105,7 102,-6-102,0 0,0 0,0-1,0 1,0 0,0-1,1 1,-1-1,1 1,0-1,0 0,0 0,0 0,0 0,0 0,1 0,-1 0,1-1,-1 1,1-1,-1 0,1 0,0 0,0 0,-1 0,1-1,0 1,0-1,0 0,0 1,0-1,0-1,2 1,9-3,-1-1,0 0,0-1,0-1,0 0,-1 0,0-1,0-1,-1 0,0-1,0 0,-1 0,5-7,32-23,-46 37,-1 1,1 0,0-1,0 1,0 0,1 0,-1 0,0 0,0 0,1 0,-1 0,0 1,1-1,-1 0,1 1,-1-1,1 1,-1 0,1-1,-1 1,1 0,-1 0,1 0,0 0,-1 0,1 0,-1 0,1 1,-1-1,1 1,-1-1,1 1,-1-1,1 1,-1 0,0 0,1-1,-1 1,0 0,0 0,0 1,1-1,-1 0,0 0,-1 0,1 1,0-1,2 11,0-1,-1 1,-1-1,0 1,0 0,-1 0,-1-1,0 1,-1 2,1-3,-1 0,2 1,-1-1,2 0,0 1,0-1,1 0,0 1,4 9,20 8,-11-20</inkml:trace>
  <inkml:trace contextRef="#ctx0" brushRef="#br0" timeOffset="9338.205">1045 2084,'-46'15,"0"2,1 1,1 3,1 2,1 1,-7 8,-41 32,-343 227,417-281,9-7,0 0,1 0,0 1,0 0,0 0,0 1,1-1,-1 1,1 1,0-1,1 1,-1 0,-2 6,6-11,1 0,0 0,0 0,0 0,0 0,0 1,0-1,0 0,0 0,0 0,1 0,-1 0,0 1,1-1,-1 0,1 0,-1 0,1 0,0 0,-1 0,1 0,0-1,0 1,0 0,-1 0,1-1,0 1,0 0,0-1,0 1,0-1,0 1,1-1,-1 1,0-1,0 0,0 0,0 1,0-1,1 0,51 6,-50-6,220-20,-136 11,0 4,84 6,-70 0,142 28,-241-29,0 0,0 0,-1 0,1 0,0 0,0-1,0 1,-1-1,1 1,0-1,0 0,-1 1,1-1,-1 0,1 0,-1 0,1 0,-1 0,1-1,-1 1,0 0,0-1,0 1,0-1,0 1,0-1,0 1,0-1,0 0,-1 1,1-1,-1 0,1 0,-1 1,0-1,0 0,0 0,0 0,0 1,0-1,0 0,0 0,-1 0,1 0,-32-80,31 80,-145-228,-55-53,150 189,51 93,0 0,0 0,0 0,1 1,-1-1,0 0,0 0,1 1,-1-1,1 0,-1 1,0-1,1 0,-1 1,1-1,0 0,-1 1,1-1,-1 1,1-1,0 1,-1 0,1-1,0 1,0 0,-1-1,1 1,0 0,0 0,-1 0,1-1,0 1,0 0,0 0,-1 0,1 0,0 1,0-1,0 0,-1 0,1 0,0 1,0-1,-1 0,1 1,0-1,-1 0,1 1,0-1,-1 1,1-1,0 1,-1 0,1-1,-1 1,1-1,-1 1,0 0,1 0,-1-1,0 1,1 0,-1 0,0 0,16 11</inkml:trace>
  <inkml:trace contextRef="#ctx0" brushRef="#br0" timeOffset="13536.933">2033 2055,'-9'-6,"0"0,0 0,-1 1,1 0,-1 0,0 1,-1 1,1-1,-1 2,1 0,-1 0,0 1,1 0,-1 0,0 1,0 1,0 0,1 1,-1 0,0 0,1 1,0 0,-1 1,1 1,1-1,-1 1,1 1,0 0,-6 4,12-7,-1-1,1 0,-1 1,1 0,0 0,0 0,0 0,1 0,-1 1,1-1,0 1,-1 0,2-1,-1 1,0 0,1 0,0 0,0 1,0-1,0 0,1 0,-1 0,1 1,0-1,1 0,-1 0,1 1,-1-1,1 0,1 0,-1 0,1 2,78 103,-69-98,-1 1,0 0,0 0,-1 1,-1 0,0 1,-1 0,0 0,-1 0,-1 1,0 2,-1-1,-2 1,0-1,-1 0,0 1,-2-1,0 1,0-1,-4 13,4-25,0 1,0 0,-1 0,0 0,1-1,-2 1,1-1,0 0,-1 1,0-1,0 0,0-1,0 1,-1 0,0-1,1 0,-1 0,0 0,-1 0,1-1,0 1,-1-1,1 0,-1-1,0 1,0-1,1 0,-1 0,0 0,-2-1,-8 0,1-1,-1-1,1 0,0-1,0-1,0 0,0-1,0 0,1-1,0-1,-7-5,18 12,0-1,0 0,-1-1,1 1,0 0,1-1,-1 1,0-1,0 1,1-1,-1 0,1 0,-1 0,1 0,0 0,-1 0,1 0,0 0,1 0,-1 0,0-1,1 1,-1 0,1-1,0 0,5-7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5:33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1672 1612,'18'-1,"0"1,1 1,-1 1,-1 0,1 2,0 0,-1 0,1 2,-2 0,1 1,0 1,-1 0,1 2,191 138,-30 4,-34-15,-52 25,69 44,-64-21,-28-46,-61-126,4 9,-29-35,-107-128,97 111,-1 0,-1 2,-1 1,-2 1,-23-14,-105-94,-79-194,109 216,97 87,0-2,2-2,1-1,1-1,2-1,-14-23,-55-55,97 110,-1 1,0-1,0 0,1 0,-1 0,0-1,0 1,1 0,-1 0,0 0,0 0,1 0,-1 0,0 0,0 0,1 0,-1-1,0 1,0 0,1 0,-1 0,0-1,0 1,0 0,0 0,1 0,-1-1,0 1,0 0,0 0,0-1,0 1,0 0,0 0,0-1,0 1,0 0,0 0,0-1,0 1,0 0,0-1,0 1,0 0,0 0,0-1,0 1,0 0,0 0,0-1,0 1,-1 0,1 0,26 9,21 12,-2 1,0 3,-1 1,-2 3,-1 1,10 11,202 202,-51-84,-181-143,-1 2,-1 0,0 1,-1 1,-2 0,0 2,-1 0,-1 0,-1 1,5 16,-13-31,155 228,-123-175,-62-69,-216-217,146 123,63 64,-1 1,-3 2,0 1,-3 3,0 0,-9-2,-149-112,-50-91,248 236,-1 0,0-1,1 1,-1 0,1 0,-1 0,0 0,1 0,-1 0,0-1,1 1,-1 0,0 0,1 0,-1-1,0 1,0 0,1-1,-1 1,0 0,0 0,0-1,1 1,-1 0,0-1,0 1,0-1,0 1,0 0,1-1,-1 1,0 0,0-1,0 1,0-1,0 1,0 0,-1-1,1 1,0 0,0-1,0 1,0 0,0-1,41 16,-40-14,52 23,0 2,-3 3,0 2,28 23,117 135,38 68,-74-94,-155-157,0 0,0 0,0 1,-1-1,0 1,0 0,-1 0,0 0,0 1,0-1,-1 0,0 1,-1-1,0 7,11 54,-7-60,-11-34,-6 0,-1 0,-2 1,0 1,-2 0,0 2,-2 0,0 1,-17-13,30 27,-35-33,5 6,1-2,3-1,0-1,3-2,-5-10,-95-177,114 204,-1 1,0 1,-2 0,-1 1,-1 1,0 1,-1 1,-1 1,-17-9,-123-110,162 133,-1 1,1 0,-1-1,1 1,0 0,-1 0,0 0,1 0,-1 0,0 1,1-1,-1 0,0 1,0 0,0-1,0 1,1 0,-1 0,0 0,0 0,0 0,0 0,0 0,1 1,-1-1,0 1,0-1,0 1,-8 9</inkml:trace>
  <inkml:trace contextRef="#ctx0" brushRef="#br0" timeOffset="21376.026">1616 144,'-74'29,"-256"77,245-83,-68 29,151-52,1 1,0 0,-1-1,1 1,0 0,-1 0,1 0,0 0,0 0,0 0,0 0,0 1,0-1,0 0,1 0,-1 1,0-1,1 1,-1-1,1 1,-1-1,1 1,-1-1,1 1,0-1,0 1,0-1,0 1,0-1,0 1,1-1,-1 1,0-1,1 1,-1-1,1 1,-1-1,1 0,0 1,0-1,0 0,-1 1,1-1,0 0,1 0,-1 0,58 48,339 153,-280-133,-117-68,0 0,-1 0,1 0,-1 0,1 0,0 0,0-1,-1 1,1 0,0 0,0-1,0 1,0-1,0 1,0-1,0 1,0-1,0 1,0-1,0 0,0 0,0 0,0 1,0-1,1 0,-1 0,0 0,0-1,0 1,0 0,0 0,0-1,0 1,0 0,0-1,0 1,0-1,0 1,0-1,0 0,0 1,0-1,-1 0,1 0,0 0,0 1,-1-1,1 0,-1 0,1 0,-1 0,1-1,15-100,27-108,-33 168,-2 0,-1-1,-2 0,-3 0,-1 0,-2 0,-3-14,-13-5,17 88,5-7</inkml:trace>
  <inkml:trace contextRef="#ctx0" brushRef="#br0" timeOffset="21992.503">2547 398,'-56'-17,"-1"3,35 7,0 2,-1 0,1 1,-1 2,0 0,-13 1,32 1,-1 0,0 1,1-1,-1 1,1 0,-1 0,1 1,0-1,0 1,-1 0,1 0,0 0,0 1,1-1,-1 1,1 0,-1 0,1 0,0 1,0-1,0 1,0 0,1 0,0 0,0 0,0 0,0 0,0 0,1 1,0-1,0 1,0-1,0 1,1-1,0 1,0-1,0 1,0 0,1-1,0 4,34 78,-29-77,-1 0,0 0,0 0,-1 1,-1-1,1 1,-2 0,1 0,-1 0,-1 1,0-1,0 0,-1 0,0 1,-1-1,0 0,-1 1,-2 9,0-16,-1 1,1-1,-1 0,1-1,-1 1,-1-1,1 0,0 0,-1 0,1-1,-1 0,0 0,1 0,-1-1,0 0,0 0,0 0,0-1,0 0,0 0,0-1,-1 0,2 0,-6-1,-5 1,3 1,-1-1,1 0,0-1,0-1,0 0,0-1,1 0,-1-1,1 0,0-1,0 0,1-1,0-1,0 1,1-2,-1 0,10 8,0-1,-1 1,1-1,0 1,0-1,0 0,1 1,-1-1,0 0,0 0,1 0,-1 1,1-1,0 0,0 0,-1 0,1 0,0 0,1 0,-1 0,0 0,0 0,1 1,-1-1,1 0,0 0,0 0,-1 1,1-1,0 0,0 1,1-1,-1 1,0-1,0 1,1 0,-1-1,1 1,-1 0,1 0,15-12</inkml:trace>
  <inkml:trace contextRef="#ctx0" brushRef="#br0" timeOffset="22412.121">2744 793,'2'5,"0"0,0 0,1 0,-1 0,1 0,0-1,1 1,-1-1,1 0,0 0,0 0,0-1,4 4,3 4,157 105,-169-116,1 0,-1 1,0-1,1 0,-1 0,0 1,1-1,-1 0,0 1,1-1,-1 1,1-1,-1 1,0-1,1 1,-1-1,1 1,0-1,-1 1,1 0,-1-1,1 1,0 0,0-1,-1 1,1 0,0 0,0-1,0 1,0 0,0 0,0-1,0 1,0 0,0-1,0 1,0 0,0 0,0-1,1 1,-1 0,0-1,1 1,-1 0,0-1,1 1,-1 0,1-1,-1 1,1-1,-1 1,1-1,-1 1,1-1,0 1,-1-1,1 0,0 1,-1-1,1 0,0 0,-1 1,1-1,0 0,0 0,-18 2</inkml:trace>
  <inkml:trace contextRef="#ctx0" brushRef="#br0" timeOffset="22595.954">2518 991,'48'34,"21"10,3 4,-6-8,-13-9</inkml:trace>
  <inkml:trace contextRef="#ctx0" brushRef="#br0" timeOffset="23473.71">3704 1132,'-36'26,"0"2,2 1,1 1,1 2,2 2,1 0,1 4,-138 174,310-389,-130 165,26-27,2 2,2 2,1 2,2 2,49-24,-95 54,1 0,-1 0,1 0,0 0,-1 1,1-1,0 0,0 1,-1 0,1-1,0 1,0 0,0 0,-1 0,1 0,0 0,0 0,0 1,-1-1,1 0,0 1,0 0,-1-1,1 1,0 0,-1 0,1 0,-1 0,1 0,-1 0,0 0,1 1,-1-1,0 0,0 1,0-1,0 1,0 0,0-1,0 1,-1 0,1-1,-1 1,1 0,-1 0,1-1,-1 1,0 0,0 0,0 0,0 1,1 14,-2 1,1-1,-2 0,0 1,-1-1,-1 0,-1 0,0 0,-1-1,-5 8,-3 17,5-21,0-5</inkml:trace>
  <inkml:trace contextRef="#ctx0" brushRef="#br0" timeOffset="24177.185">4325 1696,'-220'40,"-99"33,208-49,112-24,0 0,-1 1,1-1,0 1,0-1,0 1,-1-1,1 1,0-1,-1 1,1 0,-1 0,1-1,-1 1,1 0,-1 0,1-1,-1 1,0 0,1 0,-1 0,0 0,0 0,0 0,1-1,-1 1,0 0,0 0,0 0,-1 0,1 0,0 0,0 0,0 0,-1-1,1 1,0 0,-1 0,1 0,-1-1,1 1,-1 0,1 0,-1-1,1 1,-1 0,0-1,0 1,1-1,-1 1,0-1,0 1,1-1,-1 1,0-1,0 0,0 0,0 1,0-1,0 0,1 0,-1 0,0 0,0 0,0 0,0 0,0 0,0 0,182 116,-155-97,-2 1,0 1,-2 0,0 2,-1 1,-1 1,11 19,-31-43,1 0,0 0,-1 0,1 0,0 0,0 0,-1 0,1-1,0 1,0 0,0 0,0-1,0 1,0 0,0-1,0 1,1-1,-1 0,0 1,0-1,0 0,0 0,1 0,-1 0,0 1,0-2,0 1,1 0,-1 0,0 0,0-1,0 1,0 0,1-1,-1 1,0-1,0 1,0-1,0 0,0 1,0-1,0 0,-1 0,1 0,0 0,0 0,-1 0,1 0,0 0,-1 0,1 0,-1 0,1 0,-1 0,1-1,30-65,-20 31,-2 0,-2 0,-1-1,-2 0,-1-12,7-168,-7 201,-4 12,1 1,0-1,0 1,0-1,1 1,-1-1,1 1,0-1,0 1,0-1,0 1,1 0,-1 0,1 0,0-1,0 2,0-1,0 0,0 0,1 1,-1-1,1 1,0 0,0 0,0 0,0 0,0 0,0 1,0-1,1 1,-1 0,0 0,3-1,9 5</inkml:trace>
  <inkml:trace contextRef="#ctx0" brushRef="#br0" timeOffset="25446.714">4889 2289,'0'-3,"0"-1,0 1,0-1,-1 1,0 0,0-1,0 1,0-1,0 1,-1 0,1 0,-1 0,0 0,0 0,0 0,0 0,-1 1,1-1,-1 1,1 0,-1-1,0 1,0 1,0-1,0 0,0 1,-1-1,1 1,0 0,-1 0,1 0,-3 0,-122-5,101 7,-10 0,21-2,1 0,0 1,0 1,0 0,0 2,0-1,0 2,0 0,1 1,0 0,0 1,0 0,-11 8,18-8,-1 0,1 1,0 0,1 0,-1 1,2 0,-1 0,1 0,0 0,1 1,0 0,0 0,1 0,0 1,0-1,1 1,1-1,0 1,0 0,0-1,1 1,1 0,0 0,-2-1,1 0,0 0,1 0,0 0,0 0,1 0,0 0,0 0,1-1,0 1,1-1,0 0,0 0,1 0,0 0,0-1,1 0,0 0,0 0,0-1,1 0,5 4,3 0,0-2,0 1,0-2,1 0,0-1,0 0,1-1,0-1,-1-1,1 0,1-1,-1-1,0-1,15-1,-12 2,0 0,-1-1,1-1,-1-1,1-1,-1 0,0-1,0-2,0 0,-1-1,0 0,0-2,0 0,-2-1,10-6,-21 10,1 0,-1 0,0-1,-1 0,0 1,0-1,0-1,-1 1,0-1,0 1,-1-1,0 0,0 0,-1 0,0 0,0 0,-1 0,0 0,0 0,-1 0,0 0,-1 0,0 0,-1-3,-4-14,-2 1,-1 0,-1 0,-1 1,-1 0,0 1,-2 0,8 13,0-1,-1 1,0 0,0 1,0 0,-1 0,-1 1,1 0,-1 0,0 1,-1 1,-7-4,-6 1</inkml:trace>
  <inkml:trace contextRef="#ctx0" brushRef="#br0" timeOffset="32144.604">4409 2317,'0'-4,"0"-1,0 1,0 0,1-1,0 1,-1 0,1-1,1 1,-1 0,1 0,-1 0,1 0,0 0,1 0,-1 1,1-1,-1 1,1-1,0 1,1 0,-1 0,0 1,1-1,-1 1,1-1,0 1,0 0,3-1,-3 1,0 0,1 0,-1 0,0 1,1 0,0-1,-1 2,1-1,0 0,-1 1,1 0,0 0,0 0,-1 1,1 0,0 0,-1 0,1 0,-1 1,1-1,-1 1,0 1,0-1,0 0,0 1,0 0,0 0,-1 0,1 0,-1 1,0-1,0 1,0 0,-1 0,1 0,-1 0,0 0,0 0,0 1,-1-1,1 5,11 68,-11-60,0-1,0 0,2 1,0-1,1-1,0 1,2-1,-1 0,9 13,-12-23,1 0,-1 0,1 0,0-1,0 1,0-1,1 0,0-1,-1 1,1-1,0 0,1 0,-1 0,1-1,-1 1,1-2,0 1,-1 0,1-1,0 0,1-1,86 18,-73-14</inkml:trace>
  <inkml:trace contextRef="#ctx0" brushRef="#br0" timeOffset="34161.032">1616 1640,'4'-6,"-17"21,-75 151,-66 85,1 114,10-95,79-77,-106 105,152-255,-1-1,-3 0,-1-2,-2-1,-5 4,14-24,1 0,1 1,1 0,1 1,1 1,-4 9,-135 275,71-46,67-238,-1-1,-1 0,-1-1,0 0,-2-1,-3 2,-104 168,-8-61,121-110,17-15</inkml:trace>
  <inkml:trace contextRef="#ctx0" brushRef="#br0" timeOffset="36178.496">176 4632,'1'-3,"0"-1,1 1,-1 0,1 0,0 0,0 0,0 0,0 1,1-1,-1 1,1-1,-1 1,1 0,0 0,0 0,0 0,0 0,3 0,3-4,205-131,116-104,10 16,-157 86,-11 15,48-7,-34 3,-7 20,-30 23,4-6,91-47,-33-4,-173 118,-28 17</inkml:trace>
  <inkml:trace contextRef="#ctx0" brushRef="#br0" timeOffset="79577.561">1784 2515,'8'-5,"-8"5,0 1,0-1,0 0,1 0,-1 1,0-1,0 0,0 0,1 0,-1 0,0 1,1-1,-1 0,0 0,0 0,1 0,-1 0,0 0,1 0,-1 0,0 0,0 0,1 0,-1 0,0 0,1 0,-1 0,0 0,1 0,-1 0,0 0,0 0,1 0,-1 0,0-1,1 1,-38 55,-3-1,-1-3,-3-1,-19 15,-64 67,126-131,0-1,0 1,1 0,-1-1,0 1,0 0,0 0,0 0,1-1,-1 1,0 0,1 0,-1 0,1 0,-1 0,1 0,0 1,-1-1,1 0,0 0,0 0,-1 0,1 0,0 0,0 1,0-1,1 0,-1 0,0 0,0 0,1 0,-1 0,0 1,1-1,-1 0,1 0,0 0,-1 0,1-1,0 1,-1 0,1 0,0 0,0 0,0-1,0 1,0 0,0-1,0 1,0-1,0 1,0-1,0 0,0 1,0-1,0 0,0 0,0 1,1-1,-1 0,0 0,0 0,0-1,0 1,0 0,1 0,-1-1,286 1,-254 7,-32-6,1 1,0-1,0 0,-1 0,1 0,0 0,0-1,0 1,0 0,0-1,0 1,0-1,0 0,1 0,-1 0,0 0,0 0,0 0,0 0,0-1,0 1,0-1,0 1,0-1,0 0,0 0,0 0,0 0,0 0,-1 0,1-1,-1 1,1-1,-1 1,1-1,-1 1,0-1,1 0,-1 0,0 1,0-1,0 0,-1 0,1 0,0 0,-1 0,1 0,-1 0,0-1,0 1,-28-112,1 26,-3-79,24 140,-1 2</inkml:trace>
  <inkml:trace contextRef="#ctx0" brushRef="#br0" timeOffset="80011.524">2067 2571,'-12'13,"1"1,0 0,1 1,1 0,0 0,1 1,1 0,0 0,1 1,-1 9,5-22,1 0,0 0,0 1,0-1,0 1,1-1,0 0,0 1,0-1,0 1,1-1,0 1,0-1,0 0,0 1,1-1,0 0,-1 0,2 0,-1 0,0 0,1-1,0 1,-1-1,1 0,1 1,-1-1,0-1,1 1,0 0,-1-1,1 0,0 0,0 0,0 0,1-1,0 1,6 0,1 0,-1-1,1 0,-1-1,1 0,-1-1,1 0,-1-1,1 0,-1-1,0 0,0-1,0 0,-1-1,0 0,1-1,-2 0,1 0,-1-1,0 0,0-1,-1 0,0 0,0-1,-1 0,0 0,-1-1,0 0,0 0,-1 0,-1-1,1 1,-2-1,2-8,-2 10,-2 0,1-1,-1 1,-1 0,0-1,0 1,0 0,-1-1,-1 1,0 0,0 0,-1 0,0 0,0 0,-1 1,0-1,-1 1,0 0,0 1,-4-5,6 9,0 0,-1 1,0 0,1 0,-1 0,0 0,0 0,0 1,0 0,0 0,0 0,-1 0,1 1,0-1,0 1,-1 0,1 0,0 1,0-1,0 1,-1 0,1 0,0 1,-3 1,-16 6</inkml:trace>
  <inkml:trace contextRef="#ctx0" brushRef="#br0" timeOffset="80408.68">2039 2684,'15'-9,"8"-9,7 0,2 2,-5 9,-1 5,-1 4,1 5,0 3,-4 3,-11 0,-7-2</inkml:trace>
  <inkml:trace contextRef="#ctx0" brushRef="#br0" timeOffset="80748.827">2208 3164,'-5'-9,"4"-9,1-5,1-4,0 2</inkml:trace>
  <inkml:trace contextRef="#ctx0" brushRef="#br0" timeOffset="81645.515">1757 2346,'0'-5,"-5"-1,-6-1,-2-2,-3-1,2-3,-3 0,-2 3,-4-2,-1 1,2-2,0 1,0-2,-2 1,3 7,1 6,4 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1356,'4'-3,"146"-83,91-73,-197 127,-2-2,-1-2,-2-1,-2-2,-1-2,-2-2,13-24,-32 45,-1-1,-2-1,0 0,-2 0,0-2,-2 1,-1-1,0 0,-2 0,-2-1,0 1,-1-21,-2 41,0 1,-1 0,1-1,-1 1,0 0,-1 0,1-1,-1 1,0 0,0 1,-1-1,0 0,1 1,-1-1,-1 1,1 0,-1 0,1 0,-1 0,0 1,-1 0,1 0,-1 0,1 0,-1 0,0 1,0 0,0 0,0 1,0-1,0 1,0 0,-1 0,1 1,0 0,-1-1,1 2,0-1,-1 1,1 0,-3 1,-16 5,1 2,1 0,0 2,0 1,1 0,0 1,1 2,1 0,0 1,1 0,1 2,-9 12,9-14,1 1,1 1,0 1,1 0,1 1,1 0,1 1,0 1,2-1,0 2,2-1,1 1,0 0,2 0,0 1,2-1,0 1,2 0,1-1,1 7,4-15,0-1,0 0,2-1,-1 1,2-1,0-1,0 0,1 0,1-1,0 0,0-1,1 0,1-1,-1 0,1-1,1-1,-1 0,1 0,1-2,-1 1,1-2,0 0,0-1,0 0,0-2,7 1,9-1,0 0,0-2,0-2,0-1,0-1,-1-1,0-2,0-1,-1-1,0-2,-1-1,0-1,-1-1,-1-2,0 0,-2-2,0-1,3-4,-18 16,-1 0,0 0,0 0,-1-1,0-1,-1 1,0-1,0 0,-1 0,0-1,-1 1,0-1,-1 0,0 0,-1-1,0 1,-1 0,0-1,-1 1,0-1,-1-3,1 12,-1 1,0-1,0 0,0 1,0-1,0 1,0 0,0-1,-1 1,1 0,-1 0,0 0,0 0,0 0,0 0,0 0,0 1,0-1,0 1,-1-1,1 1,-1 0,1 0,-1 0,1 1,-1-1,1 0,-1 1,0 0,1-1,-1 1,0 0,0 0,1 1,-1-1,-1 1,-86 44,78-35,0 0,1 0,0 1,1 0,0 1,1 0,1 0,0 1,0 0,1 1,1-1,0 1,1 1,0-1,1 1,1 0,1 0,0 0,0 0,2 0,0 0,1 0,0 1,3 11,1-19,0 0,1 0,0-1,0 1,0-1,1-1,0 1,1-1,-1 0,1-1,0 0,0 0,1-1,0 0,-1 0,1-1,1 0,-1 0,0-1,1-1,-1 0,1 0,-1 0,1-2,-1 1,1-1,-1 0,1-1,-1 0,0-1,0 1,0-2,0 0,0 0,-1 0,1-1,-1-1,36-21,-2-2,-1-2,-1-2,31-33,76-62,-146 127,36-22,-36 22,-1 1,1-1,0 1,-1-1,1 1,0 0,-1-1,1 1,0 0,-1 0,1-1,0 1,0 0,-1 0,1 0,0 0,0 0,-1 0,1 0,0 0,0 0,-1 0,1 0,0 1,-1-1,1 0,0 1,0-1,-1 0,1 1,-1-1,1 0,0 1,-1-1,1 1,-1 0,1-1,-1 1,1-1,-1 1,0 0,1-1,-1 1,0 0,1-1,-1 1,0 0,0 0,0-1,1 1,-1 0,-15 80,12-76,1 1,0 0,0 0,0 0,1 0,0 0,0 0,1 1,-1-1,1 0,1 0,-1 1,1-1,0 0,1 0,0 4,0-8,-1 0,1 0,0 0,0 0,0 0,0 0,0-1,0 1,0-1,0 1,0-1,1 0,-1 0,1 0,-1 0,1 0,-1-1,1 1,-1-1,1 1,0-1,-1 0,1 0,0 0,-1-1,1 1,-1-1,1 1,-1-1,3-1,78-29,-82 30,236-108,-236 107,0 1,0 0,0 1,1-1,-1 0,0 0,0 0,0 1,1-1,-1 1,0-1,0 1,1-1,-1 1,1 0,-1 0,0-1,1 1,-1 0,1 0,-1 0,0 1,1-1,-1 0,0 0,1 1,-1-1,0 1,1-1,-1 1,0 0,0 0,1-1,-1 1,0 0,0 0,0 0,0 0,0 0,0 0,-1 0,1 1,0-1,0 0,-1 0,1 1,-1-1,1 0,-1 1,0-1,1 0,-1 1,0-1,0 0,0 1,0-1,0 1,0 0,-35 117,55-89,-4-23</inkml:trace>
  <inkml:trace contextRef="#ctx0" brushRef="#br0" timeOffset="998.243">2964 848,'-9'-4,"0"0,0 0,0 1,0 0,0 1,-1 0,1 1,-1 0,0 0,1 1,-1 0,1 1,-1 0,1 0,-1 1,1 0,0 1,-1 0,2 0,-1 1,0 1,1-1,-1 1,1 0,1 1,-1 0,1 0,0 1,0 0,1 0,0 1,0-1,1 1,-1 2,5-9,1 1,-1-1,1 0,-1 1,1-1,-1 1,1-1,0 1,0-1,-1 1,1-1,0 1,0-1,1 1,-1-1,0 1,0-1,1 1,-1-1,1 1,0-1,-1 0,1 1,0-1,0 0,-1 0,1 1,0-1,0 0,0 0,1 0,-1 0,0 0,0 0,1-1,-1 1,0 0,1-1,-1 1,0 0,2-1,65 2,-44-10,-1-2,1 0,-2-2,1 0,-2-2,9-7,31-18,-34 21,-23 13,1 1,0 1,0-1,0 0,0 1,1 0,-1 1,1-1,-1 1,1 0,0 0,0 1,0-1,0 1,0 1,0-1,1 1,-1 0,0 1,-2 2,0 1,0 0,0 0,-1 0,0 1,1-1,-1 1,-1-1,1 1,-1 0,0 0,0 1,0-1,-1 0,0 0,0 1,0-1,-1 1,0 4,3 6,2 29,-1 1,-3 0,-2 0,-1-1,-9 43,4-22,3-23,-2 1,-1-2,-2 1,-3-1,-1-1,-1 0,-3-1,-1-1,-23 36,36-67,-1 1,0-1,0 0,-1 0,0-1,0 0,-1 0,0-1,0 0,0 0,-1-1,0 0,0 0,0-1,-1-1,0 1,1-1,-1-1,0 0,0 0,0-1,-9 0,15-2,0 1,0-1,1 1,-1-1,0 0,1 0,-1-1,1 1,0-1,-1 0,1 0,0 0,0 0,0 0,0-1,0 1,1-1,-1 0,1 0,0 0,0 0,0 0,0 0,0-1,1 1,-1 0,1-1,0 0,0 1,0-1,0-3,0-2,0 0,1 0,-1 0,2 0,-1 0,1 0,1 0,0 0,0 0,0 1,1-1,4-6,16-24,3 1,1 2,2 0,1 2,2 1,1 2,1 1,2 2,1 1,6-1,65-55,-87 67,-3 4</inkml:trace>
  <inkml:trace contextRef="#ctx0" brushRef="#br0" timeOffset="1565.647">3896 1,'-1'453,"-45"-62,-17-158,41-179,25-52,1-9</inkml:trace>
  <inkml:trace contextRef="#ctx0" brushRef="#br0" timeOffset="1820.433">3529 651,'29'-10,"18"-3,7 1,-1 2,0 3,-5-2,-5 0,0-3,-3 1,-4-3,-2 1,-3-2,-2 1,-1-1,-4 2</inkml:trace>
  <inkml:trace contextRef="#ctx0" brushRef="#br0" timeOffset="2116.021">4347 85,'-89'439,"59"-312,25-112,0 1,1 0,1 0,1 0,0 0,1 0,1 0,0 1,1-1,1 0,1 0,0 0,1 0,3 7,-5-20,0 0,0 0,1 0,-1 0,1-1,-1 1,1-1,0 0,0 0,0 0,0 0,0-1,0 1,1-1,-1 1,0-1,1 0,-1-1,1 1,-1-1,1 1,-1-1,1 0,0 0,-1-1,1 1,3-1,94-31,-99 31,176-70,-177 70,0 1,1-1,-1 1,0-1,1 1,-1-1,1 1,-1 0,0 0,1 0,-1 0,1 0,-1 0,0 0,1 0,-1 1,1-1,-1 0,0 1,1 0,-1-1,0 1,0-1,1 1,-1 0,0 0,0 0,0 0,0 0,0 0,0 0,0 0,0 0,-1 0,1 1,0-1,-1 0,1 0,-1 1,1-1,-1 1,1-1,-1 0,0 1,0-1,0 1,0-1,0 0,0 1,0-1,0 1,-1-1,1 0,0 1,-1-1,-16 60,13-55,1 1,1-1,-1 1,1-1,0 1,1 0,-1 0,2-1,-1 1,0 0,1 0,1 0,-1 0,1 0,0 0,1 0,-1 0,1-1,1 1,2 5,6 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39:06.7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3547 1221,'-39'66,"3"1,4 2,2 2,3 0,4 2,-13 69,26-95,-22 99,-5-1,-28 58,54-171,3-9,-1 0,0-1,-2 0,0 0,-2-1,-8 11,20-32,1 1,0 0,-1 0,1 0,0 0,-1 0,1 0,-1-1,1 1,-1 0,0 0,1-1,-1 1,0 0,0-1,1 1,-1-1,0 1,0-1,0 1,0-1,0 1,0-1,0 0,1 0,-1 1,0-1,0 0,0 0,0 0,0 0,0 0,0 0,0-1,0 1,0 0,0 0,0-1,0 1,0 0,0-1,1 1,-1-1,0 1,0-1,0 1,1-1,-1 0,0 0,1 1,-1-1,0 0,1 0,-1 1,1-1,0 0,-1 0,1 0,0 0,-1 0,1 0,-6-173,7-141,0 311,-1 0,0 0,0 0,0 0,-1 0,1 0,-1 0,0 0,0 0,0 0,-1 0,1 1,-1-1,0 1,0-1,0 1,-1 0,1-1,-1 1,1 0,-1 1,-1-2,2 4,0 1,1-1,-1 0,0 0,1 1,-1-1,0 1,1 0,-1-1,1 1,-1 0,1 0,-1 0,1 0,0 0,-1 0,1 0,0 0,0 1,0-1,0 1,0-1,0 0,0 1,0 0,0 1,1-3,-22 39,1 2,3 0,1 1,2 0,0 9,-4 7,-142 442,155-464,22-46,0-23,-1-1,-2 0,-1-1,-2 0,5-32,-11 50,8-34,-2-1,-2 0,-3 0,-2-1,-2 1,-3-1,-7-46,-19 0,27 95,-1 0,1 1,-1-1,0 1,0-1,0 1,-1 0,1 0,-1 0,0 0,0 0,0 1,0-1,0 1,0 0,-1 0,1 0,-1 0,0 0,1 1,-1 0,0 0,0 0,0 0,-1 3,-1-1,1 1,0 1,0-1,0 1,1-1,-1 1,1 1,-1-1,1 1,0 0,0 0,1 0,-1 0,1 0,0 1,0 0,0 0,1-1,0 2,-1-1,-4 8,-20 34,2 1,2 1,3 1,2 1,2 1,2 0,-5 41,19-71,9-29,12-34,-3-2,-3-1,-2 0,-2-1,-1-1,-3 1,-1-1,-3-4,-2 23,1-9,-1 0,-2 0,-2 0,-1 0,-5-18,9 51,0 0,-1 0,1-1,-1 1,0 0,0 0,0 0,0-1,0 1,-1 0,0 1,1-1,-1 0,0 0,0 1,0-1,-1 1,1 0,-1-1,1 1,-1 1,0-1,0 0,1 0,-1 1,0 0,-1-1,1 1,0 1,0-1,0 0,-1 1,1-1,0 1,-1 0,1 0,0 0,0 1,-1-1,0 1,-6 8,1 0,0 1,0 0,1 0,1 1,0 0,0 1,1-1,0 1,1 0,-2 9,-23 51,4 0,3 2,-10 61,32-135,1 1,-1-1,1 0,-1 1,1-1,-1 1,1-1,-1 1,1-1,0 1,-1-1,1 1,0 0,-1-1,1 1,0-1,0 1,0 0,-1-1,1 1,0 0,0-1,0 1,0 0,0-1,0 1,0 0,1-1,-1 1,0 0,0-1,0 1,1-1,-1 1,0 0,1-1,-1 1,0-1,1 1,-1-1,1 1,-1-1,1 1,-1-1,1 0,-1 1,1-1,-1 0,1 1,0-1,-1 0,1 0,-1 1,1-1,0 0,51-133,-29 50,-4-1,-4 0,-3-2,-4 1,-4-74,-3 131,-3 0,0 0,-2 0,0 1,-2 0,-2 0,0 0,-1 1,-3-2,11 25,0 0,0 0,0 0,-1 0,1 1,-1-1,0 0,0 1,0-1,0 1,0 0,0-1,-1 1,1 0,-1 0,1 1,-1-1,0 0,0 1,0 0,0 0,0 0,0 0,0 0,0 0,0 1,0 0,-1 0,1-1,0 2,0-1,0 0,0 1,-1-1,1 1,0 0,0 0,0 0,0 0,1 1,-1-1,0 1,-2 2,-12 14,2 2,0 0,1 0,0 2,2-1,1 2,1 0,0 0,2 0,-4 18,-78 278,103-381,1 5,-3-1,-3 0,-2-1,-2 0,-3 1,-3-1,1 37,-1 1,-2 0,0 0,-1 1,-1-1,0 1,-2 0,-1 1,-9-17,16 33,0 1,1-1,-2 0,1 1,0 0,0-1,-1 1,1 0,-1 0,0 1,1-1,-1 0,0 1,0 0,0-1,0 1,-1 1,1-1,0 0,0 1,0-1,-1 1,1 0,0 0,0 0,-1 1,1-1,0 1,0 0,0 0,0 0,0 0,0 0,0 1,0-1,-6 5,0 0,1 0,-1 0,1 1,1 1,0-1,0 1,0 0,1 1,-3 4,-15 30,1 0,2 1,3 1,1 0,2 2,1 8,13-50,-1-1,1-1,0 1,0 0,0 0,0-1,0 1,1 0,0 0,0 0,0 0,0 0,1 0,0-1,-1 1,1 0,1 0,-1-1,0 1,2-4,-1-1,0 1,0-1,0 0,0 0,-1 0,1 0,0 0,0 0,-1 0,1-1,0 1,-1 0,1-1,-1 0,0 1,1-1,-1 0,0 0,0 1,0-1,-1 0,2-2,14-30,-1-1,-1 0,-3-1,0 0,-3 0,4-35,-7 51,-2 1,0-1,-1 1,-1-1,-1 0,-1 0,-1 0,0 1,-1-1,-2 1,0 0,-3-9,6 26,1-1,-1 1,0 0,1-1,-1 1,0 0,0 0,0 0,-1 1,1-1,0 0,-1 1,1-1,-1 1,1 0,-1 0,0 0,1 0,-1 1,0-1,0 1,0-1,0 1,1 0,-1 0,0 0,0 1,0-1,0 1,1-1,-1 1,0 0,0 0,1 0,-1 0,1 1,-1-1,1 1,0-1,-1 1,1 0,0 0,0 0,0 0,1 0,-1 1,0-1,-1 3,-17 21,1 1,1 1,1 0,1 2,2 0,1 0,-4 15,18-36,12-31,8-33,-2-1,-3 0,7-44,-20 82,-1 1,-1 0,-1-1,-1 1,0 0,-1-1,-1 1,-1 0,0 1,-1-1,-1 0,0 1,-1 1,-1-1,-1 1,0 0,0 1,-2 0,-2-2,10 13,0 0,0 0,0 0,0 1,-1-1,1 1,-1 0,0 0,0 0,0 0,1 1,-2 0,1 0,0 0,0 0,0 0,0 1,-1 0,1 0,0 0,0 0,0 1,-1-1,1 1,0 0,0 1,0-1,0 1,0-1,1 1,-1 0,0 1,1-1,-4 3,-7 7,1-1,0 2,1 0,0 0,1 1,1 0,-7 13,-45 79,62-155,10-1,-5 29,0-1,-1 0,-1 0,-1-1,-1 1,-1 0,-1 0,0-1,-2 1,-1 0,-1 0,-1-1,0 6,-1-1,-1 1,-1 0,0 1,-1 0,-1 0,-9-10,15 21,1 0,-1 0,0 1,-1 0,1 0,-1 0,0 1,0-1,0 1,0 1,0-1,-1 1,1 0,-1 1,1-1,-1 1,0 1,1-1,-1 1,0 0,0 1,1 0,-3 0,-7 5,1 2,0-1,1 2,0 0,0 1,1 0,0 1,1 0,0 1,1 0,0 1,1 1,0 0,1 0,0 3,-5 1,2 0,0 1,1 1,1 0,1 0,-5 18,36-55,-12 3,12-18,-1-1,-1-1,-2 0,-1-2,-2 0,5-21,-19 52,19-127,-20 128,0 1,0-1,-1 0,1 0,-1 0,0 0,0 0,0 0,0 1,-1-1,0 1,0-1,0 1,0-1,0 1,0 0,-1 0,0 0,1 0,-1 1,0-1,-1 1,1 0,0-1,-1 1,1 1,-1-1,1 1,-1-1,0 1,-3-1,-3 4,0-1,0 1,0 0,1 1,-1 1,1-1,-1 1,1 1,0 0,1 0,-1 0,1 1,0 1,1-1,-1 1,1 1,1-1,-1 1,1 0,-4 9,6-13,-184 249,222-319,-20 41,-5 10,1 0,-2-1,0 0,-1 0,-1-1,-1 0,0 0,-1 0,-1 0,0-1,-1-3,-2 19,1 1,-1 0,0-1,0 1,0-1,0 1,0 0,0-1,0 1,0-1,-1 1,1-1,0 1,-1 0,1-1,-1 1,0 0,1 0,-1-1,0 1,0 0,0 0,0 0,0 0,0 0,0 0,0 0,0 0,0 0,0 1,-1-1,1 0,0 1,-1-1,1 1,0 0,-1-1,1 1,-1 0,1 0,0-1,-1 1,1 1,-1-1,1 0,-1 0,1 0,0 1,-1-1,1 1,-1-1,-95 113,0 13,71-104,25-22,1 0,-1 0,1 0,-1 0,1 1,0-1,-1 0,1 0,-1 0,1 0,-1 0,1-1,-1 1,1 0,0 0,-1 0,1 0,-1 0,1 0,0-1,-1 1,1 0,-1 0,1-1,0 1,-1 0,1-1,0 1,0 0,-1-1,1 1,0 0,0-1,-1 1,1 0,0-1,0 1,0-1,0 1,0-1,-1 1,1 0,0-1,0 1,0-1,0 1,0-1,0 1,1 0,-1-1,0 1,0-1,0 1,0-1,0 1,1 0,-1-1,0 1,0 0,1-1,-1 1,0 0,1-1,-1 1,0 0,1-1,-1 1,1 0,31-91,-24 75,-1-1,-1 1,-1-1,0 0,-1-1,-1 1,0-1,-1-14,-2 30,0 0,-1-1,1 1,0 0,-1 0,0-1,1 1,-1 0,0 0,0 0,0 0,-1 0,1 0,0 0,-1 0,1 1,-1-1,0 0,1 1,-1-1,0 1,0 0,0 0,0 0,0 0,0 0,0 0,-1 0,1 1,0-1,0 1,-1-1,1 1,0 0,-1 0,1 0,0 0,-1 0,1 1,0-1,0 1,-1 0,1-1,0 1,0 0,0 0,0 0,0 1,0-1,0 0,0 1,1-1,-1 1,0 0,1-1,0 1,-1 0,1 0,-165 191,208-266,97-111,-169 215,-116 159,137-166,28-26,5-16,0-1,-2-1,-1-1,0-1,9-14,15-14,-27 21,-39 42,-122 150,15-23,129-140,-1 0,0 0,1 0,-1 0,0 0,1 0,-1 0,0-1,1 1,-1 0,0 0,1 1,-1-1,0 0,1 0,-1 0,0 0,1 0,-1 0,0 0,1 0,-1 1,0-1,0 0,1 0,-1 0,0 1,0-1,1 0,-1 0,0 1,0-1,1 0,-1 0,0 1,0-1,0 0,0 1,0-1,0 0,1 1,-1-1,0 0,0 1,0-1,36-20,-36 19,30-17,-1-2,-1-1,-1-2,0 0,13-18,-37 34,-12 13,-16 16,-177 231,156-198,46-55,0 0,1 0,-1 0,0 0,1 0,-1 0,0 0,1 0,-1 0,0 0,0 0,1 0,-1 1,0-1,1 0,-1 0,0 0,0 1,1-1,-1 0,0 0,0 1,0-1,1 0,-1 0,0 1,0-1,0 0,0 0,0 1,1-1,-1 0,0 1,0-1,0 0,0 1,0-1,0 0,0 1,0-1,0 0,30-21,273-276,-339 338,171-178,-113 121,1 1,1 1,0 2,1 0,0 1,4 1,-5 3</inkml:trace>
  <inkml:trace contextRef="#ctx0" brushRef="#br0" timeOffset="2402.945">1515 431,'2'-2,"0"0,1 0,-1 0,0 1,1-1,0 1,-1 0,1-1,0 1,-1 1,1-1,0 0,0 1,0-1,0 1,0 0,0 0,0 0,0 0,0 0,-1 1,1 0,0-1,0 1,0 0,-1 0,1 0,0 1,-1-1,1 1,-1-1,1 1,-1 0,0 0,1 1,73 82,-29-9,-4 2,-3 2,-4 2,-3 1,9 42,-33-101,-1 0,-1 1,-1 0,-1 0,-1 1,-2-1,0 1,-2 17,0-41,0 0,-1 0,1 0,0 0,-1 0,1 0,-1 0,1 0,-1 0,0 0,0 0,0 0,0 0,0-1,0 1,-1 0,1-1,-1 1,1-1,-1 1,1-1,-1 0,0 0,0 0,1 0,-1 0,0 0,0 0,0 0,0-1,0 1,0-1,0 0,0 1,-1-1,1 0,0 0,0-1,0 1,0 0,0-1,0 1,0-1,-1 0,-85-41,43 4,1-3,2-1,2-2,2-2,-5-10,-46-53,56 68,-3 1,-1 2,-1 1,-3 3,0 1,-2 2,-2 2,-10-4,5 6,-1 1,-1 3,-1 2,-1 3,-1 2,0 2,-1 3,-29-1,38 14,46-2,0 0,0 0,0 0,1 0,-1 0,0 1,0-1,1 0,-1 0,0 1,1-1,-1 0,0 1,1-1,-1 0,0 1,1-1,-1 1,1-1,-1 1,1 0,-1-1,1 1,-1-1,1 1,0 0,-1 0,1-1,0 1,-1 0,1-1,0 1,0 0,0 0,0-1,0 1,0 0,0 0,0 0,0-1,0 1,0 0,0 0,1-1,-1 1,0 0,0-1,1 1,-1 0,1-1,-1 1,0 0,1-1,-1 1,1-1,0 1,-1-1,9 10,1-2,0 0,1 0,-1 0,2-1,-1-1,1 0,-1-1,2 0,1 0,-4-1,103 41,-73-32,1 2,-2 1,0 2,-1 2,-1 1,-1 2,-2 2,0 1,-1 2,5 7,-25-20,-1 1,0 0,-1 1,-1 1,0 0,-1 0,-2 1,1 0,-2 1,13 30,-47-79,-16-17,-3 2,-1 2,-2 2,-2 3,-1 1,-2 3,-1 3,-2 2,-1 2,-58-16,6 15,111 27,-1 0,0 0,1 0,-1 0,1 0,-1 0,1 1,-1-1,0 0,1 0,-1 1,1-1,-1 0,1 1,-1-1,1 0,0 1,-1-1,1 1,-1-1,1 1,0-1,-1 1,1-1,0 1,0-1,-1 1,1-1,0 1,0 0,0-1,0 1,0-1,0 1,0 0,0-1,0 1,0-1,0 1,0 0,0-1,0 1,1-1,-1 1,0-1,0 1,1-1,-1 1,0-1,1 1,-1-1,0 1,1-1,-1 1,1-1,-1 0,1 1,-1-1,26 34,-25-33,59 57,2-2,3-3,2-2,59 32,-46-30,-61-40,96 50,-114-63,-1 0,1 0,-1 1,1-1,-1 0,1 0,-1 0,1 0,0 0,-1 0,1 0,-1 0,1 0,-1 0,1-1,-1 1,1 0,-1 0,1 0,-1-1,1 1,-1 0,1 0,-1-1,1 1,-1-1,0 1,1 0,-1-1,0 1,1-1,-1 1,0-1,1 1,-1 0,0-1,0 0,0 1,1-1,-1 1,0-1,0 1,0-1,0 1,0-1,0 1,0-1,0 1,0-1,0 0,-1 1,1-1,0 1,0-1,0 1,-1-1,1 1,0-1,0 1,-1 0,1-1,-18-33,-161-145,121 128,-3 2,-1 3,-2 3,-3 2,-1 4,-1 2,-49-15,93 41,11 3,0 1,0 0,0 1,-1 1,1 0,-1 1,0 0,0 1,-1 1,16 0,0 0,1 0,-1 0,0 0,1 1,-1-1,0 0,1 0,-1 0,0 0,1 1,-1-1,0 0,0 0,1 1,-1-1,0 0,0 0,0 1,1-1,-1 0,0 1,0-1,0 0,0 1,0-1,0 0,1 1,-1-1,0 0,0 1,0-1,0 0,0 1,0-1,0 1,-1-1,1 0,0 1,0-1,0 0,0 1,0-1,0 0,-1 0,1 1,0-1,0 0,-1 1,1-1,0 0,0 0,-1 0,1 1,0-1,0 0,-1 0,1 0,0 1,-1-1,1 0,0 0,-1 0,1 0,0 0,-1 0,1 0,29 20,-25-18,258 135,4 22,-148-116,-137-59,-269-145,-3 28,241 111,49 22,1 0,-1 0,1 0,-1 0,1 0,-1 0,1 0,-1-1,1 1,0 0,-1 0,1-1,-1 1,1 0,-1 0,1-1,0 1,-1 0,1-1,0 1,-1 0,1-1,0 1,0-1,-1 1,1-1,0 1,0-1,0 1,-1-1,1 1,0 0,0-1,0 1,0-1,0 1,0-1,0 1,0-1,0 1,0-1,1 1,-1-1,0 1,0-1,0 1,1-1,-1 1,0-1,0 1,1 0,-1-1,0 1,1 0,-1-1,0 1,1 0,-1-1,1 1,-1 0,0 0,1-1,-1 1,1 0,-1 0,1 0,-1 0,1-1,-1 1,1 0,38-11,135-11,0 8,1 8,29 9,-126-3,-35 3,-1 2,-1 1,1 2,-1 2,19 8,-1-1,167 26,-197-40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1068,'19'-23,"43"-48,-3-3,34-58,-71 92,-17 64,14 153,40 382,-60-269,-7-262,8-28,0 0,0-1,0 1,0 0,0-1,0 1,0 0,0-1,0 1,0 0,0-1,0 1,0 0,0-1,0 1,-1 0,1-1,0 1,0 0,0-1,-1 1,1 0,0 0,0-1,-1 1,1 0,0 0,0 0,-1-1,1 1,0 0,-1 0,1 0,0 0,-1 0,1 0,0 0,-1-1,1 1,0 0,-1 0,1 0,0 0,-1 0,1 1,0-1,-1 0,1 0,0 0,-1 0,1 0,0 0,0 0,-1 1,1-1,0 0,-1 0,1 1,-7-201,8 179,5-50,3 1,3 0,3 1,4 0,2 2,3 0,10-14,-14 34,2 0,3 2,1 0,2 2,2 0,25-24,-52 64,0 0,0 0,0 1,1 0,-1-1,0 1,1 0,0 1,-1-1,1 1,0-1,0 1,0 0,0 1,0-1,0 1,0-1,0 1,0 1,0-1,0 0,0 1,0 0,0 0,0 0,0 0,0 1,-1 0,1-1,-1 1,1 1,-1-1,0 0,1 1,-1 0,-1-1,1 1,0 0,-1 1,1-1,-1 0,0 1,1 3,6 5,-1 0,0 1,-1 1,-1-1,0 1,-1 0,-1 0,0 1,-1-1,0 1,-1 0,-1-1,0 1,-1 0,0 0,-2 0,0 0,0 0,-1-1,-1 1,-1-1,0 0,0 0,-2-1,0 1,0-5,-1-2,0 1,-1-1,0 0,0-1,0 0,0-1,-1 0,0 0,0-1,-1 0,1-1,-1 0,0 0,0-2,1 1,-1-1,0-1,0 0,0 0,0-1,0-1,0 1,0-2,0 0,1 0,0-1,-7-3,13 5,1 0,-1 0,1 0,0-1,-1 0,1 1,1-1,-1 0,0 0,1 0,-1-1,1 1,0-1,0 1,0-1,1 0,-1 0,1 0,0 1,0-1,0 0,1-1,0 1,-1-1,4-13</inkml:trace>
  <inkml:trace contextRef="#ctx0" brushRef="#br0" timeOffset="703.32">1525 673,'-52'22,"2"2,0 2,2 3,1 1,-39 34,78-58,0 1,0 0,1 0,0 1,0 0,1 0,0 1,0-1,1 1,0 0,1 1,0-1,1 1,-1 0,-1 10,5-18,0 0,0 0,0 1,0-1,0 0,1 0,-1 0,1 0,-1 1,1-1,0 0,0 0,0 0,0 0,0-1,0 1,0 0,1 0,-1-1,0 1,1 0,0-1,-1 0,1 1,0-1,0 0,0 0,0 0,0 0,0 0,0-1,0 1,0 0,0-1,0 0,0 1,1-1,-1 0,0 0,0 0,0-1,1 1,95-19,-55-2,-2-2,0-1,-2-3,-1-1,-1-1,19-21,-28 27,-27 22,-1-1,1 1,0 0,-1-1,1 1,0 0,0 0,-1 0,1 0,0 0,0 0,0 0,1 0,-1 0,0 0,0 1,0-1,1 0,-1 1,0-1,0 1,1-1,-1 1,1 0,-1 0,0-1,1 1,-1 0,1 0,-1 0,0 1,1-1,-1 0,1 0,-1 1,0-1,1 1,-1-1,0 1,0 0,1-1,-1 1,0 0,0 0,0 0,0 0,0 0,0 0,0 0,0 0,9 38,-9-31,-1-1,1 1,1-1,0 1,0-1,0 0,1 0,0 0,0 0,0-1,1 1,0-1,1 0,-1 0,1 0,0-1,1 0,-1 0,1 0,0 0,1-1,-1 0,0 0,1-1,2 1,0-2,0-1,0 0,1-1,-1 0,0 0,0-1,1 0,-1 0,0-1,0 0,0-1,-1 0,1-1,-1 0,1 0,-1 0,0-1,5-4,122-118,-89 67,-3-1,-3-2,-3-2,-3-1,-2-2,-4-1,9-38,-28 85,-1-1,-1 0,-1-1,-1 0,-1 0,-1 0,-1 0,-2 0,0-2,0 25,1 0,-1 0,0-1,0 1,0 0,0 0,0 0,0 0,0-1,0 1,-1 0,1 0,0 0,-1 0,1 0,-1-1,1 1,-1 0,1 0,-1 0,0 1,1-1,-1 0,0 0,0 0,0 0,0 1,0-1,0 0,0 1,0-1,0 1,0-1,0 1,0-1,0 1,0 0,0 0,-1-1,1 1,0 0,0 0,0 0,-1 0,1 1,0-1,0 0,0 0,0 1,0-1,0 0,-1 1,1-1,0 1,0 0,0-1,0 1,1 0,-1 0,0-1,0 1,0 0,1 0,-1 0,0 0,1 0,-1 0,1 0,-1 0,-13 22,1 0,1 1,2 0,0 1,1 0,2 1,0-1,2 2,1-1,1 0,1 1,1-1,2 10,1 448,15-385,-22-121,0 5</inkml:trace>
  <inkml:trace contextRef="#ctx0" brushRef="#br0" timeOffset="1217.073">2004 447,'114'-14,"-75"12,0-2,0-1,0-2,-1-2,0-1,-1-3,0 0,29-17,-38 10,-1-2,0-1,-2 0,0-3,-2 0,-1-1,-1-1,9-17,14-16,-12 27,-31 33,-1 1,1-1,-1 1,1-1,0 1,-1 0,1-1,0 1,0 0,-1 0,1 0,0-1,0 1,-1 0,1 0,0 0,0 0,-1 0,1 0,0 0,0 1,-1-1,1 0,0 0,0 0,-1 1,1-1,0 0,-1 1,1-1,0 1,-1-1,1 1,-1-1,1 1,-1-1,1 1,-1 0,1-1,-1 1,1-1,-1 1,0 0,0 0,1-1,-1 1,0 0,0 0,0-1,0 1,1 0,-1 0,0-1,-1 1,1 0,0 0,0-1,0 1,0 0,0 17,0 1,0-1,-2 0,-1 1,0-1,-1 0,-1 0,0-1,-5 10,-5 18,15-42,-18 53,3 0,2 1,3 1,-2 50,12-105,7 102,-6-102,0 0,0 0,0-1,0 1,0 0,0-1,1 1,-1-1,1 1,0-1,0 0,0 0,0 0,0 0,0 0,1 0,-1 0,1-1,-1 1,1-1,-1 0,1 0,0 0,0 0,-1 0,1-1,0 1,0-1,0 0,0 1,0-1,0-1,2 1,9-3,-1-1,0 0,0-1,0-1,0 0,-1 0,0-1,0-1,-1 0,0-1,0 0,-1 0,5-7,32-23,-46 37,-1 1,1 0,0-1,0 1,0 0,1 0,-1 0,0 0,0 0,1 0,-1 0,0 1,1-1,-1 0,1 1,-1-1,1 1,-1 0,1-1,-1 1,1 0,-1 0,1 0,0 0,-1 0,1 0,-1 0,1 1,-1-1,1 1,-1-1,1 1,-1-1,1 1,-1 0,0 0,1-1,-1 1,0 0,0 0,0 1,1-1,-1 0,0 0,-1 0,1 1,0-1,2 11,0-1,-1 1,-1-1,0 1,0 0,-1 0,-1-1,0 1,-1 2,1-3,-1 0,2 1,-1-1,2 0,0 1,0-1,1 0,0 1,4 9,20 8,-11-20</inkml:trace>
  <inkml:trace contextRef="#ctx0" brushRef="#br0" timeOffset="9338.205">1045 2084,'-46'15,"0"2,1 1,1 3,1 2,1 1,-7 8,-41 32,-343 227,417-281,9-7,0 0,1 0,0 1,0 0,0 0,0 1,1-1,-1 1,1 1,0-1,1 1,-1 0,-2 6,6-11,1 0,0 0,0 0,0 0,0 0,0 1,0-1,0 0,0 0,0 0,1 0,-1 0,0 1,1-1,-1 0,1 0,-1 0,1 0,0 0,-1 0,1 0,0-1,0 1,0 0,-1 0,1-1,0 1,0 0,0-1,0 1,0-1,0 1,1-1,-1 1,0-1,0 0,0 0,0 1,0-1,1 0,51 6,-50-6,220-20,-136 11,0 4,84 6,-70 0,142 28,-241-29,0 0,0 0,-1 0,1 0,0 0,0-1,0 1,-1-1,1 1,0-1,0 0,-1 1,1-1,-1 0,1 0,-1 0,1 0,-1 0,1-1,-1 1,0 0,0-1,0 1,0-1,0 1,0-1,0 1,0-1,0 0,-1 1,1-1,-1 0,1 0,-1 1,0-1,0 0,0 0,0 0,0 1,0-1,0 0,0 0,-1 0,1 0,-32-80,31 80,-145-228,-55-53,150 189,51 93,0 0,0 0,0 0,1 1,-1-1,0 0,0 0,1 1,-1-1,1 0,-1 1,0-1,1 0,-1 1,1-1,0 0,-1 1,1-1,-1 1,1-1,0 1,-1 0,1-1,0 1,0 0,-1-1,1 1,0 0,0 0,-1 0,1-1,0 1,0 0,0 0,-1 0,1 0,0 1,0-1,0 0,-1 0,1 0,0 1,0-1,-1 0,1 1,0-1,-1 0,1 1,0-1,-1 1,1-1,0 1,-1 0,1-1,-1 1,1-1,-1 1,0 0,1 0,-1-1,0 1,1 0,-1 0,0 0,16 11</inkml:trace>
  <inkml:trace contextRef="#ctx0" brushRef="#br0" timeOffset="13536.933">2033 2055,'-9'-6,"0"0,0 0,-1 1,1 0,-1 0,0 1,-1 1,1-1,-1 2,1 0,-1 0,0 1,1 0,-1 0,0 1,0 1,0 0,1 1,-1 0,0 0,1 1,0 0,-1 1,1 1,1-1,-1 1,1 1,0 0,-6 4,12-7,-1-1,1 0,-1 1,1 0,0 0,0 0,0 0,1 0,-1 1,1-1,0 1,-1 0,2-1,-1 1,0 0,1 0,0 0,0 1,0-1,0 0,1 0,-1 0,1 1,0-1,1 0,-1 0,1 1,-1-1,1 0,1 0,-1 0,1 2,78 103,-69-98,-1 1,0 0,0 0,-1 1,-1 0,0 1,-1 0,0 0,-1 0,-1 1,0 2,-1-1,-2 1,0-1,-1 0,0 1,-2-1,0 1,0-1,-4 13,4-25,0 1,0 0,-1 0,0 0,1-1,-2 1,1-1,0 0,-1 1,0-1,0 0,0-1,0 1,-1 0,0-1,1 0,-1 0,0 0,-1 0,1-1,0 1,-1-1,1 0,-1-1,0 1,0-1,1 0,-1 0,0 0,-2-1,-8 0,1-1,-1-1,1 0,0-1,0-1,0 0,0-1,0 0,1-1,0-1,-7-5,18 12,0-1,0 0,-1-1,1 1,0 0,1-1,-1 1,0-1,0 1,1-1,-1 0,1 0,-1 0,1 0,0 0,-1 0,1 0,0 0,1 0,-1 0,0-1,1 1,-1 0,1-1,0 0,5-7</inkml:trace>
  <inkml:trace contextRef="#ctx0" brushRef="#br0" timeOffset="14189.281">2597 2253,'340'0,"-199"-22,-117 18</inkml:trace>
  <inkml:trace contextRef="#ctx0" brushRef="#br0" timeOffset="14488.321">2653 2479,'5'7,"0"-1,1 1,0-1,0 0,0-1,0 1,1-1,0 0,0-1,1 0,-1 0,1 0,-1-1,1 0,0-1,1 0,-1 0,0-1,2 1,301-2,-287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1356,'4'-3,"146"-83,91-73,-197 127,-2-2,-1-2,-2-1,-2-2,-1-2,-2-2,13-24,-32 45,-1-1,-2-1,0 0,-2 0,0-2,-2 1,-1-1,0 0,-2 0,-2-1,0 1,-1-21,-2 41,0 1,-1 0,1-1,-1 1,0 0,-1 0,1-1,-1 1,0 0,0 1,-1-1,0 0,1 1,-1-1,-1 1,1 0,-1 0,1 0,-1 0,0 1,-1 0,1 0,-1 0,1 0,-1 0,0 1,0 0,0 0,0 1,0-1,0 1,0 0,-1 0,1 1,0 0,-1-1,1 2,0-1,-1 1,1 0,-3 1,-16 5,1 2,1 0,0 2,0 1,1 0,0 1,1 2,1 0,0 1,1 0,1 2,-9 12,9-14,1 1,1 1,0 1,1 0,1 1,1 0,1 1,0 1,2-1,0 2,2-1,1 1,0 0,2 0,0 1,2-1,0 1,2 0,1-1,1 7,4-15,0-1,0 0,2-1,-1 1,2-1,0-1,0 0,1 0,1-1,0 0,0-1,1 0,1-1,-1 0,1-1,1-1,-1 0,1 0,1-2,-1 1,1-2,0 0,0-1,0 0,0-2,7 1,9-1,0 0,0-2,0-2,0-1,0-1,-1-1,0-2,0-1,-1-1,0-2,-1-1,0-1,-1-1,-1-2,0 0,-2-2,0-1,3-4,-18 16,-1 0,0 0,0 0,-1-1,0-1,-1 1,0-1,0 0,-1 0,0-1,-1 1,0-1,-1 0,0 0,-1-1,0 1,-1 0,0-1,-1 1,0-1,-1-3,1 12,-1 1,0-1,0 0,0 1,0-1,0 1,0 0,0-1,-1 1,1 0,-1 0,0 0,0 0,0 0,0 0,0 0,0 1,0-1,0 1,-1-1,1 1,-1 0,1 0,-1 0,1 1,-1-1,1 0,-1 1,0 0,1-1,-1 1,0 0,0 0,1 1,-1-1,-1 1,-86 44,78-35,0 0,1 0,0 1,1 0,0 1,1 0,1 0,0 1,0 0,1 1,1-1,0 1,1 1,0-1,1 1,1 0,1 0,0 0,0 0,2 0,0 0,1 0,0 1,3 11,1-19,0 0,1 0,0-1,0 1,0-1,1-1,0 1,1-1,-1 0,1-1,0 0,0 0,1-1,0 0,-1 0,1-1,1 0,-1 0,0-1,1-1,-1 0,1 0,-1 0,1-2,-1 1,1-1,-1 0,1-1,-1 0,0-1,0 1,0-2,0 0,0 0,-1 0,1-1,-1-1,36-21,-2-2,-1-2,-1-2,31-33,76-62,-146 127,36-22,-36 22,-1 1,1-1,0 1,-1-1,1 1,0 0,-1-1,1 1,0 0,-1 0,1-1,0 1,0 0,-1 0,1 0,0 0,0 0,-1 0,1 0,0 0,0 0,-1 0,1 0,0 1,-1-1,1 0,0 1,0-1,-1 0,1 1,-1-1,1 0,0 1,-1-1,1 1,-1 0,1-1,-1 1,1-1,-1 1,0 0,1-1,-1 1,0 0,1-1,-1 1,0 0,0 0,0-1,1 1,-1 0,-15 80,12-76,1 1,0 0,0 0,0 0,1 0,0 0,0 0,1 1,-1-1,1 0,1 0,-1 1,1-1,0 0,1 0,0 4,0-8,-1 0,1 0,0 0,0 0,0 0,0 0,0-1,0 1,0-1,0 1,0-1,1 0,-1 0,1 0,-1 0,1 0,-1-1,1 1,-1-1,1 1,0-1,-1 0,1 0,0 0,-1-1,1 1,-1-1,1 1,-1-1,3-1,78-29,-82 30,236-108,-236 107,0 1,0 0,0 1,1-1,-1 0,0 0,0 0,0 1,1-1,-1 1,0-1,0 1,1-1,-1 1,1 0,-1 0,0-1,1 1,-1 0,1 0,-1 0,0 1,1-1,-1 0,0 0,1 1,-1-1,0 1,1-1,-1 1,0 0,0 0,1-1,-1 1,0 0,0 0,0 0,0 0,0 0,0 0,-1 0,1 1,0-1,0 0,-1 0,1 1,-1-1,1 0,-1 1,0-1,1 0,-1 1,0-1,0 0,0 1,0-1,0 1,0 0,-35 117,55-89,-4-23</inkml:trace>
  <inkml:trace contextRef="#ctx0" brushRef="#br0" timeOffset="998.243">2964 848,'-9'-4,"0"0,0 0,0 1,0 0,0 1,-1 0,1 1,-1 0,0 0,1 1,-1 0,1 1,-1 0,1 0,-1 1,1 0,0 1,-1 0,2 0,-1 1,0 1,1-1,-1 1,1 0,1 1,-1 0,1 0,0 1,0 0,1 0,0 1,0-1,1 1,-1 2,5-9,1 1,-1-1,1 0,-1 1,1-1,-1 1,1-1,0 1,0-1,-1 1,1-1,0 1,0-1,1 1,-1-1,0 1,0-1,1 1,-1-1,1 1,0-1,-1 0,1 1,0-1,0 0,-1 0,1 1,0-1,0 0,0 0,1 0,-1 0,0 0,0 0,1-1,-1 1,0 0,1-1,-1 1,0 0,2-1,65 2,-44-10,-1-2,1 0,-2-2,1 0,-2-2,9-7,31-18,-34 21,-23 13,1 1,0 1,0-1,0 0,0 1,1 0,-1 1,1-1,-1 1,1 0,0 0,0 1,0-1,0 1,0 1,0-1,1 1,-1 0,0 1,-2 2,0 1,0 0,0 0,-1 0,0 1,1-1,-1 1,-1-1,1 1,-1 0,0 0,0 1,0-1,-1 0,0 0,0 1,0-1,-1 1,0 4,3 6,2 29,-1 1,-3 0,-2 0,-1-1,-9 43,4-22,3-23,-2 1,-1-2,-2 1,-3-1,-1-1,-1 0,-3-1,-1-1,-23 36,36-67,-1 1,0-1,0 0,-1 0,0-1,0 0,-1 0,0-1,0 0,0 0,-1-1,0 0,0 0,0-1,-1-1,0 1,1-1,-1-1,0 0,0 0,0-1,-9 0,15-2,0 1,0-1,1 1,-1-1,0 0,1 0,-1-1,1 1,0-1,-1 0,1 0,0 0,0 0,0 0,0-1,0 1,1-1,-1 0,1 0,0 0,0 0,0 0,0 0,0-1,1 1,-1 0,1-1,0 0,0 1,0-1,0-3,0-2,0 0,1 0,-1 0,2 0,-1 0,1 0,1 0,0 0,0 0,0 1,1-1,4-6,16-24,3 1,1 2,2 0,1 2,2 1,1 2,1 1,2 2,1 1,6-1,65-55,-87 67,-3 4</inkml:trace>
  <inkml:trace contextRef="#ctx0" brushRef="#br0" timeOffset="1565.647">3896 1,'-1'453,"-45"-62,-17-158,41-179,25-52,1-9</inkml:trace>
  <inkml:trace contextRef="#ctx0" brushRef="#br0" timeOffset="1820.433">3529 651,'29'-10,"18"-3,7 1,-1 2,0 3,-5-2,-5 0,0-3,-3 1,-4-3,-2 1,-3-2,-2 1,-1-1,-4 2</inkml:trace>
  <inkml:trace contextRef="#ctx0" brushRef="#br0" timeOffset="2116.021">4347 85,'-89'439,"59"-312,25-112,0 1,1 0,1 0,1 0,0 0,1 0,1 0,0 1,1-1,1 0,1 0,0 0,1 0,3 7,-5-20,0 0,0 0,1 0,-1 0,1-1,-1 1,1-1,0 0,0 0,0 0,0 0,0-1,0 1,1-1,-1 1,0-1,1 0,-1-1,1 1,-1-1,1 1,-1-1,1 0,0 0,-1-1,1 1,3-1,94-31,-99 31,176-70,-177 70,0 1,1-1,-1 1,0-1,1 1,-1-1,1 1,-1 0,0 0,1 0,-1 0,1 0,-1 0,0 0,1 0,-1 1,1-1,-1 0,0 1,1 0,-1-1,0 1,0-1,1 1,-1 0,0 0,0 0,0 0,0 0,0 0,0 0,0 0,0 0,-1 0,1 1,0-1,-1 0,1 0,-1 1,1-1,-1 1,1-1,-1 0,0 1,0-1,0 1,0-1,0 0,0 1,0-1,0 1,-1-1,1 0,0 1,-1-1,-16 60,13-55,1 1,1-1,-1 1,1-1,0 1,1 0,-1 0,2-1,-1 1,0 0,1 0,1 0,-1 0,1 0,0 0,1 0,-1 0,1-1,1 1,2 5,6 2</inkml:trace>
  <inkml:trace contextRef="#ctx0" brushRef="#br0" timeOffset="13236.943">227 2061,'-22'92,"3"92,-53 366,42-312,31-238,-1-11</inkml:trace>
  <inkml:trace contextRef="#ctx0" brushRef="#br0" timeOffset="13858.602">0 2203,'5'-13,"1"0,0 1,0 0,1 0,1 1,0 0,0 0,1 1,0 0,1 0,0 1,1 1,0-1,0 2,1 0,0 0,0 1,0 0,1 1,0 1,0 0,0 1,6-1,-7 2,0 1,0 1,0 0,0 0,0 1,0 1,0 0,0 1,0 0,-1 0,1 2,-1-1,0 1,0 1,-1 0,1 1,-1-1,-1 2,0 0,0 0,0 0,-1 1,0 1,-1-1,3 5,-4-5,-1 0,0 1,0 0,0 0,-1 0,-1 1,0-1,0 1,-1 0,-1-1,0 1,0 0,-1 0,0 0,-1 0,0 0,-1 0,0 0,-1-1,0 1,0-1,-1 1,-1-1,0-1,0 1,-1-1,0 1,-1-2,0 1,-128 106,14-35,120-76,1 0,-1-1,1 1,0 0,0 0,0-1,0 1,1 0,-1-1,1 1,0 0,0-1,1 1,-1-1,1 1,-1-1,1 0,0 0,0 0,1 0,-1 0,1 0,-1 0,1-1,0 0,0 1,0-1,0 0,0 0,2 0,-2 1,134 97,-12 36,-96-104,-24-36</inkml:trace>
  <inkml:trace contextRef="#ctx0" brushRef="#br0" timeOffset="14605.17">1412 2146,'-34'48,"-14"7,-2-3,-2-2,-14 8,-127 127,189-181,1 0,-1 0,1 0,-1 1,1-1,1 1,-1 0,0-1,1 1,0 0,0 1,1-1,0 0,0 1,0-1,0 0,1 1,0-1,0 1,0-1,1 1,-1-1,1 0,1 1,-1-1,1 0,0 0,0 0,1 0,-1 0,1-1,0 1,0-1,1 1,1 1,6 2,1-2,-1 1,1-1,1-1,-1 0,1-1,0 0,-1-1,2 0,-1-1,0-1,4 0,41 8,113 17,24-7,-88 3,-106-22,-1 0,1 0,-1 0,1 0,0-1,-1 1,1 0,-1-1,1 1,-1 0,1-1,-1 1,1 0,-1-1,1 1,-1-1,1 1,-1-1,0 1,1-1,-1 1,0-1,1 0,-1 1,0-1,0 1,0-1,1 0,-1 1,0-1,0 0,0 1,0-1,0 0,0 1,0-1,-1 1,1-1,0 0,0 1,0-1,-1 0,1 1,0-1,-1 1,1-1,0 1,-1-1,1 1,-1-1,1 1,-1-1,-18-33,-39-54,4-3,4-2,3-4,-102-178,95 177,57 95,5 6</inkml:trace>
  <inkml:trace contextRef="#ctx0" brushRef="#br0" timeOffset="15384.38">2032 2174,'-11'3,"0"1,0 1,0 0,0 0,1 1,-1 1,1-1,1 2,0-1,0 1,0 1,1-1,0 2,1-1,0 1,0 0,1 0,1 1,0 0,0 0,1 0,0 0,1 1,0 0,1-1,0 1,1 0,1 0,0 4,-1-6,-1-1,0 0,1 0,0 0,0 1,1-1,0 0,0 0,1 0,1 0,-1 0,2 0,-1 0,1 0,0-1,1 1,0-1,0 0,1 0,0 0,1-1,-1 0,1 0,1 0,-1-1,4 3,-3-6,0 1,1-2,-1 1,1-1,0 0,0 0,0-1,0 0,0-1,0 0,0 0,0-1,0 1,0-2,-1 1,1-1,0-1,-1 1,1-1,-1 0,1-1,13-7,1-1,-2-1,1-1,-2-1,0 0,-1-1,0-2,-1 1,-2-2,1 0,-2-1,7-13,-8 8,0-1,-1-1,-2 0,0-1,-2 0,-1 0,-2 0,0-1,-2 0,-1 0,-2-27,-28-42,27 95,0 1,-1 0,1-1,-1 1,0 0,1 0,-1 0,0 0,-1 0,1 0,0 0,0 1,-1-1,1 1,-1 0,1 0,-1 0,0 0,1 0,-1 0,0 1,0-1,1 1,-1 0,0 0,0 0,0 0,1 1,-1-1,0 1,0-1,1 1,-1 0,-1 0,-3 3,0 0,0 0,0 1,1 0,-1 0,1 0,0 1,0 0,1 0,0 0,0 1,1 0,-1 0,1 0,1 0,0 1,-2 4,-34 139,35-92,1 0,4 0,2 0,2 0,3 0,9 25,-4-4,16 89,26 72,-49-229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39:06.7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3547 1221,'-39'66,"3"1,4 2,2 2,3 0,4 2,-13 69,26-95,-22 99,-5-1,-28 58,54-171,3-9,-1 0,0-1,-2 0,0 0,-2-1,-8 11,20-32,1 1,0 0,-1 0,1 0,0 0,-1 0,1 0,-1-1,1 1,-1 0,0 0,1-1,-1 1,0 0,0-1,1 1,-1-1,0 1,0-1,0 1,0-1,0 1,0-1,0 0,1 0,-1 1,0-1,0 0,0 0,0 0,0 0,0 0,0 0,0-1,0 1,0 0,0 0,0-1,0 1,0 0,0-1,1 1,-1-1,0 1,0-1,0 1,1-1,-1 0,0 0,1 1,-1-1,0 0,1 0,-1 1,1-1,0 0,-1 0,1 0,0 0,-1 0,1 0,-6-173,7-141,0 311,-1 0,0 0,0 0,0 0,-1 0,1 0,-1 0,0 0,0 0,0 0,-1 0,1 1,-1-1,0 1,0-1,0 1,-1 0,1-1,-1 1,1 0,-1 1,-1-2,2 4,0 1,1-1,-1 0,0 0,1 1,-1-1,0 1,1 0,-1-1,1 1,-1 0,1 0,-1 0,1 0,0 0,-1 0,1 0,0 0,0 1,0-1,0 1,0-1,0 0,0 1,0 0,0 1,1-3,-22 39,1 2,3 0,1 1,2 0,0 9,-4 7,-142 442,155-464,22-46,0-23,-1-1,-2 0,-1-1,-2 0,5-32,-11 50,8-34,-2-1,-2 0,-3 0,-2-1,-2 1,-3-1,-7-46,-19 0,27 95,-1 0,1 1,-1-1,0 1,0-1,0 1,-1 0,1 0,-1 0,0 0,0 0,0 1,0-1,0 1,0 0,-1 0,1 0,-1 0,0 0,1 1,-1 0,0 0,0 0,0 0,-1 3,-1-1,1 1,0 1,0-1,0 1,1-1,-1 1,1 1,-1-1,1 1,0 0,0 0,1 0,-1 0,1 0,0 1,0 0,0 0,1-1,0 2,-1-1,-4 8,-20 34,2 1,2 1,3 1,2 1,2 1,2 0,-5 41,19-71,9-29,12-34,-3-2,-3-1,-2 0,-2-1,-1-1,-3 1,-1-1,-3-4,-2 23,1-9,-1 0,-2 0,-2 0,-1 0,-5-18,9 51,0 0,-1 0,1-1,-1 1,0 0,0 0,0 0,0-1,0 1,-1 0,0 1,1-1,-1 0,0 0,0 1,0-1,-1 1,1 0,-1-1,1 1,-1 1,0-1,0 0,1 0,-1 1,0 0,-1-1,1 1,0 1,0-1,0 0,-1 1,1-1,0 1,-1 0,1 0,0 0,0 1,-1-1,0 1,-6 8,1 0,0 1,0 0,1 0,1 1,0 0,0 1,1-1,0 1,1 0,-2 9,-23 51,4 0,3 2,-10 61,32-135,1 1,-1-1,1 0,-1 1,1-1,-1 1,1-1,-1 1,1-1,0 1,-1-1,1 1,0 0,-1-1,1 1,0-1,0 1,0 0,-1-1,1 1,0 0,0-1,0 1,0 0,0-1,0 1,0 0,1-1,-1 1,0 0,0-1,0 1,1-1,-1 1,0 0,1-1,-1 1,0-1,1 1,-1-1,1 1,-1-1,1 1,-1-1,1 0,-1 1,1-1,-1 0,1 1,0-1,-1 0,1 0,-1 1,1-1,0 0,51-133,-29 50,-4-1,-4 0,-3-2,-4 1,-4-74,-3 131,-3 0,0 0,-2 0,0 1,-2 0,-2 0,0 0,-1 1,-3-2,11 25,0 0,0 0,0 0,-1 0,1 1,-1-1,0 0,0 1,0-1,0 1,0 0,0-1,-1 1,1 0,-1 0,1 1,-1-1,0 0,0 1,0 0,0 0,0 0,0 0,0 0,0 0,0 1,0 0,-1 0,1-1,0 2,0-1,0 0,0 1,-1-1,1 1,0 0,0 0,0 0,0 0,1 1,-1-1,0 1,-2 2,-12 14,2 2,0 0,1 0,0 2,2-1,1 2,1 0,0 0,2 0,-4 18,-78 278,103-381,1 5,-3-1,-3 0,-2-1,-2 0,-3 1,-3-1,1 37,-1 1,-2 0,0 0,-1 1,-1-1,0 1,-2 0,-1 1,-9-17,16 33,0 1,1-1,-2 0,1 1,0 0,0-1,-1 1,1 0,-1 0,0 1,1-1,-1 0,0 1,0 0,0-1,0 1,-1 1,1-1,0 0,0 1,0-1,-1 1,1 0,0 0,0 0,-1 1,1-1,0 1,0 0,0 0,0 0,0 0,0 0,0 1,0-1,-6 5,0 0,1 0,-1 0,1 1,1 1,0-1,0 1,0 0,1 1,-3 4,-15 30,1 0,2 1,3 1,1 0,2 2,1 8,13-50,-1-1,1-1,0 1,0 0,0 0,0-1,0 1,1 0,0 0,0 0,0 0,0 0,1 0,0-1,-1 1,1 0,1 0,-1-1,0 1,2-4,-1-1,0 1,0-1,0 0,0 0,-1 0,1 0,0 0,0 0,-1 0,1-1,0 1,-1 0,1-1,-1 0,0 1,1-1,-1 0,0 0,0 1,0-1,-1 0,2-2,14-30,-1-1,-1 0,-3-1,0 0,-3 0,4-35,-7 51,-2 1,0-1,-1 1,-1-1,-1 0,-1 0,-1 0,0 1,-1-1,-2 1,0 0,-3-9,6 26,1-1,-1 1,0 0,1-1,-1 1,0 0,0 0,0 0,-1 1,1-1,0 0,-1 1,1-1,-1 1,1 0,-1 0,0 0,1 0,-1 1,0-1,0 1,0-1,0 1,1 0,-1 0,0 0,0 1,0-1,0 1,1-1,-1 1,0 0,0 0,1 0,-1 0,1 1,-1-1,1 1,0-1,-1 1,1 0,0 0,0 0,0 0,1 0,-1 1,0-1,-1 3,-17 21,1 1,1 1,1 0,1 2,2 0,1 0,-4 15,18-36,12-31,8-33,-2-1,-3 0,7-44,-20 82,-1 1,-1 0,-1-1,-1 1,0 0,-1-1,-1 1,-1 0,0 1,-1-1,-1 0,0 1,-1 1,-1-1,-1 1,0 0,0 1,-2 0,-2-2,10 13,0 0,0 0,0 0,0 1,-1-1,1 1,-1 0,0 0,0 0,0 0,1 1,-2 0,1 0,0 0,0 0,0 0,0 1,-1 0,1 0,0 0,0 0,0 1,-1-1,1 1,0 0,0 1,0-1,0 1,0-1,1 1,-1 0,0 1,1-1,-4 3,-7 7,1-1,0 2,1 0,0 0,1 1,1 0,-7 13,-45 79,62-155,10-1,-5 29,0-1,-1 0,-1 0,-1-1,-1 1,-1 0,-1 0,0-1,-2 1,-1 0,-1 0,-1-1,0 6,-1-1,-1 1,-1 0,0 1,-1 0,-1 0,-9-10,15 21,1 0,-1 0,0 1,-1 0,1 0,-1 0,0 1,0-1,0 1,0 1,0-1,-1 1,1 0,-1 1,1-1,-1 1,0 1,1-1,-1 1,0 0,0 1,1 0,-3 0,-7 5,1 2,0-1,1 2,0 0,0 1,1 0,0 1,1 0,0 1,1 0,0 1,1 1,0 0,1 0,0 3,-5 1,2 0,0 1,1 1,1 0,1 0,-5 18,36-55,-12 3,12-18,-1-1,-1-1,-2 0,-1-2,-2 0,5-21,-19 52,19-127,-20 128,0 1,0-1,-1 0,1 0,-1 0,0 0,0 0,0 0,0 1,-1-1,0 1,0-1,0 1,0-1,0 1,0 0,-1 0,0 0,1 0,-1 1,0-1,-1 1,1 0,0-1,-1 1,1 1,-1-1,1 1,-1-1,0 1,-3-1,-3 4,0-1,0 1,0 0,1 1,-1 1,1-1,-1 1,1 1,0 0,1 0,-1 0,1 1,0 1,1-1,-1 1,1 1,1-1,-1 1,1 0,-4 9,6-13,-184 249,222-319,-20 41,-5 10,1 0,-2-1,0 0,-1 0,-1-1,-1 0,0 0,-1 0,-1 0,0-1,-1-3,-2 19,1 1,-1 0,0-1,0 1,0-1,0 1,0 0,0-1,0 1,0-1,-1 1,1-1,0 1,-1 0,1-1,-1 1,0 0,1 0,-1-1,0 1,0 0,0 0,0 0,0 0,0 0,0 0,0 0,0 0,0 0,0 1,-1-1,1 0,0 1,-1-1,1 1,0 0,-1-1,1 1,-1 0,1 0,0-1,-1 1,1 1,-1-1,1 0,-1 0,1 0,0 1,-1-1,1 1,-1-1,-95 113,0 13,71-104,25-22,1 0,-1 0,1 0,-1 0,1 1,0-1,-1 0,1 0,-1 0,1 0,-1 0,1-1,-1 1,1 0,0 0,-1 0,1 0,-1 0,1 0,0-1,-1 1,1 0,-1 0,1-1,0 1,-1 0,1-1,0 1,0 0,-1-1,1 1,0 0,0-1,-1 1,1 0,0-1,0 1,0-1,0 1,0-1,-1 1,1 0,0-1,0 1,0-1,0 1,0-1,0 1,1 0,-1-1,0 1,0-1,0 1,0-1,0 1,1 0,-1-1,0 1,0 0,1-1,-1 1,0 0,1-1,-1 1,0 0,1-1,-1 1,1 0,31-91,-24 75,-1-1,-1 1,-1-1,0 0,-1-1,-1 1,0-1,-1-14,-2 30,0 0,-1-1,1 1,0 0,-1 0,0-1,1 1,-1 0,0 0,0 0,0 0,-1 0,1 0,0 0,-1 0,1 1,-1-1,0 0,1 1,-1-1,0 1,0 0,0 0,0 0,0 0,0 0,0 0,-1 0,1 1,0-1,0 1,-1-1,1 1,0 0,-1 0,1 0,0 0,-1 0,1 1,0-1,0 1,-1 0,1-1,0 1,0 0,0 0,0 0,0 1,0-1,0 0,0 1,1-1,-1 1,0 0,1-1,0 1,-1 0,1 0,-165 191,208-266,97-111,-169 215,-116 159,137-166,28-26,5-16,0-1,-2-1,-1-1,0-1,9-14,15-14,-27 21,-39 42,-122 150,15-23,129-140,-1 0,0 0,1 0,-1 0,0 0,1 0,-1 0,0-1,1 1,-1 0,0 0,1 1,-1-1,0 0,1 0,-1 0,0 0,1 0,-1 0,0 0,1 0,-1 1,0-1,0 0,1 0,-1 0,0 1,0-1,1 0,-1 0,0 1,0-1,1 0,-1 0,0 1,0-1,0 0,0 1,0-1,0 0,1 1,-1-1,0 0,0 1,0-1,36-20,-36 19,30-17,-1-2,-1-1,-1-2,0 0,13-18,-37 34,-12 13,-16 16,-177 231,156-198,46-55,0 0,1 0,-1 0,0 0,1 0,-1 0,0 0,1 0,-1 0,0 0,0 0,1 0,-1 1,0-1,1 0,-1 0,0 0,0 1,1-1,-1 0,0 0,0 1,0-1,1 0,-1 0,0 1,0-1,0 0,0 0,0 1,1-1,-1 0,0 1,0-1,0 0,0 1,0-1,0 0,0 1,0-1,0 0,30-21,273-276,-339 338,171-178,-113 121,1 1,1 1,0 2,1 0,0 1,4 1,-5 3</inkml:trace>
  <inkml:trace contextRef="#ctx0" brushRef="#br0" timeOffset="2402.945">1515 431,'2'-2,"0"0,1 0,-1 0,0 1,1-1,0 1,-1 0,1-1,0 1,-1 1,1-1,0 0,0 1,0-1,0 1,0 0,0 0,0 0,0 0,0 0,-1 1,1 0,0-1,0 1,0 0,-1 0,1 0,0 1,-1-1,1 1,-1-1,1 1,-1 0,0 0,1 1,73 82,-29-9,-4 2,-3 2,-4 2,-3 1,9 42,-33-101,-1 0,-1 1,-1 0,-1 0,-1 1,-2-1,0 1,-2 17,0-41,0 0,-1 0,1 0,0 0,-1 0,1 0,-1 0,1 0,-1 0,0 0,0 0,0 0,0 0,0-1,0 1,-1 0,1-1,-1 1,1-1,-1 1,1-1,-1 0,0 0,0 0,1 0,-1 0,0 0,0 0,0 0,0-1,0 1,0-1,0 0,0 1,-1-1,1 0,0 0,0-1,0 1,0 0,0-1,0 1,0-1,-1 0,-85-41,43 4,1-3,2-1,2-2,2-2,-5-10,-46-53,56 68,-3 1,-1 2,-1 1,-3 3,0 1,-2 2,-2 2,-10-4,5 6,-1 1,-1 3,-1 2,-1 3,-1 2,0 2,-1 3,-29-1,38 14,46-2,0 0,0 0,0 0,1 0,-1 0,0 1,0-1,1 0,-1 0,0 1,1-1,-1 0,0 1,1-1,-1 0,0 1,1-1,-1 1,1-1,-1 1,1 0,-1-1,1 1,-1-1,1 1,0 0,-1 0,1-1,0 1,-1 0,1-1,0 1,0 0,0 0,0-1,0 1,0 0,0 0,0 0,0-1,0 1,0 0,0 0,1-1,-1 1,0 0,0-1,1 1,-1 0,1-1,-1 1,0 0,1-1,-1 1,1-1,0 1,-1-1,9 10,1-2,0 0,1 0,-1 0,2-1,-1-1,1 0,-1-1,2 0,1 0,-4-1,103 41,-73-32,1 2,-2 1,0 2,-1 2,-1 1,-1 2,-2 2,0 1,-1 2,5 7,-25-20,-1 1,0 0,-1 1,-1 1,0 0,-1 0,-2 1,1 0,-2 1,13 30,-47-79,-16-17,-3 2,-1 2,-2 2,-2 3,-1 1,-2 3,-1 3,-2 2,-1 2,-58-16,6 15,111 27,-1 0,0 0,1 0,-1 0,1 0,-1 0,1 1,-1-1,0 0,1 0,-1 1,1-1,-1 0,1 1,-1-1,1 0,0 1,-1-1,1 1,-1-1,1 1,0-1,-1 1,1-1,0 1,0-1,-1 1,1-1,0 1,0 0,0-1,0 1,0-1,0 1,0 0,0-1,0 1,0-1,0 1,0 0,0-1,0 1,1-1,-1 1,0-1,0 1,1-1,-1 1,0-1,1 1,-1-1,0 1,1-1,-1 1,1-1,-1 0,1 1,-1-1,26 34,-25-33,59 57,2-2,3-3,2-2,59 32,-46-30,-61-40,96 50,-114-63,-1 0,1 0,-1 1,1-1,-1 0,1 0,-1 0,1 0,0 0,-1 0,1 0,-1 0,1 0,-1 0,1-1,-1 1,1 0,-1 0,1 0,-1-1,1 1,-1 0,1 0,-1-1,1 1,-1-1,0 1,1 0,-1-1,0 1,1-1,-1 1,0-1,1 1,-1 0,0-1,0 0,0 1,1-1,-1 1,0-1,0 1,0-1,0 1,0-1,0 1,0-1,0 1,0-1,0 0,-1 1,1-1,0 1,0-1,0 1,-1-1,1 1,0-1,0 1,-1 0,1-1,-18-33,-161-145,121 128,-3 2,-1 3,-2 3,-3 2,-1 4,-1 2,-49-15,93 41,11 3,0 1,0 0,0 1,-1 1,1 0,-1 1,0 0,0 1,-1 1,16 0,0 0,1 0,-1 0,0 0,1 1,-1-1,0 0,1 0,-1 0,0 0,1 1,-1-1,0 0,0 0,1 1,-1-1,0 0,0 0,0 1,1-1,-1 0,0 1,0-1,0 0,0 1,0-1,0 0,1 1,-1-1,0 0,0 1,0-1,0 0,0 1,0-1,0 1,-1-1,1 0,0 1,0-1,0 0,0 1,0-1,0 0,-1 0,1 1,0-1,0 0,-1 1,1-1,0 0,0 0,-1 0,1 1,0-1,0 0,-1 0,1 0,0 1,-1-1,1 0,0 0,-1 0,1 0,0 0,-1 0,1 0,29 20,-25-18,258 135,4 22,-148-116,-137-59,-269-145,-3 28,241 111,49 22,1 0,-1 0,1 0,-1 0,1 0,-1 0,1 0,-1-1,1 1,0 0,-1 0,1-1,-1 1,1 0,-1 0,1-1,0 1,-1 0,1-1,0 1,-1 0,1-1,0 1,0-1,-1 1,1-1,0 1,0-1,0 1,-1-1,1 1,0 0,0-1,0 1,0-1,0 1,0-1,0 1,0-1,0 1,0-1,1 1,-1-1,0 1,0-1,0 1,1-1,-1 1,0-1,0 1,1 0,-1-1,0 1,1 0,-1-1,0 1,1 0,-1-1,1 1,-1 0,0 0,1-1,-1 1,1 0,-1 0,1 0,-1 0,1-1,-1 1,1 0,38-11,135-11,0 8,1 8,29 9,-126-3,-35 3,-1 2,-1 1,1 2,-1 2,19 8,-1-1,167 26,-197-40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1068,'19'-23,"43"-48,-3-3,34-58,-71 92,-17 64,14 153,40 382,-60-269,-7-262,8-28,0 0,0-1,0 1,0 0,0-1,0 1,0 0,0-1,0 1,0 0,0-1,0 1,0 0,0-1,0 1,-1 0,1-1,0 1,0 0,0-1,-1 1,1 0,0 0,0-1,-1 1,1 0,0 0,0 0,-1-1,1 1,0 0,-1 0,1 0,0 0,-1 0,1 0,0 0,-1-1,1 1,0 0,-1 0,1 0,0 0,-1 0,1 1,0-1,-1 0,1 0,0 0,-1 0,1 0,0 0,0 0,-1 1,1-1,0 0,-1 0,1 1,-7-201,8 179,5-50,3 1,3 0,3 1,4 0,2 2,3 0,10-14,-14 34,2 0,3 2,1 0,2 2,2 0,25-24,-52 64,0 0,0 0,0 1,1 0,-1-1,0 1,1 0,0 1,-1-1,1 1,0-1,0 1,0 0,0 1,0-1,0 1,0-1,0 1,0 1,0-1,0 0,0 1,0 0,0 0,0 0,0 0,0 1,-1 0,1-1,-1 1,1 1,-1-1,0 0,1 1,-1 0,-1-1,1 1,0 0,-1 1,1-1,-1 0,0 1,1 3,6 5,-1 0,0 1,-1 1,-1-1,0 1,-1 0,-1 0,0 1,-1-1,0 1,-1 0,-1-1,0 1,-1 0,0 0,-2 0,0 0,0 0,-1-1,-1 1,-1-1,0 0,0 0,-2-1,0 1,0-5,-1-2,0 1,-1-1,0 0,0-1,0 0,0-1,-1 0,0 0,0-1,-1 0,1-1,-1 0,0 0,0-2,1 1,-1-1,0-1,0 0,0 0,0-1,0-1,0 1,0-2,0 0,1 0,0-1,-7-3,13 5,1 0,-1 0,1 0,0-1,-1 0,1 1,1-1,-1 0,0 0,1 0,-1-1,1 1,0-1,0 1,0-1,1 0,-1 0,1 0,0 1,0-1,0 0,1-1,0 1,-1-1,4-13</inkml:trace>
  <inkml:trace contextRef="#ctx0" brushRef="#br0" timeOffset="703.32">1525 673,'-52'22,"2"2,0 2,2 3,1 1,-39 34,78-58,0 1,0 0,1 0,0 1,0 0,1 0,0 1,0-1,1 1,0 0,1 1,0-1,1 1,-1 0,-1 10,5-18,0 0,0 0,0 1,0-1,0 0,1 0,-1 0,1 0,-1 1,1-1,0 0,0 0,0 0,0 0,0-1,0 1,0 0,1 0,-1-1,0 1,1 0,0-1,-1 0,1 1,0-1,0 0,0 0,0 0,0 0,0 0,0-1,0 1,0 0,0-1,0 0,0 1,1-1,-1 0,0 0,0 0,0-1,1 1,95-19,-55-2,-2-2,0-1,-2-3,-1-1,-1-1,19-21,-28 27,-27 22,-1-1,1 1,0 0,-1-1,1 1,0 0,0 0,-1 0,1 0,0 0,0 0,0 0,1 0,-1 0,0 0,0 1,0-1,1 0,-1 1,0-1,0 1,1-1,-1 1,1 0,-1 0,0-1,1 1,-1 0,1 0,-1 0,0 1,1-1,-1 0,1 0,-1 1,0-1,1 1,-1-1,0 1,0 0,1-1,-1 1,0 0,0 0,0 0,0 0,0 0,0 0,0 0,0 0,9 38,-9-31,-1-1,1 1,1-1,0 1,0-1,0 0,1 0,0 0,0 0,0-1,1 1,0-1,1 0,-1 0,1 0,0-1,1 0,-1 0,1 0,0 0,1-1,-1 0,0 0,1-1,2 1,0-2,0-1,0 0,1-1,-1 0,0 0,0-1,1 0,-1 0,0-1,0 0,0-1,-1 0,1-1,-1 0,1 0,-1 0,0-1,5-4,122-118,-89 67,-3-1,-3-2,-3-2,-3-1,-2-2,-4-1,9-38,-28 85,-1-1,-1 0,-1-1,-1 0,-1 0,-1 0,-1 0,-2 0,0-2,0 25,1 0,-1 0,0-1,0 1,0 0,0 0,0 0,0 0,0-1,0 1,-1 0,1 0,0 0,-1 0,1 0,-1-1,1 1,-1 0,1 0,-1 0,0 1,1-1,-1 0,0 0,0 0,0 0,0 1,0-1,0 0,0 1,0-1,0 1,0-1,0 1,0-1,0 1,0 0,0 0,-1-1,1 1,0 0,0 0,0 0,-1 0,1 1,0-1,0 0,0 0,0 1,0-1,0 0,-1 1,1-1,0 1,0 0,0-1,0 1,1 0,-1 0,0-1,0 1,0 0,1 0,-1 0,0 0,1 0,-1 0,1 0,-1 0,-13 22,1 0,1 1,2 0,0 1,1 0,2 1,0-1,2 2,1-1,1 0,1 1,1-1,2 10,1 448,15-385,-22-121,0 5</inkml:trace>
  <inkml:trace contextRef="#ctx0" brushRef="#br0" timeOffset="1217.073">2004 447,'114'-14,"-75"12,0-2,0-1,0-2,-1-2,0-1,-1-3,0 0,29-17,-38 10,-1-2,0-1,-2 0,0-3,-2 0,-1-1,-1-1,9-17,14-16,-12 27,-31 33,-1 1,1-1,-1 1,1-1,0 1,-1 0,1-1,0 1,0 0,-1 0,1 0,0-1,0 1,-1 0,1 0,0 0,0 0,-1 0,1 0,0 0,0 1,-1-1,1 0,0 0,0 0,-1 1,1-1,0 0,-1 1,1-1,0 1,-1-1,1 1,-1-1,1 1,-1-1,1 1,-1 0,1-1,-1 1,1-1,-1 1,0 0,0 0,1-1,-1 1,0 0,0 0,0-1,0 1,1 0,-1 0,0-1,-1 1,1 0,0 0,0-1,0 1,0 0,0 17,0 1,0-1,-2 0,-1 1,0-1,-1 0,-1 0,0-1,-5 10,-5 18,15-42,-18 53,3 0,2 1,3 1,-2 50,12-105,7 102,-6-102,0 0,0 0,0-1,0 1,0 0,0-1,1 1,-1-1,1 1,0-1,0 0,0 0,0 0,0 0,0 0,1 0,-1 0,1-1,-1 1,1-1,-1 0,1 0,0 0,0 0,-1 0,1-1,0 1,0-1,0 0,0 1,0-1,0-1,2 1,9-3,-1-1,0 0,0-1,0-1,0 0,-1 0,0-1,0-1,-1 0,0-1,0 0,-1 0,5-7,32-23,-46 37,-1 1,1 0,0-1,0 1,0 0,1 0,-1 0,0 0,0 0,1 0,-1 0,0 1,1-1,-1 0,1 1,-1-1,1 1,-1 0,1-1,-1 1,1 0,-1 0,1 0,0 0,-1 0,1 0,-1 0,1 1,-1-1,1 1,-1-1,1 1,-1-1,1 1,-1 0,0 0,1-1,-1 1,0 0,0 0,0 1,1-1,-1 0,0 0,-1 0,1 1,0-1,2 11,0-1,-1 1,-1-1,0 1,0 0,-1 0,-1-1,0 1,-1 2,1-3,-1 0,2 1,-1-1,2 0,0 1,0-1,1 0,0 1,4 9,20 8,-11-20</inkml:trace>
  <inkml:trace contextRef="#ctx0" brushRef="#br0" timeOffset="9338.205">1045 2084,'-46'15,"0"2,1 1,1 3,1 2,1 1,-7 8,-41 32,-343 227,417-281,9-7,0 0,1 0,0 1,0 0,0 0,0 1,1-1,-1 1,1 1,0-1,1 1,-1 0,-2 6,6-11,1 0,0 0,0 0,0 0,0 0,0 1,0-1,0 0,0 0,0 0,1 0,-1 0,0 1,1-1,-1 0,1 0,-1 0,1 0,0 0,-1 0,1 0,0-1,0 1,0 0,-1 0,1-1,0 1,0 0,0-1,0 1,0-1,0 1,1-1,-1 1,0-1,0 0,0 0,0 1,0-1,1 0,51 6,-50-6,220-20,-136 11,0 4,84 6,-70 0,142 28,-241-29,0 0,0 0,-1 0,1 0,0 0,0-1,0 1,-1-1,1 1,0-1,0 0,-1 1,1-1,-1 0,1 0,-1 0,1 0,-1 0,1-1,-1 1,0 0,0-1,0 1,0-1,0 1,0-1,0 1,0-1,0 0,-1 1,1-1,-1 0,1 0,-1 1,0-1,0 0,0 0,0 0,0 1,0-1,0 0,0 0,-1 0,1 0,-32-80,31 80,-145-228,-55-53,150 189,51 93,0 0,0 0,0 0,1 1,-1-1,0 0,0 0,1 1,-1-1,1 0,-1 1,0-1,1 0,-1 1,1-1,0 0,-1 1,1-1,-1 1,1-1,0 1,-1 0,1-1,0 1,0 0,-1-1,1 1,0 0,0 0,-1 0,1-1,0 1,0 0,0 0,-1 0,1 0,0 1,0-1,0 0,-1 0,1 0,0 1,0-1,-1 0,1 1,0-1,-1 0,1 1,0-1,-1 1,1-1,0 1,-1 0,1-1,-1 1,1-1,-1 1,0 0,1 0,-1-1,0 1,1 0,-1 0,0 0,16 11</inkml:trace>
  <inkml:trace contextRef="#ctx0" brushRef="#br0" timeOffset="13536.933">2033 2055,'-9'-6,"0"0,0 0,-1 1,1 0,-1 0,0 1,-1 1,1-1,-1 2,1 0,-1 0,0 1,1 0,-1 0,0 1,0 1,0 0,1 1,-1 0,0 0,1 1,0 0,-1 1,1 1,1-1,-1 1,1 1,0 0,-6 4,12-7,-1-1,1 0,-1 1,1 0,0 0,0 0,0 0,1 0,-1 1,1-1,0 1,-1 0,2-1,-1 1,0 0,1 0,0 0,0 1,0-1,0 0,1 0,-1 0,1 1,0-1,1 0,-1 0,1 1,-1-1,1 0,1 0,-1 0,1 2,78 103,-69-98,-1 1,0 0,0 0,-1 1,-1 0,0 1,-1 0,0 0,-1 0,-1 1,0 2,-1-1,-2 1,0-1,-1 0,0 1,-2-1,0 1,0-1,-4 13,4-25,0 1,0 0,-1 0,0 0,1-1,-2 1,1-1,0 0,-1 1,0-1,0 0,0-1,0 1,-1 0,0-1,1 0,-1 0,0 0,-1 0,1-1,0 1,-1-1,1 0,-1-1,0 1,0-1,1 0,-1 0,0 0,-2-1,-8 0,1-1,-1-1,1 0,0-1,0-1,0 0,0-1,0 0,1-1,0-1,-7-5,18 12,0-1,0 0,-1-1,1 1,0 0,1-1,-1 1,0-1,0 1,1-1,-1 0,1 0,-1 0,1 0,0 0,-1 0,1 0,0 0,1 0,-1 0,0-1,1 1,-1 0,1-1,0 0,5-7</inkml:trace>
  <inkml:trace contextRef="#ctx0" brushRef="#br0" timeOffset="14189.281">2597 2253,'340'0,"-199"-22,-117 18</inkml:trace>
  <inkml:trace contextRef="#ctx0" brushRef="#br0" timeOffset="14488.321">2653 2479,'5'7,"0"-1,1 1,0-1,0 0,0-1,0 1,1-1,0 0,0-1,1 0,-1 0,1 0,-1-1,1 0,0-1,1 0,-1 0,0-1,2 1,301-2,-287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1356,'4'-3,"146"-83,91-73,-197 127,-2-2,-1-2,-2-1,-2-2,-1-2,-2-2,13-24,-32 45,-1-1,-2-1,0 0,-2 0,0-2,-2 1,-1-1,0 0,-2 0,-2-1,0 1,-1-21,-2 41,0 1,-1 0,1-1,-1 1,0 0,-1 0,1-1,-1 1,0 0,0 1,-1-1,0 0,1 1,-1-1,-1 1,1 0,-1 0,1 0,-1 0,0 1,-1 0,1 0,-1 0,1 0,-1 0,0 1,0 0,0 0,0 1,0-1,0 1,0 0,-1 0,1 1,0 0,-1-1,1 2,0-1,-1 1,1 0,-3 1,-16 5,1 2,1 0,0 2,0 1,1 0,0 1,1 2,1 0,0 1,1 0,1 2,-9 12,9-14,1 1,1 1,0 1,1 0,1 1,1 0,1 1,0 1,2-1,0 2,2-1,1 1,0 0,2 0,0 1,2-1,0 1,2 0,1-1,1 7,4-15,0-1,0 0,2-1,-1 1,2-1,0-1,0 0,1 0,1-1,0 0,0-1,1 0,1-1,-1 0,1-1,1-1,-1 0,1 0,1-2,-1 1,1-2,0 0,0-1,0 0,0-2,7 1,9-1,0 0,0-2,0-2,0-1,0-1,-1-1,0-2,0-1,-1-1,0-2,-1-1,0-1,-1-1,-1-2,0 0,-2-2,0-1,3-4,-18 16,-1 0,0 0,0 0,-1-1,0-1,-1 1,0-1,0 0,-1 0,0-1,-1 1,0-1,-1 0,0 0,-1-1,0 1,-1 0,0-1,-1 1,0-1,-1-3,1 12,-1 1,0-1,0 0,0 1,0-1,0 1,0 0,0-1,-1 1,1 0,-1 0,0 0,0 0,0 0,0 0,0 0,0 1,0-1,0 1,-1-1,1 1,-1 0,1 0,-1 0,1 1,-1-1,1 0,-1 1,0 0,1-1,-1 1,0 0,0 0,1 1,-1-1,-1 1,-86 44,78-35,0 0,1 0,0 1,1 0,0 1,1 0,1 0,0 1,0 0,1 1,1-1,0 1,1 1,0-1,1 1,1 0,1 0,0 0,0 0,2 0,0 0,1 0,0 1,3 11,1-19,0 0,1 0,0-1,0 1,0-1,1-1,0 1,1-1,-1 0,1-1,0 0,0 0,1-1,0 0,-1 0,1-1,1 0,-1 0,0-1,1-1,-1 0,1 0,-1 0,1-2,-1 1,1-1,-1 0,1-1,-1 0,0-1,0 1,0-2,0 0,0 0,-1 0,1-1,-1-1,36-21,-2-2,-1-2,-1-2,31-33,76-62,-146 127,36-22,-36 22,-1 1,1-1,0 1,-1-1,1 1,0 0,-1-1,1 1,0 0,-1 0,1-1,0 1,0 0,-1 0,1 0,0 0,0 0,-1 0,1 0,0 0,0 0,-1 0,1 0,0 1,-1-1,1 0,0 1,0-1,-1 0,1 1,-1-1,1 0,0 1,-1-1,1 1,-1 0,1-1,-1 1,1-1,-1 1,0 0,1-1,-1 1,0 0,1-1,-1 1,0 0,0 0,0-1,1 1,-1 0,-15 80,12-76,1 1,0 0,0 0,0 0,1 0,0 0,0 0,1 1,-1-1,1 0,1 0,-1 1,1-1,0 0,1 0,0 4,0-8,-1 0,1 0,0 0,0 0,0 0,0 0,0-1,0 1,0-1,0 1,0-1,1 0,-1 0,1 0,-1 0,1 0,-1-1,1 1,-1-1,1 1,0-1,-1 0,1 0,0 0,-1-1,1 1,-1-1,1 1,-1-1,3-1,78-29,-82 30,236-108,-236 107,0 1,0 0,0 1,1-1,-1 0,0 0,0 0,0 1,1-1,-1 1,0-1,0 1,1-1,-1 1,1 0,-1 0,0-1,1 1,-1 0,1 0,-1 0,0 1,1-1,-1 0,0 0,1 1,-1-1,0 1,1-1,-1 1,0 0,0 0,1-1,-1 1,0 0,0 0,0 0,0 0,0 0,0 0,-1 0,1 1,0-1,0 0,-1 0,1 1,-1-1,1 0,-1 1,0-1,1 0,-1 1,0-1,0 0,0 1,0-1,0 1,0 0,-35 117,55-89,-4-23</inkml:trace>
  <inkml:trace contextRef="#ctx0" brushRef="#br0" timeOffset="998.243">2964 848,'-9'-4,"0"0,0 0,0 1,0 0,0 1,-1 0,1 1,-1 0,0 0,1 1,-1 0,1 1,-1 0,1 0,-1 1,1 0,0 1,-1 0,2 0,-1 1,0 1,1-1,-1 1,1 0,1 1,-1 0,1 0,0 1,0 0,1 0,0 1,0-1,1 1,-1 2,5-9,1 1,-1-1,1 0,-1 1,1-1,-1 1,1-1,0 1,0-1,-1 1,1-1,0 1,0-1,1 1,-1-1,0 1,0-1,1 1,-1-1,1 1,0-1,-1 0,1 1,0-1,0 0,-1 0,1 1,0-1,0 0,0 0,1 0,-1 0,0 0,0 0,1-1,-1 1,0 0,1-1,-1 1,0 0,2-1,65 2,-44-10,-1-2,1 0,-2-2,1 0,-2-2,9-7,31-18,-34 21,-23 13,1 1,0 1,0-1,0 0,0 1,1 0,-1 1,1-1,-1 1,1 0,0 0,0 1,0-1,0 1,0 1,0-1,1 1,-1 0,0 1,-2 2,0 1,0 0,0 0,-1 0,0 1,1-1,-1 1,-1-1,1 1,-1 0,0 0,0 1,0-1,-1 0,0 0,0 1,0-1,-1 1,0 4,3 6,2 29,-1 1,-3 0,-2 0,-1-1,-9 43,4-22,3-23,-2 1,-1-2,-2 1,-3-1,-1-1,-1 0,-3-1,-1-1,-23 36,36-67,-1 1,0-1,0 0,-1 0,0-1,0 0,-1 0,0-1,0 0,0 0,-1-1,0 0,0 0,0-1,-1-1,0 1,1-1,-1-1,0 0,0 0,0-1,-9 0,15-2,0 1,0-1,1 1,-1-1,0 0,1 0,-1-1,1 1,0-1,-1 0,1 0,0 0,0 0,0 0,0-1,0 1,1-1,-1 0,1 0,0 0,0 0,0 0,0 0,0-1,1 1,-1 0,1-1,0 0,0 1,0-1,0-3,0-2,0 0,1 0,-1 0,2 0,-1 0,1 0,1 0,0 0,0 0,0 1,1-1,4-6,16-24,3 1,1 2,2 0,1 2,2 1,1 2,1 1,2 2,1 1,6-1,65-55,-87 67,-3 4</inkml:trace>
  <inkml:trace contextRef="#ctx0" brushRef="#br0" timeOffset="1565.647">3896 1,'-1'453,"-45"-62,-17-158,41-179,25-52,1-9</inkml:trace>
  <inkml:trace contextRef="#ctx0" brushRef="#br0" timeOffset="1820.433">3529 651,'29'-10,"18"-3,7 1,-1 2,0 3,-5-2,-5 0,0-3,-3 1,-4-3,-2 1,-3-2,-2 1,-1-1,-4 2</inkml:trace>
  <inkml:trace contextRef="#ctx0" brushRef="#br0" timeOffset="2116.021">4347 85,'-89'439,"59"-312,25-112,0 1,1 0,1 0,1 0,0 0,1 0,1 0,0 1,1-1,1 0,1 0,0 0,1 0,3 7,-5-20,0 0,0 0,1 0,-1 0,1-1,-1 1,1-1,0 0,0 0,0 0,0 0,0-1,0 1,1-1,-1 1,0-1,1 0,-1-1,1 1,-1-1,1 1,-1-1,1 0,0 0,-1-1,1 1,3-1,94-31,-99 31,176-70,-177 70,0 1,1-1,-1 1,0-1,1 1,-1-1,1 1,-1 0,0 0,1 0,-1 0,1 0,-1 0,0 0,1 0,-1 1,1-1,-1 0,0 1,1 0,-1-1,0 1,0-1,1 1,-1 0,0 0,0 0,0 0,0 0,0 0,0 0,0 0,0 0,-1 0,1 1,0-1,-1 0,1 0,-1 1,1-1,-1 1,1-1,-1 0,0 1,0-1,0 1,0-1,0 0,0 1,0-1,0 1,-1-1,1 0,0 1,-1-1,-16 60,13-55,1 1,1-1,-1 1,1-1,0 1,1 0,-1 0,2-1,-1 1,0 0,1 0,1 0,-1 0,1 0,0 0,1 0,-1 0,1-1,1 1,2 5,6 2</inkml:trace>
  <inkml:trace contextRef="#ctx0" brushRef="#br0" timeOffset="13236.943">227 2061,'-22'92,"3"92,-53 366,42-312,31-238,-1-11</inkml:trace>
  <inkml:trace contextRef="#ctx0" brushRef="#br0" timeOffset="13858.602">0 2203,'5'-13,"1"0,0 1,0 0,1 0,1 1,0 0,0 0,1 1,0 0,1 0,0 1,1 1,0-1,0 2,1 0,0 0,0 1,0 0,1 1,0 1,0 0,0 1,6-1,-7 2,0 1,0 1,0 0,0 0,0 1,0 1,0 0,0 1,0 0,-1 0,1 2,-1-1,0 1,0 1,-1 0,1 1,-1-1,-1 2,0 0,0 0,0 0,-1 1,0 1,-1-1,3 5,-4-5,-1 0,0 1,0 0,0 0,-1 0,-1 1,0-1,0 1,-1 0,-1-1,0 1,0 0,-1 0,0 0,-1 0,0 0,-1 0,0 0,-1-1,0 1,0-1,-1 1,-1-1,0-1,0 1,-1-1,0 1,-1-2,0 1,-128 106,14-35,120-76,1 0,-1-1,1 1,0 0,0 0,0-1,0 1,1 0,-1-1,1 1,0 0,0-1,1 1,-1-1,1 1,-1-1,1 0,0 0,0 0,1 0,-1 0,1 0,-1 0,1-1,0 0,0 1,0-1,0 0,0 0,2 0,-2 1,134 97,-12 36,-96-104,-24-36</inkml:trace>
  <inkml:trace contextRef="#ctx0" brushRef="#br0" timeOffset="14605.17">1412 2146,'-34'48,"-14"7,-2-3,-2-2,-14 8,-127 127,189-181,1 0,-1 0,1 0,-1 1,1-1,1 1,-1 0,0-1,1 1,0 0,0 1,1-1,0 0,0 1,0-1,0 0,1 1,0-1,0 1,0-1,1 1,-1-1,1 0,1 1,-1-1,1 0,0 0,0 0,1 0,-1 0,1-1,0 1,0-1,1 1,1 1,6 2,1-2,-1 1,1-1,1-1,-1 0,1-1,0 0,-1-1,2 0,-1-1,0-1,4 0,41 8,113 17,24-7,-88 3,-106-22,-1 0,1 0,-1 0,1 0,0-1,-1 1,1 0,-1-1,1 1,-1 0,1-1,-1 1,1 0,-1-1,1 1,-1-1,1 1,-1-1,0 1,1-1,-1 1,0-1,1 0,-1 1,0-1,0 1,0-1,1 0,-1 1,0-1,0 0,0 1,0-1,0 0,0 1,0-1,-1 1,1-1,0 0,0 1,0-1,-1 0,1 1,0-1,-1 1,1-1,0 1,-1-1,1 1,-1-1,1 1,-1-1,-18-33,-39-54,4-3,4-2,3-4,-102-178,95 177,57 95,5 6</inkml:trace>
  <inkml:trace contextRef="#ctx0" brushRef="#br0" timeOffset="15384.38">2032 2174,'-11'3,"0"1,0 1,0 0,0 0,1 1,-1 1,1-1,1 2,0-1,0 1,0 1,1-1,0 2,1-1,0 1,0 0,1 0,1 1,0 0,0 0,1 0,0 0,1 1,0 0,1-1,0 1,1 0,1 0,0 4,-1-6,-1-1,0 0,1 0,0 0,0 1,1-1,0 0,0 0,1 0,1 0,-1 0,2 0,-1 0,1 0,0-1,1 1,0-1,0 0,1 0,0 0,1-1,-1 0,1 0,1 0,-1-1,4 3,-3-6,0 1,1-2,-1 1,1-1,0 0,0 0,0-1,0 0,0-1,0 0,0 0,0-1,0 1,0-2,-1 1,1-1,0-1,-1 1,1-1,-1 0,1-1,13-7,1-1,-2-1,1-1,-2-1,0 0,-1-1,0-2,-1 1,-2-2,1 0,-2-1,7-13,-8 8,0-1,-1-1,-2 0,0-1,-2 0,-1 0,-2 0,0-1,-2 0,-1 0,-2-27,-28-42,27 95,0 1,-1 0,1-1,-1 1,0 0,1 0,-1 0,0 0,-1 0,1 0,0 0,0 1,-1-1,1 1,-1 0,1 0,-1 0,0 0,1 0,-1 0,0 1,0-1,1 1,-1 0,0 0,0 0,0 0,1 1,-1-1,0 1,0-1,1 1,-1 0,-1 0,-3 3,0 0,0 0,0 1,1 0,-1 0,1 0,0 1,0 0,1 0,0 0,0 1,1 0,-1 0,1 0,1 0,0 1,-2 4,-34 139,35-92,1 0,4 0,2 0,2 0,3 0,9 25,-4-4,16 89,26 72,-49-229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44.1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 1803,'11'0,"309"16,-82 14,-78-19,-1-7,5-7,6 1,362-9,438-82,-680 50,66-27,-101-15,-245 80,0 0,0-1,-1 0,0-1,0 1,0-2,-1 1,0-1,-1-1,0 1,0-1,0 0,-1-1,-1 0,0 0,0 0,-1 0,0-1,-1 0,0 1,-1-1,0 0,0-1,-2 1,1 0,-1 0,-1 0,0-1,0 1,-1 0,-1 0,0 1,-1-3,-30-60,-3 2,-3 2,-23-27,12 16,18 34,-2 2,-2 2,-1 1,-44-35,-137-88,129 110,-2 4,-2 4,-2 5,-2 3,-2 5,-1 5,-1 3,-95-9,-186-23,328 51,-54-6,-1 5,0 4,-68 9,38 14,0 5,2 7,-102 39,171-45,1 4,1 3,-58 39,95-54,1 1,0 2,1 0,2 2,0 1,-18 23,35-32,1 0,0 1,1-1,0 1,2 1,0-1,1 1,0 0,1 0,1 1,1-1,1 1,25 164,5-6,-27-152,1-1,1 1,1-1,1 0,1 0,1-1,1 0,1 0,1-1,0-1,13 15,146 143,47-35,-82-60,191 134,-307-201,22 20,2-2,1-1,1-3,2-2,1-2,1-2,13 3,-4-9,1-3,0-3,1-2,1-3,-1-3,1-2,-1-3,1-3,-1-2,0-3,0-3,43-14,15-9,-1-4,-2-6,-3-4,-1-5,-3-6,52-40,-124 71,-1-2,-1-1,-2-2,-2-1,-1-2,-2-1,-1-1,-2-1,-2-2,-2 0,-1-1,-3-1,8-31,14-42,-6-2,-4-1,10-110,-36 216,0 1,-1-1,-1 1,0-1,-1 0,0 0,-1 1,0-1,-1 0,-1 1,0 0,-1 0,-1 0,0 0,0 0,-1 1,-1 0,0 0,-1 1,0 0,0 0,-1 1,-1 0,0 0,-1 0,-36-14,-2 2,0 2,-1 2,0 2,-2 3,1 2,-2 2,-19 0,55 7,-329-49,-9 15,261 30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711 9,'-17'-3,"-1"0,1 1,-1 1,0 1,0 1,1 0,-1 1,0 1,1 0,0 2,0 0,0 1,1 0,-1 1,1 1,1 1,0 0,0 1,-7 7,-211 233,216-230,2 0,0 1,1 0,1 1,2 1,0 0,1 1,-4 14,11-27,0 0,0 1,1-1,0 1,1 0,0 0,1-1,1 1,0 0,0 0,1-1,1 1,-1-1,2 0,0 0,0 0,1 0,1 0,3 5,-1-6,0 0,1 0,0-1,0 0,1-1,0 0,1-1,-1 0,2 0,-1-1,1-1,-1 0,2 0,-1-1,0-1,13 2,9 1,1-2,0-1,0-3,1 0,20-4,-34 2,-1-1,-1-1,1 0,-1-2,1 0,-1-2,-1 0,0-1,9-5,-11 3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1186,'-17'18,"1"1,1 1,1 0,1 1,0 1,2 0,0 1,2 0,0 0,-1 12,9-32,1-1,-1 0,1 1,0-1,0 1,0-1,0 1,0-1,0 1,1-1,-1 0,1 1,0-1,0 0,0 1,0-1,0 0,0 0,0 0,1 0,-1 0,1 0,0 0,-1 0,1-1,0 1,0-1,0 1,0-1,0 0,0 0,1 0,-1 0,0 0,1 0,-1-1,0 1,1-1,-1 1,1-1,-1 0,1 0,6 1,-1-1,1 0,0-1,0 0,-1 0,1-1,0 0,-1-1,0 1,1-2,3-1,0-2,0 0,0 0,-1-1,-1-1,1 1,-1-2,-1 1,0-2,0 1,-1-1,0 0,-1-1,0 0,-1 0,0 0,-1-1,-1 0,0 0,-1 0,0 0,-1-1,0 1,-1-1,0 1,-2-1,1 0,-2 1,1-1,-2 1,0 0,-1-1,-1-2,3 10,0 0,0 1,0-1,-1 1,0-1,0 1,0 0,0 0,-1 1,0-1,0 1,0-1,-1 1,1 1,-1-1,0 1,0-1,0 1,0 1,-1-1,1 1,-1 0,0 0,0 1,1-1,-1 1,0 1,0-1,0 1,0 0,0 0,0 1,0 0,0 0,0 0,-4 2,-42 36,33-17</inkml:trace>
  <inkml:trace contextRef="#ctx0" brushRef="#br0" timeOffset="395.562">508 1553,'24'-75,"4"1,2 1,4 2,41-64,-75 135,1 1,-1 0,0 0,0-1,0 1,1 0,-1 0,0-1,1 1,-1-1,1 1,-1 0,1-1,-1 1,1-1,-1 1,1-1,0 1,-1-1,1 1,0-1,-1 0,1 1,0-1,0 0,-1 0,1 0,0 1,-1-1,1 0,0 0,0 0,0 0,-1 0,1 0,0 0,0-1,-1 1,1 0,0 0,0-1,-1 1,1 0,0-1,-1 1,1 0,-1-1,1 1,0-1,-1 1,1-1,-1 0,1 1,-1-1,1 1,-1-1,0 0,1 1,-1-1,0 0,0 0,1 1,-1-1,5 59,-6-47,1-1,1 0,0 1,0-1,1 0,0 0,1 0,0 0,1 0,0 0,0-1,1 0,0 0,1 0,-1-1,4 3,-5-6,0 0,1 0,-1-1,1 0,0 0,1 0,-1 0,0-1,1 0,0 0,0-1,0 1,0-1,0 0,0-1,0 0,1 0,-1 0,1-1,-1 0,0 0,1 0,-1-1,1 0,-1 0,0-1,0 0,0 0,0 0,0-1,0 1,0-2,-1 1,0-1,0 1,0-1,0-1,0 1,-1-1,1 0,5-8,-1 0,0 0,-2-1,1 0,-1-1,-1 1,-1-1,0 0,-1-1,-1 1,0-1,-1 0,0 1,-2-8,0-23,-1 34</inkml:trace>
  <inkml:trace contextRef="#ctx0" brushRef="#br0" timeOffset="779.477">1637 1044,'-3'-4,"1"1,-1-1,1 1,-1-1,0 1,-1 0,1 0,0 1,-1-1,1 1,-1 0,0-1,0 2,0-1,0 0,0 1,0 0,0 0,-1 0,1 0,0 1,-1-1,1 1,0 0,-1 1,1-1,0 1,0 0,-1 0,1 0,0 0,0 1,0 0,0 0,0 0,1 0,-1 0,0 1,1 0,0 0,-1 0,4 0,1 0,-1-1,0 1,1 0,0 0,-1 0,1-1,0 1,0 0,1-1,-1 1,0-1,1 1,0-1,0 0,-1 1,1-1,0 0,1 0,-1 0,0-1,1 1,-1-1,0 1,1-1,0 0,-1 0,1 0,0 0,0 0,-1-1,1 1,0-1,3 1,23 6,73 28,-99-33,0-1,-1 1,1-1,0 1,-1 0,1 0,-1 0,0 0,0 1,0-1,0 1,0-1,0 1,-1-1,1 1,-1 0,0 0,1 0,-1 0,-1 0,1 0,0 0,-1 0,0 0,1 1,-1-1,-1 0,1 0,0 0,-1 1,-4 8,0 0,0-1,-2 1,1-2,-1 1,-1-1,0 0,0 0,-1-1,0 0,-1-1,0 0,0 0,-1-1,0-1,0 1,0-2,-1 0,-5 2,-25 16,-118 44,143-65,4-3</inkml:trace>
  <inkml:trace contextRef="#ctx0" brushRef="#br0" timeOffset="1083.062">2286 536,'-15'48,"3"1,1 1,3-1,1 1,3 1,3 42,0-57,3-1,1 1,1-1,2 0,1 0,12 31,-8-1,-15-49</inkml:trace>
  <inkml:trace contextRef="#ctx0" brushRef="#br0" timeOffset="1580.906">1806 1129,'84'-29,"1"4,1 3,60-6,-108 23,-1 2,0 1,1 2,-1 1,0 2,0 2,8 3,-5-1,0-3,0 0,0-3,0-2,14-2,53-24,-107 27,-1 0,1 0,0 0,-1 0,1 0,-1-1,1 1,-1 0,1 0,0-1,-1 1,1 0,0 0,-1-1,1 1,0 0,-1-1,1 1,0-1,0 1,-1 0,1-1,0 1,0-1,0 1,0-1,0 1,0 0,0-1,-1 1,1-1,0 1,0-1,1 1,-1-1,0 1,0-1,0 1,0-1,0 1,0 0,1-1,-24 10,1 2,0 1,1 0,1 1,0 2,0 0,2 1,0 1,0 0,2 1,0 1,-11 18,-12 64,38-99,1 1,-1-1,1 0,0 1,0-1,0 1,0-1,0 0,0 1,1-1,-1 1,1-1,0 0,-1 0,1 1,0-1,0 0,1 0,-1 0,0 0,1 0,-1 0,1 0,0-1,-1 1,1 0,0-1,0 0,0 1,0-1,1 0,-1 0,0 0,0 0,1-1,-1 1,0 0,1-1,-1 0,0 1,3-1,13-2,-1-1,1 0,-1-2,0 0,0 0,0-2,-1 0,0-1,0 0,-1-2,0 0,0 0,-1-1,10-11,232-194,-255 215,-1 0,1 0,0-1,-1 1,1 0,0 0,0 0,0 0,0 0,0 0,0 0,0 0,1 0,-1 0,0 0,0 0,1 1,-1-1,0 1,1-1,-1 1,1 0,-1-1,1 1,-1 0,1 0,-1 0,1 0,-1 0,0 0,1 0,-1 1,1-1,-1 0,1 1,-1-1,0 1,1 0,-1-1,0 1,0 0,1 0,-1 0,0 0,0 0,0 0,0 0,0 0,0 1,1 11,0-1,-1 1,0 0,-1 0,0 0,-1 0,-1 0,0 0,-2 5,-3 8</inkml:trace>
  <inkml:trace contextRef="#ctx0" brushRef="#br0" timeOffset="1913.791">3415 1383,'2'-16,"2"-24,2 0,2 0,1 1,2 0,2 1,11-21,-22 54,0 0,0 0,1 0,0 1,0-1,0 1,0 0,1 0,-1 0,1 0,0 1,1-1,-1 1,0 0,1 0,0 1,-3 2,1 1,-1 0,0 1,1-1,-1 0,0 0,0 1,0-1,0 1,0 0,-1 0,1 0,0 0,-1 0,1 0,-1 0,0 0,0 0,0 1,0-1,0 0,0 1,-1-1,1 1,-1-1,1 1,-1-1,0 1,0-1,0 1,-1-1,1 1,-1-1,1 1,-2 2,3 6,-1-6,0-1,0 1,0 0,0 0,1-1,0 1,0 0,0-1,1 1,-1-1,1 1,0-1,1 0,-1 0,1 0,-1 0,1 0,0-1,1 1,-1-1,1 0,-1 0,1 0,0 0,0-1,0 1,0-1,1 0,-1 0,1-1,-1 1,1-1,-1 0,1 0,0-1,0 1,0-1,11-5,0 0,0-1,-1 0,0-2,0 0,0 0,-1-1,0-1,-1 0,0-1,-1-1,0 0,-1 0,0-1,-1-1,0 0,-1 0,-1-1,-1 0,0 0,0-1,1-8,-2 5</inkml:trace>
  <inkml:trace contextRef="#ctx0" brushRef="#br0" timeOffset="2163.2">4515 1,'-62'257,"3"50,51-252,-2-11,3 2,1-1,3 1,1-1,3 1,1 0,2-1,11 45,5 0,-17-67</inkml:trace>
  <inkml:trace contextRef="#ctx0" brushRef="#br0" timeOffset="2420.521">4092 734,'38'-15,"18"-4,9 1,3 3,-1 5,-2 3,-2 4,-7 2,-9 1,-3 0,-8 6,-6 1,-7 0</inkml:trace>
  <inkml:trace contextRef="#ctx0" brushRef="#br0" timeOffset="2946.89">1806 847,'-14'0,"-6"5,-3 1,-3 5,-2 0,5 4,0-2,5 3,5-2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497 739,'-6'-3,"-1"0,1 1,-1 0,0 0,0 0,0 1,0 0,0 0,0 1,0 0,0 0,0 0,0 1,0 0,0 1,1-1,-1 2,0-1,1 0,-1 1,-1 1,-9 2,-238 67,254-73,0-1,0 1,0 0,0 0,0-1,0 1,0 0,0 0,0 0,0 0,0 1,0-1,0 0,0 0,0 0,0 1,0-1,0 1,0-1,0 1,0-1,0 1,1-1,-1 1,0 0,0-1,1 1,-1 0,0 0,1-1,-1 1,1 0,-1 0,1 0,-1 0,1 0,0 0,0 0,-1 0,1 0,0 0,0 0,0 0,0 0,0 0,0 0,0 0,0 0,0 0,1 0,-1 0,0 0,1 0,-1 0,1-1,-1 1,1 0,-1 0,1 0,-1 0,1-1,0 1,16 9,0-2,0-1,1 0,0-1,0-1,1 0,-1-1,14 0,74 19,-16 21,-87-42,0 0,0 0,0 0,0 1,-1-1,1 1,-1-1,0 1,0 0,0 0,0 0,0 0,-1 0,1 0,-1 1,0-1,0 0,0 1,0-1,-1 1,0-1,1 1,-1 0,0-1,-1 1,1 1,-4 2,-1 0,0 0,0-1,0 0,-1 0,1 0,-1-1,-1 0,1 0,-1-1,0 1,0-1,0-1,-1 1,1-1,-1-1,1 1,-4-1,1 2,-15 5,-1-2,-1 0,1-2,-1-1,0-1,0-1,0-1,0-2,-17-2,43 3,-1 1,1-1,0 0,-1 0,1 0,-1 0,1 0,-1 0,1 0,0 0,-1 0,1-1,-1 1,1-1,0 1,-1-1,1 1,0-1,-1 0,1 0,0 0,0 1,0-1,0 0,0 0,0-1,0 1,0 0,0 0,1 0,-1-1,0 1,1 0,-1-1,1 1,-1 0,1-1,0 1,-1-1,1 1,0 0,0-1,0 1,0-1,0 1,1-1,-1 1,0 0,1-1,-1 1,1-1,-1 1,1 0,0 0,-1-1,1 1,0 0,0 0,0 0,0 0,0 0,0 0,0 0,0 0,0 0,1 0,74-40,-50 33</inkml:trace>
  <inkml:trace contextRef="#ctx0" brushRef="#br0" timeOffset="479.399">976 824,'-26'111,"5"2,2 27,10-68,-26 133,55-311,-3 57,2 2,2 0,2 2,3 0,1 2,2 0,1 2,3 2,21-20,-7 7,3 2,1 3,2 1,51-31,-77 59,130-69,-155 86,-1 0,1 0,-1 1,1-1,-1 0,1 1,-1-1,1 1,0 0,-1 0,1 0,-1-1,1 2,0-1,-1 0,1 0,0 0,-1 1,1-1,-1 1,1-1,-1 1,1 0,-1-1,1 1,-1 0,0 0,1 0,-1 0,0 0,0 0,0 1,0-1,0 0,0 0,0 1,0-1,0 1,-1-1,1 1,0-1,-1 1,0-1,1 1,-1 0,0-1,0 1,0 0,0-1,0 1,0-1,0 1,0 0,-5 15,0 0,-1-1,-1 0,-1 0,0 0,0-1,-2 0,0-1,-1 0,0-1,-1 0,0-1,-8 6,8-6,-22 23,-1-1,-3-1,0-3,-2-1,-1-2,-26 12,62-36,2-1,0 0,0 0,-1 0,1 0,-1 0,1-1,-1 0,0 0,0 0,1 0,-1 0,0-1,0 0,0 1,0-1,1-1,-1 1,0-1,-1 0,5 0,0-1,-1 1,1-1,0 1,0-1,0 1,1-1,-1 1,0-1,1 1,-1-1,0 1,1-1,0 1,-1-1,1 1,0 0,0-1,0 1,0 0,0 0,0 0,0 0,0 0,0 0,0 0,1 0,-1 0,14-13,0 0,2 1,-1 1,1 1,1 0,0 2,1 0,3-1,4 1</inkml:trace>
  <inkml:trace contextRef="#ctx0" brushRef="#br0" timeOffset="1642.751">1598 937,'29'4,"1"-1,0-1,0-1,0-2,0-1,0-1,7-3,-26 3,0 1,-1-1,1-1,0 0,-1-1,0 0,0 0,-1-1,1 0,-1-1,0 0,-1 0,0-1,0 0,-1-1,0 1,0-1,-1-1,0 1,4-11,-8 17,0-1,0 0,0 0,-1 0,1 0,-1 0,0 0,0 0,-1-1,1 1,-1 0,0-1,0 1,0 0,-1 0,0-1,0 1,0 0,0 0,0 0,-1 0,0 0,0 0,0 0,0 1,0-1,-1 1,0-1,0 1,0 0,0 0,0 0,0 1,-1-1,1 1,-1 0,0 0,0 0,0 0,0 1,0-1,0 1,0 0,0 0,-1 1,1-1,0 1,0 0,-3 0,-7 4,0 1,1 0,-1 1,1 0,0 1,1 1,0 0,0 0,1 1,-1 1,2 0,0 0,0 1,-6 9,4-7,-77 98,85-105,0 0,1 1,-1-1,1 1,1 0,-1-1,1 2,0-1,1 0,0 0,0 0,0 1,1-1,0 0,0 1,1-1,0 0,1 1,1-3,0-1,1 1,0 0,0-1,0 0,0 0,1 0,0 0,-1-1,2 0,-1 0,0 0,0-1,1 0,-1 0,1 0,0 0,0-1,-1 0,1 0,0-1,0 0,0 0,0 0,0 0,0-1,0 0,1-1,2 2,35-4,0-1,-1-3,1-1,-2-2,1-2,-2-2,0-2,1-2,-7 4,-4 2,-1 0,-1-2,0-1,-1-2,3-3,-32 21,1 0,-1 0,0-1,0 1,0 0,1 0,-1 0,0-1,0 1,0-1,1 1,-1 0,0-1,1 1,-1-1,0 1,1-1,-1 0,1 1,-1-1,1 0,-1 1,1-1,-1 0,1 0,0 1,-1-1,1 0,0 0,0 0,0 1,0-1,-1 0,1 0,0 0,0 0,1 1,-1-1,0 0,0 0,0 0,0 1,1-1,-1 0,0 0,1 1,-1-1,1 0,-1 0,1 1,-1-1,1 0,-1 1,1-1,0 1,-1-1,1 1,0-1,-1 1,1 0,0-1,-8 6,27-7,-3-3,-1 0,0-1,0-2,-1 1,1-2,-2 0,1 0,-2-1,1-1,-1-1,-1 0,0 0,-1-1,8-12,15-51,-33 74,-1 0,1 0,-1 0,0-1,0 1,0 0,0 0,0 0,0-1,-1 1,1 0,-1 0,1 0,-1 0,0 0,0 0,0 0,0 0,0 0,0 0,-1 0,1 1,-1-1,1 0,-1 1,0-1,1 1,-1 0,0 0,0 0,0-1,0 2,0-1,0 0,0 0,-12 0,1 0,-1 1,0 0,1 1,-1 0,1 1,0 1,0 0,0 1,0 0,0 1,1 1,0 0,0 0,0 1,1 1,0 0,0 0,-3 5,-6 3,1 2,0 0,1 0,1 2,1 0,-9 17,20-31,1 1,1-1,-1 0,1 1,0 0,1 0,0 0,0 0,0 0,1 0,0 0,0 1,1-1,0 0,0 1,0-1,1 0,1 0,-1 1,1-1,0 0,1 0,-1-1,2 1,2 5,3-4,0-1,0 0,0-1,1 0,0-1,0 0,0 0,1-1,0-1,0 1,0-2,0 0,0 0,0-1,0 0,1-1,-1 0,0-1,1 0,-1-1,0 0,1-1,35-6,1-3,-1-1,-1-3,0-1,-2-3,0-1,-1-3,-1-1,-1-2,14-14,-36 28,-5 3,1 0,-1 0,-1-1,0-1,0 0,-1-1,-1-1,0 0,5-9,-15 22,-1 0,1 0,0 0,0-1,-1 1,1 0,-1 0,1-1,-1 1,1 0,-1-1,0 1,0-1,0 1,1 0,-1-1,-1 1,1-1,0 1,0 0,0-1,-1 1,1 0,-1-1,1 1,-1 0,0 0,1-1,-1 1,0 0,0 0,0 0,1 0,-1 0,-1 0,1 0,0 0,0 0,0 1,0-1,0 0,-1 1,1-1,0 1,-1-1,1 1,-1 0,-65 7,51 2,1 1,0 0,0 1,1 1,0 0,1 1,1 0,0 1,1 1,0-1,1 2,1 0,0 0,1 0,1 1,-3 13,9-25,0-1,0 1,1 0,0 0,0 0,0 0,0-1,1 1,0 0,0 0,0-1,1 1,0 0,-1-1,2 0,-1 1,0-1,1 0,0 0,0 0,0-1,0 1,1-1,-1 1,1-1,0 0,0-1,0 1,0-1,0 1,1-1,-1 0,1-1,0 1,-1-1,1 0,0 0,0-1,2 1,12 2,0-1,0-1,0 0,0-2,0 0,0-1,0-1,0-1,0 0,-1-1,1-1,-2-1,1-1,-1 0,0-2,0 0,5-4,5-6,-1-1,-1-1,-1-1,-1-2,-1 0,-1-1,-1-1,-2-1,10-19,-3 3,-2-1,-2-1,-2-1,12-44,-27 76,-1 1,0-1,-1 0,0 0,-2 0,0 0,0 0,-1 0,-1 0,0 1,-2-1,1 0,-2 1,0 0,0 0,-2 0,1 1,-7-8,6 12,0 1,0 1,-1 0,0 0,0 0,-1 1,1 0,-2 1,1 0,0 0,-1 1,0 0,0 1,0 0,0 0,-1 1,1 1,-1 0,1 0,-1 1,0 0,1 1,-1 0,1 1,-1 0,1 1,0 0,0 0,0 1,1 1,-1-1,1 1,0 1,0 0,1 0,-1 1,-5 7,-2-1,0 1,1 1,1 1,1 0,0 1,1 0,1 1,1 0,0 1,2 0,0 0,1 1,0 0,2 0,1 0,0 1,1 0,2 0,0 0,1 0,1 0,1 0,1-1,1 1,0-1,2 1,0-1,2 1,12 22,2-1,2-1,2 0,1-2,2-1,2-2,1-1,2-1,1-2,1-1,2-2,1-2,1-1,9 2,-3 0,-29-18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39:06.7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3547 1221,'-39'66,"3"1,4 2,2 2,3 0,4 2,-13 69,26-95,-22 99,-5-1,-28 58,54-171,3-9,-1 0,0-1,-2 0,0 0,-2-1,-8 11,20-32,1 1,0 0,-1 0,1 0,0 0,-1 0,1 0,-1-1,1 1,-1 0,0 0,1-1,-1 1,0 0,0-1,1 1,-1-1,0 1,0-1,0 1,0-1,0 1,0-1,0 0,1 0,-1 1,0-1,0 0,0 0,0 0,0 0,0 0,0 0,0-1,0 1,0 0,0 0,0-1,0 1,0 0,0-1,1 1,-1-1,0 1,0-1,0 1,1-1,-1 0,0 0,1 1,-1-1,0 0,1 0,-1 1,1-1,0 0,-1 0,1 0,0 0,-1 0,1 0,-6-173,7-141,0 311,-1 0,0 0,0 0,0 0,-1 0,1 0,-1 0,0 0,0 0,0 0,-1 0,1 1,-1-1,0 1,0-1,0 1,-1 0,1-1,-1 1,1 0,-1 1,-1-2,2 4,0 1,1-1,-1 0,0 0,1 1,-1-1,0 1,1 0,-1-1,1 1,-1 0,1 0,-1 0,1 0,0 0,-1 0,1 0,0 0,0 1,0-1,0 1,0-1,0 0,0 1,0 0,0 1,1-3,-22 39,1 2,3 0,1 1,2 0,0 9,-4 7,-142 442,155-464,22-46,0-23,-1-1,-2 0,-1-1,-2 0,5-32,-11 50,8-34,-2-1,-2 0,-3 0,-2-1,-2 1,-3-1,-7-46,-19 0,27 95,-1 0,1 1,-1-1,0 1,0-1,0 1,-1 0,1 0,-1 0,0 0,0 0,0 1,0-1,0 1,0 0,-1 0,1 0,-1 0,0 0,1 1,-1 0,0 0,0 0,0 0,-1 3,-1-1,1 1,0 1,0-1,0 1,1-1,-1 1,1 1,-1-1,1 1,0 0,0 0,1 0,-1 0,1 0,0 1,0 0,0 0,1-1,0 2,-1-1,-4 8,-20 34,2 1,2 1,3 1,2 1,2 1,2 0,-5 41,19-71,9-29,12-34,-3-2,-3-1,-2 0,-2-1,-1-1,-3 1,-1-1,-3-4,-2 23,1-9,-1 0,-2 0,-2 0,-1 0,-5-18,9 51,0 0,-1 0,1-1,-1 1,0 0,0 0,0 0,0-1,0 1,-1 0,0 1,1-1,-1 0,0 0,0 1,0-1,-1 1,1 0,-1-1,1 1,-1 1,0-1,0 0,1 0,-1 1,0 0,-1-1,1 1,0 1,0-1,0 0,-1 1,1-1,0 1,-1 0,1 0,0 0,0 1,-1-1,0 1,-6 8,1 0,0 1,0 0,1 0,1 1,0 0,0 1,1-1,0 1,1 0,-2 9,-23 51,4 0,3 2,-10 61,32-135,1 1,-1-1,1 0,-1 1,1-1,-1 1,1-1,-1 1,1-1,0 1,-1-1,1 1,0 0,-1-1,1 1,0-1,0 1,0 0,-1-1,1 1,0 0,0-1,0 1,0 0,0-1,0 1,0 0,1-1,-1 1,0 0,0-1,0 1,1-1,-1 1,0 0,1-1,-1 1,0-1,1 1,-1-1,1 1,-1-1,1 1,-1-1,1 0,-1 1,1-1,-1 0,1 1,0-1,-1 0,1 0,-1 1,1-1,0 0,51-133,-29 50,-4-1,-4 0,-3-2,-4 1,-4-74,-3 131,-3 0,0 0,-2 0,0 1,-2 0,-2 0,0 0,-1 1,-3-2,11 25,0 0,0 0,0 0,-1 0,1 1,-1-1,0 0,0 1,0-1,0 1,0 0,0-1,-1 1,1 0,-1 0,1 1,-1-1,0 0,0 1,0 0,0 0,0 0,0 0,0 0,0 0,0 1,0 0,-1 0,1-1,0 2,0-1,0 0,0 1,-1-1,1 1,0 0,0 0,0 0,0 0,1 1,-1-1,0 1,-2 2,-12 14,2 2,0 0,1 0,0 2,2-1,1 2,1 0,0 0,2 0,-4 18,-78 278,103-381,1 5,-3-1,-3 0,-2-1,-2 0,-3 1,-3-1,1 37,-1 1,-2 0,0 0,-1 1,-1-1,0 1,-2 0,-1 1,-9-17,16 33,0 1,1-1,-2 0,1 1,0 0,0-1,-1 1,1 0,-1 0,0 1,1-1,-1 0,0 1,0 0,0-1,0 1,-1 1,1-1,0 0,0 1,0-1,-1 1,1 0,0 0,0 0,-1 1,1-1,0 1,0 0,0 0,0 0,0 0,0 0,0 1,0-1,-6 5,0 0,1 0,-1 0,1 1,1 1,0-1,0 1,0 0,1 1,-3 4,-15 30,1 0,2 1,3 1,1 0,2 2,1 8,13-50,-1-1,1-1,0 1,0 0,0 0,0-1,0 1,1 0,0 0,0 0,0 0,0 0,1 0,0-1,-1 1,1 0,1 0,-1-1,0 1,2-4,-1-1,0 1,0-1,0 0,0 0,-1 0,1 0,0 0,0 0,-1 0,1-1,0 1,-1 0,1-1,-1 0,0 1,1-1,-1 0,0 0,0 1,0-1,-1 0,2-2,14-30,-1-1,-1 0,-3-1,0 0,-3 0,4-35,-7 51,-2 1,0-1,-1 1,-1-1,-1 0,-1 0,-1 0,0 1,-1-1,-2 1,0 0,-3-9,6 26,1-1,-1 1,0 0,1-1,-1 1,0 0,0 0,0 0,-1 1,1-1,0 0,-1 1,1-1,-1 1,1 0,-1 0,0 0,1 0,-1 1,0-1,0 1,0-1,0 1,1 0,-1 0,0 0,0 1,0-1,0 1,1-1,-1 1,0 0,0 0,1 0,-1 0,1 1,-1-1,1 1,0-1,-1 1,1 0,0 0,0 0,0 0,1 0,-1 1,0-1,-1 3,-17 21,1 1,1 1,1 0,1 2,2 0,1 0,-4 15,18-36,12-31,8-33,-2-1,-3 0,7-44,-20 82,-1 1,-1 0,-1-1,-1 1,0 0,-1-1,-1 1,-1 0,0 1,-1-1,-1 0,0 1,-1 1,-1-1,-1 1,0 0,0 1,-2 0,-2-2,10 13,0 0,0 0,0 0,0 1,-1-1,1 1,-1 0,0 0,0 0,0 0,1 1,-2 0,1 0,0 0,0 0,0 0,0 1,-1 0,1 0,0 0,0 0,0 1,-1-1,1 1,0 0,0 1,0-1,0 1,0-1,1 1,-1 0,0 1,1-1,-4 3,-7 7,1-1,0 2,1 0,0 0,1 1,1 0,-7 13,-45 79,62-155,10-1,-5 29,0-1,-1 0,-1 0,-1-1,-1 1,-1 0,-1 0,0-1,-2 1,-1 0,-1 0,-1-1,0 6,-1-1,-1 1,-1 0,0 1,-1 0,-1 0,-9-10,15 21,1 0,-1 0,0 1,-1 0,1 0,-1 0,0 1,0-1,0 1,0 1,0-1,-1 1,1 0,-1 1,1-1,-1 1,0 1,1-1,-1 1,0 0,0 1,1 0,-3 0,-7 5,1 2,0-1,1 2,0 0,0 1,1 0,0 1,1 0,0 1,1 0,0 1,1 1,0 0,1 0,0 3,-5 1,2 0,0 1,1 1,1 0,1 0,-5 18,36-55,-12 3,12-18,-1-1,-1-1,-2 0,-1-2,-2 0,5-21,-19 52,19-127,-20 128,0 1,0-1,-1 0,1 0,-1 0,0 0,0 0,0 0,0 1,-1-1,0 1,0-1,0 1,0-1,0 1,0 0,-1 0,0 0,1 0,-1 1,0-1,-1 1,1 0,0-1,-1 1,1 1,-1-1,1 1,-1-1,0 1,-3-1,-3 4,0-1,0 1,0 0,1 1,-1 1,1-1,-1 1,1 1,0 0,1 0,-1 0,1 1,0 1,1-1,-1 1,1 1,1-1,-1 1,1 0,-4 9,6-13,-184 249,222-319,-20 41,-5 10,1 0,-2-1,0 0,-1 0,-1-1,-1 0,0 0,-1 0,-1 0,0-1,-1-3,-2 19,1 1,-1 0,0-1,0 1,0-1,0 1,0 0,0-1,0 1,0-1,-1 1,1-1,0 1,-1 0,1-1,-1 1,0 0,1 0,-1-1,0 1,0 0,0 0,0 0,0 0,0 0,0 0,0 0,0 0,0 0,0 1,-1-1,1 0,0 1,-1-1,1 1,0 0,-1-1,1 1,-1 0,1 0,0-1,-1 1,1 1,-1-1,1 0,-1 0,1 0,0 1,-1-1,1 1,-1-1,-95 113,0 13,71-104,25-22,1 0,-1 0,1 0,-1 0,1 1,0-1,-1 0,1 0,-1 0,1 0,-1 0,1-1,-1 1,1 0,0 0,-1 0,1 0,-1 0,1 0,0-1,-1 1,1 0,-1 0,1-1,0 1,-1 0,1-1,0 1,0 0,-1-1,1 1,0 0,0-1,-1 1,1 0,0-1,0 1,0-1,0 1,0-1,-1 1,1 0,0-1,0 1,0-1,0 1,0-1,0 1,1 0,-1-1,0 1,0-1,0 1,0-1,0 1,1 0,-1-1,0 1,0 0,1-1,-1 1,0 0,1-1,-1 1,0 0,1-1,-1 1,1 0,31-91,-24 75,-1-1,-1 1,-1-1,0 0,-1-1,-1 1,0-1,-1-14,-2 30,0 0,-1-1,1 1,0 0,-1 0,0-1,1 1,-1 0,0 0,0 0,0 0,-1 0,1 0,0 0,-1 0,1 1,-1-1,0 0,1 1,-1-1,0 1,0 0,0 0,0 0,0 0,0 0,0 0,-1 0,1 1,0-1,0 1,-1-1,1 1,0 0,-1 0,1 0,0 0,-1 0,1 1,0-1,0 1,-1 0,1-1,0 1,0 0,0 0,0 0,0 1,0-1,0 0,0 1,1-1,-1 1,0 0,1-1,0 1,-1 0,1 0,-165 191,208-266,97-111,-169 215,-116 159,137-166,28-26,5-16,0-1,-2-1,-1-1,0-1,9-14,15-14,-27 21,-39 42,-122 150,15-23,129-140,-1 0,0 0,1 0,-1 0,0 0,1 0,-1 0,0-1,1 1,-1 0,0 0,1 1,-1-1,0 0,1 0,-1 0,0 0,1 0,-1 0,0 0,1 0,-1 1,0-1,0 0,1 0,-1 0,0 1,0-1,1 0,-1 0,0 1,0-1,1 0,-1 0,0 1,0-1,0 0,0 1,0-1,0 0,1 1,-1-1,0 0,0 1,0-1,36-20,-36 19,30-17,-1-2,-1-1,-1-2,0 0,13-18,-37 34,-12 13,-16 16,-177 231,156-198,46-55,0 0,1 0,-1 0,0 0,1 0,-1 0,0 0,1 0,-1 0,0 0,0 0,1 0,-1 1,0-1,1 0,-1 0,0 0,0 1,1-1,-1 0,0 0,0 1,0-1,1 0,-1 0,0 1,0-1,0 0,0 0,0 1,1-1,-1 0,0 1,0-1,0 0,0 1,0-1,0 0,0 1,0-1,0 0,30-21,273-276,-339 338,171-178,-113 121,1 1,1 1,0 2,1 0,0 1,4 1,-5 3</inkml:trace>
  <inkml:trace contextRef="#ctx0" brushRef="#br0" timeOffset="2402.945">1515 431,'2'-2,"0"0,1 0,-1 0,0 1,1-1,0 1,-1 0,1-1,0 1,-1 1,1-1,0 0,0 1,0-1,0 1,0 0,0 0,0 0,0 0,0 0,-1 1,1 0,0-1,0 1,0 0,-1 0,1 0,0 1,-1-1,1 1,-1-1,1 1,-1 0,0 0,1 1,73 82,-29-9,-4 2,-3 2,-4 2,-3 1,9 42,-33-101,-1 0,-1 1,-1 0,-1 0,-1 1,-2-1,0 1,-2 17,0-41,0 0,-1 0,1 0,0 0,-1 0,1 0,-1 0,1 0,-1 0,0 0,0 0,0 0,0 0,0-1,0 1,-1 0,1-1,-1 1,1-1,-1 1,1-1,-1 0,0 0,0 0,1 0,-1 0,0 0,0 0,0 0,0-1,0 1,0-1,0 0,0 1,-1-1,1 0,0 0,0-1,0 1,0 0,0-1,0 1,0-1,-1 0,-85-41,43 4,1-3,2-1,2-2,2-2,-5-10,-46-53,56 68,-3 1,-1 2,-1 1,-3 3,0 1,-2 2,-2 2,-10-4,5 6,-1 1,-1 3,-1 2,-1 3,-1 2,0 2,-1 3,-29-1,38 14,46-2,0 0,0 0,0 0,1 0,-1 0,0 1,0-1,1 0,-1 0,0 1,1-1,-1 0,0 1,1-1,-1 0,0 1,1-1,-1 1,1-1,-1 1,1 0,-1-1,1 1,-1-1,1 1,0 0,-1 0,1-1,0 1,-1 0,1-1,0 1,0 0,0 0,0-1,0 1,0 0,0 0,0 0,0-1,0 1,0 0,0 0,1-1,-1 1,0 0,0-1,1 1,-1 0,1-1,-1 1,0 0,1-1,-1 1,1-1,0 1,-1-1,9 10,1-2,0 0,1 0,-1 0,2-1,-1-1,1 0,-1-1,2 0,1 0,-4-1,103 41,-73-32,1 2,-2 1,0 2,-1 2,-1 1,-1 2,-2 2,0 1,-1 2,5 7,-25-20,-1 1,0 0,-1 1,-1 1,0 0,-1 0,-2 1,1 0,-2 1,13 30,-47-79,-16-17,-3 2,-1 2,-2 2,-2 3,-1 1,-2 3,-1 3,-2 2,-1 2,-58-16,6 15,111 27,-1 0,0 0,1 0,-1 0,1 0,-1 0,1 1,-1-1,0 0,1 0,-1 1,1-1,-1 0,1 1,-1-1,1 0,0 1,-1-1,1 1,-1-1,1 1,0-1,-1 1,1-1,0 1,0-1,-1 1,1-1,0 1,0 0,0-1,0 1,0-1,0 1,0 0,0-1,0 1,0-1,0 1,0 0,0-1,0 1,1-1,-1 1,0-1,0 1,1-1,-1 1,0-1,1 1,-1-1,0 1,1-1,-1 1,1-1,-1 0,1 1,-1-1,26 34,-25-33,59 57,2-2,3-3,2-2,59 32,-46-30,-61-40,96 50,-114-63,-1 0,1 0,-1 1,1-1,-1 0,1 0,-1 0,1 0,0 0,-1 0,1 0,-1 0,1 0,-1 0,1-1,-1 1,1 0,-1 0,1 0,-1-1,1 1,-1 0,1 0,-1-1,1 1,-1-1,0 1,1 0,-1-1,0 1,1-1,-1 1,0-1,1 1,-1 0,0-1,0 0,0 1,1-1,-1 1,0-1,0 1,0-1,0 1,0-1,0 1,0-1,0 1,0-1,0 0,-1 1,1-1,0 1,0-1,0 1,-1-1,1 1,0-1,0 1,-1 0,1-1,-18-33,-161-145,121 128,-3 2,-1 3,-2 3,-3 2,-1 4,-1 2,-49-15,93 41,11 3,0 1,0 0,0 1,-1 1,1 0,-1 1,0 0,0 1,-1 1,16 0,0 0,1 0,-1 0,0 0,1 1,-1-1,0 0,1 0,-1 0,0 0,1 1,-1-1,0 0,0 0,1 1,-1-1,0 0,0 0,0 1,1-1,-1 0,0 1,0-1,0 0,0 1,0-1,0 0,1 1,-1-1,0 0,0 1,0-1,0 0,0 1,0-1,0 1,-1-1,1 0,0 1,0-1,0 0,0 1,0-1,0 0,-1 0,1 1,0-1,0 0,-1 1,1-1,0 0,0 0,-1 0,1 1,0-1,0 0,-1 0,1 0,0 1,-1-1,1 0,0 0,-1 0,1 0,0 0,-1 0,1 0,29 20,-25-18,258 135,4 22,-148-116,-137-59,-269-145,-3 28,241 111,49 22,1 0,-1 0,1 0,-1 0,1 0,-1 0,1 0,-1-1,1 1,0 0,-1 0,1-1,-1 1,1 0,-1 0,1-1,0 1,-1 0,1-1,0 1,-1 0,1-1,0 1,0-1,-1 1,1-1,0 1,0-1,0 1,-1-1,1 1,0 0,0-1,0 1,0-1,0 1,0-1,0 1,0-1,0 1,0-1,1 1,-1-1,0 1,0-1,0 1,1-1,-1 1,0-1,0 1,1 0,-1-1,0 1,1 0,-1-1,0 1,1 0,-1-1,1 1,-1 0,0 0,1-1,-1 1,1 0,-1 0,1 0,-1 0,1-1,-1 1,1 0,38-11,135-11,0 8,1 8,29 9,-126-3,-35 3,-1 2,-1 1,1 2,-1 2,19 8,-1-1,167 26,-197-40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1068,'19'-23,"43"-48,-3-3,34-58,-71 92,-17 64,14 153,40 382,-60-269,-7-262,8-28,0 0,0-1,0 1,0 0,0-1,0 1,0 0,0-1,0 1,0 0,0-1,0 1,0 0,0-1,0 1,-1 0,1-1,0 1,0 0,0-1,-1 1,1 0,0 0,0-1,-1 1,1 0,0 0,0 0,-1-1,1 1,0 0,-1 0,1 0,0 0,-1 0,1 0,0 0,-1-1,1 1,0 0,-1 0,1 0,0 0,-1 0,1 1,0-1,-1 0,1 0,0 0,-1 0,1 0,0 0,0 0,-1 1,1-1,0 0,-1 0,1 1,-7-201,8 179,5-50,3 1,3 0,3 1,4 0,2 2,3 0,10-14,-14 34,2 0,3 2,1 0,2 2,2 0,25-24,-52 64,0 0,0 0,0 1,1 0,-1-1,0 1,1 0,0 1,-1-1,1 1,0-1,0 1,0 0,0 1,0-1,0 1,0-1,0 1,0 1,0-1,0 0,0 1,0 0,0 0,0 0,0 0,0 1,-1 0,1-1,-1 1,1 1,-1-1,0 0,1 1,-1 0,-1-1,1 1,0 0,-1 1,1-1,-1 0,0 1,1 3,6 5,-1 0,0 1,-1 1,-1-1,0 1,-1 0,-1 0,0 1,-1-1,0 1,-1 0,-1-1,0 1,-1 0,0 0,-2 0,0 0,0 0,-1-1,-1 1,-1-1,0 0,0 0,-2-1,0 1,0-5,-1-2,0 1,-1-1,0 0,0-1,0 0,0-1,-1 0,0 0,0-1,-1 0,1-1,-1 0,0 0,0-2,1 1,-1-1,0-1,0 0,0 0,0-1,0-1,0 1,0-2,0 0,1 0,0-1,-7-3,13 5,1 0,-1 0,1 0,0-1,-1 0,1 1,1-1,-1 0,0 0,1 0,-1-1,1 1,0-1,0 1,0-1,1 0,-1 0,1 0,0 1,0-1,0 0,1-1,0 1,-1-1,4-13</inkml:trace>
  <inkml:trace contextRef="#ctx0" brushRef="#br0" timeOffset="703.32">1525 673,'-52'22,"2"2,0 2,2 3,1 1,-39 34,78-58,0 1,0 0,1 0,0 1,0 0,1 0,0 1,0-1,1 1,0 0,1 1,0-1,1 1,-1 0,-1 10,5-18,0 0,0 0,0 1,0-1,0 0,1 0,-1 0,1 0,-1 1,1-1,0 0,0 0,0 0,0 0,0-1,0 1,0 0,1 0,-1-1,0 1,1 0,0-1,-1 0,1 1,0-1,0 0,0 0,0 0,0 0,0 0,0-1,0 1,0 0,0-1,0 0,0 1,1-1,-1 0,0 0,0 0,0-1,1 1,95-19,-55-2,-2-2,0-1,-2-3,-1-1,-1-1,19-21,-28 27,-27 22,-1-1,1 1,0 0,-1-1,1 1,0 0,0 0,-1 0,1 0,0 0,0 0,0 0,1 0,-1 0,0 0,0 1,0-1,1 0,-1 1,0-1,0 1,1-1,-1 1,1 0,-1 0,0-1,1 1,-1 0,1 0,-1 0,0 1,1-1,-1 0,1 0,-1 1,0-1,1 1,-1-1,0 1,0 0,1-1,-1 1,0 0,0 0,0 0,0 0,0 0,0 0,0 0,0 0,9 38,-9-31,-1-1,1 1,1-1,0 1,0-1,0 0,1 0,0 0,0 0,0-1,1 1,0-1,1 0,-1 0,1 0,0-1,1 0,-1 0,1 0,0 0,1-1,-1 0,0 0,1-1,2 1,0-2,0-1,0 0,1-1,-1 0,0 0,0-1,1 0,-1 0,0-1,0 0,0-1,-1 0,1-1,-1 0,1 0,-1 0,0-1,5-4,122-118,-89 67,-3-1,-3-2,-3-2,-3-1,-2-2,-4-1,9-38,-28 85,-1-1,-1 0,-1-1,-1 0,-1 0,-1 0,-1 0,-2 0,0-2,0 25,1 0,-1 0,0-1,0 1,0 0,0 0,0 0,0 0,0-1,0 1,-1 0,1 0,0 0,-1 0,1 0,-1-1,1 1,-1 0,1 0,-1 0,0 1,1-1,-1 0,0 0,0 0,0 0,0 1,0-1,0 0,0 1,0-1,0 1,0-1,0 1,0-1,0 1,0 0,0 0,-1-1,1 1,0 0,0 0,0 0,-1 0,1 1,0-1,0 0,0 0,0 1,0-1,0 0,-1 1,1-1,0 1,0 0,0-1,0 1,1 0,-1 0,0-1,0 1,0 0,1 0,-1 0,0 0,1 0,-1 0,1 0,-1 0,-13 22,1 0,1 1,2 0,0 1,1 0,2 1,0-1,2 2,1-1,1 0,1 1,1-1,2 10,1 448,15-385,-22-121,0 5</inkml:trace>
  <inkml:trace contextRef="#ctx0" brushRef="#br0" timeOffset="1217.073">2004 447,'114'-14,"-75"12,0-2,0-1,0-2,-1-2,0-1,-1-3,0 0,29-17,-38 10,-1-2,0-1,-2 0,0-3,-2 0,-1-1,-1-1,9-17,14-16,-12 27,-31 33,-1 1,1-1,-1 1,1-1,0 1,-1 0,1-1,0 1,0 0,-1 0,1 0,0-1,0 1,-1 0,1 0,0 0,0 0,-1 0,1 0,0 0,0 1,-1-1,1 0,0 0,0 0,-1 1,1-1,0 0,-1 1,1-1,0 1,-1-1,1 1,-1-1,1 1,-1-1,1 1,-1 0,1-1,-1 1,1-1,-1 1,0 0,0 0,1-1,-1 1,0 0,0 0,0-1,0 1,1 0,-1 0,0-1,-1 1,1 0,0 0,0-1,0 1,0 0,0 17,0 1,0-1,-2 0,-1 1,0-1,-1 0,-1 0,0-1,-5 10,-5 18,15-42,-18 53,3 0,2 1,3 1,-2 50,12-105,7 102,-6-102,0 0,0 0,0-1,0 1,0 0,0-1,1 1,-1-1,1 1,0-1,0 0,0 0,0 0,0 0,0 0,1 0,-1 0,1-1,-1 1,1-1,-1 0,1 0,0 0,0 0,-1 0,1-1,0 1,0-1,0 0,0 1,0-1,0-1,2 1,9-3,-1-1,0 0,0-1,0-1,0 0,-1 0,0-1,0-1,-1 0,0-1,0 0,-1 0,5-7,32-23,-46 37,-1 1,1 0,0-1,0 1,0 0,1 0,-1 0,0 0,0 0,1 0,-1 0,0 1,1-1,-1 0,1 1,-1-1,1 1,-1 0,1-1,-1 1,1 0,-1 0,1 0,0 0,-1 0,1 0,-1 0,1 1,-1-1,1 1,-1-1,1 1,-1-1,1 1,-1 0,0 0,1-1,-1 1,0 0,0 0,0 1,1-1,-1 0,0 0,-1 0,1 1,0-1,2 11,0-1,-1 1,-1-1,0 1,0 0,-1 0,-1-1,0 1,-1 2,1-3,-1 0,2 1,-1-1,2 0,0 1,0-1,1 0,0 1,4 9,20 8,-11-20</inkml:trace>
  <inkml:trace contextRef="#ctx0" brushRef="#br0" timeOffset="9338.205">1045 2084,'-46'15,"0"2,1 1,1 3,1 2,1 1,-7 8,-41 32,-343 227,417-281,9-7,0 0,1 0,0 1,0 0,0 0,0 1,1-1,-1 1,1 1,0-1,1 1,-1 0,-2 6,6-11,1 0,0 0,0 0,0 0,0 0,0 1,0-1,0 0,0 0,0 0,1 0,-1 0,0 1,1-1,-1 0,1 0,-1 0,1 0,0 0,-1 0,1 0,0-1,0 1,0 0,-1 0,1-1,0 1,0 0,0-1,0 1,0-1,0 1,1-1,-1 1,0-1,0 0,0 0,0 1,0-1,1 0,51 6,-50-6,220-20,-136 11,0 4,84 6,-70 0,142 28,-241-29,0 0,0 0,-1 0,1 0,0 0,0-1,0 1,-1-1,1 1,0-1,0 0,-1 1,1-1,-1 0,1 0,-1 0,1 0,-1 0,1-1,-1 1,0 0,0-1,0 1,0-1,0 1,0-1,0 1,0-1,0 0,-1 1,1-1,-1 0,1 0,-1 1,0-1,0 0,0 0,0 0,0 1,0-1,0 0,0 0,-1 0,1 0,-32-80,31 80,-145-228,-55-53,150 189,51 93,0 0,0 0,0 0,1 1,-1-1,0 0,0 0,1 1,-1-1,1 0,-1 1,0-1,1 0,-1 1,1-1,0 0,-1 1,1-1,-1 1,1-1,0 1,-1 0,1-1,0 1,0 0,-1-1,1 1,0 0,0 0,-1 0,1-1,0 1,0 0,0 0,-1 0,1 0,0 1,0-1,0 0,-1 0,1 0,0 1,0-1,-1 0,1 1,0-1,-1 0,1 1,0-1,-1 1,1-1,0 1,-1 0,1-1,-1 1,1-1,-1 1,0 0,1 0,-1-1,0 1,1 0,-1 0,0 0,16 11</inkml:trace>
  <inkml:trace contextRef="#ctx0" brushRef="#br0" timeOffset="13536.933">2033 2055,'-9'-6,"0"0,0 0,-1 1,1 0,-1 0,0 1,-1 1,1-1,-1 2,1 0,-1 0,0 1,1 0,-1 0,0 1,0 1,0 0,1 1,-1 0,0 0,1 1,0 0,-1 1,1 1,1-1,-1 1,1 1,0 0,-6 4,12-7,-1-1,1 0,-1 1,1 0,0 0,0 0,0 0,1 0,-1 1,1-1,0 1,-1 0,2-1,-1 1,0 0,1 0,0 0,0 1,0-1,0 0,1 0,-1 0,1 1,0-1,1 0,-1 0,1 1,-1-1,1 0,1 0,-1 0,1 2,78 103,-69-98,-1 1,0 0,0 0,-1 1,-1 0,0 1,-1 0,0 0,-1 0,-1 1,0 2,-1-1,-2 1,0-1,-1 0,0 1,-2-1,0 1,0-1,-4 13,4-25,0 1,0 0,-1 0,0 0,1-1,-2 1,1-1,0 0,-1 1,0-1,0 0,0-1,0 1,-1 0,0-1,1 0,-1 0,0 0,-1 0,1-1,0 1,-1-1,1 0,-1-1,0 1,0-1,1 0,-1 0,0 0,-2-1,-8 0,1-1,-1-1,1 0,0-1,0-1,0 0,0-1,0 0,1-1,0-1,-7-5,18 12,0-1,0 0,-1-1,1 1,0 0,1-1,-1 1,0-1,0 1,1-1,-1 0,1 0,-1 0,1 0,0 0,-1 0,1 0,0 0,1 0,-1 0,0-1,1 1,-1 0,1-1,0 0,5-7</inkml:trace>
  <inkml:trace contextRef="#ctx0" brushRef="#br0" timeOffset="14189.281">2597 2253,'340'0,"-199"-22,-117 18</inkml:trace>
  <inkml:trace contextRef="#ctx0" brushRef="#br0" timeOffset="14488.321">2653 2479,'5'7,"0"-1,1 1,0-1,0 0,0-1,0 1,1-1,0 0,0-1,1 0,-1 0,1 0,-1-1,1 0,0-1,1 0,-1 0,0-1,2 1,301-2,-287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1356,'4'-3,"146"-83,91-73,-197 127,-2-2,-1-2,-2-1,-2-2,-1-2,-2-2,13-24,-32 45,-1-1,-2-1,0 0,-2 0,0-2,-2 1,-1-1,0 0,-2 0,-2-1,0 1,-1-21,-2 41,0 1,-1 0,1-1,-1 1,0 0,-1 0,1-1,-1 1,0 0,0 1,-1-1,0 0,1 1,-1-1,-1 1,1 0,-1 0,1 0,-1 0,0 1,-1 0,1 0,-1 0,1 0,-1 0,0 1,0 0,0 0,0 1,0-1,0 1,0 0,-1 0,1 1,0 0,-1-1,1 2,0-1,-1 1,1 0,-3 1,-16 5,1 2,1 0,0 2,0 1,1 0,0 1,1 2,1 0,0 1,1 0,1 2,-9 12,9-14,1 1,1 1,0 1,1 0,1 1,1 0,1 1,0 1,2-1,0 2,2-1,1 1,0 0,2 0,0 1,2-1,0 1,2 0,1-1,1 7,4-15,0-1,0 0,2-1,-1 1,2-1,0-1,0 0,1 0,1-1,0 0,0-1,1 0,1-1,-1 0,1-1,1-1,-1 0,1 0,1-2,-1 1,1-2,0 0,0-1,0 0,0-2,7 1,9-1,0 0,0-2,0-2,0-1,0-1,-1-1,0-2,0-1,-1-1,0-2,-1-1,0-1,-1-1,-1-2,0 0,-2-2,0-1,3-4,-18 16,-1 0,0 0,0 0,-1-1,0-1,-1 1,0-1,0 0,-1 0,0-1,-1 1,0-1,-1 0,0 0,-1-1,0 1,-1 0,0-1,-1 1,0-1,-1-3,1 12,-1 1,0-1,0 0,0 1,0-1,0 1,0 0,0-1,-1 1,1 0,-1 0,0 0,0 0,0 0,0 0,0 0,0 1,0-1,0 1,-1-1,1 1,-1 0,1 0,-1 0,1 1,-1-1,1 0,-1 1,0 0,1-1,-1 1,0 0,0 0,1 1,-1-1,-1 1,-86 44,78-35,0 0,1 0,0 1,1 0,0 1,1 0,1 0,0 1,0 0,1 1,1-1,0 1,1 1,0-1,1 1,1 0,1 0,0 0,0 0,2 0,0 0,1 0,0 1,3 11,1-19,0 0,1 0,0-1,0 1,0-1,1-1,0 1,1-1,-1 0,1-1,0 0,0 0,1-1,0 0,-1 0,1-1,1 0,-1 0,0-1,1-1,-1 0,1 0,-1 0,1-2,-1 1,1-1,-1 0,1-1,-1 0,0-1,0 1,0-2,0 0,0 0,-1 0,1-1,-1-1,36-21,-2-2,-1-2,-1-2,31-33,76-62,-146 127,36-22,-36 22,-1 1,1-1,0 1,-1-1,1 1,0 0,-1-1,1 1,0 0,-1 0,1-1,0 1,0 0,-1 0,1 0,0 0,0 0,-1 0,1 0,0 0,0 0,-1 0,1 0,0 1,-1-1,1 0,0 1,0-1,-1 0,1 1,-1-1,1 0,0 1,-1-1,1 1,-1 0,1-1,-1 1,1-1,-1 1,0 0,1-1,-1 1,0 0,1-1,-1 1,0 0,0 0,0-1,1 1,-1 0,-15 80,12-76,1 1,0 0,0 0,0 0,1 0,0 0,0 0,1 1,-1-1,1 0,1 0,-1 1,1-1,0 0,1 0,0 4,0-8,-1 0,1 0,0 0,0 0,0 0,0 0,0-1,0 1,0-1,0 1,0-1,1 0,-1 0,1 0,-1 0,1 0,-1-1,1 1,-1-1,1 1,0-1,-1 0,1 0,0 0,-1-1,1 1,-1-1,1 1,-1-1,3-1,78-29,-82 30,236-108,-236 107,0 1,0 0,0 1,1-1,-1 0,0 0,0 0,0 1,1-1,-1 1,0-1,0 1,1-1,-1 1,1 0,-1 0,0-1,1 1,-1 0,1 0,-1 0,0 1,1-1,-1 0,0 0,1 1,-1-1,0 1,1-1,-1 1,0 0,0 0,1-1,-1 1,0 0,0 0,0 0,0 0,0 0,0 0,-1 0,1 1,0-1,0 0,-1 0,1 1,-1-1,1 0,-1 1,0-1,1 0,-1 1,0-1,0 0,0 1,0-1,0 1,0 0,-35 117,55-89,-4-23</inkml:trace>
  <inkml:trace contextRef="#ctx0" brushRef="#br0" timeOffset="998.243">2964 848,'-9'-4,"0"0,0 0,0 1,0 0,0 1,-1 0,1 1,-1 0,0 0,1 1,-1 0,1 1,-1 0,1 0,-1 1,1 0,0 1,-1 0,2 0,-1 1,0 1,1-1,-1 1,1 0,1 1,-1 0,1 0,0 1,0 0,1 0,0 1,0-1,1 1,-1 2,5-9,1 1,-1-1,1 0,-1 1,1-1,-1 1,1-1,0 1,0-1,-1 1,1-1,0 1,0-1,1 1,-1-1,0 1,0-1,1 1,-1-1,1 1,0-1,-1 0,1 1,0-1,0 0,-1 0,1 1,0-1,0 0,0 0,1 0,-1 0,0 0,0 0,1-1,-1 1,0 0,1-1,-1 1,0 0,2-1,65 2,-44-10,-1-2,1 0,-2-2,1 0,-2-2,9-7,31-18,-34 21,-23 13,1 1,0 1,0-1,0 0,0 1,1 0,-1 1,1-1,-1 1,1 0,0 0,0 1,0-1,0 1,0 1,0-1,1 1,-1 0,0 1,-2 2,0 1,0 0,0 0,-1 0,0 1,1-1,-1 1,-1-1,1 1,-1 0,0 0,0 1,0-1,-1 0,0 0,0 1,0-1,-1 1,0 4,3 6,2 29,-1 1,-3 0,-2 0,-1-1,-9 43,4-22,3-23,-2 1,-1-2,-2 1,-3-1,-1-1,-1 0,-3-1,-1-1,-23 36,36-67,-1 1,0-1,0 0,-1 0,0-1,0 0,-1 0,0-1,0 0,0 0,-1-1,0 0,0 0,0-1,-1-1,0 1,1-1,-1-1,0 0,0 0,0-1,-9 0,15-2,0 1,0-1,1 1,-1-1,0 0,1 0,-1-1,1 1,0-1,-1 0,1 0,0 0,0 0,0 0,0-1,0 1,1-1,-1 0,1 0,0 0,0 0,0 0,0 0,0-1,1 1,-1 0,1-1,0 0,0 1,0-1,0-3,0-2,0 0,1 0,-1 0,2 0,-1 0,1 0,1 0,0 0,0 0,0 1,1-1,4-6,16-24,3 1,1 2,2 0,1 2,2 1,1 2,1 1,2 2,1 1,6-1,65-55,-87 67,-3 4</inkml:trace>
  <inkml:trace contextRef="#ctx0" brushRef="#br0" timeOffset="1565.647">3896 1,'-1'453,"-45"-62,-17-158,41-179,25-52,1-9</inkml:trace>
  <inkml:trace contextRef="#ctx0" brushRef="#br0" timeOffset="1820.433">3529 651,'29'-10,"18"-3,7 1,-1 2,0 3,-5-2,-5 0,0-3,-3 1,-4-3,-2 1,-3-2,-2 1,-1-1,-4 2</inkml:trace>
  <inkml:trace contextRef="#ctx0" brushRef="#br0" timeOffset="2116.021">4347 85,'-89'439,"59"-312,25-112,0 1,1 0,1 0,1 0,0 0,1 0,1 0,0 1,1-1,1 0,1 0,0 0,1 0,3 7,-5-20,0 0,0 0,1 0,-1 0,1-1,-1 1,1-1,0 0,0 0,0 0,0 0,0-1,0 1,1-1,-1 1,0-1,1 0,-1-1,1 1,-1-1,1 1,-1-1,1 0,0 0,-1-1,1 1,3-1,94-31,-99 31,176-70,-177 70,0 1,1-1,-1 1,0-1,1 1,-1-1,1 1,-1 0,0 0,1 0,-1 0,1 0,-1 0,0 0,1 0,-1 1,1-1,-1 0,0 1,1 0,-1-1,0 1,0-1,1 1,-1 0,0 0,0 0,0 0,0 0,0 0,0 0,0 0,0 0,-1 0,1 1,0-1,-1 0,1 0,-1 1,1-1,-1 1,1-1,-1 0,0 1,0-1,0 1,0-1,0 0,0 1,0-1,0 1,-1-1,1 0,0 1,-1-1,-16 60,13-55,1 1,1-1,-1 1,1-1,0 1,1 0,-1 0,2-1,-1 1,0 0,1 0,1 0,-1 0,1 0,0 0,1 0,-1 0,1-1,1 1,2 5,6 2</inkml:trace>
  <inkml:trace contextRef="#ctx0" brushRef="#br0" timeOffset="13236.943">227 2061,'-22'92,"3"92,-53 366,42-312,31-238,-1-11</inkml:trace>
  <inkml:trace contextRef="#ctx0" brushRef="#br0" timeOffset="13858.602">0 2203,'5'-13,"1"0,0 1,0 0,1 0,1 1,0 0,0 0,1 1,0 0,1 0,0 1,1 1,0-1,0 2,1 0,0 0,0 1,0 0,1 1,0 1,0 0,0 1,6-1,-7 2,0 1,0 1,0 0,0 0,0 1,0 1,0 0,0 1,0 0,-1 0,1 2,-1-1,0 1,0 1,-1 0,1 1,-1-1,-1 2,0 0,0 0,0 0,-1 1,0 1,-1-1,3 5,-4-5,-1 0,0 1,0 0,0 0,-1 0,-1 1,0-1,0 1,-1 0,-1-1,0 1,0 0,-1 0,0 0,-1 0,0 0,-1 0,0 0,-1-1,0 1,0-1,-1 1,-1-1,0-1,0 1,-1-1,0 1,-1-2,0 1,-128 106,14-35,120-76,1 0,-1-1,1 1,0 0,0 0,0-1,0 1,1 0,-1-1,1 1,0 0,0-1,1 1,-1-1,1 1,-1-1,1 0,0 0,0 0,1 0,-1 0,1 0,-1 0,1-1,0 0,0 1,0-1,0 0,0 0,2 0,-2 1,134 97,-12 36,-96-104,-24-36</inkml:trace>
  <inkml:trace contextRef="#ctx0" brushRef="#br0" timeOffset="14605.17">1412 2146,'-34'48,"-14"7,-2-3,-2-2,-14 8,-127 127,189-181,1 0,-1 0,1 0,-1 1,1-1,1 1,-1 0,0-1,1 1,0 0,0 1,1-1,0 0,0 1,0-1,0 0,1 1,0-1,0 1,0-1,1 1,-1-1,1 0,1 1,-1-1,1 0,0 0,0 0,1 0,-1 0,1-1,0 1,0-1,1 1,1 1,6 2,1-2,-1 1,1-1,1-1,-1 0,1-1,0 0,-1-1,2 0,-1-1,0-1,4 0,41 8,113 17,24-7,-88 3,-106-22,-1 0,1 0,-1 0,1 0,0-1,-1 1,1 0,-1-1,1 1,-1 0,1-1,-1 1,1 0,-1-1,1 1,-1-1,1 1,-1-1,0 1,1-1,-1 1,0-1,1 0,-1 1,0-1,0 1,0-1,1 0,-1 1,0-1,0 0,0 1,0-1,0 0,0 1,0-1,-1 1,1-1,0 0,0 1,0-1,-1 0,1 1,0-1,-1 1,1-1,0 1,-1-1,1 1,-1-1,1 1,-1-1,-18-33,-39-54,4-3,4-2,3-4,-102-178,95 177,57 95,5 6</inkml:trace>
  <inkml:trace contextRef="#ctx0" brushRef="#br0" timeOffset="15384.38">2032 2174,'-11'3,"0"1,0 1,0 0,0 0,1 1,-1 1,1-1,1 2,0-1,0 1,0 1,1-1,0 2,1-1,0 1,0 0,1 0,1 1,0 0,0 0,1 0,0 0,1 1,0 0,1-1,0 1,1 0,1 0,0 4,-1-6,-1-1,0 0,1 0,0 0,0 1,1-1,0 0,0 0,1 0,1 0,-1 0,2 0,-1 0,1 0,0-1,1 1,0-1,0 0,1 0,0 0,1-1,-1 0,1 0,1 0,-1-1,4 3,-3-6,0 1,1-2,-1 1,1-1,0 0,0 0,0-1,0 0,0-1,0 0,0 0,0-1,0 1,0-2,-1 1,1-1,0-1,-1 1,1-1,-1 0,1-1,13-7,1-1,-2-1,1-1,-2-1,0 0,-1-1,0-2,-1 1,-2-2,1 0,-2-1,7-13,-8 8,0-1,-1-1,-2 0,0-1,-2 0,-1 0,-2 0,0-1,-2 0,-1 0,-2-27,-28-42,27 95,0 1,-1 0,1-1,-1 1,0 0,1 0,-1 0,0 0,-1 0,1 0,0 0,0 1,-1-1,1 1,-1 0,1 0,-1 0,0 0,1 0,-1 0,0 1,0-1,1 1,-1 0,0 0,0 0,0 0,1 1,-1-1,0 1,0-1,1 1,-1 0,-1 0,-3 3,0 0,0 0,0 1,1 0,-1 0,1 0,0 1,0 0,1 0,0 0,0 1,1 0,-1 0,1 0,1 0,0 1,-2 4,-34 139,35-92,1 0,4 0,2 0,2 0,3 0,9 25,-4-4,16 89,26 72,-49-229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44.1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 1803,'11'0,"309"16,-82 14,-78-19,-1-7,5-7,6 1,362-9,438-82,-680 50,66-27,-101-15,-245 80,0 0,0-1,-1 0,0-1,0 1,0-2,-1 1,0-1,-1-1,0 1,0-1,0 0,-1-1,-1 0,0 0,0 0,-1 0,0-1,-1 0,0 1,-1-1,0 0,0-1,-2 1,1 0,-1 0,-1 0,0-1,0 1,-1 0,-1 0,0 1,-1-3,-30-60,-3 2,-3 2,-23-27,12 16,18 34,-2 2,-2 2,-1 1,-44-35,-137-88,129 110,-2 4,-2 4,-2 5,-2 3,-2 5,-1 5,-1 3,-95-9,-186-23,328 51,-54-6,-1 5,0 4,-68 9,38 14,0 5,2 7,-102 39,171-45,1 4,1 3,-58 39,95-54,1 1,0 2,1 0,2 2,0 1,-18 23,35-32,1 0,0 1,1-1,0 1,2 1,0-1,1 1,0 0,1 0,1 1,1-1,1 1,25 164,5-6,-27-152,1-1,1 1,1-1,1 0,1 0,1-1,1 0,1 0,1-1,0-1,13 15,146 143,47-35,-82-60,191 134,-307-201,22 20,2-2,1-1,1-3,2-2,1-2,1-2,13 3,-4-9,1-3,0-3,1-2,1-3,-1-3,1-2,-1-3,1-3,-1-2,0-3,0-3,43-14,15-9,-1-4,-2-6,-3-4,-1-5,-3-6,52-40,-124 71,-1-2,-1-1,-2-2,-2-1,-1-2,-2-1,-1-1,-2-1,-2-2,-2 0,-1-1,-3-1,8-31,14-42,-6-2,-4-1,10-110,-36 216,0 1,-1-1,-1 1,0-1,-1 0,0 0,-1 1,0-1,-1 0,-1 1,0 0,-1 0,-1 0,0 0,0 0,-1 1,-1 0,0 0,-1 1,0 0,0 0,-1 1,-1 0,0 0,-1 0,-36-14,-2 2,0 2,-1 2,0 2,-2 3,1 2,-2 2,-19 0,55 7,-329-49,-9 15,261 30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711 9,'-17'-3,"-1"0,1 1,-1 1,0 1,0 1,1 0,-1 1,0 1,1 0,0 2,0 0,0 1,1 0,-1 1,1 1,1 1,0 0,0 1,-7 7,-211 233,216-230,2 0,0 1,1 0,1 1,2 1,0 0,1 1,-4 14,11-27,0 0,0 1,1-1,0 1,1 0,0 0,1-1,1 1,0 0,0 0,1-1,1 1,-1-1,2 0,0 0,0 0,1 0,1 0,3 5,-1-6,0 0,1 0,0-1,0 0,1-1,0 0,1-1,-1 0,2 0,-1-1,1-1,-1 0,2 0,-1-1,0-1,13 2,9 1,1-2,0-1,0-3,1 0,20-4,-34 2,-1-1,-1-1,1 0,-1-2,1 0,-1-2,-1 0,0-1,9-5,-11 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1186,'-17'18,"1"1,1 1,1 0,1 1,0 1,2 0,0 1,2 0,0 0,-1 12,9-32,1-1,-1 0,1 1,0-1,0 1,0-1,0 1,0-1,0 1,1-1,-1 0,1 1,0-1,0 0,0 1,0-1,0 0,0 0,0 0,1 0,-1 0,1 0,0 0,-1 0,1-1,0 1,0-1,0 1,0-1,0 0,0 0,1 0,-1 0,0 0,1 0,-1-1,0 1,1-1,-1 1,1-1,-1 0,1 0,6 1,-1-1,1 0,0-1,0 0,-1 0,1-1,0 0,-1-1,0 1,1-2,3-1,0-2,0 0,0 0,-1-1,-1-1,1 1,-1-2,-1 1,0-2,0 1,-1-1,0 0,-1-1,0 0,-1 0,0 0,-1-1,-1 0,0 0,-1 0,0 0,-1-1,0 1,-1-1,0 1,-2-1,1 0,-2 1,1-1,-2 1,0 0,-1-1,-1-2,3 10,0 0,0 1,0-1,-1 1,0-1,0 1,0 0,0 0,-1 1,0-1,0 1,0-1,-1 1,1 1,-1-1,0 1,0-1,0 1,0 1,-1-1,1 1,-1 0,0 0,0 1,1-1,-1 1,0 1,0-1,0 1,0 0,0 0,0 1,0 0,0 0,0 0,-4 2,-42 36,33-17</inkml:trace>
  <inkml:trace contextRef="#ctx0" brushRef="#br0" timeOffset="395.562">508 1553,'24'-75,"4"1,2 1,4 2,41-64,-75 135,1 1,-1 0,0 0,0-1,0 1,1 0,-1 0,0-1,1 1,-1-1,1 1,-1 0,1-1,-1 1,1-1,-1 1,1-1,0 1,-1-1,1 1,0-1,-1 0,1 1,0-1,0 0,-1 0,1 0,0 1,-1-1,1 0,0 0,0 0,0 0,-1 0,1 0,0 0,0-1,-1 1,1 0,0 0,0-1,-1 1,1 0,0-1,-1 1,1 0,-1-1,1 1,0-1,-1 1,1-1,-1 0,1 1,-1-1,1 1,-1-1,0 0,1 1,-1-1,0 0,0 0,1 1,-1-1,5 59,-6-47,1-1,1 0,0 1,0-1,1 0,0 0,1 0,0 0,1 0,0 0,0-1,1 0,0 0,1 0,-1-1,4 3,-5-6,0 0,1 0,-1-1,1 0,0 0,1 0,-1 0,0-1,1 0,0 0,0-1,0 1,0-1,0 0,0-1,0 0,1 0,-1 0,1-1,-1 0,0 0,1 0,-1-1,1 0,-1 0,0-1,0 0,0 0,0 0,0-1,0 1,0-2,-1 1,0-1,0 1,0-1,0-1,0 1,-1-1,1 0,5-8,-1 0,0 0,-2-1,1 0,-1-1,-1 1,-1-1,0 0,-1-1,-1 1,0-1,-1 0,0 1,-2-8,0-23,-1 34</inkml:trace>
  <inkml:trace contextRef="#ctx0" brushRef="#br0" timeOffset="779.477">1637 1044,'-3'-4,"1"1,-1-1,1 1,-1-1,0 1,-1 0,1 0,0 1,-1-1,1 1,-1 0,0-1,0 2,0-1,0 0,0 1,0 0,0 0,-1 0,1 0,0 1,-1-1,1 1,0 0,-1 1,1-1,0 1,0 0,-1 0,1 0,0 0,0 1,0 0,0 0,0 0,1 0,-1 0,0 1,1 0,0 0,-1 0,4 0,1 0,-1-1,0 1,1 0,0 0,-1 0,1-1,0 1,0 0,1-1,-1 1,0-1,1 1,0-1,0 0,-1 1,1-1,0 0,1 0,-1 0,0-1,1 1,-1-1,0 1,1-1,0 0,-1 0,1 0,0 0,0 0,-1-1,1 1,0-1,3 1,23 6,73 28,-99-33,0-1,-1 1,1-1,0 1,-1 0,1 0,-1 0,0 0,0 1,0-1,0 1,0-1,0 1,-1-1,1 1,-1 0,0 0,1 0,-1 0,-1 0,1 0,0 0,-1 0,0 0,1 1,-1-1,-1 0,1 0,0 0,-1 1,-4 8,0 0,0-1,-2 1,1-2,-1 1,-1-1,0 0,0 0,-1-1,0 0,-1-1,0 0,0 0,-1-1,0-1,0 1,0-2,-1 0,-5 2,-25 16,-118 44,143-65,4-3</inkml:trace>
  <inkml:trace contextRef="#ctx0" brushRef="#br0" timeOffset="1083.062">2286 536,'-15'48,"3"1,1 1,3-1,1 1,3 1,3 42,0-57,3-1,1 1,1-1,2 0,1 0,12 31,-8-1,-15-49</inkml:trace>
  <inkml:trace contextRef="#ctx0" brushRef="#br0" timeOffset="1580.906">1806 1129,'84'-29,"1"4,1 3,60-6,-108 23,-1 2,0 1,1 2,-1 1,0 2,0 2,8 3,-5-1,0-3,0 0,0-3,0-2,14-2,53-24,-107 27,-1 0,1 0,0 0,-1 0,1 0,-1-1,1 1,-1 0,1 0,0-1,-1 1,1 0,0 0,-1-1,1 1,0 0,-1-1,1 1,0-1,0 1,-1 0,1-1,0 1,0-1,0 1,0-1,0 1,0 0,0-1,-1 1,1-1,0 1,0-1,1 1,-1-1,0 1,0-1,0 1,0-1,0 1,0 0,1-1,-24 10,1 2,0 1,1 0,1 1,0 2,0 0,2 1,0 1,0 0,2 1,0 1,-11 18,-12 64,38-99,1 1,-1-1,1 0,0 1,0-1,0 1,0-1,0 0,0 1,1-1,-1 1,1-1,0 0,-1 0,1 1,0-1,0 0,1 0,-1 0,0 0,1 0,-1 0,1 0,0-1,-1 1,1 0,0-1,0 0,0 1,0-1,1 0,-1 0,0 0,0 0,1-1,-1 1,0 0,1-1,-1 0,0 1,3-1,13-2,-1-1,1 0,-1-2,0 0,0 0,0-2,-1 0,0-1,0 0,-1-2,0 0,0 0,-1-1,10-11,232-194,-255 215,-1 0,1 0,0-1,-1 1,1 0,0 0,0 0,0 0,0 0,0 0,0 0,0 0,1 0,-1 0,0 0,0 0,1 1,-1-1,0 1,1-1,-1 1,1 0,-1-1,1 1,-1 0,1 0,-1 0,1 0,-1 0,0 0,1 0,-1 1,1-1,-1 0,1 1,-1-1,0 1,1 0,-1-1,0 1,0 0,1 0,-1 0,0 0,0 0,0 0,0 0,0 0,0 1,1 11,0-1,-1 1,0 0,-1 0,0 0,-1 0,-1 0,0 0,-2 5,-3 8</inkml:trace>
  <inkml:trace contextRef="#ctx0" brushRef="#br0" timeOffset="1913.791">3415 1383,'2'-16,"2"-24,2 0,2 0,1 1,2 0,2 1,11-21,-22 54,0 0,0 0,1 0,0 1,0-1,0 1,0 0,1 0,-1 0,1 0,0 1,1-1,-1 1,0 0,1 0,0 1,-3 2,1 1,-1 0,0 1,1-1,-1 0,0 0,0 1,0-1,0 1,0 0,-1 0,1 0,0 0,-1 0,1 0,-1 0,0 0,0 0,0 1,0-1,0 0,0 1,-1-1,1 1,-1-1,1 1,-1-1,0 1,0-1,0 1,-1-1,1 1,-1-1,1 1,-2 2,3 6,-1-6,0-1,0 1,0 0,0 0,1-1,0 1,0 0,0-1,1 1,-1-1,1 1,0-1,1 0,-1 0,1 0,-1 0,1 0,0-1,1 1,-1-1,1 0,-1 0,1 0,0 0,0-1,0 1,0-1,1 0,-1 0,1-1,-1 1,1-1,-1 0,1 0,0-1,0 1,0-1,11-5,0 0,0-1,-1 0,0-2,0 0,0 0,-1-1,0-1,-1 0,0-1,-1-1,0 0,-1 0,0-1,-1-1,0 0,-1 0,-1-1,-1 0,0 0,0-1,1-8,-2 5</inkml:trace>
  <inkml:trace contextRef="#ctx0" brushRef="#br0" timeOffset="2163.2">4515 1,'-62'257,"3"50,51-252,-2-11,3 2,1-1,3 1,1-1,3 1,1 0,2-1,11 45,5 0,-17-67</inkml:trace>
  <inkml:trace contextRef="#ctx0" brushRef="#br0" timeOffset="2420.521">4092 734,'38'-15,"18"-4,9 1,3 3,-1 5,-2 3,-2 4,-7 2,-9 1,-3 0,-8 6,-6 1,-7 0</inkml:trace>
  <inkml:trace contextRef="#ctx0" brushRef="#br0" timeOffset="2946.89">1806 847,'-14'0,"-6"5,-3 1,-3 5,-2 0,5 4,0-2,5 3,5-2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497 739,'-6'-3,"-1"0,1 1,-1 0,0 0,0 0,0 1,0 0,0 0,0 1,0 0,0 0,0 0,0 1,0 0,0 1,1-1,-1 2,0-1,1 0,-1 1,-1 1,-9 2,-238 67,254-73,0-1,0 1,0 0,0 0,0-1,0 1,0 0,0 0,0 0,0 0,0 1,0-1,0 0,0 0,0 0,0 1,0-1,0 1,0-1,0 1,0-1,0 1,1-1,-1 1,0 0,0-1,1 1,-1 0,0 0,1-1,-1 1,1 0,-1 0,1 0,-1 0,1 0,0 0,0 0,-1 0,1 0,0 0,0 0,0 0,0 0,0 0,0 0,0 0,0 0,0 0,1 0,-1 0,0 0,1 0,-1 0,1-1,-1 1,1 0,-1 0,1 0,-1 0,1-1,0 1,16 9,0-2,0-1,1 0,0-1,0-1,1 0,-1-1,14 0,74 19,-16 21,-87-42,0 0,0 0,0 0,0 1,-1-1,1 1,-1-1,0 1,0 0,0 0,0 0,0 0,-1 0,1 0,-1 1,0-1,0 0,0 1,0-1,-1 1,0-1,1 1,-1 0,0-1,-1 1,1 1,-4 2,-1 0,0 0,0-1,0 0,-1 0,1 0,-1-1,-1 0,1 0,-1-1,0 1,0-1,0-1,-1 1,1-1,-1-1,1 1,-4-1,1 2,-15 5,-1-2,-1 0,1-2,-1-1,0-1,0-1,0-1,0-2,-17-2,43 3,-1 1,1-1,0 0,-1 0,1 0,-1 0,1 0,-1 0,1 0,0 0,-1 0,1-1,-1 1,1-1,0 1,-1-1,1 1,0-1,-1 0,1 0,0 0,0 1,0-1,0 0,0 0,0-1,0 1,0 0,0 0,1 0,-1-1,0 1,1 0,-1-1,1 1,-1 0,1-1,0 1,-1-1,1 1,0 0,0-1,0 1,0-1,0 1,1-1,-1 1,0 0,1-1,-1 1,1-1,-1 1,1 0,0 0,-1-1,1 1,0 0,0 0,0 0,0 0,0 0,0 0,0 0,0 0,0 0,1 0,74-40,-50 33</inkml:trace>
  <inkml:trace contextRef="#ctx0" brushRef="#br0" timeOffset="479.399">976 824,'-26'111,"5"2,2 27,10-68,-26 133,55-311,-3 57,2 2,2 0,2 2,3 0,1 2,2 0,1 2,3 2,21-20,-7 7,3 2,1 3,2 1,51-31,-77 59,130-69,-155 86,-1 0,1 0,-1 1,1-1,-1 0,1 1,-1-1,1 1,0 0,-1 0,1 0,-1-1,1 2,0-1,-1 0,1 0,0 0,-1 1,1-1,-1 1,1-1,-1 1,1 0,-1-1,1 1,-1 0,0 0,1 0,-1 0,0 0,0 0,0 1,0-1,0 0,0 0,0 1,0-1,0 1,-1-1,1 1,0-1,-1 1,0-1,1 1,-1 0,0-1,0 1,0 0,0-1,0 1,0-1,0 1,0 0,-5 15,0 0,-1-1,-1 0,-1 0,0 0,0-1,-2 0,0-1,-1 0,0-1,-1 0,0-1,-8 6,8-6,-22 23,-1-1,-3-1,0-3,-2-1,-1-2,-26 12,62-36,2-1,0 0,0 0,-1 0,1 0,-1 0,1-1,-1 0,0 0,0 0,1 0,-1 0,0-1,0 0,0 1,0-1,1-1,-1 1,0-1,-1 0,5 0,0-1,-1 1,1-1,0 1,0-1,0 1,1-1,-1 1,0-1,1 1,-1-1,0 1,1-1,0 1,-1-1,1 1,0 0,0-1,0 1,0 0,0 0,0 0,0 0,0 0,0 0,0 0,1 0,-1 0,14-13,0 0,2 1,-1 1,1 1,1 0,0 2,1 0,3-1,4 1</inkml:trace>
  <inkml:trace contextRef="#ctx0" brushRef="#br0" timeOffset="1642.751">1598 937,'29'4,"1"-1,0-1,0-1,0-2,0-1,0-1,7-3,-26 3,0 1,-1-1,1-1,0 0,-1-1,0 0,0 0,-1-1,1 0,-1-1,0 0,-1 0,0-1,0 0,-1-1,0 1,0-1,-1-1,0 1,4-11,-8 17,0-1,0 0,0 0,-1 0,1 0,-1 0,0 0,0 0,-1-1,1 1,-1 0,0-1,0 1,0 0,-1 0,0-1,0 1,0 0,0 0,0 0,-1 0,0 0,0 0,0 0,0 1,0-1,-1 1,0-1,0 1,0 0,0 0,0 0,0 1,-1-1,1 1,-1 0,0 0,0 0,0 0,0 1,0-1,0 1,0 0,0 0,-1 1,1-1,0 1,0 0,-3 0,-7 4,0 1,1 0,-1 1,1 0,0 1,1 1,0 0,0 0,1 1,-1 1,2 0,0 0,0 1,-6 9,4-7,-77 98,85-105,0 0,1 1,-1-1,1 1,1 0,-1-1,1 2,0-1,1 0,0 0,0 0,0 1,1-1,0 0,0 1,1-1,0 0,1 1,1-3,0-1,1 1,0 0,0-1,0 0,0 0,1 0,0 0,-1-1,2 0,-1 0,0 0,0-1,1 0,-1 0,1 0,0 0,0-1,-1 0,1 0,0-1,0 0,0 0,0 0,0 0,0-1,0 0,1-1,2 2,35-4,0-1,-1-3,1-1,-2-2,1-2,-2-2,0-2,1-2,-7 4,-4 2,-1 0,-1-2,0-1,-1-2,3-3,-32 21,1 0,-1 0,0-1,0 1,0 0,1 0,-1 0,0-1,0 1,0-1,1 1,-1 0,0-1,1 1,-1-1,0 1,1-1,-1 0,1 1,-1-1,1 0,-1 1,1-1,-1 0,1 0,0 1,-1-1,1 0,0 0,0 0,0 1,0-1,-1 0,1 0,0 0,0 0,1 1,-1-1,0 0,0 0,0 0,0 1,1-1,-1 0,0 0,1 1,-1-1,1 0,-1 0,1 1,-1-1,1 0,-1 1,1-1,0 1,-1-1,1 1,0-1,-1 1,1 0,0-1,-8 6,27-7,-3-3,-1 0,0-1,0-2,-1 1,1-2,-2 0,1 0,-2-1,1-1,-1-1,-1 0,0 0,-1-1,8-12,15-51,-33 74,-1 0,1 0,-1 0,0-1,0 1,0 0,0 0,0 0,0-1,-1 1,1 0,-1 0,1 0,-1 0,0 0,0 0,0 0,0 0,0 0,0 0,-1 0,1 1,-1-1,1 0,-1 1,0-1,1 1,-1 0,0 0,0 0,0-1,0 2,0-1,0 0,0 0,-12 0,1 0,-1 1,0 0,1 1,-1 0,1 1,0 1,0 0,0 1,0 0,0 1,1 1,0 0,0 0,0 1,1 1,0 0,0 0,-3 5,-6 3,1 2,0 0,1 0,1 2,1 0,-9 17,20-31,1 1,1-1,-1 0,1 1,0 0,1 0,0 0,0 0,0 0,1 0,0 0,0 1,1-1,0 0,0 1,0-1,1 0,1 0,-1 1,1-1,0 0,1 0,-1-1,2 1,2 5,3-4,0-1,0 0,0-1,1 0,0-1,0 0,0 0,1-1,0-1,0 1,0-2,0 0,0 0,0-1,0 0,1-1,-1 0,0-1,1 0,-1-1,0 0,1-1,35-6,1-3,-1-1,-1-3,0-1,-2-3,0-1,-1-3,-1-1,-1-2,14-14,-36 28,-5 3,1 0,-1 0,-1-1,0-1,0 0,-1-1,-1-1,0 0,5-9,-15 22,-1 0,1 0,0 0,0-1,-1 1,1 0,-1 0,1-1,-1 1,1 0,-1-1,0 1,0-1,0 1,1 0,-1-1,-1 1,1-1,0 1,0 0,0-1,-1 1,1 0,-1-1,1 1,-1 0,0 0,1-1,-1 1,0 0,0 0,0 0,1 0,-1 0,-1 0,1 0,0 0,0 0,0 1,0-1,0 0,-1 1,1-1,0 1,-1-1,1 1,-1 0,-65 7,51 2,1 1,0 0,0 1,1 1,0 0,1 1,1 0,0 1,1 1,0-1,1 2,1 0,0 0,1 0,1 1,-3 13,9-25,0-1,0 1,1 0,0 0,0 0,0 0,0-1,1 1,0 0,0 0,0-1,1 1,0 0,-1-1,2 0,-1 1,0-1,1 0,0 0,0 0,0-1,0 1,1-1,-1 1,1-1,0 0,0-1,0 1,0-1,0 1,1-1,-1 0,1-1,0 1,-1-1,1 0,0 0,0-1,2 1,12 2,0-1,0-1,0 0,0-2,0 0,0-1,0-1,0-1,0 0,-1-1,1-1,-2-1,1-1,-1 0,0-2,0 0,5-4,5-6,-1-1,-1-1,-1-1,-1-2,-1 0,-1-1,-1-1,-2-1,10-19,-3 3,-2-1,-2-1,-2-1,12-44,-27 76,-1 1,0-1,-1 0,0 0,-2 0,0 0,0 0,-1 0,-1 0,0 1,-2-1,1 0,-2 1,0 0,0 0,-2 0,1 1,-7-8,6 12,0 1,0 1,-1 0,0 0,0 0,-1 1,1 0,-2 1,1 0,0 0,-1 1,0 0,0 1,0 0,0 0,-1 1,1 1,-1 0,1 0,-1 1,0 0,1 1,-1 0,1 1,-1 0,1 1,0 0,0 0,0 1,1 1,-1-1,1 1,0 1,0 0,1 0,-1 1,-5 7,-2-1,0 1,1 1,1 1,1 0,0 1,1 0,1 1,1 0,0 1,2 0,0 0,1 1,0 0,2 0,1 0,0 1,1 0,2 0,0 0,1 0,1 0,1 0,1-1,1 1,0-1,2 1,0-1,2 1,12 22,2-1,2-1,2 0,1-2,2-1,2-2,1-1,2-1,1-2,1-1,2-2,1-2,1-1,9 2,-3 0,-29-18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1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84,'2'-1,"-1"0,1 0,-1 0,1 0,0 0,-1 0,0 0,1-1,-1 1,0 0,1-1,-1 1,0-1,0 1,0-1,0 0,-1 1,1-1,0 0,-1 0,1 0,-1 0,0 1,1-1,-1 0,0 0,0 0,0 0,-1 0,1 0,0 1,-1-1,1 0,-1 0,1 0,-1 1,0-1,0 0,0 1,0-1,0 1,0-1,0 1,-1-1,1 1,0 0,-1 0,1-1,-1 1,0 0,1 1,-1-1,-1-1,-12 1,-1 0,1 1,-1 0,1 1,0 1,0 1,0 0,0 1,0 0,0 1,1 1,0 0,0 1,-3 3,-12 3,-47 36,75-48,-1 1,0-1,1 1,0 0,-1 0,1-1,0 1,0 0,0 0,0 0,0 0,0 0,1 0,-1 1,1-1,-1 0,1 0,0 0,0 0,0 1,0-1,0 0,0 0,1 0,-1 1,1-1,0 0,-1 0,1 0,0 0,0 0,0 0,0 0,1-1,-1 1,0 0,1-1,1 2,71 57,-65-55,-1 0,0 1,0 0,0 0,0 0,-1 1,0 0,-1 1,0-1,0 1,0 0,-1 1,0 0,-1-1,0 2,0-1,-1 0,0 2,-2-6,0 0,-1 1,1-1,-1 0,0 0,-1 1,1-1,-1 0,0 0,-1 0,1 0,-1 0,0 0,0 0,0 0,-1-1,0 1,0-1,0 0,0 0,-1 0,1 0,-1 0,0-1,0 0,-5 3,-1 0,0 0,-1-1,1 0,-1-1,0 0,-1 0,1-1,-1-1,1 0,-1-1,-8 0,7 0,9 0,0 0,0-1,0 0,0 1,0-2,0 1,0 0,0-1,0 1,0-1,0 0,0-1,0 1,1-1,-1 1,0-1,1 0,-1-1,-1 0,-1-10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14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63,'-32'38,"5"-9,1 2,1 0,2 2,1 0,2 2,-12 27,30-58,1 0,-1 0,1 0,-1 1,1-1,1 0,-1 1,1-1,-1 1,1-1,0 1,1-1,-1 1,1-1,0 0,0 1,0-1,1 0,0 0,-1 0,1 0,1 0,-1 0,0 0,1-1,0 1,0-1,0 0,0 0,1 0,-1 0,1-1,0 1,-1-1,1 0,0 0,1 0,2 0,5 3,1-2,-1 0,1 0,0-1,0-1,0 0,0 0,0-2,0 0,0 0,0-1,0-1,0 0,-1 0,1-2,-1 1,0-2,0 1,-1-2,0 1,0-2,0 0,-1 0,0 0,-1-1,1-1,-2 0,0 0,0 0,-1-1,1-3,3-4,-1-1,-2-1,0 0,-1 0,0 0,-2-1,-1 0,0-4,-3 19,0-1,0 1,-1 0,0-1,0 1,-1-1,0 1,0-1,-1 1,1 0,-1 0,-1 0,1 0,-1 0,0 0,0 1,-1-1,0 1,0 0,0 0,0 0,-1 1,0-1,0 1,0 0,0 1,-1-1,-2 0,-79-16,62 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19.8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6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0 159,'39'20,"-12"7,-2 1,-1 1,-1 0,-1 2,-2 1,-1 1,-2 0,-1 1,3 14,20 33,-18-38,-4-6,1-1,2-1,1-1,23 27,-43-60,-1-1,1 1,-1-1,1 0,0 1,-1-1,1 0,0 0,0 1,-1-1,1 0,0 0,-1 0,1 0,0 0,0 0,-1 0,1 0,0 0,-1 0,1-1,0 1,0 0,-1 0,1-1,0 1,-1 0,1-1,-1 1,1-1,-1 1,1-1,0 1,-1-1,0 1,1-1,-1 1,1-1,-1 0,0 1,1-1,-1 0,0 1,0-1,1 0,-1 1,0-1,0 0,0 0,0 1,0-1,0 0,0 0,0 1,0-2,13-50,-13 49,64-415,-35 261,9 29,-29 88,-12 26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7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31,'328'-1,"-118"-28,-155 29,-31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0,'20'5,"10"1,5 1,2-2,-1-2,-1-1,-3 0,-1-2,-2-5,0-2,-1 1,-5 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31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0 104,'167'-17,"5"-7,112-32,-260 49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3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12,'10'14,"7"5,6-1,4-3,7-5,3-3,-1-8,-1-4,-2-1,-2-5,-1 1,-1 0,-1-1,0 0,0 3,-5-3,-6 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574 35,'-356'310,"175"-154,180-154,-1-2,0 1,0-1,0 1,0 0,1 0,-1-1,0 1,1 1,-1-1,1 0,-1 0,1 0,-1 1,1-1,0 1,0-1,0 1,0 0,0-1,0 1,0 0,0 0,1-1,-1 1,0 0,1 0,0 0,0 0,-1 0,1 0,0 0,0 0,1 0,-1 0,0-1,1 1,-1 0,1 0,0 0,-1 0,1-1,0 1,0 0,0-1,0 1,0 0,1-1,-1 0,0 1,1-1,-1 0,1 0,1 1,10 3,1-1,0 0,0-1,0-1,0 0,1-1,-1 0,0-1,1-1,4-1,17 1,352-1,-386 3,0 0,0 0,0-1,1 0,-1 1,0-1,0 0,1 0,-1 0,0 0,0 0,1-1,-1 1,0-1,0 1,0-1,1 0,-1 0,0 0,0 0,0 0,-1 0,1-1,0 1,0-1,-1 1,1-1,-1 0,1 1,-1-1,0 0,0 0,1 0,-1 0,-1 0,1 0,0-1,0 1,-1 0,0 0,1 0,-1-2,-8-16,-1-1,-1 1,0 1,-2 0,0 0,-1 1,-4-3,12 14,-137-186,136 187,1 0,0 0,0 0,0-1,1 1,0-1,0 0,1-1,0 1,0 0,1-1,0 0,0 1,0-3,5-4</inkml:trace>
  <inkml:trace contextRef="#ctx0" brushRef="#br0" timeOffset="512.3">1449 7,'-33'-4,"0"2,-1 1,1 1,0 2,0 2,-27 6,58-11,0 1,0 0,-1 0,1 0,0 0,0 0,0 0,0 1,-1-1,1 1,0-1,0 1,0 0,0 0,0 0,1 0,-1 0,0 0,0 1,1-1,-1 1,1-1,-1 1,1 0,-1-1,1 1,0 0,0 0,0 0,0 0,0 0,1 0,-1 0,0 0,1 0,0 0,-1 0,1 0,0 1,0-1,0 0,0 0,1 0,-1 0,1 0,-1 0,1 1,0-1,0 1,7 5,0 0,0 0,0-1,1 0,1-1,-1 0,1 0,0-1,0 0,4 0,-3 0,0-1,-1 1,0 1,0 0,-1 1,1-1,-2 2,1-1,-1 1,1 1,-7-5,1 1,-1-1,0 1,0-1,-1 1,1-1,-1 1,0 0,0 0,-1 0,1 0,-1 0,0-1,0 1,-1 0,0 0,1 0,-2 0,1 0,0-1,-1 1,0-1,0 1,-1-1,1 0,-1 0,0 0,0 0,0 0,0 0,-1-1,1 0,-1 0,0 0,0 0,0 0,-1-1,1 0,0 0,-1 0,0 0,-4 1,-159 28,114-25,29 0</inkml:trace>
  <inkml:trace contextRef="#ctx0" brushRef="#br0" timeOffset="883.931">94 826,'83'9,"0"-4,0-2,0-5,0-3,0-4,49-13,351-67,-327 83,-128 7</inkml:trace>
  <inkml:trace contextRef="#ctx0" brushRef="#br0" timeOffset="1635.841">658 1079,'-135'122,"-14"1,31-17,116-105,0 1,0-1,0 0,1 1,-1 0,0-1,1 1,-1 0,1 0,-1-1,1 1,0 0,0 1,0-1,0 0,0 0,0 0,1 0,-1 1,1-1,0 0,-1 1,1-1,0 0,0 1,1-1,-1 0,0 1,1-1,-1 0,1 0,0 1,0-1,0 0,0 0,0 0,0 0,1 0,-1 0,1-1,-1 1,1 0,-1-1,1 1,0-1,0 1,0-1,0 0,1 1,13 2,-1-1,0-1,1 0,0 0,-1-2,1 0,0-1,4-1,19 0,321 0,-358 2,0 0,0 1,0 0,0-1,0 1,0-1,0 0,0 0,-1 1,1-1,0 0,0-1,0 1,0 0,0-1,0 1,0-1,0 1,0-1,-1 0,1 0,0 0,-1 0,1 0,0 0,-1 0,1-1,-1 1,0 0,1-1,-1 1,0-1,0 0,0 1,0-1,0 0,0 0,-1 1,1-1,-1 0,1 0,-1 0,0 0,1-1,-5-6,0-1,-1 1,0 0,-1 1,0-1,0 1,0 0,-1 0,-7-5,-2-5,-5-2,1-2,1 0,1-1,1-1,1-1,2 0,0-1,1 0,2-1,1-1,-2-10,11-13,7 33</inkml:trace>
  <inkml:trace contextRef="#ctx0" brushRef="#br0" timeOffset="2112.576">1364 911,'-71'138,"-38"109,107-244,1 0,-1 0,1 0,-1 0,1 0,0 0,1 0,-1 1,0-1,1 0,0 0,0 1,0-1,0 0,0 1,1-1,-1 0,1 0,0 1,0-1,0 0,0 0,1 0,-1 0,1 0,0-1,0 1,0 0,0-1,0 0,1 1,-1-1,1 0,-1 0,1 0,0 0,0-1,0 1,0-1,0 0,0 0,2 1,7 1,0-1,1-1,-1 0,0 0,1-1,-1-1,0 0,1 0,-1-2,0 1,11-5,-19 6,21-5</inkml:trace>
  <inkml:trace contextRef="#ctx0" brushRef="#br0" timeOffset="2368.191">969 1192,'38'-9,"18"-4,4 1,-3 2,-7 3,-7 3,-6 1,-5 2,-2-3,-7-2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35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480 763,'-48'0,"34"-3,0 2,0 0,0 0,0 1,0 1,-1 1,1 0,0 0,1 2,-1-1,0 2,1 0,0 1,0 0,1 1,0 0,0 1,-10 8,4 3,2 0,0 2,1 0,1 0,1 1,1 1,1 0,1 1,1 0,1 0,1 1,1 0,2 0,0 1,2-1,0 21,4-38,1 0,0 0,0 0,0-1,1 1,0-1,1 0,-1 0,1 0,1-1,-1 1,1-2,0 1,1 0,-1-1,1 0,0-1,1 0,-1 0,1 0,-1-1,1 0,0 0,0-1,0 0,1-1,-1 0,0 0,1 0,-1-1,0-1,1 1,-1-1,3-1,14 1</inkml:trace>
  <inkml:trace contextRef="#ctx0" brushRef="#br0" timeOffset="337.534">904 989,'-4'3,"-19"18,0 2,1 0,2 2,0 0,2 1,1 1,1 0,-8 20,23-45,0 1,0-1,0 1,0-1,1 1,-1 0,1-1,0 1,0 0,0 0,0-1,0 1,0 0,1-1,0 1,-1 0,1-1,0 1,0-1,0 1,1-1,-1 1,0-1,1 0,0 0,-1 0,1 0,0 0,0 0,0 0,0 0,1-1,-1 1,0-1,1 0,-1 0,1 0,-1 0,1 0,0 0,-1-1,4 1,117 2,-93-10,-2-1,1-1,-1-1,-1-2,1 0,-2-2,0-1,-1-1,-1-2,0 0,-1-1,-1-1,-1-2,3-4,-19 21,1-1,-2 0,1 1,0-1,-1-1,-1 1,1-1,-1 1,0-1,0 0,-1 0,0-1,0 1,-1 0,0-1,0 1,0-1,-1 1,0-1,-1 1,0 0,0-1,-1 1,1 0,-1-1,-1 1,0 0,0 1,0-1,-1 0,0 1,-1-2,0 1,-1 1,1 0,-1 0,0 0,-1 1,1-1,-1 2,0-1,0 1,-1 0,1 0,-1 1,0 0,0 1,0-1,0 1,0 1,-1 0,1 0,0 1,-1 0,1 0,-1 0,1 2,0-1,0 1,-5 1,-78 51,72-35</inkml:trace>
  <inkml:trace contextRef="#ctx0" brushRef="#br0" timeOffset="855.788">1440 1243,'54'-59,"-3"-4,-3-1,9-21,-48 71,139-182,-148 196,0 0,0 1,0-1,0 0,0 0,0 1,0-1,0 0,0 1,0-1,0 0,0 0,1 1,-1-1,0 0,0 0,0 0,0 1,1-1,-1 0,0 0,0 0,0 1,1-1,-1 0,0 0,0 0,1 0,-1 0,0 0,1 0,-1 0,0 1,1-1,-13 32,7-16,0 0,0 0,2 0,0 0,1 1,0-1,2 1,0-1,0 1,2-1,0 1,2 4,-2-16,-1 0,2 0,-1 0,0 0,1-1,0 1,0-1,0 1,1-1,0 0,-1 0,1-1,1 1,-1-1,0 0,1 0,0 0,-1-1,1 0,0 0,0 0,1 0,-1-1,0 0,0 0,1 0,-1-1,5 1,2-1,0 0,-1-1,1 0,-1-1,1 0,-1-1,0 0,0-1,0 0,0-1,-1 0,1 0,1-3,-1 1,0-2,-1 1,0-1,0-1,-1 0,0 0,-1-1,0 0,-1 0,0-1,-1 0,0 0,-1 0,0-1,-1 0,0 0,-1 0,-1-1,0 1,0-12,-5 4,-3 4</inkml:trace>
  <inkml:trace contextRef="#ctx0" brushRef="#br0" timeOffset="1257.272">2908 481,'-57'17,"1"4,1 1,0 3,2 3,-42 28,93-55,-1 0,0 0,1 0,-1 0,1 0,-1 1,1-1,0 1,-1 0,1-1,0 1,0 0,0 0,0 0,1 1,-1-1,0 0,1 1,0-1,0 1,-1-1,1 1,1 0,-1-1,0 1,1 0,-1-1,1 1,0 0,0 0,0 0,0-1,1 1,-1 0,1 0,-1 0,1-1,0 1,0-1,0 1,1-1,-1 1,0-1,1 1,0-1,0 0,-1 0,1 0,3 2,96 28,-92-32,-1 1,0 0,1 1,-1 0,0 0,0 1,0 0,0 0,0 1,-1 0,0 1,0-1,0 1,0 1,-1-1,4 5,-8-7,0 1,0 0,0 0,-1 0,1 0,-1 0,0 0,0 0,0 0,-1 1,0-1,1 0,-2 1,1-1,0 0,-1 0,0 1,0-1,0 0,0 0,-1 0,1 0,-1 0,0 0,-1-1,1 1,-3 3,-83 86,-107 39,132-100,50-31</inkml:trace>
  <inkml:trace contextRef="#ctx0" brushRef="#br0" timeOffset="1506.696">3275 510,'5'28,"1"15,-5 10,-2 0,-7 1,-1-4,1-1,1-4,2-5,2-4,2-4,5-2,3-2,4-5,1-2,-7-5,-4-4</inkml:trace>
  <inkml:trace contextRef="#ctx0" brushRef="#br0" timeOffset="1773.651">2824 904,'33'-9,"17"-4,8 1,5 2,1-2,-6 2,-3 1,-1 3,-1 3,1 1,1 2,0 0,1 0,-5 1,-5-1,-12 1</inkml:trace>
  <inkml:trace contextRef="#ctx0" brushRef="#br0" timeOffset="5637.952">4263 791,'-22'-4,"0"2,0 0,0 1,0 1,0 1,0 1,0 1,0 0,1 2,-1 1,1 1,1 0,-1 2,1 0,1 1,-1 1,2 1,0 1,-8 7,-60 83,83-99,1 0,-1 0,1 0,0 1,0 0,0-1,1 1,0 0,0 0,0-1,0 1,1 0,0 0,0 0,0 0,0 0,1 0,0 0,0 0,0-1,1 1,0 0,0-1,0 1,0 0,1-2,0 1,0-1,0 0,0 0,1-1,-1 1,1-1,0 1,-1-1,1 0,0 0,0-1,0 1,1-1,-1 0,0 0,0-1,1 1,-1-1,0 0,1 0,-1 0,0-1,1 1,3-2,104-37,-66 11,-2-3,-1-1,-1-2,-2-2,-1-1,-2-3,9-14,-46 53,1-1,-1 1,1 0,0 0,-1-1,1 1,0 0,0 0,0 0,0 0,0 0,0 0,0 0,0 1,0-1,0 0,1 1,-1-1,0 0,0 1,1 0,-1-1,0 1,1 0,-1-1,1 1,-1 0,0 0,1 0,-1 0,0 1,1-1,-1 0,0 0,1 1,-1-1,0 1,1-1,-1 1,0 0,0-1,0 1,0 0,0 0,1 0,-2 0,1 0,0 0,0 0,0 1,32 60,-30-53,0 0,1-1,0 0,1 1,0-1,0-1,1 1,0-1,0 0,0 0,1-1,0 1,1-2,-1 1,1-1,2 1,12 2</inkml:trace>
  <inkml:trace contextRef="#ctx0" brushRef="#br0" timeOffset="5988.464">4770 1017,'9'-30,"1"0,2 1,0 0,2 0,1 1,2 1,0 1,9-9,-25 33,0 0,-1 0,1 1,0-1,0 0,0 0,0 1,1-1,-1 1,0-1,1 1,-1-1,1 1,-1 0,1 0,0 0,-1 0,1 0,0 0,0 0,0 1,0-1,0 0,0 1,0 0,0-1,0 1,0 0,0 0,0 0,0 1,0-1,-1 0,1 1,0-1,0 1,0-1,0 1,0 0,0 0,-1 0,1 0,0 0,-1 1,1-1,3 8,-2-1,1 0,-1 1,0 0,-1-1,0 1,-1 0,1 0,-2 0,1 1,-1-1,-1 0,0 1,0-4,0-1,0 1,0-1,1 1,0 0,0-1,0 1,1 0,0-1,0 1,0 0,0-1,1 1,0-1,1 0,-1 0,1 0,0 0,0 0,0-1,1 1,-1-1,1 0,0 0,1 0,-1 0,1-1,-1 0,1 0,0 0,0 0,2 0,5 0,-1-1,1 0,0 0,0-1,0-1,-1 0,1-1,0 0,0 0,0-2,-1 1,1-1,-1-1,0 0,0-1,0 0,0 0,-1-1,0-1,0 0,-1 0,0-1,0 0,4-6,112-143,-113 139</inkml:trace>
  <inkml:trace contextRef="#ctx0" brushRef="#br0" timeOffset="6236.463">6182 1,'-31'81,"4"2,3 1,5 1,3 0,3 2,5-1,3 1,5 46,2-94,-1-27,0 0,0 1,-1-1,-1 0,0 0,-1 0,0 0,-1 0,-3 9,-21 7,11-20</inkml:trace>
  <inkml:trace contextRef="#ctx0" brushRef="#br0" timeOffset="6491.45">5533 453,'34'-5,"20"-1,16-5,5-1,4 3,-1 2,0-3,-3 1,-1 2,-2-3,0 0,-7 3,-10 1,-14 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39:06.7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3547 1221,'-39'66,"3"1,4 2,2 2,3 0,4 2,-13 69,26-95,-22 99,-5-1,-28 58,54-171,3-9,-1 0,0-1,-2 0,0 0,-2-1,-8 11,20-32,1 1,0 0,-1 0,1 0,0 0,-1 0,1 0,-1-1,1 1,-1 0,0 0,1-1,-1 1,0 0,0-1,1 1,-1-1,0 1,0-1,0 1,0-1,0 1,0-1,0 0,1 0,-1 1,0-1,0 0,0 0,0 0,0 0,0 0,0 0,0-1,0 1,0 0,0 0,0-1,0 1,0 0,0-1,1 1,-1-1,0 1,0-1,0 1,1-1,-1 0,0 0,1 1,-1-1,0 0,1 0,-1 1,1-1,0 0,-1 0,1 0,0 0,-1 0,1 0,-6-173,7-141,0 311,-1 0,0 0,0 0,0 0,-1 0,1 0,-1 0,0 0,0 0,0 0,-1 0,1 1,-1-1,0 1,0-1,0 1,-1 0,1-1,-1 1,1 0,-1 1,-1-2,2 4,0 1,1-1,-1 0,0 0,1 1,-1-1,0 1,1 0,-1-1,1 1,-1 0,1 0,-1 0,1 0,0 0,-1 0,1 0,0 0,0 1,0-1,0 1,0-1,0 0,0 1,0 0,0 1,1-3,-22 39,1 2,3 0,1 1,2 0,0 9,-4 7,-142 442,155-464,22-46,0-23,-1-1,-2 0,-1-1,-2 0,5-32,-11 50,8-34,-2-1,-2 0,-3 0,-2-1,-2 1,-3-1,-7-46,-19 0,27 95,-1 0,1 1,-1-1,0 1,0-1,0 1,-1 0,1 0,-1 0,0 0,0 0,0 1,0-1,0 1,0 0,-1 0,1 0,-1 0,0 0,1 1,-1 0,0 0,0 0,0 0,-1 3,-1-1,1 1,0 1,0-1,0 1,1-1,-1 1,1 1,-1-1,1 1,0 0,0 0,1 0,-1 0,1 0,0 1,0 0,0 0,1-1,0 2,-1-1,-4 8,-20 34,2 1,2 1,3 1,2 1,2 1,2 0,-5 41,19-71,9-29,12-34,-3-2,-3-1,-2 0,-2-1,-1-1,-3 1,-1-1,-3-4,-2 23,1-9,-1 0,-2 0,-2 0,-1 0,-5-18,9 51,0 0,-1 0,1-1,-1 1,0 0,0 0,0 0,0-1,0 1,-1 0,0 1,1-1,-1 0,0 0,0 1,0-1,-1 1,1 0,-1-1,1 1,-1 1,0-1,0 0,1 0,-1 1,0 0,-1-1,1 1,0 1,0-1,0 0,-1 1,1-1,0 1,-1 0,1 0,0 0,0 1,-1-1,0 1,-6 8,1 0,0 1,0 0,1 0,1 1,0 0,0 1,1-1,0 1,1 0,-2 9,-23 51,4 0,3 2,-10 61,32-135,1 1,-1-1,1 0,-1 1,1-1,-1 1,1-1,-1 1,1-1,0 1,-1-1,1 1,0 0,-1-1,1 1,0-1,0 1,0 0,-1-1,1 1,0 0,0-1,0 1,0 0,0-1,0 1,0 0,1-1,-1 1,0 0,0-1,0 1,1-1,-1 1,0 0,1-1,-1 1,0-1,1 1,-1-1,1 1,-1-1,1 1,-1-1,1 0,-1 1,1-1,-1 0,1 1,0-1,-1 0,1 0,-1 1,1-1,0 0,51-133,-29 50,-4-1,-4 0,-3-2,-4 1,-4-74,-3 131,-3 0,0 0,-2 0,0 1,-2 0,-2 0,0 0,-1 1,-3-2,11 25,0 0,0 0,0 0,-1 0,1 1,-1-1,0 0,0 1,0-1,0 1,0 0,0-1,-1 1,1 0,-1 0,1 1,-1-1,0 0,0 1,0 0,0 0,0 0,0 0,0 0,0 0,0 1,0 0,-1 0,1-1,0 2,0-1,0 0,0 1,-1-1,1 1,0 0,0 0,0 0,0 0,1 1,-1-1,0 1,-2 2,-12 14,2 2,0 0,1 0,0 2,2-1,1 2,1 0,0 0,2 0,-4 18,-78 278,103-381,1 5,-3-1,-3 0,-2-1,-2 0,-3 1,-3-1,1 37,-1 1,-2 0,0 0,-1 1,-1-1,0 1,-2 0,-1 1,-9-17,16 33,0 1,1-1,-2 0,1 1,0 0,0-1,-1 1,1 0,-1 0,0 1,1-1,-1 0,0 1,0 0,0-1,0 1,-1 1,1-1,0 0,0 1,0-1,-1 1,1 0,0 0,0 0,-1 1,1-1,0 1,0 0,0 0,0 0,0 0,0 0,0 1,0-1,-6 5,0 0,1 0,-1 0,1 1,1 1,0-1,0 1,0 0,1 1,-3 4,-15 30,1 0,2 1,3 1,1 0,2 2,1 8,13-50,-1-1,1-1,0 1,0 0,0 0,0-1,0 1,1 0,0 0,0 0,0 0,0 0,1 0,0-1,-1 1,1 0,1 0,-1-1,0 1,2-4,-1-1,0 1,0-1,0 0,0 0,-1 0,1 0,0 0,0 0,-1 0,1-1,0 1,-1 0,1-1,-1 0,0 1,1-1,-1 0,0 0,0 1,0-1,-1 0,2-2,14-30,-1-1,-1 0,-3-1,0 0,-3 0,4-35,-7 51,-2 1,0-1,-1 1,-1-1,-1 0,-1 0,-1 0,0 1,-1-1,-2 1,0 0,-3-9,6 26,1-1,-1 1,0 0,1-1,-1 1,0 0,0 0,0 0,-1 1,1-1,0 0,-1 1,1-1,-1 1,1 0,-1 0,0 0,1 0,-1 1,0-1,0 1,0-1,0 1,1 0,-1 0,0 0,0 1,0-1,0 1,1-1,-1 1,0 0,0 0,1 0,-1 0,1 1,-1-1,1 1,0-1,-1 1,1 0,0 0,0 0,0 0,1 0,-1 1,0-1,-1 3,-17 21,1 1,1 1,1 0,1 2,2 0,1 0,-4 15,18-36,12-31,8-33,-2-1,-3 0,7-44,-20 82,-1 1,-1 0,-1-1,-1 1,0 0,-1-1,-1 1,-1 0,0 1,-1-1,-1 0,0 1,-1 1,-1-1,-1 1,0 0,0 1,-2 0,-2-2,10 13,0 0,0 0,0 0,0 1,-1-1,1 1,-1 0,0 0,0 0,0 0,1 1,-2 0,1 0,0 0,0 0,0 0,0 1,-1 0,1 0,0 0,0 0,0 1,-1-1,1 1,0 0,0 1,0-1,0 1,0-1,1 1,-1 0,0 1,1-1,-4 3,-7 7,1-1,0 2,1 0,0 0,1 1,1 0,-7 13,-45 79,62-155,10-1,-5 29,0-1,-1 0,-1 0,-1-1,-1 1,-1 0,-1 0,0-1,-2 1,-1 0,-1 0,-1-1,0 6,-1-1,-1 1,-1 0,0 1,-1 0,-1 0,-9-10,15 21,1 0,-1 0,0 1,-1 0,1 0,-1 0,0 1,0-1,0 1,0 1,0-1,-1 1,1 0,-1 1,1-1,-1 1,0 1,1-1,-1 1,0 0,0 1,1 0,-3 0,-7 5,1 2,0-1,1 2,0 0,0 1,1 0,0 1,1 0,0 1,1 0,0 1,1 1,0 0,1 0,0 3,-5 1,2 0,0 1,1 1,1 0,1 0,-5 18,36-55,-12 3,12-18,-1-1,-1-1,-2 0,-1-2,-2 0,5-21,-19 52,19-127,-20 128,0 1,0-1,-1 0,1 0,-1 0,0 0,0 0,0 0,0 1,-1-1,0 1,0-1,0 1,0-1,0 1,0 0,-1 0,0 0,1 0,-1 1,0-1,-1 1,1 0,0-1,-1 1,1 1,-1-1,1 1,-1-1,0 1,-3-1,-3 4,0-1,0 1,0 0,1 1,-1 1,1-1,-1 1,1 1,0 0,1 0,-1 0,1 1,0 1,1-1,-1 1,1 1,1-1,-1 1,1 0,-4 9,6-13,-184 249,222-319,-20 41,-5 10,1 0,-2-1,0 0,-1 0,-1-1,-1 0,0 0,-1 0,-1 0,0-1,-1-3,-2 19,1 1,-1 0,0-1,0 1,0-1,0 1,0 0,0-1,0 1,0-1,-1 1,1-1,0 1,-1 0,1-1,-1 1,0 0,1 0,-1-1,0 1,0 0,0 0,0 0,0 0,0 0,0 0,0 0,0 0,0 0,0 1,-1-1,1 0,0 1,-1-1,1 1,0 0,-1-1,1 1,-1 0,1 0,0-1,-1 1,1 1,-1-1,1 0,-1 0,1 0,0 1,-1-1,1 1,-1-1,-95 113,0 13,71-104,25-22,1 0,-1 0,1 0,-1 0,1 1,0-1,-1 0,1 0,-1 0,1 0,-1 0,1-1,-1 1,1 0,0 0,-1 0,1 0,-1 0,1 0,0-1,-1 1,1 0,-1 0,1-1,0 1,-1 0,1-1,0 1,0 0,-1-1,1 1,0 0,0-1,-1 1,1 0,0-1,0 1,0-1,0 1,0-1,-1 1,1 0,0-1,0 1,0-1,0 1,0-1,0 1,1 0,-1-1,0 1,0-1,0 1,0-1,0 1,1 0,-1-1,0 1,0 0,1-1,-1 1,0 0,1-1,-1 1,0 0,1-1,-1 1,1 0,31-91,-24 75,-1-1,-1 1,-1-1,0 0,-1-1,-1 1,0-1,-1-14,-2 30,0 0,-1-1,1 1,0 0,-1 0,0-1,1 1,-1 0,0 0,0 0,0 0,-1 0,1 0,0 0,-1 0,1 1,-1-1,0 0,1 1,-1-1,0 1,0 0,0 0,0 0,0 0,0 0,0 0,-1 0,1 1,0-1,0 1,-1-1,1 1,0 0,-1 0,1 0,0 0,-1 0,1 1,0-1,0 1,-1 0,1-1,0 1,0 0,0 0,0 0,0 1,0-1,0 0,0 1,1-1,-1 1,0 0,1-1,0 1,-1 0,1 0,-165 191,208-266,97-111,-169 215,-116 159,137-166,28-26,5-16,0-1,-2-1,-1-1,0-1,9-14,15-14,-27 21,-39 42,-122 150,15-23,129-140,-1 0,0 0,1 0,-1 0,0 0,1 0,-1 0,0-1,1 1,-1 0,0 0,1 1,-1-1,0 0,1 0,-1 0,0 0,1 0,-1 0,0 0,1 0,-1 1,0-1,0 0,1 0,-1 0,0 1,0-1,1 0,-1 0,0 1,0-1,1 0,-1 0,0 1,0-1,0 0,0 1,0-1,0 0,1 1,-1-1,0 0,0 1,0-1,36-20,-36 19,30-17,-1-2,-1-1,-1-2,0 0,13-18,-37 34,-12 13,-16 16,-177 231,156-198,46-55,0 0,1 0,-1 0,0 0,1 0,-1 0,0 0,1 0,-1 0,0 0,0 0,1 0,-1 1,0-1,1 0,-1 0,0 0,0 1,1-1,-1 0,0 0,0 1,0-1,1 0,-1 0,0 1,0-1,0 0,0 0,0 1,1-1,-1 0,0 1,0-1,0 0,0 1,0-1,0 0,0 1,0-1,0 0,30-21,273-276,-339 338,171-178,-113 121,1 1,1 1,0 2,1 0,0 1,4 1,-5 3</inkml:trace>
  <inkml:trace contextRef="#ctx0" brushRef="#br0" timeOffset="2402.945">1515 431,'2'-2,"0"0,1 0,-1 0,0 1,1-1,0 1,-1 0,1-1,0 1,-1 1,1-1,0 0,0 1,0-1,0 1,0 0,0 0,0 0,0 0,0 0,-1 1,1 0,0-1,0 1,0 0,-1 0,1 0,0 1,-1-1,1 1,-1-1,1 1,-1 0,0 0,1 1,73 82,-29-9,-4 2,-3 2,-4 2,-3 1,9 42,-33-101,-1 0,-1 1,-1 0,-1 0,-1 1,-2-1,0 1,-2 17,0-41,0 0,-1 0,1 0,0 0,-1 0,1 0,-1 0,1 0,-1 0,0 0,0 0,0 0,0 0,0-1,0 1,-1 0,1-1,-1 1,1-1,-1 1,1-1,-1 0,0 0,0 0,1 0,-1 0,0 0,0 0,0 0,0-1,0 1,0-1,0 0,0 1,-1-1,1 0,0 0,0-1,0 1,0 0,0-1,0 1,0-1,-1 0,-85-41,43 4,1-3,2-1,2-2,2-2,-5-10,-46-53,56 68,-3 1,-1 2,-1 1,-3 3,0 1,-2 2,-2 2,-10-4,5 6,-1 1,-1 3,-1 2,-1 3,-1 2,0 2,-1 3,-29-1,38 14,46-2,0 0,0 0,0 0,1 0,-1 0,0 1,0-1,1 0,-1 0,0 1,1-1,-1 0,0 1,1-1,-1 0,0 1,1-1,-1 1,1-1,-1 1,1 0,-1-1,1 1,-1-1,1 1,0 0,-1 0,1-1,0 1,-1 0,1-1,0 1,0 0,0 0,0-1,0 1,0 0,0 0,0 0,0-1,0 1,0 0,0 0,1-1,-1 1,0 0,0-1,1 1,-1 0,1-1,-1 1,0 0,1-1,-1 1,1-1,0 1,-1-1,9 10,1-2,0 0,1 0,-1 0,2-1,-1-1,1 0,-1-1,2 0,1 0,-4-1,103 41,-73-32,1 2,-2 1,0 2,-1 2,-1 1,-1 2,-2 2,0 1,-1 2,5 7,-25-20,-1 1,0 0,-1 1,-1 1,0 0,-1 0,-2 1,1 0,-2 1,13 30,-47-79,-16-17,-3 2,-1 2,-2 2,-2 3,-1 1,-2 3,-1 3,-2 2,-1 2,-58-16,6 15,111 27,-1 0,0 0,1 0,-1 0,1 0,-1 0,1 1,-1-1,0 0,1 0,-1 1,1-1,-1 0,1 1,-1-1,1 0,0 1,-1-1,1 1,-1-1,1 1,0-1,-1 1,1-1,0 1,0-1,-1 1,1-1,0 1,0 0,0-1,0 1,0-1,0 1,0 0,0-1,0 1,0-1,0 1,0 0,0-1,0 1,1-1,-1 1,0-1,0 1,1-1,-1 1,0-1,1 1,-1-1,0 1,1-1,-1 1,1-1,-1 0,1 1,-1-1,26 34,-25-33,59 57,2-2,3-3,2-2,59 32,-46-30,-61-40,96 50,-114-63,-1 0,1 0,-1 1,1-1,-1 0,1 0,-1 0,1 0,0 0,-1 0,1 0,-1 0,1 0,-1 0,1-1,-1 1,1 0,-1 0,1 0,-1-1,1 1,-1 0,1 0,-1-1,1 1,-1-1,0 1,1 0,-1-1,0 1,1-1,-1 1,0-1,1 1,-1 0,0-1,0 0,0 1,1-1,-1 1,0-1,0 1,0-1,0 1,0-1,0 1,0-1,0 1,0-1,0 0,-1 1,1-1,0 1,0-1,0 1,-1-1,1 1,0-1,0 1,-1 0,1-1,-18-33,-161-145,121 128,-3 2,-1 3,-2 3,-3 2,-1 4,-1 2,-49-15,93 41,11 3,0 1,0 0,0 1,-1 1,1 0,-1 1,0 0,0 1,-1 1,16 0,0 0,1 0,-1 0,0 0,1 1,-1-1,0 0,1 0,-1 0,0 0,1 1,-1-1,0 0,0 0,1 1,-1-1,0 0,0 0,0 1,1-1,-1 0,0 1,0-1,0 0,0 1,0-1,0 0,1 1,-1-1,0 0,0 1,0-1,0 0,0 1,0-1,0 1,-1-1,1 0,0 1,0-1,0 0,0 1,0-1,0 0,-1 0,1 1,0-1,0 0,-1 1,1-1,0 0,0 0,-1 0,1 1,0-1,0 0,-1 0,1 0,0 1,-1-1,1 0,0 0,-1 0,1 0,0 0,-1 0,1 0,29 20,-25-18,258 135,4 22,-148-116,-137-59,-269-145,-3 28,241 111,49 22,1 0,-1 0,1 0,-1 0,1 0,-1 0,1 0,-1-1,1 1,0 0,-1 0,1-1,-1 1,1 0,-1 0,1-1,0 1,-1 0,1-1,0 1,-1 0,1-1,0 1,0-1,-1 1,1-1,0 1,0-1,0 1,-1-1,1 1,0 0,0-1,0 1,0-1,0 1,0-1,0 1,0-1,0 1,0-1,1 1,-1-1,0 1,0-1,0 1,1-1,-1 1,0-1,0 1,1 0,-1-1,0 1,1 0,-1-1,0 1,1 0,-1-1,1 1,-1 0,0 0,1-1,-1 1,1 0,-1 0,1 0,-1 0,1-1,-1 1,1 0,38-11,135-11,0 8,1 8,29 9,-126-3,-35 3,-1 2,-1 1,1 2,-1 2,19 8,-1-1,167 26,-197-40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1068,'19'-23,"43"-48,-3-3,34-58,-71 92,-17 64,14 153,40 382,-60-269,-7-262,8-28,0 0,0-1,0 1,0 0,0-1,0 1,0 0,0-1,0 1,0 0,0-1,0 1,0 0,0-1,0 1,-1 0,1-1,0 1,0 0,0-1,-1 1,1 0,0 0,0-1,-1 1,1 0,0 0,0 0,-1-1,1 1,0 0,-1 0,1 0,0 0,-1 0,1 0,0 0,-1-1,1 1,0 0,-1 0,1 0,0 0,-1 0,1 1,0-1,-1 0,1 0,0 0,-1 0,1 0,0 0,0 0,-1 1,1-1,0 0,-1 0,1 1,-7-201,8 179,5-50,3 1,3 0,3 1,4 0,2 2,3 0,10-14,-14 34,2 0,3 2,1 0,2 2,2 0,25-24,-52 64,0 0,0 0,0 1,1 0,-1-1,0 1,1 0,0 1,-1-1,1 1,0-1,0 1,0 0,0 1,0-1,0 1,0-1,0 1,0 1,0-1,0 0,0 1,0 0,0 0,0 0,0 0,0 1,-1 0,1-1,-1 1,1 1,-1-1,0 0,1 1,-1 0,-1-1,1 1,0 0,-1 1,1-1,-1 0,0 1,1 3,6 5,-1 0,0 1,-1 1,-1-1,0 1,-1 0,-1 0,0 1,-1-1,0 1,-1 0,-1-1,0 1,-1 0,0 0,-2 0,0 0,0 0,-1-1,-1 1,-1-1,0 0,0 0,-2-1,0 1,0-5,-1-2,0 1,-1-1,0 0,0-1,0 0,0-1,-1 0,0 0,0-1,-1 0,1-1,-1 0,0 0,0-2,1 1,-1-1,0-1,0 0,0 0,0-1,0-1,0 1,0-2,0 0,1 0,0-1,-7-3,13 5,1 0,-1 0,1 0,0-1,-1 0,1 1,1-1,-1 0,0 0,1 0,-1-1,1 1,0-1,0 1,0-1,1 0,-1 0,1 0,0 1,0-1,0 0,1-1,0 1,-1-1,4-13</inkml:trace>
  <inkml:trace contextRef="#ctx0" brushRef="#br0" timeOffset="703.32">1525 673,'-52'22,"2"2,0 2,2 3,1 1,-39 34,78-58,0 1,0 0,1 0,0 1,0 0,1 0,0 1,0-1,1 1,0 0,1 1,0-1,1 1,-1 0,-1 10,5-18,0 0,0 0,0 1,0-1,0 0,1 0,-1 0,1 0,-1 1,1-1,0 0,0 0,0 0,0 0,0-1,0 1,0 0,1 0,-1-1,0 1,1 0,0-1,-1 0,1 1,0-1,0 0,0 0,0 0,0 0,0 0,0-1,0 1,0 0,0-1,0 0,0 1,1-1,-1 0,0 0,0 0,0-1,1 1,95-19,-55-2,-2-2,0-1,-2-3,-1-1,-1-1,19-21,-28 27,-27 22,-1-1,1 1,0 0,-1-1,1 1,0 0,0 0,-1 0,1 0,0 0,0 0,0 0,1 0,-1 0,0 0,0 1,0-1,1 0,-1 1,0-1,0 1,1-1,-1 1,1 0,-1 0,0-1,1 1,-1 0,1 0,-1 0,0 1,1-1,-1 0,1 0,-1 1,0-1,1 1,-1-1,0 1,0 0,1-1,-1 1,0 0,0 0,0 0,0 0,0 0,0 0,0 0,0 0,9 38,-9-31,-1-1,1 1,1-1,0 1,0-1,0 0,1 0,0 0,0 0,0-1,1 1,0-1,1 0,-1 0,1 0,0-1,1 0,-1 0,1 0,0 0,1-1,-1 0,0 0,1-1,2 1,0-2,0-1,0 0,1-1,-1 0,0 0,0-1,1 0,-1 0,0-1,0 0,0-1,-1 0,1-1,-1 0,1 0,-1 0,0-1,5-4,122-118,-89 67,-3-1,-3-2,-3-2,-3-1,-2-2,-4-1,9-38,-28 85,-1-1,-1 0,-1-1,-1 0,-1 0,-1 0,-1 0,-2 0,0-2,0 25,1 0,-1 0,0-1,0 1,0 0,0 0,0 0,0 0,0-1,0 1,-1 0,1 0,0 0,-1 0,1 0,-1-1,1 1,-1 0,1 0,-1 0,0 1,1-1,-1 0,0 0,0 0,0 0,0 1,0-1,0 0,0 1,0-1,0 1,0-1,0 1,0-1,0 1,0 0,0 0,-1-1,1 1,0 0,0 0,0 0,-1 0,1 1,0-1,0 0,0 0,0 1,0-1,0 0,-1 1,1-1,0 1,0 0,0-1,0 1,1 0,-1 0,0-1,0 1,0 0,1 0,-1 0,0 0,1 0,-1 0,1 0,-1 0,-13 22,1 0,1 1,2 0,0 1,1 0,2 1,0-1,2 2,1-1,1 0,1 1,1-1,2 10,1 448,15-385,-22-121,0 5</inkml:trace>
  <inkml:trace contextRef="#ctx0" brushRef="#br0" timeOffset="1217.073">2004 447,'114'-14,"-75"12,0-2,0-1,0-2,-1-2,0-1,-1-3,0 0,29-17,-38 10,-1-2,0-1,-2 0,0-3,-2 0,-1-1,-1-1,9-17,14-16,-12 27,-31 33,-1 1,1-1,-1 1,1-1,0 1,-1 0,1-1,0 1,0 0,-1 0,1 0,0-1,0 1,-1 0,1 0,0 0,0 0,-1 0,1 0,0 0,0 1,-1-1,1 0,0 0,0 0,-1 1,1-1,0 0,-1 1,1-1,0 1,-1-1,1 1,-1-1,1 1,-1-1,1 1,-1 0,1-1,-1 1,1-1,-1 1,0 0,0 0,1-1,-1 1,0 0,0 0,0-1,0 1,1 0,-1 0,0-1,-1 1,1 0,0 0,0-1,0 1,0 0,0 17,0 1,0-1,-2 0,-1 1,0-1,-1 0,-1 0,0-1,-5 10,-5 18,15-42,-18 53,3 0,2 1,3 1,-2 50,12-105,7 102,-6-102,0 0,0 0,0-1,0 1,0 0,0-1,1 1,-1-1,1 1,0-1,0 0,0 0,0 0,0 0,0 0,1 0,-1 0,1-1,-1 1,1-1,-1 0,1 0,0 0,0 0,-1 0,1-1,0 1,0-1,0 0,0 1,0-1,0-1,2 1,9-3,-1-1,0 0,0-1,0-1,0 0,-1 0,0-1,0-1,-1 0,0-1,0 0,-1 0,5-7,32-23,-46 37,-1 1,1 0,0-1,0 1,0 0,1 0,-1 0,0 0,0 0,1 0,-1 0,0 1,1-1,-1 0,1 1,-1-1,1 1,-1 0,1-1,-1 1,1 0,-1 0,1 0,0 0,-1 0,1 0,-1 0,1 1,-1-1,1 1,-1-1,1 1,-1-1,1 1,-1 0,0 0,1-1,-1 1,0 0,0 0,0 1,1-1,-1 0,0 0,-1 0,1 1,0-1,2 11,0-1,-1 1,-1-1,0 1,0 0,-1 0,-1-1,0 1,-1 2,1-3,-1 0,2 1,-1-1,2 0,0 1,0-1,1 0,0 1,4 9,20 8,-11-20</inkml:trace>
  <inkml:trace contextRef="#ctx0" brushRef="#br0" timeOffset="9338.205">1045 2084,'-46'15,"0"2,1 1,1 3,1 2,1 1,-7 8,-41 32,-343 227,417-281,9-7,0 0,1 0,0 1,0 0,0 0,0 1,1-1,-1 1,1 1,0-1,1 1,-1 0,-2 6,6-11,1 0,0 0,0 0,0 0,0 0,0 1,0-1,0 0,0 0,0 0,1 0,-1 0,0 1,1-1,-1 0,1 0,-1 0,1 0,0 0,-1 0,1 0,0-1,0 1,0 0,-1 0,1-1,0 1,0 0,0-1,0 1,0-1,0 1,1-1,-1 1,0-1,0 0,0 0,0 1,0-1,1 0,51 6,-50-6,220-20,-136 11,0 4,84 6,-70 0,142 28,-241-29,0 0,0 0,-1 0,1 0,0 0,0-1,0 1,-1-1,1 1,0-1,0 0,-1 1,1-1,-1 0,1 0,-1 0,1 0,-1 0,1-1,-1 1,0 0,0-1,0 1,0-1,0 1,0-1,0 1,0-1,0 0,-1 1,1-1,-1 0,1 0,-1 1,0-1,0 0,0 0,0 0,0 1,0-1,0 0,0 0,-1 0,1 0,-32-80,31 80,-145-228,-55-53,150 189,51 93,0 0,0 0,0 0,1 1,-1-1,0 0,0 0,1 1,-1-1,1 0,-1 1,0-1,1 0,-1 1,1-1,0 0,-1 1,1-1,-1 1,1-1,0 1,-1 0,1-1,0 1,0 0,-1-1,1 1,0 0,0 0,-1 0,1-1,0 1,0 0,0 0,-1 0,1 0,0 1,0-1,0 0,-1 0,1 0,0 1,0-1,-1 0,1 1,0-1,-1 0,1 1,0-1,-1 1,1-1,0 1,-1 0,1-1,-1 1,1-1,-1 1,0 0,1 0,-1-1,0 1,1 0,-1 0,0 0,16 11</inkml:trace>
  <inkml:trace contextRef="#ctx0" brushRef="#br0" timeOffset="13536.933">2033 2055,'-9'-6,"0"0,0 0,-1 1,1 0,-1 0,0 1,-1 1,1-1,-1 2,1 0,-1 0,0 1,1 0,-1 0,0 1,0 1,0 0,1 1,-1 0,0 0,1 1,0 0,-1 1,1 1,1-1,-1 1,1 1,0 0,-6 4,12-7,-1-1,1 0,-1 1,1 0,0 0,0 0,0 0,1 0,-1 1,1-1,0 1,-1 0,2-1,-1 1,0 0,1 0,0 0,0 1,0-1,0 0,1 0,-1 0,1 1,0-1,1 0,-1 0,1 1,-1-1,1 0,1 0,-1 0,1 2,78 103,-69-98,-1 1,0 0,0 0,-1 1,-1 0,0 1,-1 0,0 0,-1 0,-1 1,0 2,-1-1,-2 1,0-1,-1 0,0 1,-2-1,0 1,0-1,-4 13,4-25,0 1,0 0,-1 0,0 0,1-1,-2 1,1-1,0 0,-1 1,0-1,0 0,0-1,0 1,-1 0,0-1,1 0,-1 0,0 0,-1 0,1-1,0 1,-1-1,1 0,-1-1,0 1,0-1,1 0,-1 0,0 0,-2-1,-8 0,1-1,-1-1,1 0,0-1,0-1,0 0,0-1,0 0,1-1,0-1,-7-5,18 12,0-1,0 0,-1-1,1 1,0 0,1-1,-1 1,0-1,0 1,1-1,-1 0,1 0,-1 0,1 0,0 0,-1 0,1 0,0 0,1 0,-1 0,0-1,1 1,-1 0,1-1,0 0,5-7</inkml:trace>
  <inkml:trace contextRef="#ctx0" brushRef="#br0" timeOffset="14189.281">2597 2253,'340'0,"-199"-22,-117 18</inkml:trace>
  <inkml:trace contextRef="#ctx0" brushRef="#br0" timeOffset="14488.321">2653 2479,'5'7,"0"-1,1 1,0-1,0 0,0-1,0 1,1-1,0 0,0-1,1 0,-1 0,1 0,-1-1,1 0,0-1,1 0,-1 0,0-1,2 1,301-2,-287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1356,'4'-3,"146"-83,91-73,-197 127,-2-2,-1-2,-2-1,-2-2,-1-2,-2-2,13-24,-32 45,-1-1,-2-1,0 0,-2 0,0-2,-2 1,-1-1,0 0,-2 0,-2-1,0 1,-1-21,-2 41,0 1,-1 0,1-1,-1 1,0 0,-1 0,1-1,-1 1,0 0,0 1,-1-1,0 0,1 1,-1-1,-1 1,1 0,-1 0,1 0,-1 0,0 1,-1 0,1 0,-1 0,1 0,-1 0,0 1,0 0,0 0,0 1,0-1,0 1,0 0,-1 0,1 1,0 0,-1-1,1 2,0-1,-1 1,1 0,-3 1,-16 5,1 2,1 0,0 2,0 1,1 0,0 1,1 2,1 0,0 1,1 0,1 2,-9 12,9-14,1 1,1 1,0 1,1 0,1 1,1 0,1 1,0 1,2-1,0 2,2-1,1 1,0 0,2 0,0 1,2-1,0 1,2 0,1-1,1 7,4-15,0-1,0 0,2-1,-1 1,2-1,0-1,0 0,1 0,1-1,0 0,0-1,1 0,1-1,-1 0,1-1,1-1,-1 0,1 0,1-2,-1 1,1-2,0 0,0-1,0 0,0-2,7 1,9-1,0 0,0-2,0-2,0-1,0-1,-1-1,0-2,0-1,-1-1,0-2,-1-1,0-1,-1-1,-1-2,0 0,-2-2,0-1,3-4,-18 16,-1 0,0 0,0 0,-1-1,0-1,-1 1,0-1,0 0,-1 0,0-1,-1 1,0-1,-1 0,0 0,-1-1,0 1,-1 0,0-1,-1 1,0-1,-1-3,1 12,-1 1,0-1,0 0,0 1,0-1,0 1,0 0,0-1,-1 1,1 0,-1 0,0 0,0 0,0 0,0 0,0 0,0 1,0-1,0 1,-1-1,1 1,-1 0,1 0,-1 0,1 1,-1-1,1 0,-1 1,0 0,1-1,-1 1,0 0,0 0,1 1,-1-1,-1 1,-86 44,78-35,0 0,1 0,0 1,1 0,0 1,1 0,1 0,0 1,0 0,1 1,1-1,0 1,1 1,0-1,1 1,1 0,1 0,0 0,0 0,2 0,0 0,1 0,0 1,3 11,1-19,0 0,1 0,0-1,0 1,0-1,1-1,0 1,1-1,-1 0,1-1,0 0,0 0,1-1,0 0,-1 0,1-1,1 0,-1 0,0-1,1-1,-1 0,1 0,-1 0,1-2,-1 1,1-1,-1 0,1-1,-1 0,0-1,0 1,0-2,0 0,0 0,-1 0,1-1,-1-1,36-21,-2-2,-1-2,-1-2,31-33,76-62,-146 127,36-22,-36 22,-1 1,1-1,0 1,-1-1,1 1,0 0,-1-1,1 1,0 0,-1 0,1-1,0 1,0 0,-1 0,1 0,0 0,0 0,-1 0,1 0,0 0,0 0,-1 0,1 0,0 1,-1-1,1 0,0 1,0-1,-1 0,1 1,-1-1,1 0,0 1,-1-1,1 1,-1 0,1-1,-1 1,1-1,-1 1,0 0,1-1,-1 1,0 0,1-1,-1 1,0 0,0 0,0-1,1 1,-1 0,-15 80,12-76,1 1,0 0,0 0,0 0,1 0,0 0,0 0,1 1,-1-1,1 0,1 0,-1 1,1-1,0 0,1 0,0 4,0-8,-1 0,1 0,0 0,0 0,0 0,0 0,0-1,0 1,0-1,0 1,0-1,1 0,-1 0,1 0,-1 0,1 0,-1-1,1 1,-1-1,1 1,0-1,-1 0,1 0,0 0,-1-1,1 1,-1-1,1 1,-1-1,3-1,78-29,-82 30,236-108,-236 107,0 1,0 0,0 1,1-1,-1 0,0 0,0 0,0 1,1-1,-1 1,0-1,0 1,1-1,-1 1,1 0,-1 0,0-1,1 1,-1 0,1 0,-1 0,0 1,1-1,-1 0,0 0,1 1,-1-1,0 1,1-1,-1 1,0 0,0 0,1-1,-1 1,0 0,0 0,0 0,0 0,0 0,0 0,-1 0,1 1,0-1,0 0,-1 0,1 1,-1-1,1 0,-1 1,0-1,1 0,-1 1,0-1,0 0,0 1,0-1,0 1,0 0,-35 117,55-89,-4-23</inkml:trace>
  <inkml:trace contextRef="#ctx0" brushRef="#br0" timeOffset="998.243">2964 848,'-9'-4,"0"0,0 0,0 1,0 0,0 1,-1 0,1 1,-1 0,0 0,1 1,-1 0,1 1,-1 0,1 0,-1 1,1 0,0 1,-1 0,2 0,-1 1,0 1,1-1,-1 1,1 0,1 1,-1 0,1 0,0 1,0 0,1 0,0 1,0-1,1 1,-1 2,5-9,1 1,-1-1,1 0,-1 1,1-1,-1 1,1-1,0 1,0-1,-1 1,1-1,0 1,0-1,1 1,-1-1,0 1,0-1,1 1,-1-1,1 1,0-1,-1 0,1 1,0-1,0 0,-1 0,1 1,0-1,0 0,0 0,1 0,-1 0,0 0,0 0,1-1,-1 1,0 0,1-1,-1 1,0 0,2-1,65 2,-44-10,-1-2,1 0,-2-2,1 0,-2-2,9-7,31-18,-34 21,-23 13,1 1,0 1,0-1,0 0,0 1,1 0,-1 1,1-1,-1 1,1 0,0 0,0 1,0-1,0 1,0 1,0-1,1 1,-1 0,0 1,-2 2,0 1,0 0,0 0,-1 0,0 1,1-1,-1 1,-1-1,1 1,-1 0,0 0,0 1,0-1,-1 0,0 0,0 1,0-1,-1 1,0 4,3 6,2 29,-1 1,-3 0,-2 0,-1-1,-9 43,4-22,3-23,-2 1,-1-2,-2 1,-3-1,-1-1,-1 0,-3-1,-1-1,-23 36,36-67,-1 1,0-1,0 0,-1 0,0-1,0 0,-1 0,0-1,0 0,0 0,-1-1,0 0,0 0,0-1,-1-1,0 1,1-1,-1-1,0 0,0 0,0-1,-9 0,15-2,0 1,0-1,1 1,-1-1,0 0,1 0,-1-1,1 1,0-1,-1 0,1 0,0 0,0 0,0 0,0-1,0 1,1-1,-1 0,1 0,0 0,0 0,0 0,0 0,0-1,1 1,-1 0,1-1,0 0,0 1,0-1,0-3,0-2,0 0,1 0,-1 0,2 0,-1 0,1 0,1 0,0 0,0 0,0 1,1-1,4-6,16-24,3 1,1 2,2 0,1 2,2 1,1 2,1 1,2 2,1 1,6-1,65-55,-87 67,-3 4</inkml:trace>
  <inkml:trace contextRef="#ctx0" brushRef="#br0" timeOffset="1565.647">3896 1,'-1'453,"-45"-62,-17-158,41-179,25-52,1-9</inkml:trace>
  <inkml:trace contextRef="#ctx0" brushRef="#br0" timeOffset="1820.433">3529 651,'29'-10,"18"-3,7 1,-1 2,0 3,-5-2,-5 0,0-3,-3 1,-4-3,-2 1,-3-2,-2 1,-1-1,-4 2</inkml:trace>
  <inkml:trace contextRef="#ctx0" brushRef="#br0" timeOffset="2116.021">4347 85,'-89'439,"59"-312,25-112,0 1,1 0,1 0,1 0,0 0,1 0,1 0,0 1,1-1,1 0,1 0,0 0,1 0,3 7,-5-20,0 0,0 0,1 0,-1 0,1-1,-1 1,1-1,0 0,0 0,0 0,0 0,0-1,0 1,1-1,-1 1,0-1,1 0,-1-1,1 1,-1-1,1 1,-1-1,1 0,0 0,-1-1,1 1,3-1,94-31,-99 31,176-70,-177 70,0 1,1-1,-1 1,0-1,1 1,-1-1,1 1,-1 0,0 0,1 0,-1 0,1 0,-1 0,0 0,1 0,-1 1,1-1,-1 0,0 1,1 0,-1-1,0 1,0-1,1 1,-1 0,0 0,0 0,0 0,0 0,0 0,0 0,0 0,0 0,-1 0,1 1,0-1,-1 0,1 0,-1 1,1-1,-1 1,1-1,-1 0,0 1,0-1,0 1,0-1,0 0,0 1,0-1,0 1,-1-1,1 0,0 1,-1-1,-16 60,13-55,1 1,1-1,-1 1,1-1,0 1,1 0,-1 0,2-1,-1 1,0 0,1 0,1 0,-1 0,1 0,0 0,1 0,-1 0,1-1,1 1,2 5,6 2</inkml:trace>
  <inkml:trace contextRef="#ctx0" brushRef="#br0" timeOffset="13236.943">227 2061,'-22'92,"3"92,-53 366,42-312,31-238,-1-11</inkml:trace>
  <inkml:trace contextRef="#ctx0" brushRef="#br0" timeOffset="13858.602">0 2203,'5'-13,"1"0,0 1,0 0,1 0,1 1,0 0,0 0,1 1,0 0,1 0,0 1,1 1,0-1,0 2,1 0,0 0,0 1,0 0,1 1,0 1,0 0,0 1,6-1,-7 2,0 1,0 1,0 0,0 0,0 1,0 1,0 0,0 1,0 0,-1 0,1 2,-1-1,0 1,0 1,-1 0,1 1,-1-1,-1 2,0 0,0 0,0 0,-1 1,0 1,-1-1,3 5,-4-5,-1 0,0 1,0 0,0 0,-1 0,-1 1,0-1,0 1,-1 0,-1-1,0 1,0 0,-1 0,0 0,-1 0,0 0,-1 0,0 0,-1-1,0 1,0-1,-1 1,-1-1,0-1,0 1,-1-1,0 1,-1-2,0 1,-128 106,14-35,120-76,1 0,-1-1,1 1,0 0,0 0,0-1,0 1,1 0,-1-1,1 1,0 0,0-1,1 1,-1-1,1 1,-1-1,1 0,0 0,0 0,1 0,-1 0,1 0,-1 0,1-1,0 0,0 1,0-1,0 0,0 0,2 0,-2 1,134 97,-12 36,-96-104,-24-36</inkml:trace>
  <inkml:trace contextRef="#ctx0" brushRef="#br0" timeOffset="14605.17">1412 2146,'-34'48,"-14"7,-2-3,-2-2,-14 8,-127 127,189-181,1 0,-1 0,1 0,-1 1,1-1,1 1,-1 0,0-1,1 1,0 0,0 1,1-1,0 0,0 1,0-1,0 0,1 1,0-1,0 1,0-1,1 1,-1-1,1 0,1 1,-1-1,1 0,0 0,0 0,1 0,-1 0,1-1,0 1,0-1,1 1,1 1,6 2,1-2,-1 1,1-1,1-1,-1 0,1-1,0 0,-1-1,2 0,-1-1,0-1,4 0,41 8,113 17,24-7,-88 3,-106-22,-1 0,1 0,-1 0,1 0,0-1,-1 1,1 0,-1-1,1 1,-1 0,1-1,-1 1,1 0,-1-1,1 1,-1-1,1 1,-1-1,0 1,1-1,-1 1,0-1,1 0,-1 1,0-1,0 1,0-1,1 0,-1 1,0-1,0 0,0 1,0-1,0 0,0 1,0-1,-1 1,1-1,0 0,0 1,0-1,-1 0,1 1,0-1,-1 1,1-1,0 1,-1-1,1 1,-1-1,1 1,-1-1,-18-33,-39-54,4-3,4-2,3-4,-102-178,95 177,57 95,5 6</inkml:trace>
  <inkml:trace contextRef="#ctx0" brushRef="#br0" timeOffset="15384.38">2032 2174,'-11'3,"0"1,0 1,0 0,0 0,1 1,-1 1,1-1,1 2,0-1,0 1,0 1,1-1,0 2,1-1,0 1,0 0,1 0,1 1,0 0,0 0,1 0,0 0,1 1,0 0,1-1,0 1,1 0,1 0,0 4,-1-6,-1-1,0 0,1 0,0 0,0 1,1-1,0 0,0 0,1 0,1 0,-1 0,2 0,-1 0,1 0,0-1,1 1,0-1,0 0,1 0,0 0,1-1,-1 0,1 0,1 0,-1-1,4 3,-3-6,0 1,1-2,-1 1,1-1,0 0,0 0,0-1,0 0,0-1,0 0,0 0,0-1,0 1,0-2,-1 1,1-1,0-1,-1 1,1-1,-1 0,1-1,13-7,1-1,-2-1,1-1,-2-1,0 0,-1-1,0-2,-1 1,-2-2,1 0,-2-1,7-13,-8 8,0-1,-1-1,-2 0,0-1,-2 0,-1 0,-2 0,0-1,-2 0,-1 0,-2-27,-28-42,27 95,0 1,-1 0,1-1,-1 1,0 0,1 0,-1 0,0 0,-1 0,1 0,0 0,0 1,-1-1,1 1,-1 0,1 0,-1 0,0 0,1 0,-1 0,0 1,0-1,1 1,-1 0,0 0,0 0,0 0,1 1,-1-1,0 1,0-1,1 1,-1 0,-1 0,-3 3,0 0,0 0,0 1,1 0,-1 0,1 0,0 1,0 0,1 0,0 0,0 1,1 0,-1 0,1 0,1 0,0 1,-2 4,-34 139,35-92,1 0,4 0,2 0,2 0,3 0,9 25,-4-4,16 89,26 72,-49-229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44.1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 1803,'11'0,"309"16,-82 14,-78-19,-1-7,5-7,6 1,362-9,438-82,-680 50,66-27,-101-15,-245 80,0 0,0-1,-1 0,0-1,0 1,0-2,-1 1,0-1,-1-1,0 1,0-1,0 0,-1-1,-1 0,0 0,0 0,-1 0,0-1,-1 0,0 1,-1-1,0 0,0-1,-2 1,1 0,-1 0,-1 0,0-1,0 1,-1 0,-1 0,0 1,-1-3,-30-60,-3 2,-3 2,-23-27,12 16,18 34,-2 2,-2 2,-1 1,-44-35,-137-88,129 110,-2 4,-2 4,-2 5,-2 3,-2 5,-1 5,-1 3,-95-9,-186-23,328 51,-54-6,-1 5,0 4,-68 9,38 14,0 5,2 7,-102 39,171-45,1 4,1 3,-58 39,95-54,1 1,0 2,1 0,2 2,0 1,-18 23,35-32,1 0,0 1,1-1,0 1,2 1,0-1,1 1,0 0,1 0,1 1,1-1,1 1,25 164,5-6,-27-152,1-1,1 1,1-1,1 0,1 0,1-1,1 0,1 0,1-1,0-1,13 15,146 143,47-35,-82-60,191 134,-307-201,22 20,2-2,1-1,1-3,2-2,1-2,1-2,13 3,-4-9,1-3,0-3,1-2,1-3,-1-3,1-2,-1-3,1-3,-1-2,0-3,0-3,43-14,15-9,-1-4,-2-6,-3-4,-1-5,-3-6,52-40,-124 71,-1-2,-1-1,-2-2,-2-1,-1-2,-2-1,-1-1,-2-1,-2-2,-2 0,-1-1,-3-1,8-31,14-42,-6-2,-4-1,10-110,-36 216,0 1,-1-1,-1 1,0-1,-1 0,0 0,-1 1,0-1,-1 0,-1 1,0 0,-1 0,-1 0,0 0,0 0,-1 1,-1 0,0 0,-1 1,0 0,0 0,-1 1,-1 0,0 0,-1 0,-36-14,-2 2,0 2,-1 2,0 2,-2 3,1 2,-2 2,-19 0,55 7,-329-49,-9 15,261 30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711 9,'-17'-3,"-1"0,1 1,-1 1,0 1,0 1,1 0,-1 1,0 1,1 0,0 2,0 0,0 1,1 0,-1 1,1 1,1 1,0 0,0 1,-7 7,-211 233,216-230,2 0,0 1,1 0,1 1,2 1,0 0,1 1,-4 14,11-27,0 0,0 1,1-1,0 1,1 0,0 0,1-1,1 1,0 0,0 0,1-1,1 1,-1-1,2 0,0 0,0 0,1 0,1 0,3 5,-1-6,0 0,1 0,0-1,0 0,1-1,0 0,1-1,-1 0,2 0,-1-1,1-1,-1 0,2 0,-1-1,0-1,13 2,9 1,1-2,0-1,0-3,1 0,20-4,-34 2,-1-1,-1-1,1 0,-1-2,1 0,-1-2,-1 0,0-1,9-5,-11 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1186,'-17'18,"1"1,1 1,1 0,1 1,0 1,2 0,0 1,2 0,0 0,-1 12,9-32,1-1,-1 0,1 1,0-1,0 1,0-1,0 1,0-1,0 1,1-1,-1 0,1 1,0-1,0 0,0 1,0-1,0 0,0 0,0 0,1 0,-1 0,1 0,0 0,-1 0,1-1,0 1,0-1,0 1,0-1,0 0,0 0,1 0,-1 0,0 0,1 0,-1-1,0 1,1-1,-1 1,1-1,-1 0,1 0,6 1,-1-1,1 0,0-1,0 0,-1 0,1-1,0 0,-1-1,0 1,1-2,3-1,0-2,0 0,0 0,-1-1,-1-1,1 1,-1-2,-1 1,0-2,0 1,-1-1,0 0,-1-1,0 0,-1 0,0 0,-1-1,-1 0,0 0,-1 0,0 0,-1-1,0 1,-1-1,0 1,-2-1,1 0,-2 1,1-1,-2 1,0 0,-1-1,-1-2,3 10,0 0,0 1,0-1,-1 1,0-1,0 1,0 0,0 0,-1 1,0-1,0 1,0-1,-1 1,1 1,-1-1,0 1,0-1,0 1,0 1,-1-1,1 1,-1 0,0 0,0 1,1-1,-1 1,0 1,0-1,0 1,0 0,0 0,0 1,0 0,0 0,0 0,-4 2,-42 36,33-17</inkml:trace>
  <inkml:trace contextRef="#ctx0" brushRef="#br0" timeOffset="395.562">508 1553,'24'-75,"4"1,2 1,4 2,41-64,-75 135,1 1,-1 0,0 0,0-1,0 1,1 0,-1 0,0-1,1 1,-1-1,1 1,-1 0,1-1,-1 1,1-1,-1 1,1-1,0 1,-1-1,1 1,0-1,-1 0,1 1,0-1,0 0,-1 0,1 0,0 1,-1-1,1 0,0 0,0 0,0 0,-1 0,1 0,0 0,0-1,-1 1,1 0,0 0,0-1,-1 1,1 0,0-1,-1 1,1 0,-1-1,1 1,0-1,-1 1,1-1,-1 0,1 1,-1-1,1 1,-1-1,0 0,1 1,-1-1,0 0,0 0,1 1,-1-1,5 59,-6-47,1-1,1 0,0 1,0-1,1 0,0 0,1 0,0 0,1 0,0 0,0-1,1 0,0 0,1 0,-1-1,4 3,-5-6,0 0,1 0,-1-1,1 0,0 0,1 0,-1 0,0-1,1 0,0 0,0-1,0 1,0-1,0 0,0-1,0 0,1 0,-1 0,1-1,-1 0,0 0,1 0,-1-1,1 0,-1 0,0-1,0 0,0 0,0 0,0-1,0 1,0-2,-1 1,0-1,0 1,0-1,0-1,0 1,-1-1,1 0,5-8,-1 0,0 0,-2-1,1 0,-1-1,-1 1,-1-1,0 0,-1-1,-1 1,0-1,-1 0,0 1,-2-8,0-23,-1 34</inkml:trace>
  <inkml:trace contextRef="#ctx0" brushRef="#br0" timeOffset="779.477">1637 1044,'-3'-4,"1"1,-1-1,1 1,-1-1,0 1,-1 0,1 0,0 1,-1-1,1 1,-1 0,0-1,0 2,0-1,0 0,0 1,0 0,0 0,-1 0,1 0,0 1,-1-1,1 1,0 0,-1 1,1-1,0 1,0 0,-1 0,1 0,0 0,0 1,0 0,0 0,0 0,1 0,-1 0,0 1,1 0,0 0,-1 0,4 0,1 0,-1-1,0 1,1 0,0 0,-1 0,1-1,0 1,0 0,1-1,-1 1,0-1,1 1,0-1,0 0,-1 1,1-1,0 0,1 0,-1 0,0-1,1 1,-1-1,0 1,1-1,0 0,-1 0,1 0,0 0,0 0,-1-1,1 1,0-1,3 1,23 6,73 28,-99-33,0-1,-1 1,1-1,0 1,-1 0,1 0,-1 0,0 0,0 1,0-1,0 1,0-1,0 1,-1-1,1 1,-1 0,0 0,1 0,-1 0,-1 0,1 0,0 0,-1 0,0 0,1 1,-1-1,-1 0,1 0,0 0,-1 1,-4 8,0 0,0-1,-2 1,1-2,-1 1,-1-1,0 0,0 0,-1-1,0 0,-1-1,0 0,0 0,-1-1,0-1,0 1,0-2,-1 0,-5 2,-25 16,-118 44,143-65,4-3</inkml:trace>
  <inkml:trace contextRef="#ctx0" brushRef="#br0" timeOffset="1083.062">2286 536,'-15'48,"3"1,1 1,3-1,1 1,3 1,3 42,0-57,3-1,1 1,1-1,2 0,1 0,12 31,-8-1,-15-49</inkml:trace>
  <inkml:trace contextRef="#ctx0" brushRef="#br0" timeOffset="1580.906">1806 1129,'84'-29,"1"4,1 3,60-6,-108 23,-1 2,0 1,1 2,-1 1,0 2,0 2,8 3,-5-1,0-3,0 0,0-3,0-2,14-2,53-24,-107 27,-1 0,1 0,0 0,-1 0,1 0,-1-1,1 1,-1 0,1 0,0-1,-1 1,1 0,0 0,-1-1,1 1,0 0,-1-1,1 1,0-1,0 1,-1 0,1-1,0 1,0-1,0 1,0-1,0 1,0 0,0-1,-1 1,1-1,0 1,0-1,1 1,-1-1,0 1,0-1,0 1,0-1,0 1,0 0,1-1,-24 10,1 2,0 1,1 0,1 1,0 2,0 0,2 1,0 1,0 0,2 1,0 1,-11 18,-12 64,38-99,1 1,-1-1,1 0,0 1,0-1,0 1,0-1,0 0,0 1,1-1,-1 1,1-1,0 0,-1 0,1 1,0-1,0 0,1 0,-1 0,0 0,1 0,-1 0,1 0,0-1,-1 1,1 0,0-1,0 0,0 1,0-1,1 0,-1 0,0 0,0 0,1-1,-1 1,0 0,1-1,-1 0,0 1,3-1,13-2,-1-1,1 0,-1-2,0 0,0 0,0-2,-1 0,0-1,0 0,-1-2,0 0,0 0,-1-1,10-11,232-194,-255 215,-1 0,1 0,0-1,-1 1,1 0,0 0,0 0,0 0,0 0,0 0,0 0,0 0,1 0,-1 0,0 0,0 0,1 1,-1-1,0 1,1-1,-1 1,1 0,-1-1,1 1,-1 0,1 0,-1 0,1 0,-1 0,0 0,1 0,-1 1,1-1,-1 0,1 1,-1-1,0 1,1 0,-1-1,0 1,0 0,1 0,-1 0,0 0,0 0,0 0,0 0,0 0,0 1,1 11,0-1,-1 1,0 0,-1 0,0 0,-1 0,-1 0,0 0,-2 5,-3 8</inkml:trace>
  <inkml:trace contextRef="#ctx0" brushRef="#br0" timeOffset="1913.791">3415 1383,'2'-16,"2"-24,2 0,2 0,1 1,2 0,2 1,11-21,-22 54,0 0,0 0,1 0,0 1,0-1,0 1,0 0,1 0,-1 0,1 0,0 1,1-1,-1 1,0 0,1 0,0 1,-3 2,1 1,-1 0,0 1,1-1,-1 0,0 0,0 1,0-1,0 1,0 0,-1 0,1 0,0 0,-1 0,1 0,-1 0,0 0,0 0,0 1,0-1,0 0,0 1,-1-1,1 1,-1-1,1 1,-1-1,0 1,0-1,0 1,-1-1,1 1,-1-1,1 1,-2 2,3 6,-1-6,0-1,0 1,0 0,0 0,1-1,0 1,0 0,0-1,1 1,-1-1,1 1,0-1,1 0,-1 0,1 0,-1 0,1 0,0-1,1 1,-1-1,1 0,-1 0,1 0,0 0,0-1,0 1,0-1,1 0,-1 0,1-1,-1 1,1-1,-1 0,1 0,0-1,0 1,0-1,11-5,0 0,0-1,-1 0,0-2,0 0,0 0,-1-1,0-1,-1 0,0-1,-1-1,0 0,-1 0,0-1,-1-1,0 0,-1 0,-1-1,-1 0,0 0,0-1,1-8,-2 5</inkml:trace>
  <inkml:trace contextRef="#ctx0" brushRef="#br0" timeOffset="2163.2">4515 1,'-62'257,"3"50,51-252,-2-11,3 2,1-1,3 1,1-1,3 1,1 0,2-1,11 45,5 0,-17-67</inkml:trace>
  <inkml:trace contextRef="#ctx0" brushRef="#br0" timeOffset="2420.521">4092 734,'38'-15,"18"-4,9 1,3 3,-1 5,-2 3,-2 4,-7 2,-9 1,-3 0,-8 6,-6 1,-7 0</inkml:trace>
  <inkml:trace contextRef="#ctx0" brushRef="#br0" timeOffset="2946.89">1806 847,'-14'0,"-6"5,-3 1,-3 5,-2 0,5 4,0-2,5 3,5-2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497 739,'-6'-3,"-1"0,1 1,-1 0,0 0,0 0,0 1,0 0,0 0,0 1,0 0,0 0,0 0,0 1,0 0,0 1,1-1,-1 2,0-1,1 0,-1 1,-1 1,-9 2,-238 67,254-73,0-1,0 1,0 0,0 0,0-1,0 1,0 0,0 0,0 0,0 0,0 1,0-1,0 0,0 0,0 0,0 1,0-1,0 1,0-1,0 1,0-1,0 1,1-1,-1 1,0 0,0-1,1 1,-1 0,0 0,1-1,-1 1,1 0,-1 0,1 0,-1 0,1 0,0 0,0 0,-1 0,1 0,0 0,0 0,0 0,0 0,0 0,0 0,0 0,0 0,0 0,1 0,-1 0,0 0,1 0,-1 0,1-1,-1 1,1 0,-1 0,1 0,-1 0,1-1,0 1,16 9,0-2,0-1,1 0,0-1,0-1,1 0,-1-1,14 0,74 19,-16 21,-87-42,0 0,0 0,0 0,0 1,-1-1,1 1,-1-1,0 1,0 0,0 0,0 0,0 0,-1 0,1 0,-1 1,0-1,0 0,0 1,0-1,-1 1,0-1,1 1,-1 0,0-1,-1 1,1 1,-4 2,-1 0,0 0,0-1,0 0,-1 0,1 0,-1-1,-1 0,1 0,-1-1,0 1,0-1,0-1,-1 1,1-1,-1-1,1 1,-4-1,1 2,-15 5,-1-2,-1 0,1-2,-1-1,0-1,0-1,0-1,0-2,-17-2,43 3,-1 1,1-1,0 0,-1 0,1 0,-1 0,1 0,-1 0,1 0,0 0,-1 0,1-1,-1 1,1-1,0 1,-1-1,1 1,0-1,-1 0,1 0,0 0,0 1,0-1,0 0,0 0,0-1,0 1,0 0,0 0,1 0,-1-1,0 1,1 0,-1-1,1 1,-1 0,1-1,0 1,-1-1,1 1,0 0,0-1,0 1,0-1,0 1,1-1,-1 1,0 0,1-1,-1 1,1-1,-1 1,1 0,0 0,-1-1,1 1,0 0,0 0,0 0,0 0,0 0,0 0,0 0,0 0,0 0,1 0,74-40,-50 33</inkml:trace>
  <inkml:trace contextRef="#ctx0" brushRef="#br0" timeOffset="479.399">976 824,'-26'111,"5"2,2 27,10-68,-26 133,55-311,-3 57,2 2,2 0,2 2,3 0,1 2,2 0,1 2,3 2,21-20,-7 7,3 2,1 3,2 1,51-31,-77 59,130-69,-155 86,-1 0,1 0,-1 1,1-1,-1 0,1 1,-1-1,1 1,0 0,-1 0,1 0,-1-1,1 2,0-1,-1 0,1 0,0 0,-1 1,1-1,-1 1,1-1,-1 1,1 0,-1-1,1 1,-1 0,0 0,1 0,-1 0,0 0,0 0,0 1,0-1,0 0,0 0,0 1,0-1,0 1,-1-1,1 1,0-1,-1 1,0-1,1 1,-1 0,0-1,0 1,0 0,0-1,0 1,0-1,0 1,0 0,-5 15,0 0,-1-1,-1 0,-1 0,0 0,0-1,-2 0,0-1,-1 0,0-1,-1 0,0-1,-8 6,8-6,-22 23,-1-1,-3-1,0-3,-2-1,-1-2,-26 12,62-36,2-1,0 0,0 0,-1 0,1 0,-1 0,1-1,-1 0,0 0,0 0,1 0,-1 0,0-1,0 0,0 1,0-1,1-1,-1 1,0-1,-1 0,5 0,0-1,-1 1,1-1,0 1,0-1,0 1,1-1,-1 1,0-1,1 1,-1-1,0 1,1-1,0 1,-1-1,1 1,0 0,0-1,0 1,0 0,0 0,0 0,0 0,0 0,0 0,0 0,1 0,-1 0,14-13,0 0,2 1,-1 1,1 1,1 0,0 2,1 0,3-1,4 1</inkml:trace>
  <inkml:trace contextRef="#ctx0" brushRef="#br0" timeOffset="1642.751">1598 937,'29'4,"1"-1,0-1,0-1,0-2,0-1,0-1,7-3,-26 3,0 1,-1-1,1-1,0 0,-1-1,0 0,0 0,-1-1,1 0,-1-1,0 0,-1 0,0-1,0 0,-1-1,0 1,0-1,-1-1,0 1,4-11,-8 17,0-1,0 0,0 0,-1 0,1 0,-1 0,0 0,0 0,-1-1,1 1,-1 0,0-1,0 1,0 0,-1 0,0-1,0 1,0 0,0 0,0 0,-1 0,0 0,0 0,0 0,0 1,0-1,-1 1,0-1,0 1,0 0,0 0,0 0,0 1,-1-1,1 1,-1 0,0 0,0 0,0 0,0 1,0-1,0 1,0 0,0 0,-1 1,1-1,0 1,0 0,-3 0,-7 4,0 1,1 0,-1 1,1 0,0 1,1 1,0 0,0 0,1 1,-1 1,2 0,0 0,0 1,-6 9,4-7,-77 98,85-105,0 0,1 1,-1-1,1 1,1 0,-1-1,1 2,0-1,1 0,0 0,0 0,0 1,1-1,0 0,0 1,1-1,0 0,1 1,1-3,0-1,1 1,0 0,0-1,0 0,0 0,1 0,0 0,-1-1,2 0,-1 0,0 0,0-1,1 0,-1 0,1 0,0 0,0-1,-1 0,1 0,0-1,0 0,0 0,0 0,0 0,0-1,0 0,1-1,2 2,35-4,0-1,-1-3,1-1,-2-2,1-2,-2-2,0-2,1-2,-7 4,-4 2,-1 0,-1-2,0-1,-1-2,3-3,-32 21,1 0,-1 0,0-1,0 1,0 0,1 0,-1 0,0-1,0 1,0-1,1 1,-1 0,0-1,1 1,-1-1,0 1,1-1,-1 0,1 1,-1-1,1 0,-1 1,1-1,-1 0,1 0,0 1,-1-1,1 0,0 0,0 0,0 1,0-1,-1 0,1 0,0 0,0 0,1 1,-1-1,0 0,0 0,0 0,0 1,1-1,-1 0,0 0,1 1,-1-1,1 0,-1 0,1 1,-1-1,1 0,-1 1,1-1,0 1,-1-1,1 1,0-1,-1 1,1 0,0-1,-8 6,27-7,-3-3,-1 0,0-1,0-2,-1 1,1-2,-2 0,1 0,-2-1,1-1,-1-1,-1 0,0 0,-1-1,8-12,15-51,-33 74,-1 0,1 0,-1 0,0-1,0 1,0 0,0 0,0 0,0-1,-1 1,1 0,-1 0,1 0,-1 0,0 0,0 0,0 0,0 0,0 0,0 0,-1 0,1 1,-1-1,1 0,-1 1,0-1,1 1,-1 0,0 0,0 0,0-1,0 2,0-1,0 0,0 0,-12 0,1 0,-1 1,0 0,1 1,-1 0,1 1,0 1,0 0,0 1,0 0,0 1,1 1,0 0,0 0,0 1,1 1,0 0,0 0,-3 5,-6 3,1 2,0 0,1 0,1 2,1 0,-9 17,20-31,1 1,1-1,-1 0,1 1,0 0,1 0,0 0,0 0,0 0,1 0,0 0,0 1,1-1,0 0,0 1,0-1,1 0,1 0,-1 1,1-1,0 0,1 0,-1-1,2 1,2 5,3-4,0-1,0 0,0-1,1 0,0-1,0 0,0 0,1-1,0-1,0 1,0-2,0 0,0 0,0-1,0 0,1-1,-1 0,0-1,1 0,-1-1,0 0,1-1,35-6,1-3,-1-1,-1-3,0-1,-2-3,0-1,-1-3,-1-1,-1-2,14-14,-36 28,-5 3,1 0,-1 0,-1-1,0-1,0 0,-1-1,-1-1,0 0,5-9,-15 22,-1 0,1 0,0 0,0-1,-1 1,1 0,-1 0,1-1,-1 1,1 0,-1-1,0 1,0-1,0 1,1 0,-1-1,-1 1,1-1,0 1,0 0,0-1,-1 1,1 0,-1-1,1 1,-1 0,0 0,1-1,-1 1,0 0,0 0,0 0,1 0,-1 0,-1 0,1 0,0 0,0 0,0 1,0-1,0 0,-1 1,1-1,0 1,-1-1,1 1,-1 0,-65 7,51 2,1 1,0 0,0 1,1 1,0 0,1 1,1 0,0 1,1 1,0-1,1 2,1 0,0 0,1 0,1 1,-3 13,9-25,0-1,0 1,1 0,0 0,0 0,0 0,0-1,1 1,0 0,0 0,0-1,1 1,0 0,-1-1,2 0,-1 1,0-1,1 0,0 0,0 0,0-1,0 1,1-1,-1 1,1-1,0 0,0-1,0 1,0-1,0 1,1-1,-1 0,1-1,0 1,-1-1,1 0,0 0,0-1,2 1,12 2,0-1,0-1,0 0,0-2,0 0,0-1,0-1,0-1,0 0,-1-1,1-1,-2-1,1-1,-1 0,0-2,0 0,5-4,5-6,-1-1,-1-1,-1-1,-1-2,-1 0,-1-1,-1-1,-2-1,10-19,-3 3,-2-1,-2-1,-2-1,12-44,-27 76,-1 1,0-1,-1 0,0 0,-2 0,0 0,0 0,-1 0,-1 0,0 1,-2-1,1 0,-2 1,0 0,0 0,-2 0,1 1,-7-8,6 12,0 1,0 1,-1 0,0 0,0 0,-1 1,1 0,-2 1,1 0,0 0,-1 1,0 0,0 1,0 0,0 0,-1 1,1 1,-1 0,1 0,-1 1,0 0,1 1,-1 0,1 1,-1 0,1 1,0 0,0 0,0 1,1 1,-1-1,1 1,0 1,0 0,1 0,-1 1,-5 7,-2-1,0 1,1 1,1 1,1 0,0 1,1 0,1 1,1 0,0 1,2 0,0 0,1 1,0 0,2 0,1 0,0 1,1 0,2 0,0 0,1 0,1 0,1 0,1-1,1 1,0-1,2 1,0-1,2 1,12 22,2-1,2-1,2 0,1-2,2-1,2-2,1-1,2-1,1-2,1-1,2-2,1-2,1-1,9 2,-3 0,-29-18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1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84,'2'-1,"-1"0,1 0,-1 0,1 0,0 0,-1 0,0 0,1-1,-1 1,0 0,1-1,-1 1,0-1,0 1,0-1,0 0,-1 1,1-1,0 0,-1 0,1 0,-1 0,0 1,1-1,-1 0,0 0,0 0,0 0,-1 0,1 0,0 1,-1-1,1 0,-1 0,1 0,-1 1,0-1,0 0,0 1,0-1,0 1,0-1,0 1,-1-1,1 1,0 0,-1 0,1-1,-1 1,0 0,1 1,-1-1,-1-1,-12 1,-1 0,1 1,-1 0,1 1,0 1,0 1,0 0,0 1,0 0,0 1,1 1,0 0,0 1,-3 3,-12 3,-47 36,75-48,-1 1,0-1,1 1,0 0,-1 0,1-1,0 1,0 0,0 0,0 0,0 0,0 0,1 0,-1 1,1-1,-1 0,1 0,0 0,0 0,0 1,0-1,0 0,0 0,1 0,-1 1,1-1,0 0,-1 0,1 0,0 0,0 0,0 0,0 0,1-1,-1 1,0 0,1-1,1 2,71 57,-65-55,-1 0,0 1,0 0,0 0,0 0,-1 1,0 0,-1 1,0-1,0 1,0 0,-1 1,0 0,-1-1,0 2,0-1,-1 0,0 2,-2-6,0 0,-1 1,1-1,-1 0,0 0,-1 1,1-1,-1 0,0 0,-1 0,1 0,-1 0,0 0,0 0,0 0,-1-1,0 1,0-1,0 0,0 0,-1 0,1 0,-1 0,0-1,0 0,-5 3,-1 0,0 0,-1-1,1 0,-1-1,0 0,-1 0,1-1,-1-1,1 0,-1-1,-8 0,7 0,9 0,0 0,0-1,0 0,0 1,0-2,0 1,0 0,0-1,0 1,0-1,0 0,0-1,0 1,1-1,-1 1,0-1,1 0,-1-1,-1 0,-1-10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14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63,'-32'38,"5"-9,1 2,1 0,2 2,1 0,2 2,-12 27,30-58,1 0,-1 0,1 0,-1 1,1-1,1 0,-1 1,1-1,-1 1,1-1,0 1,1-1,-1 1,1-1,0 0,0 1,0-1,1 0,0 0,-1 0,1 0,1 0,-1 0,0 0,1-1,0 1,0-1,0 0,0 0,1 0,-1 0,1-1,0 1,-1-1,1 0,0 0,1 0,2 0,5 3,1-2,-1 0,1 0,0-1,0-1,0 0,0 0,0-2,0 0,0 0,0-1,0-1,0 0,-1 0,1-2,-1 1,0-2,0 1,-1-2,0 1,0-2,0 0,-1 0,0 0,-1-1,1-1,-2 0,0 0,0 0,-1-1,1-3,3-4,-1-1,-2-1,0 0,-1 0,0 0,-2-1,-1 0,0-4,-3 19,0-1,0 1,-1 0,0-1,0 1,-1-1,0 1,0-1,-1 1,1 0,-1 0,-1 0,1 0,-1 0,0 0,0 1,-1-1,0 1,0 0,0 0,0 0,-1 1,0-1,0 1,0 0,0 1,-1-1,-2 0,-79-16,62 20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6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0 159,'39'20,"-12"7,-2 1,-1 1,-1 0,-1 2,-2 1,-1 1,-2 0,-1 1,3 14,20 33,-18-38,-4-6,1-1,2-1,1-1,23 27,-43-60,-1-1,1 1,-1-1,1 0,0 1,-1-1,1 0,0 0,0 1,-1-1,1 0,0 0,-1 0,1 0,0 0,0 0,-1 0,1 0,0 0,-1 0,1-1,0 1,0 0,-1 0,1-1,0 1,-1 0,1-1,-1 1,1-1,-1 1,1-1,0 1,-1-1,0 1,1-1,-1 1,1-1,-1 0,0 1,1-1,-1 0,0 1,0-1,1 0,-1 1,0-1,0 0,0 0,0 1,0-1,0 0,0 0,0 1,0-2,13-50,-13 49,64-415,-35 261,9 29,-29 88,-12 26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7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31,'328'-1,"-118"-28,-155 29,-31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0,'20'5,"10"1,5 1,2-2,-1-2,-1-1,-3 0,-1-2,-2-5,0-2,-1 1,-5 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31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0 104,'167'-17,"5"-7,112-32,-260 49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3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12,'10'14,"7"5,6-1,4-3,7-5,3-3,-1-8,-1-4,-2-1,-2-5,-1 1,-1 0,-1-1,0 0,0 3,-5-3,-6 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574 35,'-356'310,"175"-154,180-154,-1-2,0 1,0-1,0 1,0 0,1 0,-1-1,0 1,1 1,-1-1,1 0,-1 0,1 0,-1 1,1-1,0 1,0-1,0 1,0 0,0-1,0 1,0 0,0 0,1-1,-1 1,0 0,1 0,0 0,0 0,-1 0,1 0,0 0,0 0,1 0,-1 0,0-1,1 1,-1 0,1 0,0 0,-1 0,1-1,0 1,0 0,0-1,0 1,0 0,1-1,-1 0,0 1,1-1,-1 0,1 0,1 1,10 3,1-1,0 0,0-1,0-1,0 0,1-1,-1 0,0-1,1-1,4-1,17 1,352-1,-386 3,0 0,0 0,0-1,1 0,-1 1,0-1,0 0,1 0,-1 0,0 0,0 0,1-1,-1 1,0-1,0 1,0-1,1 0,-1 0,0 0,0 0,0 0,-1 0,1-1,0 1,0-1,-1 1,1-1,-1 0,1 1,-1-1,0 0,0 0,1 0,-1 0,-1 0,1 0,0-1,0 1,-1 0,0 0,1 0,-1-2,-8-16,-1-1,-1 1,0 1,-2 0,0 0,-1 1,-4-3,12 14,-137-186,136 187,1 0,0 0,0 0,0-1,1 1,0-1,0 0,1-1,0 1,0 0,1-1,0 0,0 1,0-3,5-4</inkml:trace>
  <inkml:trace contextRef="#ctx0" brushRef="#br0" timeOffset="512.3">1449 7,'-33'-4,"0"2,-1 1,1 1,0 2,0 2,-27 6,58-11,0 1,0 0,-1 0,1 0,0 0,0 0,0 0,0 1,-1-1,1 1,0-1,0 1,0 0,0 0,0 0,1 0,-1 0,0 0,0 1,1-1,-1 1,1-1,-1 1,1 0,-1-1,1 1,0 0,0 0,0 0,0 0,0 0,1 0,-1 0,0 0,1 0,0 0,-1 0,1 0,0 1,0-1,0 0,0 0,1 0,-1 0,1 0,-1 0,1 1,0-1,0 1,7 5,0 0,0 0,0-1,1 0,1-1,-1 0,1 0,0-1,0 0,4 0,-3 0,0-1,-1 1,0 1,0 0,-1 1,1-1,-2 2,1-1,-1 1,1 1,-7-5,1 1,-1-1,0 1,0-1,-1 1,1-1,-1 1,0 0,0 0,-1 0,1 0,-1 0,0-1,0 1,-1 0,0 0,1 0,-2 0,1 0,0-1,-1 1,0-1,0 1,-1-1,1 0,-1 0,0 0,0 0,0 0,0 0,-1-1,1 0,-1 0,0 0,0 0,0 0,-1-1,1 0,0 0,-1 0,0 0,-4 1,-159 28,114-25,29 0</inkml:trace>
  <inkml:trace contextRef="#ctx0" brushRef="#br0" timeOffset="883.931">94 826,'83'9,"0"-4,0-2,0-5,0-3,0-4,49-13,351-67,-327 83,-128 7</inkml:trace>
  <inkml:trace contextRef="#ctx0" brushRef="#br0" timeOffset="1635.841">658 1079,'-135'122,"-14"1,31-17,116-105,0 1,0-1,0 0,1 1,-1 0,0-1,1 1,-1 0,1 0,-1-1,1 1,0 0,0 1,0-1,0 0,0 0,0 0,1 0,-1 1,1-1,0 0,-1 1,1-1,0 0,0 1,1-1,-1 0,0 1,1-1,-1 0,1 0,0 1,0-1,0 0,0 0,0 0,0 0,1 0,-1 0,1-1,-1 1,1 0,-1-1,1 1,0-1,0 1,0-1,0 0,1 1,13 2,-1-1,0-1,1 0,0 0,-1-2,1 0,0-1,4-1,19 0,321 0,-358 2,0 0,0 1,0 0,0-1,0 1,0-1,0 0,0 0,-1 1,1-1,0 0,0-1,0 1,0 0,0-1,0 1,0-1,0 1,0-1,-1 0,1 0,0 0,-1 0,1 0,0 0,-1 0,1-1,-1 1,0 0,1-1,-1 1,0-1,0 0,0 1,0-1,0 0,0 0,-1 1,1-1,-1 0,1 0,-1 0,0 0,1-1,-5-6,0-1,-1 1,0 0,-1 1,0-1,0 1,0 0,-1 0,-7-5,-2-5,-5-2,1-2,1 0,1-1,1-1,1-1,2 0,0-1,1 0,2-1,1-1,-2-10,11-13,7 33</inkml:trace>
  <inkml:trace contextRef="#ctx0" brushRef="#br0" timeOffset="2112.576">1364 911,'-71'138,"-38"109,107-244,1 0,-1 0,1 0,-1 0,1 0,0 0,1 0,-1 1,0-1,1 0,0 0,0 1,0-1,0 0,0 1,1-1,-1 0,1 0,0 1,0-1,0 0,0 0,1 0,-1 0,1 0,0-1,0 1,0 0,0-1,0 0,1 1,-1-1,1 0,-1 0,1 0,0 0,0-1,0 1,0-1,0 0,0 0,2 1,7 1,0-1,1-1,-1 0,0 0,1-1,-1-1,0 0,1 0,-1-2,0 1,11-5,-19 6,21-5</inkml:trace>
  <inkml:trace contextRef="#ctx0" brushRef="#br0" timeOffset="2368.191">969 1192,'38'-9,"18"-4,4 1,-3 2,-7 3,-7 3,-6 1,-5 2,-2-3,-7-2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35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480 763,'-48'0,"34"-3,0 2,0 0,0 0,0 1,0 1,-1 1,1 0,0 0,1 2,-1-1,0 2,1 0,0 1,0 0,1 1,0 0,0 1,-10 8,4 3,2 0,0 2,1 0,1 0,1 1,1 1,1 0,1 1,1 0,1 0,1 1,1 0,2 0,0 1,2-1,0 21,4-38,1 0,0 0,0 0,0-1,1 1,0-1,1 0,-1 0,1 0,1-1,-1 1,1-2,0 1,1 0,-1-1,1 0,0-1,1 0,-1 0,1 0,-1-1,1 0,0 0,0-1,0 0,1-1,-1 0,0 0,1 0,-1-1,0-1,1 1,-1-1,3-1,14 1</inkml:trace>
  <inkml:trace contextRef="#ctx0" brushRef="#br0" timeOffset="337.534">904 989,'-4'3,"-19"18,0 2,1 0,2 2,0 0,2 1,1 1,1 0,-8 20,23-45,0 1,0-1,0 1,0-1,1 1,-1 0,1-1,0 1,0 0,0 0,0-1,0 1,0 0,1-1,0 1,-1 0,1-1,0 1,0-1,0 1,1-1,-1 1,0-1,1 0,0 0,-1 0,1 0,0 0,0 0,0 0,0 0,1-1,-1 1,0-1,1 0,-1 0,1 0,-1 0,1 0,0 0,-1-1,4 1,117 2,-93-10,-2-1,1-1,-1-1,-1-2,1 0,-2-2,0-1,-1-1,-1-2,0 0,-1-1,-1-1,-1-2,3-4,-19 21,1-1,-2 0,1 1,0-1,-1-1,-1 1,1-1,-1 1,0-1,0 0,-1 0,0-1,0 1,-1 0,0-1,0 1,0-1,-1 1,0-1,-1 1,0 0,0-1,-1 1,1 0,-1-1,-1 1,0 0,0 1,0-1,-1 0,0 1,-1-2,0 1,-1 1,1 0,-1 0,0 0,-1 1,1-1,-1 2,0-1,0 1,-1 0,1 0,-1 1,0 0,0 1,0-1,0 1,0 1,-1 0,1 0,0 1,-1 0,1 0,-1 0,1 2,0-1,0 1,-5 1,-78 51,72-35</inkml:trace>
  <inkml:trace contextRef="#ctx0" brushRef="#br0" timeOffset="855.788">1440 1243,'54'-59,"-3"-4,-3-1,9-21,-48 71,139-182,-148 196,0 0,0 1,0-1,0 0,0 0,0 1,0-1,0 0,0 1,0-1,0 0,0 0,1 1,-1-1,0 0,0 0,0 0,0 1,1-1,-1 0,0 0,0 0,0 1,1-1,-1 0,0 0,0 0,1 0,-1 0,0 0,1 0,-1 0,0 1,1-1,-13 32,7-16,0 0,0 0,2 0,0 0,1 1,0-1,2 1,0-1,0 1,2-1,0 1,2 4,-2-16,-1 0,2 0,-1 0,0 0,1-1,0 1,0-1,0 1,1-1,0 0,-1 0,1-1,1 1,-1-1,0 0,1 0,0 0,-1-1,1 0,0 0,0 0,1 0,-1-1,0 0,0 0,1 0,-1-1,5 1,2-1,0 0,-1-1,1 0,-1-1,1 0,-1-1,0 0,0-1,0 0,0-1,-1 0,1 0,1-3,-1 1,0-2,-1 1,0-1,0-1,-1 0,0 0,-1-1,0 0,-1 0,0-1,-1 0,0 0,-1 0,0-1,-1 0,0 0,-1 0,-1-1,0 1,0-12,-5 4,-3 4</inkml:trace>
  <inkml:trace contextRef="#ctx0" brushRef="#br0" timeOffset="1257.272">2908 481,'-57'17,"1"4,1 1,0 3,2 3,-42 28,93-55,-1 0,0 0,1 0,-1 0,1 0,-1 1,1-1,0 1,-1 0,1-1,0 1,0 0,0 0,0 0,1 1,-1-1,0 0,1 1,0-1,0 1,-1-1,1 1,1 0,-1-1,0 1,1 0,-1-1,1 1,0 0,0 0,0 0,0-1,1 1,-1 0,1 0,-1 0,1-1,0 1,0-1,0 1,1-1,-1 1,0-1,1 1,0-1,0 0,-1 0,1 0,3 2,96 28,-92-32,-1 1,0 0,1 1,-1 0,0 0,0 1,0 0,0 0,0 1,-1 0,0 1,0-1,0 1,0 1,-1-1,4 5,-8-7,0 1,0 0,0 0,-1 0,1 0,-1 0,0 0,0 0,0 0,-1 1,0-1,1 0,-2 1,1-1,0 0,-1 0,0 1,0-1,0 0,0 0,-1 0,1 0,-1 0,0 0,-1-1,1 1,-3 3,-83 86,-107 39,132-100,50-31</inkml:trace>
  <inkml:trace contextRef="#ctx0" brushRef="#br0" timeOffset="1506.696">3275 510,'5'28,"1"15,-5 10,-2 0,-7 1,-1-4,1-1,1-4,2-5,2-4,2-4,5-2,3-2,4-5,1-2,-7-5,-4-4</inkml:trace>
  <inkml:trace contextRef="#ctx0" brushRef="#br0" timeOffset="1773.651">2824 904,'33'-9,"17"-4,8 1,5 2,1-2,-6 2,-3 1,-1 3,-1 3,1 1,1 2,0 0,1 0,-5 1,-5-1,-12 1</inkml:trace>
  <inkml:trace contextRef="#ctx0" brushRef="#br0" timeOffset="5637.952">4263 791,'-22'-4,"0"2,0 0,0 1,0 1,0 1,0 1,0 1,0 0,1 2,-1 1,1 1,1 0,-1 2,1 0,1 1,-1 1,2 1,0 1,-8 7,-60 83,83-99,1 0,-1 0,1 0,0 1,0 0,0-1,1 1,0 0,0 0,0-1,0 1,1 0,0 0,0 0,0 0,0 0,1 0,0 0,0 0,0-1,1 1,0 0,0-1,0 1,0 0,1-2,0 1,0-1,0 0,0 0,1-1,-1 1,1-1,0 1,-1-1,1 0,0 0,0-1,0 1,1-1,-1 0,0 0,0-1,1 1,-1-1,0 0,1 0,-1 0,0-1,1 1,3-2,104-37,-66 11,-2-3,-1-1,-1-2,-2-2,-1-1,-2-3,9-14,-46 53,1-1,-1 1,1 0,0 0,-1-1,1 1,0 0,0 0,0 0,0 0,0 0,0 0,0 0,0 1,0-1,0 0,1 1,-1-1,0 0,0 1,1 0,-1-1,0 1,1 0,-1-1,1 1,-1 0,0 0,1 0,-1 0,0 1,1-1,-1 0,0 0,1 1,-1-1,0 1,1-1,-1 1,0 0,0-1,0 1,0 0,0 0,1 0,-2 0,1 0,0 0,0 0,0 1,32 60,-30-53,0 0,1-1,0 0,1 1,0-1,0-1,1 1,0-1,0 0,0 0,1-1,0 1,1-2,-1 1,1-1,2 1,12 2</inkml:trace>
  <inkml:trace contextRef="#ctx0" brushRef="#br0" timeOffset="5988.464">4770 1017,'9'-30,"1"0,2 1,0 0,2 0,1 1,2 1,0 1,9-9,-25 33,0 0,-1 0,1 1,0-1,0 0,0 0,0 1,1-1,-1 1,0-1,1 1,-1-1,1 1,-1 0,1 0,0 0,-1 0,1 0,0 0,0 0,0 1,0-1,0 0,0 1,0 0,0-1,0 1,0 0,0 0,0 0,0 1,0-1,-1 0,1 1,0-1,0 1,0-1,0 1,0 0,0 0,-1 0,1 0,0 0,-1 1,1-1,3 8,-2-1,1 0,-1 1,0 0,-1-1,0 1,-1 0,1 0,-2 0,1 1,-1-1,-1 0,0 1,0-4,0-1,0 1,0-1,1 1,0 0,0-1,0 1,1 0,0-1,0 1,0 0,0-1,1 1,0-1,1 0,-1 0,1 0,0 0,0 0,0-1,1 1,-1-1,1 0,0 0,1 0,-1 0,1-1,-1 0,1 0,0 0,0 0,2 0,5 0,-1-1,1 0,0 0,0-1,0-1,-1 0,1-1,0 0,0 0,0-2,-1 1,1-1,-1-1,0 0,0-1,0 0,0 0,-1-1,0-1,0 0,-1 0,0-1,0 0,4-6,112-143,-113 139</inkml:trace>
  <inkml:trace contextRef="#ctx0" brushRef="#br0" timeOffset="6236.463">6182 1,'-31'81,"4"2,3 1,5 1,3 0,3 2,5-1,3 1,5 46,2-94,-1-27,0 0,0 1,-1-1,-1 0,0 0,-1 0,0 0,-1 0,-3 9,-21 7,11-20</inkml:trace>
  <inkml:trace contextRef="#ctx0" brushRef="#br0" timeOffset="6491.45">5533 453,'34'-5,"20"-1,16-5,5-1,4 3,-1 2,0-3,-3 1,-1 2,-2-3,0 0,-7 3,-10 1,-14 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59.5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621 421,'22'120,"-14"245,-10-228,2 373,11-448,0-73,-7-4</inkml:trace>
  <inkml:trace contextRef="#ctx0" brushRef="#br0" timeOffset="518.651">311 618,'-4'-12,"1"-1,0 0,1 1,0-1,1 0,0 0,2 0,-1 0,1 0,1 1,0-1,1 0,1 1,0-1,0 1,1 0,1 1,0-1,0 1,1 0,1 1,7-9,18-4,0 1,2 2,0 1,2 2,0 2,0 1,1 2,1 1,18-1,-28 4,0 1,0 2,0 1,1 1,0 1,-1 2,1 1,0 1,26 6,-51-7,0 1,0-1,-1 1,1 0,-1 0,1 0,-1 0,0 1,0 0,0 0,0 0,-1 0,1 1,-1-1,0 1,0 0,0 0,0 0,-1 0,1 1,-1-1,0 0,0 1,-1 0,0 0,0-1,0 1,0 0,-1 0,1 0,-1 0,0 0,-1 0,1-1,-1 1,0 0,-1 1,-8 22,-1-1,-1 0,-2 0,0-1,-2-1,-1-1,0 0,-2-1,-1-1,-1-1,-1-1,0 0,-15 8,-71 73,106-100,0 0,1 0,-1 0,0 0,0 1,1-1,-1 1,1-1,-1 1,1-1,-1 1,1 0,0 0,0 0,0-1,0 1,0 0,1 0,-1 0,0 1,1-1,0 0,-1 0,1 0,0 0,0 0,0 1,0-1,1 0,-1 0,1 0,-1 0,1 0,0 0,-1 0,1 0,0 0,0 0,1 0,-1 0,0-1,1 1,-1-1,1 1,-1-1,1 1,0 0,26 12,0-1,1-2,0 0,1-2,12 1,-21-6,-1 0,0 2,0 0,-1 1,0 1,0 1,0 1,-1 0,-1 2,0-1,-1 2,15 14,-26-20,1 1,-1 0,0 1,-1-1,0 1,-1 0,0 0,0 0,0 0,-2 1,1-1,-1 1,0-1,-1 1,0-1,0 1,-1-1,-1 1,0-1,0 0,0 1,-2 0,-3 11,-1 0,-1-1,0 0,-2 0,0-1,-1 0,-1-1,-1-1,-2 2,-28 22,-2-2,-2-2,-1-1,-2-3,-1-3,-49 22,15-23,75-41,17 1</inkml:trace>
  <inkml:trace contextRef="#ctx0" brushRef="#br0" timeOffset="1112.595">1523 1098,'-7'13,"0"1,1 0,1 0,0 0,1 0,0 1,1 0,1 0,0 0,1 0,1 0,0 0,1 0,2 10,-2-22,0-1,-1 1,1-1,0 0,0 1,1-1,-1 0,0 0,1 1,-1-1,1 0,0-1,-1 1,1 0,0 0,0-1,0 1,1-1,-1 0,0 0,0 0,1 0,-1 0,1 0,-1 0,1-1,-1 1,1-1,-1 0,1 0,-1 0,1 0,-1 0,1 0,-1-1,3 0,85-41,-47 10,-1-3,-2-1,-2-2,19-25,61-72,-118 134,1 0,-1 0,1 0,-1 1,1-1,-1 0,1 1,0-1,-1 0,1 1,0-1,-1 1,1-1,0 1,0-1,0 1,0 0,-1-1,1 1,0 0,0 0,0-1,0 1,0 0,0 0,0 0,-1 0,1 0,0 0,0 1,0-1,0 0,0 0,0 1,0-1,-1 0,1 1,0-1,0 1,-1-1,1 1,0-1,0 1,-1 0,1-1,-1 1,1 0,-1-1,1 1,-1 0,1 0,-1 0,1-1,-1 1,14 58,-10-40,-2-8,1-1,0 0,0 1,2-2,-1 1,1 0,0-1,1 0,0 0,0-1,1 1,0-1,1-1,0 1,0-2,0 1,1-1,0 0,0-1,1 0,-1 0,1-1,0 0,0-1,1 0,-1-1,1 0,-1 0,1-1,0-1,-1 0,1 0,3-1,12-8,-1-1,0-1,0-1,-1-2,0 0,-2-1,0-1,0-2,-2 0,0-1,-1-1,-1 0,-1-2,0 0,-2-1,-1 0,4-11,14-26,-3 0,-3-2,-2-2,-3 0,-3-1,-3-1,4-45,-13 73,-1 0,-2-1,-1 1,-2-1,-2 1,-2 0,-2-6,6 41,0-1,-1 0,1 1,-1-1,0 1,0-1,-1 1,1-1,0 1,-1 0,0-1,0 1,0 0,0 0,-1 1,1-1,-1 0,1 1,-1-1,0 1,0 0,0 0,0 0,-1 0,1 1,0-1,-1 1,1 0,-1 0,1 0,-1 1,0-1,1 1,-1 0,0 0,1 0,-1 0,0 1,-1-1,-4 7,-1 0,1 0,0 1,0 0,1 1,0-1,1 2,0-1,0 1,1 0,0 0,1 1,0 0,1 0,0 0,0 0,1 1,1-1,-1 7,-5 21,1 1,2 0,2 0,2 0,1 1,2-1,2 0,1 0,2-1,2 0,2 0,5 8,9 12,3-2,2-2,30 41,-3-5,-56-90,-1 0,1 0,0-1,-1 1,1 0,-1 0,1 0,-1 0,1 0,-1 0,1 0,-1 0,0 0,0 0,1 0,-1 0,0 0,0 0,0 0,0 0,0 0,0 0,-1 0,1 0,0 0,-1 0,1 0,0 0,-1 0,1 0,-1 0,1 0,-1 0,0 0,-6-1</inkml:trace>
  <inkml:trace contextRef="#ctx0" brushRef="#br0" timeOffset="1363.273">2257 534,'380'-154,"-279"121,-32 6,1 4,1 2,1 4,1 3,0 3,1 3,57 2,-119 7,0 0,0 1,0 1,0 0,0 0,0 1,-1 1,0 0,6 3,1 3</inkml:trace>
  <inkml:trace contextRef="#ctx0" brushRef="#br0" timeOffset="1665.754">0 2255,'792'-283,"663"-160,-1037 340,-103 28,42-28,-261 73,-115 36</inkml:trace>
  <inkml:trace contextRef="#ctx0" brushRef="#br0" timeOffset="1932.091">311 2368,'499'-141,"955"-246,-1121 311,316-84,-571 137,-16 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39:06.7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3547 1221,'-39'66,"3"1,4 2,2 2,3 0,4 2,-13 69,26-95,-22 99,-5-1,-28 58,54-171,3-9,-1 0,0-1,-2 0,0 0,-2-1,-8 11,20-32,1 1,0 0,-1 0,1 0,0 0,-1 0,1 0,-1-1,1 1,-1 0,0 0,1-1,-1 1,0 0,0-1,1 1,-1-1,0 1,0-1,0 1,0-1,0 1,0-1,0 0,1 0,-1 1,0-1,0 0,0 0,0 0,0 0,0 0,0 0,0-1,0 1,0 0,0 0,0-1,0 1,0 0,0-1,1 1,-1-1,0 1,0-1,0 1,1-1,-1 0,0 0,1 1,-1-1,0 0,1 0,-1 1,1-1,0 0,-1 0,1 0,0 0,-1 0,1 0,-6-173,7-141,0 311,-1 0,0 0,0 0,0 0,-1 0,1 0,-1 0,0 0,0 0,0 0,-1 0,1 1,-1-1,0 1,0-1,0 1,-1 0,1-1,-1 1,1 0,-1 1,-1-2,2 4,0 1,1-1,-1 0,0 0,1 1,-1-1,0 1,1 0,-1-1,1 1,-1 0,1 0,-1 0,1 0,0 0,-1 0,1 0,0 0,0 1,0-1,0 1,0-1,0 0,0 1,0 0,0 1,1-3,-22 39,1 2,3 0,1 1,2 0,0 9,-4 7,-142 442,155-464,22-46,0-23,-1-1,-2 0,-1-1,-2 0,5-32,-11 50,8-34,-2-1,-2 0,-3 0,-2-1,-2 1,-3-1,-7-46,-19 0,27 95,-1 0,1 1,-1-1,0 1,0-1,0 1,-1 0,1 0,-1 0,0 0,0 0,0 1,0-1,0 1,0 0,-1 0,1 0,-1 0,0 0,1 1,-1 0,0 0,0 0,0 0,-1 3,-1-1,1 1,0 1,0-1,0 1,1-1,-1 1,1 1,-1-1,1 1,0 0,0 0,1 0,-1 0,1 0,0 1,0 0,0 0,1-1,0 2,-1-1,-4 8,-20 34,2 1,2 1,3 1,2 1,2 1,2 0,-5 41,19-71,9-29,12-34,-3-2,-3-1,-2 0,-2-1,-1-1,-3 1,-1-1,-3-4,-2 23,1-9,-1 0,-2 0,-2 0,-1 0,-5-18,9 51,0 0,-1 0,1-1,-1 1,0 0,0 0,0 0,0-1,0 1,-1 0,0 1,1-1,-1 0,0 0,0 1,0-1,-1 1,1 0,-1-1,1 1,-1 1,0-1,0 0,1 0,-1 1,0 0,-1-1,1 1,0 1,0-1,0 0,-1 1,1-1,0 1,-1 0,1 0,0 0,0 1,-1-1,0 1,-6 8,1 0,0 1,0 0,1 0,1 1,0 0,0 1,1-1,0 1,1 0,-2 9,-23 51,4 0,3 2,-10 61,32-135,1 1,-1-1,1 0,-1 1,1-1,-1 1,1-1,-1 1,1-1,0 1,-1-1,1 1,0 0,-1-1,1 1,0-1,0 1,0 0,-1-1,1 1,0 0,0-1,0 1,0 0,0-1,0 1,0 0,1-1,-1 1,0 0,0-1,0 1,1-1,-1 1,0 0,1-1,-1 1,0-1,1 1,-1-1,1 1,-1-1,1 1,-1-1,1 0,-1 1,1-1,-1 0,1 1,0-1,-1 0,1 0,-1 1,1-1,0 0,51-133,-29 50,-4-1,-4 0,-3-2,-4 1,-4-74,-3 131,-3 0,0 0,-2 0,0 1,-2 0,-2 0,0 0,-1 1,-3-2,11 25,0 0,0 0,0 0,-1 0,1 1,-1-1,0 0,0 1,0-1,0 1,0 0,0-1,-1 1,1 0,-1 0,1 1,-1-1,0 0,0 1,0 0,0 0,0 0,0 0,0 0,0 0,0 1,0 0,-1 0,1-1,0 2,0-1,0 0,0 1,-1-1,1 1,0 0,0 0,0 0,0 0,1 1,-1-1,0 1,-2 2,-12 14,2 2,0 0,1 0,0 2,2-1,1 2,1 0,0 0,2 0,-4 18,-78 278,103-381,1 5,-3-1,-3 0,-2-1,-2 0,-3 1,-3-1,1 37,-1 1,-2 0,0 0,-1 1,-1-1,0 1,-2 0,-1 1,-9-17,16 33,0 1,1-1,-2 0,1 1,0 0,0-1,-1 1,1 0,-1 0,0 1,1-1,-1 0,0 1,0 0,0-1,0 1,-1 1,1-1,0 0,0 1,0-1,-1 1,1 0,0 0,0 0,-1 1,1-1,0 1,0 0,0 0,0 0,0 0,0 0,0 1,0-1,-6 5,0 0,1 0,-1 0,1 1,1 1,0-1,0 1,0 0,1 1,-3 4,-15 30,1 0,2 1,3 1,1 0,2 2,1 8,13-50,-1-1,1-1,0 1,0 0,0 0,0-1,0 1,1 0,0 0,0 0,0 0,0 0,1 0,0-1,-1 1,1 0,1 0,-1-1,0 1,2-4,-1-1,0 1,0-1,0 0,0 0,-1 0,1 0,0 0,0 0,-1 0,1-1,0 1,-1 0,1-1,-1 0,0 1,1-1,-1 0,0 0,0 1,0-1,-1 0,2-2,14-30,-1-1,-1 0,-3-1,0 0,-3 0,4-35,-7 51,-2 1,0-1,-1 1,-1-1,-1 0,-1 0,-1 0,0 1,-1-1,-2 1,0 0,-3-9,6 26,1-1,-1 1,0 0,1-1,-1 1,0 0,0 0,0 0,-1 1,1-1,0 0,-1 1,1-1,-1 1,1 0,-1 0,0 0,1 0,-1 1,0-1,0 1,0-1,0 1,1 0,-1 0,0 0,0 1,0-1,0 1,1-1,-1 1,0 0,0 0,1 0,-1 0,1 1,-1-1,1 1,0-1,-1 1,1 0,0 0,0 0,0 0,1 0,-1 1,0-1,-1 3,-17 21,1 1,1 1,1 0,1 2,2 0,1 0,-4 15,18-36,12-31,8-33,-2-1,-3 0,7-44,-20 82,-1 1,-1 0,-1-1,-1 1,0 0,-1-1,-1 1,-1 0,0 1,-1-1,-1 0,0 1,-1 1,-1-1,-1 1,0 0,0 1,-2 0,-2-2,10 13,0 0,0 0,0 0,0 1,-1-1,1 1,-1 0,0 0,0 0,0 0,1 1,-2 0,1 0,0 0,0 0,0 0,0 1,-1 0,1 0,0 0,0 0,0 1,-1-1,1 1,0 0,0 1,0-1,0 1,0-1,1 1,-1 0,0 1,1-1,-4 3,-7 7,1-1,0 2,1 0,0 0,1 1,1 0,-7 13,-45 79,62-155,10-1,-5 29,0-1,-1 0,-1 0,-1-1,-1 1,-1 0,-1 0,0-1,-2 1,-1 0,-1 0,-1-1,0 6,-1-1,-1 1,-1 0,0 1,-1 0,-1 0,-9-10,15 21,1 0,-1 0,0 1,-1 0,1 0,-1 0,0 1,0-1,0 1,0 1,0-1,-1 1,1 0,-1 1,1-1,-1 1,0 1,1-1,-1 1,0 0,0 1,1 0,-3 0,-7 5,1 2,0-1,1 2,0 0,0 1,1 0,0 1,1 0,0 1,1 0,0 1,1 1,0 0,1 0,0 3,-5 1,2 0,0 1,1 1,1 0,1 0,-5 18,36-55,-12 3,12-18,-1-1,-1-1,-2 0,-1-2,-2 0,5-21,-19 52,19-127,-20 128,0 1,0-1,-1 0,1 0,-1 0,0 0,0 0,0 0,0 1,-1-1,0 1,0-1,0 1,0-1,0 1,0 0,-1 0,0 0,1 0,-1 1,0-1,-1 1,1 0,0-1,-1 1,1 1,-1-1,1 1,-1-1,0 1,-3-1,-3 4,0-1,0 1,0 0,1 1,-1 1,1-1,-1 1,1 1,0 0,1 0,-1 0,1 1,0 1,1-1,-1 1,1 1,1-1,-1 1,1 0,-4 9,6-13,-184 249,222-319,-20 41,-5 10,1 0,-2-1,0 0,-1 0,-1-1,-1 0,0 0,-1 0,-1 0,0-1,-1-3,-2 19,1 1,-1 0,0-1,0 1,0-1,0 1,0 0,0-1,0 1,0-1,-1 1,1-1,0 1,-1 0,1-1,-1 1,0 0,1 0,-1-1,0 1,0 0,0 0,0 0,0 0,0 0,0 0,0 0,0 0,0 0,0 1,-1-1,1 0,0 1,-1-1,1 1,0 0,-1-1,1 1,-1 0,1 0,0-1,-1 1,1 1,-1-1,1 0,-1 0,1 0,0 1,-1-1,1 1,-1-1,-95 113,0 13,71-104,25-22,1 0,-1 0,1 0,-1 0,1 1,0-1,-1 0,1 0,-1 0,1 0,-1 0,1-1,-1 1,1 0,0 0,-1 0,1 0,-1 0,1 0,0-1,-1 1,1 0,-1 0,1-1,0 1,-1 0,1-1,0 1,0 0,-1-1,1 1,0 0,0-1,-1 1,1 0,0-1,0 1,0-1,0 1,0-1,-1 1,1 0,0-1,0 1,0-1,0 1,0-1,0 1,1 0,-1-1,0 1,0-1,0 1,0-1,0 1,1 0,-1-1,0 1,0 0,1-1,-1 1,0 0,1-1,-1 1,0 0,1-1,-1 1,1 0,31-91,-24 75,-1-1,-1 1,-1-1,0 0,-1-1,-1 1,0-1,-1-14,-2 30,0 0,-1-1,1 1,0 0,-1 0,0-1,1 1,-1 0,0 0,0 0,0 0,-1 0,1 0,0 0,-1 0,1 1,-1-1,0 0,1 1,-1-1,0 1,0 0,0 0,0 0,0 0,0 0,0 0,-1 0,1 1,0-1,0 1,-1-1,1 1,0 0,-1 0,1 0,0 0,-1 0,1 1,0-1,0 1,-1 0,1-1,0 1,0 0,0 0,0 0,0 1,0-1,0 0,0 1,1-1,-1 1,0 0,1-1,0 1,-1 0,1 0,-165 191,208-266,97-111,-169 215,-116 159,137-166,28-26,5-16,0-1,-2-1,-1-1,0-1,9-14,15-14,-27 21,-39 42,-122 150,15-23,129-140,-1 0,0 0,1 0,-1 0,0 0,1 0,-1 0,0-1,1 1,-1 0,0 0,1 1,-1-1,0 0,1 0,-1 0,0 0,1 0,-1 0,0 0,1 0,-1 1,0-1,0 0,1 0,-1 0,0 1,0-1,1 0,-1 0,0 1,0-1,1 0,-1 0,0 1,0-1,0 0,0 1,0-1,0 0,1 1,-1-1,0 0,0 1,0-1,36-20,-36 19,30-17,-1-2,-1-1,-1-2,0 0,13-18,-37 34,-12 13,-16 16,-177 231,156-198,46-55,0 0,1 0,-1 0,0 0,1 0,-1 0,0 0,1 0,-1 0,0 0,0 0,1 0,-1 1,0-1,1 0,-1 0,0 0,0 1,1-1,-1 0,0 0,0 1,0-1,1 0,-1 0,0 1,0-1,0 0,0 0,0 1,1-1,-1 0,0 1,0-1,0 0,0 1,0-1,0 0,0 1,0-1,0 0,30-21,273-276,-339 338,171-178,-113 121,1 1,1 1,0 2,1 0,0 1,4 1,-5 3</inkml:trace>
  <inkml:trace contextRef="#ctx0" brushRef="#br0" timeOffset="2402.945">1515 431,'2'-2,"0"0,1 0,-1 0,0 1,1-1,0 1,-1 0,1-1,0 1,-1 1,1-1,0 0,0 1,0-1,0 1,0 0,0 0,0 0,0 0,0 0,-1 1,1 0,0-1,0 1,0 0,-1 0,1 0,0 1,-1-1,1 1,-1-1,1 1,-1 0,0 0,1 1,73 82,-29-9,-4 2,-3 2,-4 2,-3 1,9 42,-33-101,-1 0,-1 1,-1 0,-1 0,-1 1,-2-1,0 1,-2 17,0-41,0 0,-1 0,1 0,0 0,-1 0,1 0,-1 0,1 0,-1 0,0 0,0 0,0 0,0 0,0-1,0 1,-1 0,1-1,-1 1,1-1,-1 1,1-1,-1 0,0 0,0 0,1 0,-1 0,0 0,0 0,0 0,0-1,0 1,0-1,0 0,0 1,-1-1,1 0,0 0,0-1,0 1,0 0,0-1,0 1,0-1,-1 0,-85-41,43 4,1-3,2-1,2-2,2-2,-5-10,-46-53,56 68,-3 1,-1 2,-1 1,-3 3,0 1,-2 2,-2 2,-10-4,5 6,-1 1,-1 3,-1 2,-1 3,-1 2,0 2,-1 3,-29-1,38 14,46-2,0 0,0 0,0 0,1 0,-1 0,0 1,0-1,1 0,-1 0,0 1,1-1,-1 0,0 1,1-1,-1 0,0 1,1-1,-1 1,1-1,-1 1,1 0,-1-1,1 1,-1-1,1 1,0 0,-1 0,1-1,0 1,-1 0,1-1,0 1,0 0,0 0,0-1,0 1,0 0,0 0,0 0,0-1,0 1,0 0,0 0,1-1,-1 1,0 0,0-1,1 1,-1 0,1-1,-1 1,0 0,1-1,-1 1,1-1,0 1,-1-1,9 10,1-2,0 0,1 0,-1 0,2-1,-1-1,1 0,-1-1,2 0,1 0,-4-1,103 41,-73-32,1 2,-2 1,0 2,-1 2,-1 1,-1 2,-2 2,0 1,-1 2,5 7,-25-20,-1 1,0 0,-1 1,-1 1,0 0,-1 0,-2 1,1 0,-2 1,13 30,-47-79,-16-17,-3 2,-1 2,-2 2,-2 3,-1 1,-2 3,-1 3,-2 2,-1 2,-58-16,6 15,111 27,-1 0,0 0,1 0,-1 0,1 0,-1 0,1 1,-1-1,0 0,1 0,-1 1,1-1,-1 0,1 1,-1-1,1 0,0 1,-1-1,1 1,-1-1,1 1,0-1,-1 1,1-1,0 1,0-1,-1 1,1-1,0 1,0 0,0-1,0 1,0-1,0 1,0 0,0-1,0 1,0-1,0 1,0 0,0-1,0 1,1-1,-1 1,0-1,0 1,1-1,-1 1,0-1,1 1,-1-1,0 1,1-1,-1 1,1-1,-1 0,1 1,-1-1,26 34,-25-33,59 57,2-2,3-3,2-2,59 32,-46-30,-61-40,96 50,-114-63,-1 0,1 0,-1 1,1-1,-1 0,1 0,-1 0,1 0,0 0,-1 0,1 0,-1 0,1 0,-1 0,1-1,-1 1,1 0,-1 0,1 0,-1-1,1 1,-1 0,1 0,-1-1,1 1,-1-1,0 1,1 0,-1-1,0 1,1-1,-1 1,0-1,1 1,-1 0,0-1,0 0,0 1,1-1,-1 1,0-1,0 1,0-1,0 1,0-1,0 1,0-1,0 1,0-1,0 0,-1 1,1-1,0 1,0-1,0 1,-1-1,1 1,0-1,0 1,-1 0,1-1,-18-33,-161-145,121 128,-3 2,-1 3,-2 3,-3 2,-1 4,-1 2,-49-15,93 41,11 3,0 1,0 0,0 1,-1 1,1 0,-1 1,0 0,0 1,-1 1,16 0,0 0,1 0,-1 0,0 0,1 1,-1-1,0 0,1 0,-1 0,0 0,1 1,-1-1,0 0,0 0,1 1,-1-1,0 0,0 0,0 1,1-1,-1 0,0 1,0-1,0 0,0 1,0-1,0 0,1 1,-1-1,0 0,0 1,0-1,0 0,0 1,0-1,0 1,-1-1,1 0,0 1,0-1,0 0,0 1,0-1,0 0,-1 0,1 1,0-1,0 0,-1 1,1-1,0 0,0 0,-1 0,1 1,0-1,0 0,-1 0,1 0,0 1,-1-1,1 0,0 0,-1 0,1 0,0 0,-1 0,1 0,29 20,-25-18,258 135,4 22,-148-116,-137-59,-269-145,-3 28,241 111,49 22,1 0,-1 0,1 0,-1 0,1 0,-1 0,1 0,-1-1,1 1,0 0,-1 0,1-1,-1 1,1 0,-1 0,1-1,0 1,-1 0,1-1,0 1,-1 0,1-1,0 1,0-1,-1 1,1-1,0 1,0-1,0 1,-1-1,1 1,0 0,0-1,0 1,0-1,0 1,0-1,0 1,0-1,0 1,0-1,1 1,-1-1,0 1,0-1,0 1,1-1,-1 1,0-1,0 1,1 0,-1-1,0 1,1 0,-1-1,0 1,1 0,-1-1,1 1,-1 0,0 0,1-1,-1 1,1 0,-1 0,1 0,-1 0,1-1,-1 1,1 0,38-11,135-11,0 8,1 8,29 9,-126-3,-35 3,-1 2,-1 1,1 2,-1 2,19 8,-1-1,167 26,-197-40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0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1068,'19'-23,"43"-48,-3-3,34-58,-71 92,-17 64,14 153,40 382,-60-269,-7-262,8-28,0 0,0-1,0 1,0 0,0-1,0 1,0 0,0-1,0 1,0 0,0-1,0 1,0 0,0-1,0 1,-1 0,1-1,0 1,0 0,0-1,-1 1,1 0,0 0,0-1,-1 1,1 0,0 0,0 0,-1-1,1 1,0 0,-1 0,1 0,0 0,-1 0,1 0,0 0,-1-1,1 1,0 0,-1 0,1 0,0 0,-1 0,1 1,0-1,-1 0,1 0,0 0,-1 0,1 0,0 0,0 0,-1 1,1-1,0 0,-1 0,1 1,-7-201,8 179,5-50,3 1,3 0,3 1,4 0,2 2,3 0,10-14,-14 34,2 0,3 2,1 0,2 2,2 0,25-24,-52 64,0 0,0 0,0 1,1 0,-1-1,0 1,1 0,0 1,-1-1,1 1,0-1,0 1,0 0,0 1,0-1,0 1,0-1,0 1,0 1,0-1,0 0,0 1,0 0,0 0,0 0,0 0,0 1,-1 0,1-1,-1 1,1 1,-1-1,0 0,1 1,-1 0,-1-1,1 1,0 0,-1 1,1-1,-1 0,0 1,1 3,6 5,-1 0,0 1,-1 1,-1-1,0 1,-1 0,-1 0,0 1,-1-1,0 1,-1 0,-1-1,0 1,-1 0,0 0,-2 0,0 0,0 0,-1-1,-1 1,-1-1,0 0,0 0,-2-1,0 1,0-5,-1-2,0 1,-1-1,0 0,0-1,0 0,0-1,-1 0,0 0,0-1,-1 0,1-1,-1 0,0 0,0-2,1 1,-1-1,0-1,0 0,0 0,0-1,0-1,0 1,0-2,0 0,1 0,0-1,-7-3,13 5,1 0,-1 0,1 0,0-1,-1 0,1 1,1-1,-1 0,0 0,1 0,-1-1,1 1,0-1,0 1,0-1,1 0,-1 0,1 0,0 1,0-1,0 0,1-1,0 1,-1-1,4-13</inkml:trace>
  <inkml:trace contextRef="#ctx0" brushRef="#br0" timeOffset="703.32">1525 673,'-52'22,"2"2,0 2,2 3,1 1,-39 34,78-58,0 1,0 0,1 0,0 1,0 0,1 0,0 1,0-1,1 1,0 0,1 1,0-1,1 1,-1 0,-1 10,5-18,0 0,0 0,0 1,0-1,0 0,1 0,-1 0,1 0,-1 1,1-1,0 0,0 0,0 0,0 0,0-1,0 1,0 0,1 0,-1-1,0 1,1 0,0-1,-1 0,1 1,0-1,0 0,0 0,0 0,0 0,0 0,0-1,0 1,0 0,0-1,0 0,0 1,1-1,-1 0,0 0,0 0,0-1,1 1,95-19,-55-2,-2-2,0-1,-2-3,-1-1,-1-1,19-21,-28 27,-27 22,-1-1,1 1,0 0,-1-1,1 1,0 0,0 0,-1 0,1 0,0 0,0 0,0 0,1 0,-1 0,0 0,0 1,0-1,1 0,-1 1,0-1,0 1,1-1,-1 1,1 0,-1 0,0-1,1 1,-1 0,1 0,-1 0,0 1,1-1,-1 0,1 0,-1 1,0-1,1 1,-1-1,0 1,0 0,1-1,-1 1,0 0,0 0,0 0,0 0,0 0,0 0,0 0,0 0,9 38,-9-31,-1-1,1 1,1-1,0 1,0-1,0 0,1 0,0 0,0 0,0-1,1 1,0-1,1 0,-1 0,1 0,0-1,1 0,-1 0,1 0,0 0,1-1,-1 0,0 0,1-1,2 1,0-2,0-1,0 0,1-1,-1 0,0 0,0-1,1 0,-1 0,0-1,0 0,0-1,-1 0,1-1,-1 0,1 0,-1 0,0-1,5-4,122-118,-89 67,-3-1,-3-2,-3-2,-3-1,-2-2,-4-1,9-38,-28 85,-1-1,-1 0,-1-1,-1 0,-1 0,-1 0,-1 0,-2 0,0-2,0 25,1 0,-1 0,0-1,0 1,0 0,0 0,0 0,0 0,0-1,0 1,-1 0,1 0,0 0,-1 0,1 0,-1-1,1 1,-1 0,1 0,-1 0,0 1,1-1,-1 0,0 0,0 0,0 0,0 1,0-1,0 0,0 1,0-1,0 1,0-1,0 1,0-1,0 1,0 0,0 0,-1-1,1 1,0 0,0 0,0 0,-1 0,1 1,0-1,0 0,0 0,0 1,0-1,0 0,-1 1,1-1,0 1,0 0,0-1,0 1,1 0,-1 0,0-1,0 1,0 0,1 0,-1 0,0 0,1 0,-1 0,1 0,-1 0,-13 22,1 0,1 1,2 0,0 1,1 0,2 1,0-1,2 2,1-1,1 0,1 1,1-1,2 10,1 448,15-385,-22-121,0 5</inkml:trace>
  <inkml:trace contextRef="#ctx0" brushRef="#br0" timeOffset="1217.073">2004 447,'114'-14,"-75"12,0-2,0-1,0-2,-1-2,0-1,-1-3,0 0,29-17,-38 10,-1-2,0-1,-2 0,0-3,-2 0,-1-1,-1-1,9-17,14-16,-12 27,-31 33,-1 1,1-1,-1 1,1-1,0 1,-1 0,1-1,0 1,0 0,-1 0,1 0,0-1,0 1,-1 0,1 0,0 0,0 0,-1 0,1 0,0 0,0 1,-1-1,1 0,0 0,0 0,-1 1,1-1,0 0,-1 1,1-1,0 1,-1-1,1 1,-1-1,1 1,-1-1,1 1,-1 0,1-1,-1 1,1-1,-1 1,0 0,0 0,1-1,-1 1,0 0,0 0,0-1,0 1,1 0,-1 0,0-1,-1 1,1 0,0 0,0-1,0 1,0 0,0 17,0 1,0-1,-2 0,-1 1,0-1,-1 0,-1 0,0-1,-5 10,-5 18,15-42,-18 53,3 0,2 1,3 1,-2 50,12-105,7 102,-6-102,0 0,0 0,0-1,0 1,0 0,0-1,1 1,-1-1,1 1,0-1,0 0,0 0,0 0,0 0,0 0,1 0,-1 0,1-1,-1 1,1-1,-1 0,1 0,0 0,0 0,-1 0,1-1,0 1,0-1,0 0,0 1,0-1,0-1,2 1,9-3,-1-1,0 0,0-1,0-1,0 0,-1 0,0-1,0-1,-1 0,0-1,0 0,-1 0,5-7,32-23,-46 37,-1 1,1 0,0-1,0 1,0 0,1 0,-1 0,0 0,0 0,1 0,-1 0,0 1,1-1,-1 0,1 1,-1-1,1 1,-1 0,1-1,-1 1,1 0,-1 0,1 0,0 0,-1 0,1 0,-1 0,1 1,-1-1,1 1,-1-1,1 1,-1-1,1 1,-1 0,0 0,1-1,-1 1,0 0,0 0,0 1,1-1,-1 0,0 0,-1 0,1 1,0-1,2 11,0-1,-1 1,-1-1,0 1,0 0,-1 0,-1-1,0 1,-1 2,1-3,-1 0,2 1,-1-1,2 0,0 1,0-1,1 0,0 1,4 9,20 8,-11-20</inkml:trace>
  <inkml:trace contextRef="#ctx0" brushRef="#br0" timeOffset="9338.205">1045 2084,'-46'15,"0"2,1 1,1 3,1 2,1 1,-7 8,-41 32,-343 227,417-281,9-7,0 0,1 0,0 1,0 0,0 0,0 1,1-1,-1 1,1 1,0-1,1 1,-1 0,-2 6,6-11,1 0,0 0,0 0,0 0,0 0,0 1,0-1,0 0,0 0,0 0,1 0,-1 0,0 1,1-1,-1 0,1 0,-1 0,1 0,0 0,-1 0,1 0,0-1,0 1,0 0,-1 0,1-1,0 1,0 0,0-1,0 1,0-1,0 1,1-1,-1 1,0-1,0 0,0 0,0 1,0-1,1 0,51 6,-50-6,220-20,-136 11,0 4,84 6,-70 0,142 28,-241-29,0 0,0 0,-1 0,1 0,0 0,0-1,0 1,-1-1,1 1,0-1,0 0,-1 1,1-1,-1 0,1 0,-1 0,1 0,-1 0,1-1,-1 1,0 0,0-1,0 1,0-1,0 1,0-1,0 1,0-1,0 0,-1 1,1-1,-1 0,1 0,-1 1,0-1,0 0,0 0,0 0,0 1,0-1,0 0,0 0,-1 0,1 0,-32-80,31 80,-145-228,-55-53,150 189,51 93,0 0,0 0,0 0,1 1,-1-1,0 0,0 0,1 1,-1-1,1 0,-1 1,0-1,1 0,-1 1,1-1,0 0,-1 1,1-1,-1 1,1-1,0 1,-1 0,1-1,0 1,0 0,-1-1,1 1,0 0,0 0,-1 0,1-1,0 1,0 0,0 0,-1 0,1 0,0 1,0-1,0 0,-1 0,1 0,0 1,0-1,-1 0,1 1,0-1,-1 0,1 1,0-1,-1 1,1-1,0 1,-1 0,1-1,-1 1,1-1,-1 1,0 0,1 0,-1-1,0 1,1 0,-1 0,0 0,16 11</inkml:trace>
  <inkml:trace contextRef="#ctx0" brushRef="#br0" timeOffset="13536.933">2033 2055,'-9'-6,"0"0,0 0,-1 1,1 0,-1 0,0 1,-1 1,1-1,-1 2,1 0,-1 0,0 1,1 0,-1 0,0 1,0 1,0 0,1 1,-1 0,0 0,1 1,0 0,-1 1,1 1,1-1,-1 1,1 1,0 0,-6 4,12-7,-1-1,1 0,-1 1,1 0,0 0,0 0,0 0,1 0,-1 1,1-1,0 1,-1 0,2-1,-1 1,0 0,1 0,0 0,0 1,0-1,0 0,1 0,-1 0,1 1,0-1,1 0,-1 0,1 1,-1-1,1 0,1 0,-1 0,1 2,78 103,-69-98,-1 1,0 0,0 0,-1 1,-1 0,0 1,-1 0,0 0,-1 0,-1 1,0 2,-1-1,-2 1,0-1,-1 0,0 1,-2-1,0 1,0-1,-4 13,4-25,0 1,0 0,-1 0,0 0,1-1,-2 1,1-1,0 0,-1 1,0-1,0 0,0-1,0 1,-1 0,0-1,1 0,-1 0,0 0,-1 0,1-1,0 1,-1-1,1 0,-1-1,0 1,0-1,1 0,-1 0,0 0,-2-1,-8 0,1-1,-1-1,1 0,0-1,0-1,0 0,0-1,0 0,1-1,0-1,-7-5,18 12,0-1,0 0,-1-1,1 1,0 0,1-1,-1 1,0-1,0 1,1-1,-1 0,1 0,-1 0,1 0,0 0,-1 0,1 0,0 0,1 0,-1 0,0-1,1 1,-1 0,1-1,0 0,5-7</inkml:trace>
  <inkml:trace contextRef="#ctx0" brushRef="#br0" timeOffset="14189.281">2597 2253,'340'0,"-199"-22,-117 18</inkml:trace>
  <inkml:trace contextRef="#ctx0" brushRef="#br0" timeOffset="14488.321">2653 2479,'5'7,"0"-1,1 1,0-1,0 0,0-1,0 1,1-1,0 0,0-1,1 0,-1 0,1 0,-1-1,1 0,0-1,1 0,-1 0,0-1,2 1,301-2,-287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2:5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1356,'4'-3,"146"-83,91-73,-197 127,-2-2,-1-2,-2-1,-2-2,-1-2,-2-2,13-24,-32 45,-1-1,-2-1,0 0,-2 0,0-2,-2 1,-1-1,0 0,-2 0,-2-1,0 1,-1-21,-2 41,0 1,-1 0,1-1,-1 1,0 0,-1 0,1-1,-1 1,0 0,0 1,-1-1,0 0,1 1,-1-1,-1 1,1 0,-1 0,1 0,-1 0,0 1,-1 0,1 0,-1 0,1 0,-1 0,0 1,0 0,0 0,0 1,0-1,0 1,0 0,-1 0,1 1,0 0,-1-1,1 2,0-1,-1 1,1 0,-3 1,-16 5,1 2,1 0,0 2,0 1,1 0,0 1,1 2,1 0,0 1,1 0,1 2,-9 12,9-14,1 1,1 1,0 1,1 0,1 1,1 0,1 1,0 1,2-1,0 2,2-1,1 1,0 0,2 0,0 1,2-1,0 1,2 0,1-1,1 7,4-15,0-1,0 0,2-1,-1 1,2-1,0-1,0 0,1 0,1-1,0 0,0-1,1 0,1-1,-1 0,1-1,1-1,-1 0,1 0,1-2,-1 1,1-2,0 0,0-1,0 0,0-2,7 1,9-1,0 0,0-2,0-2,0-1,0-1,-1-1,0-2,0-1,-1-1,0-2,-1-1,0-1,-1-1,-1-2,0 0,-2-2,0-1,3-4,-18 16,-1 0,0 0,0 0,-1-1,0-1,-1 1,0-1,0 0,-1 0,0-1,-1 1,0-1,-1 0,0 0,-1-1,0 1,-1 0,0-1,-1 1,0-1,-1-3,1 12,-1 1,0-1,0 0,0 1,0-1,0 1,0 0,0-1,-1 1,1 0,-1 0,0 0,0 0,0 0,0 0,0 0,0 1,0-1,0 1,-1-1,1 1,-1 0,1 0,-1 0,1 1,-1-1,1 0,-1 1,0 0,1-1,-1 1,0 0,0 0,1 1,-1-1,-1 1,-86 44,78-35,0 0,1 0,0 1,1 0,0 1,1 0,1 0,0 1,0 0,1 1,1-1,0 1,1 1,0-1,1 1,1 0,1 0,0 0,0 0,2 0,0 0,1 0,0 1,3 11,1-19,0 0,1 0,0-1,0 1,0-1,1-1,0 1,1-1,-1 0,1-1,0 0,0 0,1-1,0 0,-1 0,1-1,1 0,-1 0,0-1,1-1,-1 0,1 0,-1 0,1-2,-1 1,1-1,-1 0,1-1,-1 0,0-1,0 1,0-2,0 0,0 0,-1 0,1-1,-1-1,36-21,-2-2,-1-2,-1-2,31-33,76-62,-146 127,36-22,-36 22,-1 1,1-1,0 1,-1-1,1 1,0 0,-1-1,1 1,0 0,-1 0,1-1,0 1,0 0,-1 0,1 0,0 0,0 0,-1 0,1 0,0 0,0 0,-1 0,1 0,0 1,-1-1,1 0,0 1,0-1,-1 0,1 1,-1-1,1 0,0 1,-1-1,1 1,-1 0,1-1,-1 1,1-1,-1 1,0 0,1-1,-1 1,0 0,1-1,-1 1,0 0,0 0,0-1,1 1,-1 0,-15 80,12-76,1 1,0 0,0 0,0 0,1 0,0 0,0 0,1 1,-1-1,1 0,1 0,-1 1,1-1,0 0,1 0,0 4,0-8,-1 0,1 0,0 0,0 0,0 0,0 0,0-1,0 1,0-1,0 1,0-1,1 0,-1 0,1 0,-1 0,1 0,-1-1,1 1,-1-1,1 1,0-1,-1 0,1 0,0 0,-1-1,1 1,-1-1,1 1,-1-1,3-1,78-29,-82 30,236-108,-236 107,0 1,0 0,0 1,1-1,-1 0,0 0,0 0,0 1,1-1,-1 1,0-1,0 1,1-1,-1 1,1 0,-1 0,0-1,1 1,-1 0,1 0,-1 0,0 1,1-1,-1 0,0 0,1 1,-1-1,0 1,1-1,-1 1,0 0,0 0,1-1,-1 1,0 0,0 0,0 0,0 0,0 0,0 0,-1 0,1 1,0-1,0 0,-1 0,1 1,-1-1,1 0,-1 1,0-1,1 0,-1 1,0-1,0 0,0 1,0-1,0 1,0 0,-35 117,55-89,-4-23</inkml:trace>
  <inkml:trace contextRef="#ctx0" brushRef="#br0" timeOffset="998.243">2964 848,'-9'-4,"0"0,0 0,0 1,0 0,0 1,-1 0,1 1,-1 0,0 0,1 1,-1 0,1 1,-1 0,1 0,-1 1,1 0,0 1,-1 0,2 0,-1 1,0 1,1-1,-1 1,1 0,1 1,-1 0,1 0,0 1,0 0,1 0,0 1,0-1,1 1,-1 2,5-9,1 1,-1-1,1 0,-1 1,1-1,-1 1,1-1,0 1,0-1,-1 1,1-1,0 1,0-1,1 1,-1-1,0 1,0-1,1 1,-1-1,1 1,0-1,-1 0,1 1,0-1,0 0,-1 0,1 1,0-1,0 0,0 0,1 0,-1 0,0 0,0 0,1-1,-1 1,0 0,1-1,-1 1,0 0,2-1,65 2,-44-10,-1-2,1 0,-2-2,1 0,-2-2,9-7,31-18,-34 21,-23 13,1 1,0 1,0-1,0 0,0 1,1 0,-1 1,1-1,-1 1,1 0,0 0,0 1,0-1,0 1,0 1,0-1,1 1,-1 0,0 1,-2 2,0 1,0 0,0 0,-1 0,0 1,1-1,-1 1,-1-1,1 1,-1 0,0 0,0 1,0-1,-1 0,0 0,0 1,0-1,-1 1,0 4,3 6,2 29,-1 1,-3 0,-2 0,-1-1,-9 43,4-22,3-23,-2 1,-1-2,-2 1,-3-1,-1-1,-1 0,-3-1,-1-1,-23 36,36-67,-1 1,0-1,0 0,-1 0,0-1,0 0,-1 0,0-1,0 0,0 0,-1-1,0 0,0 0,0-1,-1-1,0 1,1-1,-1-1,0 0,0 0,0-1,-9 0,15-2,0 1,0-1,1 1,-1-1,0 0,1 0,-1-1,1 1,0-1,-1 0,1 0,0 0,0 0,0 0,0-1,0 1,1-1,-1 0,1 0,0 0,0 0,0 0,0 0,0-1,1 1,-1 0,1-1,0 0,0 1,0-1,0-3,0-2,0 0,1 0,-1 0,2 0,-1 0,1 0,1 0,0 0,0 0,0 1,1-1,4-6,16-24,3 1,1 2,2 0,1 2,2 1,1 2,1 1,2 2,1 1,6-1,65-55,-87 67,-3 4</inkml:trace>
  <inkml:trace contextRef="#ctx0" brushRef="#br0" timeOffset="1565.647">3896 1,'-1'453,"-45"-62,-17-158,41-179,25-52,1-9</inkml:trace>
  <inkml:trace contextRef="#ctx0" brushRef="#br0" timeOffset="1820.433">3529 651,'29'-10,"18"-3,7 1,-1 2,0 3,-5-2,-5 0,0-3,-3 1,-4-3,-2 1,-3-2,-2 1,-1-1,-4 2</inkml:trace>
  <inkml:trace contextRef="#ctx0" brushRef="#br0" timeOffset="2116.021">4347 85,'-89'439,"59"-312,25-112,0 1,1 0,1 0,1 0,0 0,1 0,1 0,0 1,1-1,1 0,1 0,0 0,1 0,3 7,-5-20,0 0,0 0,1 0,-1 0,1-1,-1 1,1-1,0 0,0 0,0 0,0 0,0-1,0 1,1-1,-1 1,0-1,1 0,-1-1,1 1,-1-1,1 1,-1-1,1 0,0 0,-1-1,1 1,3-1,94-31,-99 31,176-70,-177 70,0 1,1-1,-1 1,0-1,1 1,-1-1,1 1,-1 0,0 0,1 0,-1 0,1 0,-1 0,0 0,1 0,-1 1,1-1,-1 0,0 1,1 0,-1-1,0 1,0-1,1 1,-1 0,0 0,0 0,0 0,0 0,0 0,0 0,0 0,0 0,-1 0,1 1,0-1,-1 0,1 0,-1 1,1-1,-1 1,1-1,-1 0,0 1,0-1,0 1,0-1,0 0,0 1,0-1,0 1,-1-1,1 0,0 1,-1-1,-16 60,13-55,1 1,1-1,-1 1,1-1,0 1,1 0,-1 0,2-1,-1 1,0 0,1 0,1 0,-1 0,1 0,0 0,1 0,-1 0,1-1,1 1,2 5,6 2</inkml:trace>
  <inkml:trace contextRef="#ctx0" brushRef="#br0" timeOffset="13236.943">227 2061,'-22'92,"3"92,-53 366,42-312,31-238,-1-11</inkml:trace>
  <inkml:trace contextRef="#ctx0" brushRef="#br0" timeOffset="13858.602">0 2203,'5'-13,"1"0,0 1,0 0,1 0,1 1,0 0,0 0,1 1,0 0,1 0,0 1,1 1,0-1,0 2,1 0,0 0,0 1,0 0,1 1,0 1,0 0,0 1,6-1,-7 2,0 1,0 1,0 0,0 0,0 1,0 1,0 0,0 1,0 0,-1 0,1 2,-1-1,0 1,0 1,-1 0,1 1,-1-1,-1 2,0 0,0 0,0 0,-1 1,0 1,-1-1,3 5,-4-5,-1 0,0 1,0 0,0 0,-1 0,-1 1,0-1,0 1,-1 0,-1-1,0 1,0 0,-1 0,0 0,-1 0,0 0,-1 0,0 0,-1-1,0 1,0-1,-1 1,-1-1,0-1,0 1,-1-1,0 1,-1-2,0 1,-128 106,14-35,120-76,1 0,-1-1,1 1,0 0,0 0,0-1,0 1,1 0,-1-1,1 1,0 0,0-1,1 1,-1-1,1 1,-1-1,1 0,0 0,0 0,1 0,-1 0,1 0,-1 0,1-1,0 0,0 1,0-1,0 0,0 0,2 0,-2 1,134 97,-12 36,-96-104,-24-36</inkml:trace>
  <inkml:trace contextRef="#ctx0" brushRef="#br0" timeOffset="14605.17">1412 2146,'-34'48,"-14"7,-2-3,-2-2,-14 8,-127 127,189-181,1 0,-1 0,1 0,-1 1,1-1,1 1,-1 0,0-1,1 1,0 0,0 1,1-1,0 0,0 1,0-1,0 0,1 1,0-1,0 1,0-1,1 1,-1-1,1 0,1 1,-1-1,1 0,0 0,0 0,1 0,-1 0,1-1,0 1,0-1,1 1,1 1,6 2,1-2,-1 1,1-1,1-1,-1 0,1-1,0 0,-1-1,2 0,-1-1,0-1,4 0,41 8,113 17,24-7,-88 3,-106-22,-1 0,1 0,-1 0,1 0,0-1,-1 1,1 0,-1-1,1 1,-1 0,1-1,-1 1,1 0,-1-1,1 1,-1-1,1 1,-1-1,0 1,1-1,-1 1,0-1,1 0,-1 1,0-1,0 1,0-1,1 0,-1 1,0-1,0 0,0 1,0-1,0 0,0 1,0-1,-1 1,1-1,0 0,0 1,0-1,-1 0,1 1,0-1,-1 1,1-1,0 1,-1-1,1 1,-1-1,1 1,-1-1,-18-33,-39-54,4-3,4-2,3-4,-102-178,95 177,57 95,5 6</inkml:trace>
  <inkml:trace contextRef="#ctx0" brushRef="#br0" timeOffset="15384.38">2032 2174,'-11'3,"0"1,0 1,0 0,0 0,1 1,-1 1,1-1,1 2,0-1,0 1,0 1,1-1,0 2,1-1,0 1,0 0,1 0,1 1,0 0,0 0,1 0,0 0,1 1,0 0,1-1,0 1,1 0,1 0,0 4,-1-6,-1-1,0 0,1 0,0 0,0 1,1-1,0 0,0 0,1 0,1 0,-1 0,2 0,-1 0,1 0,0-1,1 1,0-1,0 0,1 0,0 0,1-1,-1 0,1 0,1 0,-1-1,4 3,-3-6,0 1,1-2,-1 1,1-1,0 0,0 0,0-1,0 0,0-1,0 0,0 0,0-1,0 1,0-2,-1 1,1-1,0-1,-1 1,1-1,-1 0,1-1,13-7,1-1,-2-1,1-1,-2-1,0 0,-1-1,0-2,-1 1,-2-2,1 0,-2-1,7-13,-8 8,0-1,-1-1,-2 0,0-1,-2 0,-1 0,-2 0,0-1,-2 0,-1 0,-2-27,-28-42,27 95,0 1,-1 0,1-1,-1 1,0 0,1 0,-1 0,0 0,-1 0,1 0,0 0,0 1,-1-1,1 1,-1 0,1 0,-1 0,0 0,1 0,-1 0,0 1,0-1,1 1,-1 0,0 0,0 0,0 0,1 1,-1-1,0 1,0-1,1 1,-1 0,-1 0,-3 3,0 0,0 0,0 1,1 0,-1 0,1 0,0 1,0 0,1 0,0 0,0 1,1 0,-1 0,1 0,1 0,0 1,-2 4,-34 139,35-92,1 0,4 0,2 0,2 0,3 0,9 25,-4-4,16 89,26 72,-49-229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44.1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 1803,'11'0,"309"16,-82 14,-78-19,-1-7,5-7,6 1,362-9,438-82,-680 50,66-27,-101-15,-245 80,0 0,0-1,-1 0,0-1,0 1,0-2,-1 1,0-1,-1-1,0 1,0-1,0 0,-1-1,-1 0,0 0,0 0,-1 0,0-1,-1 0,0 1,-1-1,0 0,0-1,-2 1,1 0,-1 0,-1 0,0-1,0 1,-1 0,-1 0,0 1,-1-3,-30-60,-3 2,-3 2,-23-27,12 16,18 34,-2 2,-2 2,-1 1,-44-35,-137-88,129 110,-2 4,-2 4,-2 5,-2 3,-2 5,-1 5,-1 3,-95-9,-186-23,328 51,-54-6,-1 5,0 4,-68 9,38 14,0 5,2 7,-102 39,171-45,1 4,1 3,-58 39,95-54,1 1,0 2,1 0,2 2,0 1,-18 23,35-32,1 0,0 1,1-1,0 1,2 1,0-1,1 1,0 0,1 0,1 1,1-1,1 1,25 164,5-6,-27-152,1-1,1 1,1-1,1 0,1 0,1-1,1 0,1 0,1-1,0-1,13 15,146 143,47-35,-82-60,191 134,-307-201,22 20,2-2,1-1,1-3,2-2,1-2,1-2,13 3,-4-9,1-3,0-3,1-2,1-3,-1-3,1-2,-1-3,1-3,-1-2,0-3,0-3,43-14,15-9,-1-4,-2-6,-3-4,-1-5,-3-6,52-40,-124 71,-1-2,-1-1,-2-2,-2-1,-1-2,-2-1,-1-1,-2-1,-2-2,-2 0,-1-1,-3-1,8-31,14-42,-6-2,-4-1,10-110,-36 216,0 1,-1-1,-1 1,0-1,-1 0,0 0,-1 1,0-1,-1 0,-1 1,0 0,-1 0,-1 0,0 0,0 0,-1 1,-1 0,0 0,-1 1,0 0,0 0,-1 1,-1 0,0 0,-1 0,-36-14,-2 2,0 2,-1 2,0 2,-2 3,1 2,-2 2,-19 0,55 7,-329-49,-9 15,261 30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711 9,'-17'-3,"-1"0,1 1,-1 1,0 1,0 1,1 0,-1 1,0 1,1 0,0 2,0 0,0 1,1 0,-1 1,1 1,1 1,0 0,0 1,-7 7,-211 233,216-230,2 0,0 1,1 0,1 1,2 1,0 0,1 1,-4 14,11-27,0 0,0 1,1-1,0 1,1 0,0 0,1-1,1 1,0 0,0 0,1-1,1 1,-1-1,2 0,0 0,0 0,1 0,1 0,3 5,-1-6,0 0,1 0,0-1,0 0,1-1,0 0,1-1,-1 0,2 0,-1-1,1-1,-1 0,2 0,-1-1,0-1,13 2,9 1,1-2,0-1,0-3,1 0,20-4,-34 2,-1-1,-1-1,1 0,-1-2,1 0,-1-2,-1 0,0-1,9-5,-11 3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0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1186,'-17'18,"1"1,1 1,1 0,1 1,0 1,2 0,0 1,2 0,0 0,-1 12,9-32,1-1,-1 0,1 1,0-1,0 1,0-1,0 1,0-1,0 1,1-1,-1 0,1 1,0-1,0 0,0 1,0-1,0 0,0 0,0 0,1 0,-1 0,1 0,0 0,-1 0,1-1,0 1,0-1,0 1,0-1,0 0,0 0,1 0,-1 0,0 0,1 0,-1-1,0 1,1-1,-1 1,1-1,-1 0,1 0,6 1,-1-1,1 0,0-1,0 0,-1 0,1-1,0 0,-1-1,0 1,1-2,3-1,0-2,0 0,0 0,-1-1,-1-1,1 1,-1-2,-1 1,0-2,0 1,-1-1,0 0,-1-1,0 0,-1 0,0 0,-1-1,-1 0,0 0,-1 0,0 0,-1-1,0 1,-1-1,0 1,-2-1,1 0,-2 1,1-1,-2 1,0 0,-1-1,-1-2,3 10,0 0,0 1,0-1,-1 1,0-1,0 1,0 0,0 0,-1 1,0-1,0 1,0-1,-1 1,1 1,-1-1,0 1,0-1,0 1,0 1,-1-1,1 1,-1 0,0 0,0 1,1-1,-1 1,0 1,0-1,0 1,0 0,0 0,0 1,0 0,0 0,0 0,-4 2,-42 36,33-17</inkml:trace>
  <inkml:trace contextRef="#ctx0" brushRef="#br0" timeOffset="395.562">508 1553,'24'-75,"4"1,2 1,4 2,41-64,-75 135,1 1,-1 0,0 0,0-1,0 1,1 0,-1 0,0-1,1 1,-1-1,1 1,-1 0,1-1,-1 1,1-1,-1 1,1-1,0 1,-1-1,1 1,0-1,-1 0,1 1,0-1,0 0,-1 0,1 0,0 1,-1-1,1 0,0 0,0 0,0 0,-1 0,1 0,0 0,0-1,-1 1,1 0,0 0,0-1,-1 1,1 0,0-1,-1 1,1 0,-1-1,1 1,0-1,-1 1,1-1,-1 0,1 1,-1-1,1 1,-1-1,0 0,1 1,-1-1,0 0,0 0,1 1,-1-1,5 59,-6-47,1-1,1 0,0 1,0-1,1 0,0 0,1 0,0 0,1 0,0 0,0-1,1 0,0 0,1 0,-1-1,4 3,-5-6,0 0,1 0,-1-1,1 0,0 0,1 0,-1 0,0-1,1 0,0 0,0-1,0 1,0-1,0 0,0-1,0 0,1 0,-1 0,1-1,-1 0,0 0,1 0,-1-1,1 0,-1 0,0-1,0 0,0 0,0 0,0-1,0 1,0-2,-1 1,0-1,0 1,0-1,0-1,0 1,-1-1,1 0,5-8,-1 0,0 0,-2-1,1 0,-1-1,-1 1,-1-1,0 0,-1-1,-1 1,0-1,-1 0,0 1,-2-8,0-23,-1 34</inkml:trace>
  <inkml:trace contextRef="#ctx0" brushRef="#br0" timeOffset="779.477">1637 1044,'-3'-4,"1"1,-1-1,1 1,-1-1,0 1,-1 0,1 0,0 1,-1-1,1 1,-1 0,0-1,0 2,0-1,0 0,0 1,0 0,0 0,-1 0,1 0,0 1,-1-1,1 1,0 0,-1 1,1-1,0 1,0 0,-1 0,1 0,0 0,0 1,0 0,0 0,0 0,1 0,-1 0,0 1,1 0,0 0,-1 0,4 0,1 0,-1-1,0 1,1 0,0 0,-1 0,1-1,0 1,0 0,1-1,-1 1,0-1,1 1,0-1,0 0,-1 1,1-1,0 0,1 0,-1 0,0-1,1 1,-1-1,0 1,1-1,0 0,-1 0,1 0,0 0,0 0,-1-1,1 1,0-1,3 1,23 6,73 28,-99-33,0-1,-1 1,1-1,0 1,-1 0,1 0,-1 0,0 0,0 1,0-1,0 1,0-1,0 1,-1-1,1 1,-1 0,0 0,1 0,-1 0,-1 0,1 0,0 0,-1 0,0 0,1 1,-1-1,-1 0,1 0,0 0,-1 1,-4 8,0 0,0-1,-2 1,1-2,-1 1,-1-1,0 0,0 0,-1-1,0 0,-1-1,0 0,0 0,-1-1,0-1,0 1,0-2,-1 0,-5 2,-25 16,-118 44,143-65,4-3</inkml:trace>
  <inkml:trace contextRef="#ctx0" brushRef="#br0" timeOffset="1083.062">2286 536,'-15'48,"3"1,1 1,3-1,1 1,3 1,3 42,0-57,3-1,1 1,1-1,2 0,1 0,12 31,-8-1,-15-49</inkml:trace>
  <inkml:trace contextRef="#ctx0" brushRef="#br0" timeOffset="1580.906">1806 1129,'84'-29,"1"4,1 3,60-6,-108 23,-1 2,0 1,1 2,-1 1,0 2,0 2,8 3,-5-1,0-3,0 0,0-3,0-2,14-2,53-24,-107 27,-1 0,1 0,0 0,-1 0,1 0,-1-1,1 1,-1 0,1 0,0-1,-1 1,1 0,0 0,-1-1,1 1,0 0,-1-1,1 1,0-1,0 1,-1 0,1-1,0 1,0-1,0 1,0-1,0 1,0 0,0-1,-1 1,1-1,0 1,0-1,1 1,-1-1,0 1,0-1,0 1,0-1,0 1,0 0,1-1,-24 10,1 2,0 1,1 0,1 1,0 2,0 0,2 1,0 1,0 0,2 1,0 1,-11 18,-12 64,38-99,1 1,-1-1,1 0,0 1,0-1,0 1,0-1,0 0,0 1,1-1,-1 1,1-1,0 0,-1 0,1 1,0-1,0 0,1 0,-1 0,0 0,1 0,-1 0,1 0,0-1,-1 1,1 0,0-1,0 0,0 1,0-1,1 0,-1 0,0 0,0 0,1-1,-1 1,0 0,1-1,-1 0,0 1,3-1,13-2,-1-1,1 0,-1-2,0 0,0 0,0-2,-1 0,0-1,0 0,-1-2,0 0,0 0,-1-1,10-11,232-194,-255 215,-1 0,1 0,0-1,-1 1,1 0,0 0,0 0,0 0,0 0,0 0,0 0,0 0,1 0,-1 0,0 0,0 0,1 1,-1-1,0 1,1-1,-1 1,1 0,-1-1,1 1,-1 0,1 0,-1 0,1 0,-1 0,0 0,1 0,-1 1,1-1,-1 0,1 1,-1-1,0 1,1 0,-1-1,0 1,0 0,1 0,-1 0,0 0,0 0,0 0,0 0,0 0,0 1,1 11,0-1,-1 1,0 0,-1 0,0 0,-1 0,-1 0,0 0,-2 5,-3 8</inkml:trace>
  <inkml:trace contextRef="#ctx0" brushRef="#br0" timeOffset="1913.791">3415 1383,'2'-16,"2"-24,2 0,2 0,1 1,2 0,2 1,11-21,-22 54,0 0,0 0,1 0,0 1,0-1,0 1,0 0,1 0,-1 0,1 0,0 1,1-1,-1 1,0 0,1 0,0 1,-3 2,1 1,-1 0,0 1,1-1,-1 0,0 0,0 1,0-1,0 1,0 0,-1 0,1 0,0 0,-1 0,1 0,-1 0,0 0,0 0,0 1,0-1,0 0,0 1,-1-1,1 1,-1-1,1 1,-1-1,0 1,0-1,0 1,-1-1,1 1,-1-1,1 1,-2 2,3 6,-1-6,0-1,0 1,0 0,0 0,1-1,0 1,0 0,0-1,1 1,-1-1,1 1,0-1,1 0,-1 0,1 0,-1 0,1 0,0-1,1 1,-1-1,1 0,-1 0,1 0,0 0,0-1,0 1,0-1,1 0,-1 0,1-1,-1 1,1-1,-1 0,1 0,0-1,0 1,0-1,11-5,0 0,0-1,-1 0,0-2,0 0,0 0,-1-1,0-1,-1 0,0-1,-1-1,0 0,-1 0,0-1,-1-1,0 0,-1 0,-1-1,-1 0,0 0,0-1,1-8,-2 5</inkml:trace>
  <inkml:trace contextRef="#ctx0" brushRef="#br0" timeOffset="2163.2">4515 1,'-62'257,"3"50,51-252,-2-11,3 2,1-1,3 1,1-1,3 1,1 0,2-1,11 45,5 0,-17-67</inkml:trace>
  <inkml:trace contextRef="#ctx0" brushRef="#br0" timeOffset="2420.521">4092 734,'38'-15,"18"-4,9 1,3 3,-1 5,-2 3,-2 4,-7 2,-9 1,-3 0,-8 6,-6 1,-7 0</inkml:trace>
  <inkml:trace contextRef="#ctx0" brushRef="#br0" timeOffset="2946.89">1806 847,'-14'0,"-6"5,-3 1,-3 5,-2 0,5 4,0-2,5 3,5-2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3:55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497 739,'-6'-3,"-1"0,1 1,-1 0,0 0,0 0,0 1,0 0,0 0,0 1,0 0,0 0,0 0,0 1,0 0,0 1,1-1,-1 2,0-1,1 0,-1 1,-1 1,-9 2,-238 67,254-73,0-1,0 1,0 0,0 0,0-1,0 1,0 0,0 0,0 0,0 0,0 1,0-1,0 0,0 0,0 0,0 1,0-1,0 1,0-1,0 1,0-1,0 1,1-1,-1 1,0 0,0-1,1 1,-1 0,0 0,1-1,-1 1,1 0,-1 0,1 0,-1 0,1 0,0 0,0 0,-1 0,1 0,0 0,0 0,0 0,0 0,0 0,0 0,0 0,0 0,0 0,1 0,-1 0,0 0,1 0,-1 0,1-1,-1 1,1 0,-1 0,1 0,-1 0,1-1,0 1,16 9,0-2,0-1,1 0,0-1,0-1,1 0,-1-1,14 0,74 19,-16 21,-87-42,0 0,0 0,0 0,0 1,-1-1,1 1,-1-1,0 1,0 0,0 0,0 0,0 0,-1 0,1 0,-1 1,0-1,0 0,0 1,0-1,-1 1,0-1,1 1,-1 0,0-1,-1 1,1 1,-4 2,-1 0,0 0,0-1,0 0,-1 0,1 0,-1-1,-1 0,1 0,-1-1,0 1,0-1,0-1,-1 1,1-1,-1-1,1 1,-4-1,1 2,-15 5,-1-2,-1 0,1-2,-1-1,0-1,0-1,0-1,0-2,-17-2,43 3,-1 1,1-1,0 0,-1 0,1 0,-1 0,1 0,-1 0,1 0,0 0,-1 0,1-1,-1 1,1-1,0 1,-1-1,1 1,0-1,-1 0,1 0,0 0,0 1,0-1,0 0,0 0,0-1,0 1,0 0,0 0,1 0,-1-1,0 1,1 0,-1-1,1 1,-1 0,1-1,0 1,-1-1,1 1,0 0,0-1,0 1,0-1,0 1,1-1,-1 1,0 0,1-1,-1 1,1-1,-1 1,1 0,0 0,-1-1,1 1,0 0,0 0,0 0,0 0,0 0,0 0,0 0,0 0,0 0,1 0,74-40,-50 33</inkml:trace>
  <inkml:trace contextRef="#ctx0" brushRef="#br0" timeOffset="479.399">976 824,'-26'111,"5"2,2 27,10-68,-26 133,55-311,-3 57,2 2,2 0,2 2,3 0,1 2,2 0,1 2,3 2,21-20,-7 7,3 2,1 3,2 1,51-31,-77 59,130-69,-155 86,-1 0,1 0,-1 1,1-1,-1 0,1 1,-1-1,1 1,0 0,-1 0,1 0,-1-1,1 2,0-1,-1 0,1 0,0 0,-1 1,1-1,-1 1,1-1,-1 1,1 0,-1-1,1 1,-1 0,0 0,1 0,-1 0,0 0,0 0,0 1,0-1,0 0,0 0,0 1,0-1,0 1,-1-1,1 1,0-1,-1 1,0-1,1 1,-1 0,0-1,0 1,0 0,0-1,0 1,0-1,0 1,0 0,-5 15,0 0,-1-1,-1 0,-1 0,0 0,0-1,-2 0,0-1,-1 0,0-1,-1 0,0-1,-8 6,8-6,-22 23,-1-1,-3-1,0-3,-2-1,-1-2,-26 12,62-36,2-1,0 0,0 0,-1 0,1 0,-1 0,1-1,-1 0,0 0,0 0,1 0,-1 0,0-1,0 0,0 1,0-1,1-1,-1 1,0-1,-1 0,5 0,0-1,-1 1,1-1,0 1,0-1,0 1,1-1,-1 1,0-1,1 1,-1-1,0 1,1-1,0 1,-1-1,1 1,0 0,0-1,0 1,0 0,0 0,0 0,0 0,0 0,0 0,0 0,1 0,-1 0,14-13,0 0,2 1,-1 1,1 1,1 0,0 2,1 0,3-1,4 1</inkml:trace>
  <inkml:trace contextRef="#ctx0" brushRef="#br0" timeOffset="1642.751">1598 937,'29'4,"1"-1,0-1,0-1,0-2,0-1,0-1,7-3,-26 3,0 1,-1-1,1-1,0 0,-1-1,0 0,0 0,-1-1,1 0,-1-1,0 0,-1 0,0-1,0 0,-1-1,0 1,0-1,-1-1,0 1,4-11,-8 17,0-1,0 0,0 0,-1 0,1 0,-1 0,0 0,0 0,-1-1,1 1,-1 0,0-1,0 1,0 0,-1 0,0-1,0 1,0 0,0 0,0 0,-1 0,0 0,0 0,0 0,0 1,0-1,-1 1,0-1,0 1,0 0,0 0,0 0,0 1,-1-1,1 1,-1 0,0 0,0 0,0 0,0 1,0-1,0 1,0 0,0 0,-1 1,1-1,0 1,0 0,-3 0,-7 4,0 1,1 0,-1 1,1 0,0 1,1 1,0 0,0 0,1 1,-1 1,2 0,0 0,0 1,-6 9,4-7,-77 98,85-105,0 0,1 1,-1-1,1 1,1 0,-1-1,1 2,0-1,1 0,0 0,0 0,0 1,1-1,0 0,0 1,1-1,0 0,1 1,1-3,0-1,1 1,0 0,0-1,0 0,0 0,1 0,0 0,-1-1,2 0,-1 0,0 0,0-1,1 0,-1 0,1 0,0 0,0-1,-1 0,1 0,0-1,0 0,0 0,0 0,0 0,0-1,0 0,1-1,2 2,35-4,0-1,-1-3,1-1,-2-2,1-2,-2-2,0-2,1-2,-7 4,-4 2,-1 0,-1-2,0-1,-1-2,3-3,-32 21,1 0,-1 0,0-1,0 1,0 0,1 0,-1 0,0-1,0 1,0-1,1 1,-1 0,0-1,1 1,-1-1,0 1,1-1,-1 0,1 1,-1-1,1 0,-1 1,1-1,-1 0,1 0,0 1,-1-1,1 0,0 0,0 0,0 1,0-1,-1 0,1 0,0 0,0 0,1 1,-1-1,0 0,0 0,0 0,0 1,1-1,-1 0,0 0,1 1,-1-1,1 0,-1 0,1 1,-1-1,1 0,-1 1,1-1,0 1,-1-1,1 1,0-1,-1 1,1 0,0-1,-8 6,27-7,-3-3,-1 0,0-1,0-2,-1 1,1-2,-2 0,1 0,-2-1,1-1,-1-1,-1 0,0 0,-1-1,8-12,15-51,-33 74,-1 0,1 0,-1 0,0-1,0 1,0 0,0 0,0 0,0-1,-1 1,1 0,-1 0,1 0,-1 0,0 0,0 0,0 0,0 0,0 0,0 0,-1 0,1 1,-1-1,1 0,-1 1,0-1,1 1,-1 0,0 0,0 0,0-1,0 2,0-1,0 0,0 0,-12 0,1 0,-1 1,0 0,1 1,-1 0,1 1,0 1,0 0,0 1,0 0,0 1,1 1,0 0,0 0,0 1,1 1,0 0,0 0,-3 5,-6 3,1 2,0 0,1 0,1 2,1 0,-9 17,20-31,1 1,1-1,-1 0,1 1,0 0,1 0,0 0,0 0,0 0,1 0,0 0,0 1,1-1,0 0,0 1,0-1,1 0,1 0,-1 1,1-1,0 0,1 0,-1-1,2 1,2 5,3-4,0-1,0 0,0-1,1 0,0-1,0 0,0 0,1-1,0-1,0 1,0-2,0 0,0 0,0-1,0 0,1-1,-1 0,0-1,1 0,-1-1,0 0,1-1,35-6,1-3,-1-1,-1-3,0-1,-2-3,0-1,-1-3,-1-1,-1-2,14-14,-36 28,-5 3,1 0,-1 0,-1-1,0-1,0 0,-1-1,-1-1,0 0,5-9,-15 22,-1 0,1 0,0 0,0-1,-1 1,1 0,-1 0,1-1,-1 1,1 0,-1-1,0 1,0-1,0 1,1 0,-1-1,-1 1,1-1,0 1,0 0,0-1,-1 1,1 0,-1-1,1 1,-1 0,0 0,1-1,-1 1,0 0,0 0,0 0,1 0,-1 0,-1 0,1 0,0 0,0 0,0 1,0-1,0 0,-1 1,1-1,0 1,-1-1,1 1,-1 0,-65 7,51 2,1 1,0 0,0 1,1 1,0 0,1 1,1 0,0 1,1 1,0-1,1 2,1 0,0 0,1 0,1 1,-3 13,9-25,0-1,0 1,1 0,0 0,0 0,0 0,0-1,1 1,0 0,0 0,0-1,1 1,0 0,-1-1,2 0,-1 1,0-1,1 0,0 0,0 0,0-1,0 1,1-1,-1 1,1-1,0 0,0-1,0 1,0-1,0 1,1-1,-1 0,1-1,0 1,-1-1,1 0,0 0,0-1,2 1,12 2,0-1,0-1,0 0,0-2,0 0,0-1,0-1,0-1,0 0,-1-1,1-1,-2-1,1-1,-1 0,0-2,0 0,5-4,5-6,-1-1,-1-1,-1-1,-1-2,-1 0,-1-1,-1-1,-2-1,10-19,-3 3,-2-1,-2-1,-2-1,12-44,-27 76,-1 1,0-1,-1 0,0 0,-2 0,0 0,0 0,-1 0,-1 0,0 1,-2-1,1 0,-2 1,0 0,0 0,-2 0,1 1,-7-8,6 12,0 1,0 1,-1 0,0 0,0 0,-1 1,1 0,-2 1,1 0,0 0,-1 1,0 0,0 1,0 0,0 0,-1 1,1 1,-1 0,1 0,-1 1,0 0,1 1,-1 0,1 1,-1 0,1 1,0 0,0 0,0 1,1 1,-1-1,1 1,0 1,0 0,1 0,-1 1,-5 7,-2-1,0 1,1 1,1 1,1 0,0 1,1 0,1 1,1 0,0 1,2 0,0 0,1 1,0 0,2 0,1 0,0 1,1 0,2 0,0 0,1 0,1 0,1 0,1-1,1 1,0-1,2 1,0-1,2 1,12 22,2-1,2-1,2 0,1-2,2-1,2-2,1-1,2-1,1-2,1-1,2-2,1-2,1-1,9 2,-3 0,-29-18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1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84,'2'-1,"-1"0,1 0,-1 0,1 0,0 0,-1 0,0 0,1-1,-1 1,0 0,1-1,-1 1,0-1,0 1,0-1,0 0,-1 1,1-1,0 0,-1 0,1 0,-1 0,0 1,1-1,-1 0,0 0,0 0,0 0,-1 0,1 0,0 1,-1-1,1 0,-1 0,1 0,-1 1,0-1,0 0,0 1,0-1,0 1,0-1,0 1,-1-1,1 1,0 0,-1 0,1-1,-1 1,0 0,1 1,-1-1,-1-1,-12 1,-1 0,1 1,-1 0,1 1,0 1,0 1,0 0,0 1,0 0,0 1,1 1,0 0,0 1,-3 3,-12 3,-47 36,75-48,-1 1,0-1,1 1,0 0,-1 0,1-1,0 1,0 0,0 0,0 0,0 0,0 0,1 0,-1 1,1-1,-1 0,1 0,0 0,0 0,0 1,0-1,0 0,0 0,1 0,-1 1,1-1,0 0,-1 0,1 0,0 0,0 0,0 0,0 0,1-1,-1 1,0 0,1-1,1 2,71 57,-65-55,-1 0,0 1,0 0,0 0,0 0,-1 1,0 0,-1 1,0-1,0 1,0 0,-1 1,0 0,-1-1,0 2,0-1,-1 0,0 2,-2-6,0 0,-1 1,1-1,-1 0,0 0,-1 1,1-1,-1 0,0 0,-1 0,1 0,-1 0,0 0,0 0,0 0,-1-1,0 1,0-1,0 0,0 0,-1 0,1 0,-1 0,0-1,0 0,-5 3,-1 0,0 0,-1-1,1 0,-1-1,0 0,-1 0,1-1,-1-1,1 0,-1-1,-8 0,7 0,9 0,0 0,0-1,0 0,0 1,0-2,0 1,0 0,0-1,0 1,0-1,0 0,0-1,0 1,1-1,-1 1,0-1,1 0,-1-1,-1 0,-1-10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14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63,'-32'38,"5"-9,1 2,1 0,2 2,1 0,2 2,-12 27,30-58,1 0,-1 0,1 0,-1 1,1-1,1 0,-1 1,1-1,-1 1,1-1,0 1,1-1,-1 1,1-1,0 0,0 1,0-1,1 0,0 0,-1 0,1 0,1 0,-1 0,0 0,1-1,0 1,0-1,0 0,0 0,1 0,-1 0,1-1,0 1,-1-1,1 0,0 0,1 0,2 0,5 3,1-2,-1 0,1 0,0-1,0-1,0 0,0 0,0-2,0 0,0 0,0-1,0-1,0 0,-1 0,1-2,-1 1,0-2,0 1,-1-2,0 1,0-2,0 0,-1 0,0 0,-1-1,1-1,-2 0,0 0,0 0,-1-1,1-3,3-4,-1-1,-2-1,0 0,-1 0,0 0,-2-1,-1 0,0-4,-3 19,0-1,0 1,-1 0,0-1,0 1,-1-1,0 1,0-1,-1 1,1 0,-1 0,-1 0,1 0,-1 0,0 0,0 1,-1-1,0 1,0 0,0 0,0 0,-1 1,0-1,0 1,0 0,0 1,-1-1,-2 0,-79-16,62 20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6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0 159,'39'20,"-12"7,-2 1,-1 1,-1 0,-1 2,-2 1,-1 1,-2 0,-1 1,3 14,20 33,-18-38,-4-6,1-1,2-1,1-1,23 27,-43-60,-1-1,1 1,-1-1,1 0,0 1,-1-1,1 0,0 0,0 1,-1-1,1 0,0 0,-1 0,1 0,0 0,0 0,-1 0,1 0,0 0,-1 0,1-1,0 1,0 0,-1 0,1-1,0 1,-1 0,1-1,-1 1,1-1,-1 1,1-1,0 1,-1-1,0 1,1-1,-1 1,1-1,-1 0,0 1,1-1,-1 0,0 1,0-1,1 0,-1 1,0-1,0 0,0 0,0 1,0-1,0 0,0 0,0 1,0-2,13-50,-13 49,64-415,-35 261,9 29,-29 88,-12 26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7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31,'328'-1,"-118"-28,-155 29,-31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0,'20'5,"10"1,5 1,2-2,-1-2,-1-1,-3 0,-1-2,-2-5,0-2,-1 1,-5 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31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0 104,'167'-17,"5"-7,112-32,-260 49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31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12,'10'14,"7"5,6-1,4-3,7-5,3-3,-1-8,-1-4,-2-1,-2-5,-1 1,-1 0,-1-1,0 0,0 3,-5-3,-6 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28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574 35,'-356'310,"175"-154,180-154,-1-2,0 1,0-1,0 1,0 0,1 0,-1-1,0 1,1 1,-1-1,1 0,-1 0,1 0,-1 1,1-1,0 1,0-1,0 1,0 0,0-1,0 1,0 0,0 0,1-1,-1 1,0 0,1 0,0 0,0 0,-1 0,1 0,0 0,0 0,1 0,-1 0,0-1,1 1,-1 0,1 0,0 0,-1 0,1-1,0 1,0 0,0-1,0 1,0 0,1-1,-1 0,0 1,1-1,-1 0,1 0,1 1,10 3,1-1,0 0,0-1,0-1,0 0,1-1,-1 0,0-1,1-1,4-1,17 1,352-1,-386 3,0 0,0 0,0-1,1 0,-1 1,0-1,0 0,1 0,-1 0,0 0,0 0,1-1,-1 1,0-1,0 1,0-1,1 0,-1 0,0 0,0 0,0 0,-1 0,1-1,0 1,0-1,-1 1,1-1,-1 0,1 1,-1-1,0 0,0 0,1 0,-1 0,-1 0,1 0,0-1,0 1,-1 0,0 0,1 0,-1-2,-8-16,-1-1,-1 1,0 1,-2 0,0 0,-1 1,-4-3,12 14,-137-186,136 187,1 0,0 0,0 0,0-1,1 1,0-1,0 0,1-1,0 1,0 0,1-1,0 0,0 1,0-3,5-4</inkml:trace>
  <inkml:trace contextRef="#ctx0" brushRef="#br0" timeOffset="512.3">1449 7,'-33'-4,"0"2,-1 1,1 1,0 2,0 2,-27 6,58-11,0 1,0 0,-1 0,1 0,0 0,0 0,0 0,0 1,-1-1,1 1,0-1,0 1,0 0,0 0,0 0,1 0,-1 0,0 0,0 1,1-1,-1 1,1-1,-1 1,1 0,-1-1,1 1,0 0,0 0,0 0,0 0,0 0,1 0,-1 0,0 0,1 0,0 0,-1 0,1 0,0 1,0-1,0 0,0 0,1 0,-1 0,1 0,-1 0,1 1,0-1,0 1,7 5,0 0,0 0,0-1,1 0,1-1,-1 0,1 0,0-1,0 0,4 0,-3 0,0-1,-1 1,0 1,0 0,-1 1,1-1,-2 2,1-1,-1 1,1 1,-7-5,1 1,-1-1,0 1,0-1,-1 1,1-1,-1 1,0 0,0 0,-1 0,1 0,-1 0,0-1,0 1,-1 0,0 0,1 0,-2 0,1 0,0-1,-1 1,0-1,0 1,-1-1,1 0,-1 0,0 0,0 0,0 0,0 0,-1-1,1 0,-1 0,0 0,0 0,0 0,-1-1,1 0,0 0,-1 0,0 0,-4 1,-159 28,114-25,29 0</inkml:trace>
  <inkml:trace contextRef="#ctx0" brushRef="#br0" timeOffset="883.931">94 826,'83'9,"0"-4,0-2,0-5,0-3,0-4,49-13,351-67,-327 83,-128 7</inkml:trace>
  <inkml:trace contextRef="#ctx0" brushRef="#br0" timeOffset="1635.841">658 1079,'-135'122,"-14"1,31-17,116-105,0 1,0-1,0 0,1 1,-1 0,0-1,1 1,-1 0,1 0,-1-1,1 1,0 0,0 1,0-1,0 0,0 0,0 0,1 0,-1 1,1-1,0 0,-1 1,1-1,0 0,0 1,1-1,-1 0,0 1,1-1,-1 0,1 0,0 1,0-1,0 0,0 0,0 0,0 0,1 0,-1 0,1-1,-1 1,1 0,-1-1,1 1,0-1,0 1,0-1,0 0,1 1,13 2,-1-1,0-1,1 0,0 0,-1-2,1 0,0-1,4-1,19 0,321 0,-358 2,0 0,0 1,0 0,0-1,0 1,0-1,0 0,0 0,-1 1,1-1,0 0,0-1,0 1,0 0,0-1,0 1,0-1,0 1,0-1,-1 0,1 0,0 0,-1 0,1 0,0 0,-1 0,1-1,-1 1,0 0,1-1,-1 1,0-1,0 0,0 1,0-1,0 0,0 0,-1 1,1-1,-1 0,1 0,-1 0,0 0,1-1,-5-6,0-1,-1 1,0 0,-1 1,0-1,0 1,0 0,-1 0,-7-5,-2-5,-5-2,1-2,1 0,1-1,1-1,1-1,2 0,0-1,1 0,2-1,1-1,-2-10,11-13,7 33</inkml:trace>
  <inkml:trace contextRef="#ctx0" brushRef="#br0" timeOffset="2112.576">1364 911,'-71'138,"-38"109,107-244,1 0,-1 0,1 0,-1 0,1 0,0 0,1 0,-1 1,0-1,1 0,0 0,0 1,0-1,0 0,0 1,1-1,-1 0,1 0,0 1,0-1,0 0,0 0,1 0,-1 0,1 0,0-1,0 1,0 0,0-1,0 0,1 1,-1-1,1 0,-1 0,1 0,0 0,0-1,0 1,0-1,0 0,0 0,2 1,7 1,0-1,1-1,-1 0,0 0,1-1,-1-1,0 0,1 0,-1-2,0 1,11-5,-19 6,21-5</inkml:trace>
  <inkml:trace contextRef="#ctx0" brushRef="#br0" timeOffset="2368.191">969 1192,'38'-9,"18"-4,4 1,-3 2,-7 3,-7 3,-6 1,-5 2,-2-3,-7-2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35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480 763,'-48'0,"34"-3,0 2,0 0,0 0,0 1,0 1,-1 1,1 0,0 0,1 2,-1-1,0 2,1 0,0 1,0 0,1 1,0 0,0 1,-10 8,4 3,2 0,0 2,1 0,1 0,1 1,1 1,1 0,1 1,1 0,1 0,1 1,1 0,2 0,0 1,2-1,0 21,4-38,1 0,0 0,0 0,0-1,1 1,0-1,1 0,-1 0,1 0,1-1,-1 1,1-2,0 1,1 0,-1-1,1 0,0-1,1 0,-1 0,1 0,-1-1,1 0,0 0,0-1,0 0,1-1,-1 0,0 0,1 0,-1-1,0-1,1 1,-1-1,3-1,14 1</inkml:trace>
  <inkml:trace contextRef="#ctx0" brushRef="#br0" timeOffset="337.534">904 989,'-4'3,"-19"18,0 2,1 0,2 2,0 0,2 1,1 1,1 0,-8 20,23-45,0 1,0-1,0 1,0-1,1 1,-1 0,1-1,0 1,0 0,0 0,0-1,0 1,0 0,1-1,0 1,-1 0,1-1,0 1,0-1,0 1,1-1,-1 1,0-1,1 0,0 0,-1 0,1 0,0 0,0 0,0 0,0 0,1-1,-1 1,0-1,1 0,-1 0,1 0,-1 0,1 0,0 0,-1-1,4 1,117 2,-93-10,-2-1,1-1,-1-1,-1-2,1 0,-2-2,0-1,-1-1,-1-2,0 0,-1-1,-1-1,-1-2,3-4,-19 21,1-1,-2 0,1 1,0-1,-1-1,-1 1,1-1,-1 1,0-1,0 0,-1 0,0-1,0 1,-1 0,0-1,0 1,0-1,-1 1,0-1,-1 1,0 0,0-1,-1 1,1 0,-1-1,-1 1,0 0,0 1,0-1,-1 0,0 1,-1-2,0 1,-1 1,1 0,-1 0,0 0,-1 1,1-1,-1 2,0-1,0 1,-1 0,1 0,-1 1,0 0,0 1,0-1,0 1,0 1,-1 0,1 0,0 1,-1 0,1 0,-1 0,1 2,0-1,0 1,-5 1,-78 51,72-35</inkml:trace>
  <inkml:trace contextRef="#ctx0" brushRef="#br0" timeOffset="855.788">1440 1243,'54'-59,"-3"-4,-3-1,9-21,-48 71,139-182,-148 196,0 0,0 1,0-1,0 0,0 0,0 1,0-1,0 0,0 1,0-1,0 0,0 0,1 1,-1-1,0 0,0 0,0 0,0 1,1-1,-1 0,0 0,0 0,0 1,1-1,-1 0,0 0,0 0,1 0,-1 0,0 0,1 0,-1 0,0 1,1-1,-13 32,7-16,0 0,0 0,2 0,0 0,1 1,0-1,2 1,0-1,0 1,2-1,0 1,2 4,-2-16,-1 0,2 0,-1 0,0 0,1-1,0 1,0-1,0 1,1-1,0 0,-1 0,1-1,1 1,-1-1,0 0,1 0,0 0,-1-1,1 0,0 0,0 0,1 0,-1-1,0 0,0 0,1 0,-1-1,5 1,2-1,0 0,-1-1,1 0,-1-1,1 0,-1-1,0 0,0-1,0 0,0-1,-1 0,1 0,1-3,-1 1,0-2,-1 1,0-1,0-1,-1 0,0 0,-1-1,0 0,-1 0,0-1,-1 0,0 0,-1 0,0-1,-1 0,0 0,-1 0,-1-1,0 1,0-12,-5 4,-3 4</inkml:trace>
  <inkml:trace contextRef="#ctx0" brushRef="#br0" timeOffset="1257.272">2908 481,'-57'17,"1"4,1 1,0 3,2 3,-42 28,93-55,-1 0,0 0,1 0,-1 0,1 0,-1 1,1-1,0 1,-1 0,1-1,0 1,0 0,0 0,0 0,1 1,-1-1,0 0,1 1,0-1,0 1,-1-1,1 1,1 0,-1-1,0 1,1 0,-1-1,1 1,0 0,0 0,0 0,0-1,1 1,-1 0,1 0,-1 0,1-1,0 1,0-1,0 1,1-1,-1 1,0-1,1 1,0-1,0 0,-1 0,1 0,3 2,96 28,-92-32,-1 1,0 0,1 1,-1 0,0 0,0 1,0 0,0 0,0 1,-1 0,0 1,0-1,0 1,0 1,-1-1,4 5,-8-7,0 1,0 0,0 0,-1 0,1 0,-1 0,0 0,0 0,0 0,-1 1,0-1,1 0,-2 1,1-1,0 0,-1 0,0 1,0-1,0 0,0 0,-1 0,1 0,-1 0,0 0,-1-1,1 1,-3 3,-83 86,-107 39,132-100,50-31</inkml:trace>
  <inkml:trace contextRef="#ctx0" brushRef="#br0" timeOffset="1506.696">3275 510,'5'28,"1"15,-5 10,-2 0,-7 1,-1-4,1-1,1-4,2-5,2-4,2-4,5-2,3-2,4-5,1-2,-7-5,-4-4</inkml:trace>
  <inkml:trace contextRef="#ctx0" brushRef="#br0" timeOffset="1773.651">2824 904,'33'-9,"17"-4,8 1,5 2,1-2,-6 2,-3 1,-1 3,-1 3,1 1,1 2,0 0,1 0,-5 1,-5-1,-12 1</inkml:trace>
  <inkml:trace contextRef="#ctx0" brushRef="#br0" timeOffset="5637.952">4263 791,'-22'-4,"0"2,0 0,0 1,0 1,0 1,0 1,0 1,0 0,1 2,-1 1,1 1,1 0,-1 2,1 0,1 1,-1 1,2 1,0 1,-8 7,-60 83,83-99,1 0,-1 0,1 0,0 1,0 0,0-1,1 1,0 0,0 0,0-1,0 1,1 0,0 0,0 0,0 0,0 0,1 0,0 0,0 0,0-1,1 1,0 0,0-1,0 1,0 0,1-2,0 1,0-1,0 0,0 0,1-1,-1 1,1-1,0 1,-1-1,1 0,0 0,0-1,0 1,1-1,-1 0,0 0,0-1,1 1,-1-1,0 0,1 0,-1 0,0-1,1 1,3-2,104-37,-66 11,-2-3,-1-1,-1-2,-2-2,-1-1,-2-3,9-14,-46 53,1-1,-1 1,1 0,0 0,-1-1,1 1,0 0,0 0,0 0,0 0,0 0,0 0,0 0,0 1,0-1,0 0,1 1,-1-1,0 0,0 1,1 0,-1-1,0 1,1 0,-1-1,1 1,-1 0,0 0,1 0,-1 0,0 1,1-1,-1 0,0 0,1 1,-1-1,0 1,1-1,-1 1,0 0,0-1,0 1,0 0,0 0,1 0,-2 0,1 0,0 0,0 0,0 1,32 60,-30-53,0 0,1-1,0 0,1 1,0-1,0-1,1 1,0-1,0 0,0 0,1-1,0 1,1-2,-1 1,1-1,2 1,12 2</inkml:trace>
  <inkml:trace contextRef="#ctx0" brushRef="#br0" timeOffset="5988.464">4770 1017,'9'-30,"1"0,2 1,0 0,2 0,1 1,2 1,0 1,9-9,-25 33,0 0,-1 0,1 1,0-1,0 0,0 0,0 1,1-1,-1 1,0-1,1 1,-1-1,1 1,-1 0,1 0,0 0,-1 0,1 0,0 0,0 0,0 1,0-1,0 0,0 1,0 0,0-1,0 1,0 0,0 0,0 0,0 1,0-1,-1 0,1 1,0-1,0 1,0-1,0 1,0 0,0 0,-1 0,1 0,0 0,-1 1,1-1,3 8,-2-1,1 0,-1 1,0 0,-1-1,0 1,-1 0,1 0,-2 0,1 1,-1-1,-1 0,0 1,0-4,0-1,0 1,0-1,1 1,0 0,0-1,0 1,1 0,0-1,0 1,0 0,0-1,1 1,0-1,1 0,-1 0,1 0,0 0,0 0,0-1,1 1,-1-1,1 0,0 0,1 0,-1 0,1-1,-1 0,1 0,0 0,0 0,2 0,5 0,-1-1,1 0,0 0,0-1,0-1,-1 0,1-1,0 0,0 0,0-2,-1 1,1-1,-1-1,0 0,0-1,0 0,0 0,-1-1,0-1,0 0,-1 0,0-1,0 0,4-6,112-143,-113 139</inkml:trace>
  <inkml:trace contextRef="#ctx0" brushRef="#br0" timeOffset="6236.463">6182 1,'-31'81,"4"2,3 1,5 1,3 0,3 2,5-1,3 1,5 46,2-94,-1-27,0 0,0 1,-1-1,-1 0,0 0,-1 0,0 0,-1 0,-3 9,-21 7,11-20</inkml:trace>
  <inkml:trace contextRef="#ctx0" brushRef="#br0" timeOffset="6491.45">5533 453,'34'-5,"20"-1,16-5,5-1,4 3,-1 2,0-3,-3 1,-1 2,-2-3,0 0,-7 3,-10 1,-14 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4:59.5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621 421,'22'120,"-14"245,-10-228,2 373,11-448,0-73,-7-4</inkml:trace>
  <inkml:trace contextRef="#ctx0" brushRef="#br0" timeOffset="518.651">311 618,'-4'-12,"1"-1,0 0,1 1,0-1,1 0,0 0,2 0,-1 0,1 0,1 1,0-1,1 0,1 1,0-1,0 1,1 0,1 1,0-1,0 1,1 0,1 1,7-9,18-4,0 1,2 2,0 1,2 2,0 2,0 1,1 2,1 1,18-1,-28 4,0 1,0 2,0 1,1 1,0 1,-1 2,1 1,0 1,26 6,-51-7,0 1,0-1,-1 1,1 0,-1 0,1 0,-1 0,0 1,0 0,0 0,0 0,-1 0,1 1,-1-1,0 1,0 0,0 0,0 0,-1 0,1 1,-1-1,0 0,0 1,-1 0,0 0,0-1,0 1,0 0,-1 0,1 0,-1 0,0 0,-1 0,1-1,-1 1,0 0,-1 1,-8 22,-1-1,-1 0,-2 0,0-1,-2-1,-1-1,0 0,-2-1,-1-1,-1-1,-1-1,0 0,-15 8,-71 73,106-100,0 0,1 0,-1 0,0 0,0 1,1-1,-1 1,1-1,-1 1,1-1,-1 1,1 0,0 0,0 0,0-1,0 1,0 0,1 0,-1 0,0 1,1-1,0 0,-1 0,1 0,0 0,0 0,0 1,0-1,1 0,-1 0,1 0,-1 0,1 0,0 0,-1 0,1 0,0 0,0 0,1 0,-1 0,0-1,1 1,-1-1,1 1,-1-1,1 1,0 0,26 12,0-1,1-2,0 0,1-2,12 1,-21-6,-1 0,0 2,0 0,-1 1,0 1,0 1,0 1,-1 0,-1 2,0-1,-1 2,15 14,-26-20,1 1,-1 0,0 1,-1-1,0 1,-1 0,0 0,0 0,0 0,-2 1,1-1,-1 1,0-1,-1 1,0-1,0 1,-1-1,-1 1,0-1,0 0,0 1,-2 0,-3 11,-1 0,-1-1,0 0,-2 0,0-1,-1 0,-1-1,-1-1,-2 2,-28 22,-2-2,-2-2,-1-1,-2-3,-1-3,-49 22,15-23,75-41,17 1</inkml:trace>
  <inkml:trace contextRef="#ctx0" brushRef="#br0" timeOffset="1112.595">1523 1098,'-7'13,"0"1,1 0,1 0,0 0,1 0,0 1,1 0,1 0,0 0,1 0,1 0,0 0,1 0,2 10,-2-22,0-1,-1 1,1-1,0 0,0 1,1-1,-1 0,0 0,1 1,-1-1,1 0,0-1,-1 1,1 0,0 0,0-1,0 1,1-1,-1 0,0 0,0 0,1 0,-1 0,1 0,-1 0,1-1,-1 1,1-1,-1 0,1 0,-1 0,1 0,-1 0,1 0,-1-1,3 0,85-41,-47 10,-1-3,-2-1,-2-2,19-25,61-72,-118 134,1 0,-1 0,1 0,-1 1,1-1,-1 0,1 1,0-1,-1 0,1 1,0-1,-1 1,1-1,0 1,0-1,0 1,0 0,-1-1,1 1,0 0,0 0,0-1,0 1,0 0,0 0,0 0,-1 0,1 0,0 0,0 1,0-1,0 0,0 0,0 1,0-1,-1 0,1 1,0-1,0 1,-1-1,1 1,0-1,0 1,-1 0,1-1,-1 1,1 0,-1-1,1 1,-1 0,1 0,-1 0,1-1,-1 1,14 58,-10-40,-2-8,1-1,0 0,0 1,2-2,-1 1,1 0,0-1,1 0,0 0,0-1,1 1,0-1,1-1,0 1,0-2,0 1,1-1,0 0,0-1,1 0,-1 0,1-1,0 0,0-1,1 0,-1-1,1 0,-1 0,1-1,0-1,-1 0,1 0,3-1,12-8,-1-1,0-1,0-1,-1-2,0 0,-2-1,0-1,0-2,-2 0,0-1,-1-1,-1 0,-1-2,0 0,-2-1,-1 0,4-11,14-26,-3 0,-3-2,-2-2,-3 0,-3-1,-3-1,4-45,-13 73,-1 0,-2-1,-1 1,-2-1,-2 1,-2 0,-2-6,6 41,0-1,-1 0,1 1,-1-1,0 1,0-1,-1 1,1-1,0 1,-1 0,0-1,0 1,0 0,0 0,-1 1,1-1,-1 0,1 1,-1-1,0 1,0 0,0 0,0 0,-1 0,1 1,0-1,-1 1,1 0,-1 0,1 0,-1 1,0-1,1 1,-1 0,0 0,1 0,-1 0,0 1,-1-1,-4 7,-1 0,1 0,0 1,0 0,1 1,0-1,1 2,0-1,0 1,1 0,0 0,1 1,0 0,1 0,0 0,0 0,1 1,1-1,-1 7,-5 21,1 1,2 0,2 0,2 0,1 1,2-1,2 0,1 0,2-1,2 0,2 0,5 8,9 12,3-2,2-2,30 41,-3-5,-56-90,-1 0,1 0,0-1,-1 1,1 0,-1 0,1 0,-1 0,1 0,-1 0,1 0,-1 0,0 0,0 0,1 0,-1 0,0 0,0 0,0 0,0 0,0 0,0 0,-1 0,1 0,0 0,-1 0,1 0,0 0,-1 0,1 0,-1 0,1 0,-1 0,0 0,-6-1</inkml:trace>
  <inkml:trace contextRef="#ctx0" brushRef="#br0" timeOffset="1363.273">2257 534,'380'-154,"-279"121,-32 6,1 4,1 2,1 4,1 3,0 3,1 3,57 2,-119 7,0 0,0 1,0 1,0 0,0 0,0 1,-1 1,0 0,6 3,1 3</inkml:trace>
  <inkml:trace contextRef="#ctx0" brushRef="#br0" timeOffset="1665.754">0 2255,'792'-283,"663"-160,-1037 340,-103 28,42-28,-261 73,-115 36</inkml:trace>
  <inkml:trace contextRef="#ctx0" brushRef="#br0" timeOffset="1932.091">311 2368,'499'-141,"955"-246,-1121 311,316-84,-571 137,-16 5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09.3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425 400,'-99'126,"54"-73,3 2,2 2,3 2,-4 12,-60 136,101-207,0 1,1-1,-1 1,0-1,0 1,0-1,0 1,0-1,0 1,0-1,0 1,0-1,0 1,0-1,0 1,0-1,0 1,0-1,-1 1,1-1,0 1,0-1,-1 1,1-1,0 1,-1-1,1 1,0-1,-1 0,1 1,-1-1,1 0,0 1,-1-1,1 0,-1 0,1 1,-1-1,1 0,-1 0,1 0,-1 0,1 0,-1 0,1 1,-1-1,0 0,1-1,-1 1,1 0,-1 0,1 0,-1 0,1 0,-1 0,1-1,-1 1,1 0,-1 0,1-1,0 1,-1-1,40-122,-23 87,39-81,4 3,13-11,-42 75,161-244,-191 293,0 0,0 0,0 0,1 0,-1 0,0 0,0 0,1 0,-1 0,1 0,-1 0,1 0,-1 0,1 0,-1 0,1 1,0-1,-1 0,1 0,0 1,0-1,0 0,0 1,-1-1,1 1,0-1,0 1,0 0,0-1,0 1,0 0,0-1,0 1,0 0,0 0,0 0,1 0,-1 0,0 0,0 1,0-1,0 0,0 0,0 1,0-1,0 0,0 1,-1-1,1 1,0 0,0-1,0 1,0 0,-1-1,1 1,0 0,-1 0,1 0,0-1,-1 1,1 0,-1 0,1 1,-8 116,0-73,2-21,1 0,1 0,1 0,1 0,1 1,1-1,1 0,2 0,0 0,1 0,2 0,0-1,2 0,0-1,1 0,5 6,-9-22,0 0,0 0,1 0,0-1,0 0,0-1,0 0,1 0,0 0,-1-1,1 0,1 0,-1-1,0 0,1-1,-1 0,1 0,-1-1,1 0,-1 0,1-1,-1 0,0 0,1-1,-1 0,0-1,0 0,0 0,0-1,-1 0,1 0,-1-1,0 1,0-2,-1 1,0-1,0 0,2-2,9-9,-1-1,0 0,-1-1,-1-1,-1 0,-1-1,0 0,-2-1,-1 0,0-1,-2 0,0 0,-2 0,-1-1,0 0,-2 0,-1 0,-1 0,-2-22,-27-64,19 93</inkml:trace>
  <inkml:trace contextRef="#ctx0" brushRef="#br0" timeOffset="297.834">1583 203,'-43'34,"2"2,2 1,1 3,2 1,2 1,-15 26,44-60,1 0,0 0,0 0,1 1,0 0,1 0,0 0,0 0,1 0,0 6,0-12,1 0,1 1,-1-1,0 0,1 0,-1 0,1 0,0 1,0-1,0 0,1-1,-1 1,1 0,-1 0,1 0,0-1,0 1,0-1,0 0,1 1,-1-1,1 0,-1 0,1-1,0 1,0 0,0-1,0 0,0 0,0 0,1 1,7 0,0 0,0 0,-1-1,1 0,0-1,0 0,0-1,0 0,-1-1,1 0,0-1,-1 0,0-1,0 0,0 0,0-1,0 0,-1-1,0 0,0 0,-1-1,0 0,0-1,-1 0,1 0,-2-1,1 1,-1-2,-1 1,1 0,-2-1,1 0,-1 0,-1-1,0 1,0-1,0-6,-1 8,0-1,0 1,-1-1,0 1,0-1,-1 0,0 1,-1-1,0 1,-1-1,0 1,0-1,-1 1,0 0,-1 0,0 0,0 1,-1-1,0 1,-1 0,0 1,0-1,0 1,-1 0,0 1,0-1,-1 2,0-1,0 1,0 0,-5-2,-88-1,73 14</inkml:trace>
  <inkml:trace contextRef="#ctx0" brushRef="#br0" timeOffset="602.083">2232 117,'1'26,"-2"-1,-1 0,-1 0,-1 0,-1-1,-3 5,-73 273,47-142,31-148</inkml:trace>
  <inkml:trace contextRef="#ctx0" brushRef="#br0" timeOffset="851.987">1865 146,'39'-9,"16"-9,10-1,3-2,-6 3,-3-1,-2 4,-7 3,-6 4,-1 4,-4 2,-2 2,-9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12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344 21,'-10'-4,"0"0,0 1,-1 0,1 1,-1 0,0 1,1 0,-1 0,0 1,0 1,1 0,-1 0,0 1,1 0,0 1,-1 0,1 1,0 0,0 0,1 1,0 1,0 0,0 0,0 0,1 1,0 0,0 1,-3 4,6-6,0-1,0 1,0 0,1 0,-1 0,2 1,-1 0,1-1,0 1,0 0,1 1,0-1,0 0,0 1,1-1,1 1,-1-1,1 1,0-1,1 1,0 0,0-1,1 0,-1 1,2-1,-1 0,1 0,0 0,0 0,1-1,0 1,0-1,1 0,0 0,0 0,0-1,1 0,-1 0,1 0,0-1,1 1,-1-2,1 1,0-1,0 0,1 1,47 6,-30-9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17.9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44 764,'-5'33,"-6"16,-1 5,1-2,7-11,5-6,6-10,3-9</inkml:trace>
  <inkml:trace contextRef="#ctx0" brushRef="#br0" timeOffset="235.113">16 340,'0'0</inkml:trace>
  <inkml:trace contextRef="#ctx0" brushRef="#br0" timeOffset="646.716">637 1,'-12'43,"2"1,1-1,3 2,1-1,3 1,2 26,16 557,10-373,-26-252,0 1,1 0,0 0,-1 0,1-1,1 1,-1-1,0 1,1-1,0 1,0-1,0 0,0 1,0-1,1 0,-1-1,1 1,0 0,0-1,0 1,7-2</inkml:trace>
  <inkml:trace contextRef="#ctx0" brushRef="#br0" timeOffset="909.784">298 848,'34'-14,"20"-10,11-1,4-1,-5 5,-4 5,-2 0,-7 4,-2 3,-4 3,-6 3,-4 2,-4 1,-6 1</inkml:trace>
  <inkml:trace contextRef="#ctx0" brushRef="#br0" timeOffset="1828.228">1286 764,'-7'15,"-46"151,52-164,0-1,1 1,-1-1,1 1,-1 0,1-1,0 1,0 0,-1-1,1 1,0 0,1-1,-1 1,0 0,0-1,1 1,-1 0,1-1,-1 1,1-1,0 1,-1-1,1 1,0-1,0 0,0 1,0-1,1 0,-1 0,0 1,0-1,1 0,-1 0,1-1,-1 1,1 0,-1 0,1-1,-1 1,1-1,0 1,-1-1,1 0,8-4,-1-1,1 0,-1 0,0-1,-1 0,0-1,0 0,0 0,-1-1,0 0,0 0,2-4,6-6,109-144,-121 158,-2 3,-1-1,0 1,1 0,-1 0,1-1,-1 1,1 0,-1 0,1 0,0 0,0 0,-1 0,1 0,0 0,0 0,0 0,0 0,0 1,0-1,0 0,0 1,1-1,-1 1,0-1,0 1,0-1,1 1,-1 0,0 0,1 0,-1 0,0 0,0 0,1 0,-1 0,0 0,1 0,-1 1,0-1,0 1,0-1,1 1,-1-1,0 1,0-1,0 1,0 0,0 0,0 0,0 0,0-1,0 1,0 1,56 109,52 24,-69-20,-12 53,-28 86,-6-221,-1 0,-2-1,-1 0,-1 0,-2-1,-1-1,-1 0,-8 10,11-20,0-1,-1-1,0 0,-2 0,0-1,-10 7,20-19,0 0,-1-1,0 1,0-1,0 0,0-1,-1 1,1-1,-1-1,0 1,0-1,0 0,0-1,0 1,0-1,-1-1,1 0,0 0,0 0,-1-1,-6-1,9 0,0 1,0-2,1 1,-1-1,0 1,1-1,-1-1,1 1,0 0,0-1,1 0,-1 0,1 0,-1-1,1 1,1-1,-1 1,1-1,0 0,0 0,0 0,0 0,1-1,0 1,0 0,0-4,0-6,0 0,0-1,1 1,1 0,1 0,0 0,1 0,5-14,0 3,2-1,0 2,2-1,1 2,1-1,1 2,14-17,-10 16,0 0,2 2,1 0,0 1,2 1,0 1,1 1,1 2,1 0,0 2,1 1,0 1,1 1,0 2,1 1,0 1,11 0,-16 5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16.4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1 553,'0'-1,"0"1,0-1,1 0,-1 0,0 0,1 1,-1-1,1 0,-1 1,1-1,-1 0,1 1,-1-1,1 1,0-1,-1 1,1-1,0 1,0-1,-1 1,1 0,0-1,0 1,-1 0,1 0,0 0,0-1,0 1,0 0,-1 0,1 0,0 0,0 0,0 1,0-1,-1 0,1 0,0 0,0 1,0-1,-1 1,1-1,0 0,-1 1,1-1,0 1,-1-1,1 1,0 0,-1-1,1 1,-1 0,1-1,-1 1,0 0,1-1,-1 1,0 0,1 0,-1 0,0-1,0 1,0 0,0 0,0 0,0 0,0-1,0 1,15 32,-2 0,-1 0,-1 1,-2 0,0 12,5 13,97 376,-109-427,10 25,-12-33,0 1,0-1,1 1,-1-1,0 0,0 1,1-1,-1 0,0 1,1-1,-1 0,1 1,-1-1,0 0,1 0,-1 1,1-1,-1 0,1 0,-1 0,0 0,1 0,-1 0,1 1,-1-1,1 0,-1 0,1 0,-1-1,1 1,-1 0,1 0,-1 0,1 0,-1 0,0 0,1-1,-1 1,1 0,-1 0,0-1,1 1,-1 0,0-1,1 1,-1 0,0-1,1 1,-1 0,0-1,0 1,1-1,-1 1,0-1,0 1,0-1,0 1,0 0,1-1,-1 1,0-1,20-38,-2-1,-1-1,-2 0,3-19,4-10,147-496,-159 522,-3 8</inkml:trace>
  <inkml:trace contextRef="#ctx0" brushRef="#br0" timeOffset="602.131">763 920,'29'-8,"0"-1,-1-2,-1-1,0-1,0-1,0-2,-20 12,0-1,-1 1,1-1,-1-1,0 1,0-1,-1 0,1-1,-1 1,-1-1,1 0,-1 0,-1 0,1-1,-1 1,0-1,-1 0,0 0,0 0,-1 0,0 0,0 0,-1-1,0-1,-1 6,0 0,0-1,0 1,-1 0,0 0,0 0,0 0,0 0,-1 0,1 0,-1 1,0 0,0-1,0 1,-1 0,1 0,-1 1,1-1,-1 1,0 0,0 0,0 0,0 0,-1 1,1-1,0 1,-1 0,1 1,0-1,-1 1,1 0,-1 0,1 0,-1 0,1 1,-1 0,1 0,0 0,-1 1,1-1,0 1,0 0,0 0,0 0,1 1,-1-1,0 1,1 0,-2 2,-10 9,1 0,0 1,1 1,0 0,2 1,0 0,1 0,0 1,2 1,0 0,1 0,1 0,1 1,1 0,0 0,1 5,-1-14,1 0,1 0,0 1,0 0,1-1,1 1,0 0,0-1,1 1,1 0,0-1,1 1,0-1,0 0,1 0,1 0,0 0,0-1,1 0,0 0,1 0,0-1,1 0,0-1,0 1,1-1,0-1,0 0,0 0,1-1,9 5,-1-6,0 0,0-1,1 0,-1-2,1 0,0-1,-1-1,1-1,0-1,-1 0,0-1,1-1,-1-1,0-1,-1 0,5-3,18-9,-1-2,-1-2,0-2,-2 0,-1-3,12-12,7-11,-2-2,-2-2,-2-2,-3-2,-3-2,30-57,-56 89,0-2,-2 0,-1 0,-2-2,-1 1,-2-1,0-1,-3 1,0-1,-2 0,-2 0,-1 0,-4-31,4 58,0 1,0-1,-1 1,0-1,0 1,0-1,-1 1,0 0,0 0,0 0,-1 0,1 0,-1 0,0 1,-1-1,1 1,-1 0,0 0,0 0,0 1,0-1,-1 1,1 0,-1 0,0 1,0-1,0 1,0 0,0 0,0 1,-1 0,1 0,-1 0,1 0,-1 1,1 0,-1 0,1 0,-1 1,1 0,0 0,-2 1,-5 3,1 1,-1 1,1 0,1 0,-1 1,1 0,1 1,-1 0,2 1,-1 0,1 0,1 1,0 0,0 0,-3 10,-7 15,2 1,1 1,3 0,-4 21,5-18,2 1,2 0,2 0,1 0,3 0,1 1,2-1,2 0,2 0,2-1,1 0,8 17,-10-36,2 11,1-1,2 0,1 0,2-1,0-1,3-1,0 0,8 5,-26-32,1-1,0 1,0-1,0 1,0-1,0 0,0 0,1 0,-1 0,0-1,1 1,-1 0,0-1,1 0,-1 0,0 1,1-1,-1-1,1 1,-1 0,0 0,1-1,-1 0,0 1,1-1,-1 0,0 0,0 0,0 0,0-1,0 1,0-1,0 1,1-2,19-13</inkml:trace>
  <inkml:trace contextRef="#ctx0" brushRef="#br0" timeOffset="952.212">2315 666,'-13'4,"-1"0,1 1,0 1,1 0,-1 1,1 0,0 1,1 0,0 0,0 2,1-1,0 1,1 1,0 0,0 0,1 1,1-1,0 2,0-1,2 1,-1 0,2 0,-1 2,3-4,1-1,0 1,1-1,0 1,0-1,1 1,1-1,0 0,0 1,1-1,0 0,0 0,1-1,1 1,0-1,0 0,1 0,0 0,0-1,1 0,0 0,1-1,-1 0,2 0,-1 0,0-1,5 1,-5-3,0-1,0 0,0 0,1-1,-1 0,1-1,-1 0,1 0,-1-1,1 0,0 0,-1-1,1 0,-1-1,1 0,-1 0,0-1,0 0,0 0,0-1,0 0,-1 0,0-1,0 0,0 0,4-5,0 0,0 0,0-1,-1 0,-1-1,0-1,-1 1,0-1,0-1,-2 1,0-1,0 0,-1-1,-1 1,2-14,-4 16,0 0,-1 0,-1-1,0 1,0 0,-1-1,-1 1,0 0,-1 0,0 0,-1 0,0 1,0-1,-2 1,1 0,-2 1,1-1,-1 1,-1 0,0 1,0 0,-1 0,0 1,0 0,-7-4,6 6,0 1,0 1,0 0,0 0,-1 1,1 0,-1 1,0 0,0 0,0 1,-2 1,-8 3</inkml:trace>
  <inkml:trace contextRef="#ctx0" brushRef="#br0" timeOffset="1281.587">3219 695,'-31'0,"0"2,0 1,0 2,1 1,-1 1,1 1,1 2,0 1,0 1,1 2,-8 6,29-17,0 1,0-1,0 2,0-1,1 1,0 0,0 0,0 1,0-1,1 1,0 0,0 1,1 0,0-1,0 1,0 0,1 1,0-1,1 1,0-1,0 1,0 0,1 0,0 0,1 0,-1 0,2 0,-1 0,1-1,0 1,1 0,0 0,0 0,0-1,1 0,0 1,1-1,0 0,0 0,2 2,4 1,0 0,1 0,0-1,1-1,0 0,0 0,0-1,1-1,0 0,1-1,-1 0,1-1,0 0,0-1,0-1,1 0,-1-1,0-1,1 0,3-1,55-28,-54 18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13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309 763,'-159'48,"158"-48,0 0,0-1,-1 1,1 0,0 0,0 0,-1 1,1-1,0 0,0 0,0 1,0-1,-1 0,1 1,0-1,0 1,0 0,0-1,0 1,0 0,0 0,0-1,1 1,-1 0,0 0,0 0,1 0,-1 0,0 0,1 0,-1 0,1 1,0-1,-1 0,1 0,0 0,0 0,-1 1,1-1,0 0,0 0,0 0,1 1,-1-1,0 0,0 0,1 0,-1 0,0 1,1-1,-1 0,1 0,0 0,-1 0,1 0,0 0,0 0,-1 0,1-1,0 1,0 0,0 0,0-1,0 1,0 0,0-1,60 15,-56-16,0 2,1-1,-1 0,0 1,0 0,1 1,-1-1,0 1,0 0,0 0,0 0,-1 1,1-1,-1 1,1 1,-1-1,0 0,0 1,-1 0,1 0,-1 0,1 1,-1 0,-2-1,0-1,-1 1,1-1,-1 1,0 0,0-1,0 1,-1-1,1 1,-1-1,0 1,0-1,0 1,0-1,-1 0,1 0,-1 1,0-1,0 0,0-1,0 1,-1 0,1-1,-1 1,-1 0,-72 56,76-58,-155 93,133-87,1-2</inkml:trace>
  <inkml:trace contextRef="#ctx0" brushRef="#br0" timeOffset="248.834">761 537,'-10'33,"-2"17,-1 3,3-1,4-5,-4-7,1-4,2-4,2-2,2-2,1-1,2 1,0-1,0-4</inkml:trace>
  <inkml:trace contextRef="#ctx0" brushRef="#br0" timeOffset="499.987">478 904,'39'-20,"21"-10,7-1,-5 6,-7 6,-3 7,-7 5,-5 4,-5 7,-9 3</inkml:trace>
  <inkml:trace contextRef="#ctx0" brushRef="#br0" timeOffset="748.738">1296 847,'-17'1,"-1"0,1 1,-1 1,1 1,0 0,0 1,1 1,-1 0,0 2,10-5,0 1,0 0,0 0,0 0,1 1,0 0,0 0,0 0,0 1,1 0,0 0,0 0,1 1,0 0,0 0,0 0,1 0,0 0,0 1,0 6,2-12,1 0,-1 0,1 0,0 1,0-1,0 0,0 0,1 0,-1 0,0 0,1 0,0 0,-1 0,1 0,0 0,0 0,0 0,0-1,0 1,1 0,-1-1,0 1,1-1,-1 1,1-1,0 0,-1 1,1-1,0 0,0 0,0 0,0-1,0 1,0 0,0-1,0 1,0-1,0 0,0 1,1-1,85-8,104-76,-175 78,-3 5</inkml:trace>
  <inkml:trace contextRef="#ctx0" brushRef="#br0" timeOffset="982.105">1550 1017,'9'-11,"4"-5,0 0,1 1,0 1,1 0,1 1,0 0,1 2,5-3,-20 13,0 0,-1 0,1 1,0-1,-1 1,1-1,0 1,0 0,-1-1,1 1,0 0,0 0,-1 0,1 1,0-1,0 0,-1 1,1-1,0 1,-1-1,1 1,0 0,-1 0,1 0,-1 0,0 0,1 0,-1 0,0 0,1 0,-1 1,0-1,0 1,0-1,0 1,0-1,0 1,-1-1,1 1,-1 0,1-1,-1 1,1 0,-1 0,0-1,0 1,0 0,0 0,0-1,0 1,0 0,28 52,-23-51,0-1,0 0,1 0,-1 0,1 0,-1-1,1 0,-1 0,1 0,-1-1,1 0,0 0,-1-1,1 1,0-1,-1 0,1-1,-1 1,1-1,-1 0,0-1,0 1,0-1,0 0,110-85,-74 38,-35 33</inkml:trace>
  <inkml:trace contextRef="#ctx0" brushRef="#br0" timeOffset="1268.06">2538 0,'-27'405,"27"-65,24-178,-21-138</inkml:trace>
  <inkml:trace contextRef="#ctx0" brushRef="#br0" timeOffset="1516.11">2200 564,'38'-9,"23"-4,10 1,3-3,-7 2,-9 3,-16 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13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216 74,'-35'34,"1"1,2 2,1 1,2 2,-3 9,30-48,0 1,0 0,0 0,0 1,0-1,1 0,0 1,-1-1,1 1,0-1,0 1,0-1,0 1,1 0,-1 0,1-1,-1 1,1 0,0 0,0-1,1 1,-1 0,0 0,1-1,0 1,-1 0,1-1,0 1,1 0,-1-1,0 0,1 1,-1-1,1 0,0 1,0-1,-1 0,1 0,1-1,-1 1,0 0,0-1,1 1,-1-1,1 0,1 1,8-2,-1-1,1 0,-1-1,1 0,-1 0,0-1,0-1,-1 0,1-1,-1 0,0 0,0-1,0 0,-1-1,0 0,0 0,-1-1,0 0,0-1,-1 0,4-5,1-3,-1 0,0-1,-1 0,-2-1,1 0,-2 0,-1-1,0 0,-1 0,-2 0,0 0,-2 17,-1 0,1 0,-1 1,0-1,0 0,0 0,0 1,-1-1,1 0,-1 1,0-1,0 0,0 1,0-1,0 1,0-1,-1 1,1 0,-1 0,1-1,-1 1,0 0,0 0,0 1,0-1,-1 0,1 1,0-1,-1 1,-14-2</inkml:trace>
  <inkml:trace contextRef="#ctx0" brushRef="#br0" timeOffset="400.515">583 412,'101'-263,"-101"262,0 1,0-1,0 1,0-1,0 1,0 0,0-1,1 1,-1-1,0 1,0-1,0 1,1 0,-1-1,0 1,1-1,-1 1,0 0,1 0,-1-1,0 1,1 0,-1-1,1 1,-1 0,0 0,1 0,-1-1,1 1,-1 0,1 0,-1 0,1 0,-1 0,1 0,-1 0,1 0,-1 0,0 0,1 0,-1 0,1 1,-1-1,1 0,-1 0,1 0,-1 0,0 1,1-1,-1 0,0 1,1-1,-1 0,0 1,1-1,-1 0,0 1,1-1,-1 0,0 1,0-1,0 1,1-1,-1 1,0-1,0 0,0 1,0 0,17 42,-13-29,-2-10,-1 0,1 0,-1-1,1 1,0-1,1 1,-1-1,0 0,1 0,0 0,0 0,0 0,0-1,0 1,0-1,1 0,-1 0,1 0,-1 0,1-1,0 0,0 1,0-1,0-1,0 1,0 0,0-1,0 0,0 0,0 0,0-1,0 1,0-1,-1 0,1 0,0 0,3-2,4-4,0-1,0-1,0 0,-1 0,-1-1,0 0,0-1,-1 0,0 0,-1-1,0 0,-1 0,-1-1,0 0,0 1,1-10,2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20.8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39,'27'47,"-2"1,-3 1,-1 1,-3 0,-2 2,-2 0,-3 1,-2 0,1 28,-12-35,0-36,2 1,-1-1,1 1,0-1,1 0,1 1,-1-1,2 0,-1 0,2 3,-3-13,0 0,-1 1,1-1,0 0,-1 0,1 0,0 1,0-1,-1 0,1 0,0 0,-1 0,1 0,0 0,0 0,-1-1,1 1,0 0,-1 0,1 0,0-1,-1 1,1 0,0-1,-1 1,1-1,-1 1,1-1,-1 1,1-1,-1 1,1-1,-1 1,1-1,-1 0,0 1,1-1,-1 0,0 1,1-1,-1 0,0 1,0-1,0 0,0 1,0-1,0 0,0 0,1 0,256-494,-240 467,2 1,1 0,2 2,0 0,1 2,2 1,7-6,-15 16,-4 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21.3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5 520,'0'-1,"-1"0,0-1,1 1,-1 0,1-1,-1 1,1-1,0 1,0-1,-1 1,1 0,0-1,0 1,1-1,-1 1,0-1,0 1,1-1,-1 1,1 0,-1-1,1 1,-1 0,1-1,0 1,0 0,0 0,0 0,0 0,0 0,0 0,0 0,0 0,0 0,0 0,1 0,-1 1,0-1,1 1,-1-1,0 1,1-1,-1 1,1 0,-1-1,1 1,0 0,78-8,-75 8,364 2,-360-2,1-1,-1 0,0-1,0 0,0 0,0-1,0 0,-1 0,1-1,2-2,-10 5,0-1,-1 0,1 0,-1 0,1 0,-1 0,0 1,0-1,0 0,0 0,0 0,0 0,0 0,-1 0,1 0,-1 1,1-1,-1 0,0 0,0 1,0-1,0 0,0 1,0-1,0 1,0-1,-1 1,1 0,0-1,-1 1,1 0,-1 0,-4-6,-8-15,0-1,1 0,1-1,1-1,1 0,2 0,0-1,2 0,1 0,1-1,1 1,1-13,0 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22.3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113 0,'-16'52,"1"-1,4 2,1 0,-1 40,8-70,-28 424,15 327,17-596,10-102,-5-59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22.6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460 0,'-33'29,"-22"24,-9 12,4 1,9-7,8-9,11-7,6-7,8-4,3-4,2 0,0-7,2 0,-2-5,1-5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22.9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1,'33'0,"17"5,8 6,0 6,0 6,-1 2,-1 3,1 1,-1 1,-4 4,-2 1,0-4,2-4,0-1,-2-6,-6 0,-10-4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42.0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119 56,'0'-2,"0"-1,0 1,-1-1,1 1,-1 0,1-1,-1 1,0 0,0-1,0 1,0 0,-1 0,1 0,-1 0,1 0,-1 0,0 0,1 1,-1-1,0 1,0-1,0 1,0 0,-1-1,1 1,0 0,0 1,-1-1,1 0,0 1,-1-1,1 1,-1-1,1 1,-1 0,1 0,-1 1,1-1,-1 0,1 1,0-1,-1 1,1 0,0 0,-1 0,1 0,0 0,0 0,0 1,0-1,0 1,-3 8,1 1,0-1,1 1,0 0,1 0,0 0,1 0,0 1,0-1,1 0,1 0,0 1,1 3,56 305,-5-49,-34-105,-4 151,-17 73,2-386,-1-1,1-1,-1 0,1 0,-1 1,1-1,0 0,0 1,0-1,0 0,0 1,1-1,-1 0,1 0,-1 1,1-1,0 0,0 0,0 0,0 0,0 0,0 0,1 0,-1 0,1 0,-1-1,1 1,0 0,-1-1,1 0,1 1,8-8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5:42.7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565 1,'-2'15,"-1"-1,-1 1,0-1,-1 1,-1-1,0-1,-1 1,0-1,-1 0,0-1,-1 1,-1-2,0 0,-8 7,-13 20,-228 280,130-197,127-122,7-6</inkml:trace>
  <inkml:trace contextRef="#ctx0" brushRef="#br0" timeOffset="315.914">1 282,'45'38,"51"17,-73-45,-1 2,-1 0,0 1,-1 2,0 0,-1 1,-1 0,6 8,108 163,-52-110,-61-67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82,'-3'-4,"-1"0,0 1,0 0,-1 0,1 0,0 1,-1 0,0-1,1 1,-1 1,0-1,0 1,0 0,0 0,0 0,0 1,0 0,-1 0,1 0,0 1,0-1,0 1,0 0,0 1,0-1,0 1,1 0,-1 0,1 1,-1-1,1 1,0 0,0 0,0 0,-1 2,-22 16,1 1,1 1,1 1,2 1,0 2,0 2,18-25,0 0,1 1,0 0,-1 0,2 0,-1 0,0 1,1-1,0 1,1-1,-1 1,1 0,0 0,0 0,1-1,-1 1,2 0,-1 0,0 0,1 0,0 0,1-1,-1 1,1 0,0-1,0 0,1 1,0-1,0 0,0 0,0 0,1-1,0 1,0-1,0 0,0 0,1 0,0 0,-1-1,1 0,1 0,-1 0,3 0,13 2,0-2,0 0,1-1,-1-1,1-1,-1-1,1-1,-1-1,0-1,0 0,0-2,0-1,18-8,-9 2,-5 0</inkml:trace>
  <inkml:trace contextRef="#ctx0" brushRef="#br0" timeOffset="349.009">597 335,'4'10,"1"-1,0 0,0 0,1-1,0 0,0 0,1 0,0 0,0-1,1-1,0 1,0-1,0 0,1-1,0 0,0-1,0 1,1-2,-1 1,1-1,0-1,0 0,0 0,0-1,1 0,-1-1,0 0,0-1,0 0,8-2,5-9,1-2,-2 0,0-1,-1-2,0 0,-1-1,8-11,-16 17,0-1,-1-1,-1 0,0 0,0-1,-2 0,0-1,0 0,-2 0,0-1,-1 0,0 0,-1 0,-1-2,-3 15,0 0,0 0,0 1,0-1,-1 0,0 0,0 0,0 0,0 0,0 0,-1 1,1-1,-1 1,0-1,-1 1,1 0,0-1,-1 1,0 0,1 1,-1-1,0 0,-1 1,1 0,0 0,-1 0,1 0,-1 0,0 1,1-1,-1 1,0 0,-6-2,0 1,-1 0,1 1,0 0,-1 0,1 1,0 1,-1 0,1 0,0 1,0 0,0 1,-11 4,2 1,-1 0,1 2,0 0,1 2,0 0,1 0,0 2,1 0,1 1,0 1,1 0,0 1,2 0,0 1,1 0,1 2,2-6,1 0,1 0,1 1,0-1,1 1,0 1,1-1,1 0,0 1,2-1,-1 1,2 0,0-1,1 1,0-1,2 0,0 1,0-2,1 1,1 0,0-1,1 0,6 8,-2-7,0-1,1 0,1-1,0 0,1-1,0 0,0-1,2-1,-1 0,1-1,1-1,-1 0,12 3,18 4,0-2,1-2,0-2,30 1,4-8,-54-7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37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611 170,'-5'-7,"0"1,0-1,-1 1,1 0,-1 1,-1 0,1 0,-1 0,0 0,0 1,0 1,0-1,-1 1,1 0,-1 1,-5-2,-2 4,0-1,0 2,0 0,0 1,0 0,0 2,0-1,0 2,1 0,0 0,-3 4,-9 0,-18 7,0 1,2 2,0 3,1 1,-7 7,46-28,-1 0,1 0,0 0,0 1,0-1,0 0,1 1,-1 0,0-1,1 1,0 0,0 0,0-1,0 1,0 0,1 0,-1 0,1 0,0 0,0 1,0-1,0 0,0 0,1 0,-1 0,1 0,0 0,0-1,0 1,0 0,0 0,1 0,-1-1,1 1,0-1,0 1,0-1,0 0,0 0,0 0,1 0,-1 0,1 0,-1-1,1 1,0-1,0 0,0 0,1 1,247 95,-241-92,-1 0,1 1,-1 0,-1 0,1 1,-1 0,0 0,-1 1,0 0,0 1,-1 0,0 0,5 9,-8-13,-1 0,1 0,-1 0,0 0,-1 1,1-1,-1 1,0-1,0 1,-1 0,1-1,-1 1,-1-1,1 1,-1 0,0-1,0 1,-1-1,1 0,-1 1,0-1,-1 0,1 0,-1 0,0 0,0-1,-2 2,-13 10,0-1,-1-1,0-1,-1 0,-1-2,0 0,0-2,-1 0,0-1,-1-1,0-1,-4-1,-4 4,-44 6,76-15,-1 0,0 0,0-1,0 1,0 0,0 0,0-1,0 1,0 0,0 0,0-1,0 1,0 0,0 0,0-1,0 1,0 0,0 0,0-1,0 1,0 0,0 0,0-1,0 1,0 0,-1 0,1 0,0-1,0 1,0 0,0 0,-1 0,1-1,0 1,0 0,-1 0,1 0,0 0,0 0,0 0,-1-1,1 1,0 0,0 0,-1 0,1 0,0 0,0 0,-1 0,25-11,86-30,-84 31</inkml:trace>
  <inkml:trace contextRef="#ctx0" brushRef="#br0" timeOffset="259.88">950 650,'-10'28,"-3"20,-3 6,-1-1,0-5,1-6,4-5,9-9,5-9</inkml:trace>
  <inkml:trace contextRef="#ctx0" brushRef="#br0" timeOffset="494.87">978 0,'0'0</inkml:trace>
  <inkml:trace contextRef="#ctx0" brushRef="#br0" timeOffset="745.885">1204 791,'159'-276,"-41"101,-116 171,26-29,-27 32,-1 1,1-1,-1 1,1 0,0-1,-1 1,1-1,-1 1,1 0,0 0,-1-1,1 1,-1 0,1 0,0 0,-1-1,1 1,0 0,0 0,-1 0,1 0,0 0,-1 1,1-1,0 0,-1 0,1 0,0 0,-1 1,1-1,-1 0,1 1,0-1,-1 1,1-1,-1 0,1 1,-1-1,1 1,-1-1,0 1,1 0,-1-1,1 1,-1-1,0 1,0 0,1-1,-1 1,0 0,0-1,0 1,0 0,0-1,0 1,0 0,8 149,-11-99,3-38,0 0,1 1,1-1,0 0,0 0,1 0,1 0,0 0,4 7,-6-16,1 1,0 0,-1-1,1 0,1 0,-1 0,1 0,-1 0,1-1,0 0,0 1,1-2,-1 1,0 0,1-1,0 0,0 0,0 0,0-1,0 1,0-1,0 0,0-1,0 1,5-1,1-2,0-1,0 0,-1-1,1 0,-1 0,0-1,0-1,-1 1,0-2,0 1,0-1,-1-1,0 1,0-1,0-1,-1 1,-1-2,0 1,0 0,-1-1,0 0,0 0,-1-1,1-6,34-45,-23 47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8 354,'0'-1,"-1"1,0-1,1 0,-1 1,0-1,1 0,-1 0,1 0,-1 1,1-1,0 0,-1 0,1 0,0 0,0 0,-1 0,1 0,0 0,0 0,0 0,0 0,0 1,1-1,-1 0,0 0,0 0,0 0,1 0,-1 0,1 0,-1 0,0 1,1-1,-1 0,1 0,0 0,-1 1,1-1,0 0,-1 1,1-1,0 1,0-1,0 1,-1-1,1 1,0 0,0-1,0 1,46-17,256 15,-68 2,-210-3,-30-12,-190-127,82 53,97 55,18 21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3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1,'-110'92,"-193"178,129-158,173-112,0 0,0 1,0-1,0 1,1-1,-1 1,0 0,0-1,1 1,-1 0,0 0,1-1,-1 1,1 0,-1 0,1 0,-1 0,1 0,0 0,-1-1,1 1,0 0,0 0,0 0,0 0,0 0,0 0,0 0,0 0,0 0,0 0,0 0,1 0,-1 0,0 0,1 0,-1 0,1 0,-1 0,1-1,-1 1,1 0,-1 0,1-1,0 1,0 0,-1-1,1 1,0-1,0 1,0-1,0 1,-1-1,1 1,0-1,0 0,0 1,0-1,0 0,1 0,61 16,230-2,-261-7,1-2,-1-1,1-2,0-1,29-3,-59 2,-1 0,1-1,0 1,0-1,-1 0,1 0,0 0,-1 0,1 0,-1 0,0-1,1 1,-1-1,0 0,0 0,0 1,0-1,0-1,0 1,0 0,-1 0,1-1,-1 1,0-1,0 1,0-1,0 1,0-1,0 0,-1 0,1 1,-1-1,0 0,0 0,0 1,0-1,0 0,-1 0,1 0,-1 1,0-2,-37-112,6 56,-2 1,-2 2,-4 1,-16-16,45 58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767 134,'-8'-8,"0"-1,-1 2,0-1,0 1,-1 1,0 0,0 0,-1 1,0 0,0 1,0 0,0 0,0 1,-1 1,1 0,-1 1,-11 0,-8-1,-1 1,0 2,1 1,-1 1,1 2,0 1,0 2,0 1,1 1,1 1,-10 7,26-12,1 0,0 1,1 0,-1 1,2 1,-1 0,1 0,0 1,1 0,0 0,1 1,0 1,1-1,0 1,1 0,0 1,0 3,0 6,0 1,2-1,1 1,1 0,1 0,1 0,1 1,1 2,-1-20,0-1,0 1,0-1,1 1,0-1,0 1,1-1,0 0,0 0,0 0,0 0,1-1,-1 1,1-1,0 0,1 0,-1 0,1-1,0 1,0-1,0 0,0-1,0 1,0-1,1 0,-1 0,1-1,0 0,-1 0,1 0,0-1,0 1,0-1,-1-1,1 1,0-1,0 0,-1 0,5-2,12-6,0 0,-1-2,-1 0,0-1,0-2,-1 0,-1 0,0-2,-1 0,-1-1,-1-1,4-6,82-121,-101 144,0 0,0 0,0 0,0 0,1 0,-1 1,0-1,1 0,-1 0,0 0,1 0,-1 1,1-1,0 0,-1 0,1 1,0-1,-1 0,1 1,0-1,0 1,-1-1,1 1,0-1,0 1,0 0,0-1,0 1,0 0,-1 0,1-1,0 1,0 0,0 0,0 0,0 0,0 0,0 1,0-1,0 0,0 0,0 1,0-1,-1 0,1 1,0-1,0 1,0-1,-1 1,1-1,0 1,0 0,-1-1,1 1,-1 0,1-1,0 1,-1 0,1 0,-1 0,0 0,1 0,25 78,-23-67,-1 0,2 0,0 0,0 0,1 0,1-1,-1 0,2 0,0-1,0 1,1-2,0 1,1-1,-1 0,2-1,9 7,84 27,-90-39</inkml:trace>
  <inkml:trace contextRef="#ctx0" brushRef="#br0" timeOffset="1567.87">1530 21,'368'0,"-205"-21,-150 25,-7 1</inkml:trace>
  <inkml:trace contextRef="#ctx0" brushRef="#br0" timeOffset="1849.359">1558 332,'5'0,"6"0,6 0,5 0,4 0,2 0,1 4,0 2,1 0,-1-1,0-1,0-2,-1-1,0-1,1 0,-1 0,0 0,-5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9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0 117,'38'45,"77"165,-35-22,-59-129,-21-58,1-1,-1 0,0 1,0-1,0 1,1-1,-1 0,0 1,0-1,1 0,-1 1,0-1,1 0,-1 0,0 1,1-1,-1 0,0 0,1 1,-1-1,1 0,-1 0,1 0,-1 0,0 0,1 0,-1 0,1 0,-1 0,1 0,-1 0,0 0,1 0,-1 0,1 0,-1 0,1 0,-1 0,0-1,1 1,-1 0,0 0,1 0,-1-1,1 1,-1 0,0-1,0 1,1 0,-1-1,0 1,0 0,1-1,-1 1,0 0,0-1,0 1,1-1,-1 1,0-1,0 1,0 0,0-1,0 1,16-36,-13 30,224-539,-220 527,-1 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50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1 211,'39'-17,"90"-6,-87 16,0 2,1 2,0 1,26 4,91-4,-159 2,0 1,0-1,0 0,0 0,0 1,0-1,0 0,0 0,0 0,1 0,-1 0,0 0,0-1,0 1,0 0,0 0,0-1,0 1,0-1,0 1,0-1,0 1,0-1,0 0,0 1,-1-1,1 0,0 0,0 1,-1-1,1 0,-1 0,1 0,0 0,-1 0,0 0,1 0,-1 0,0 0,1 0,-1 0,0 0,0-1,0 1,0 0,0 0,0 0,0 0,0 0,-1 0,1 0,0 0,-1 0,1 0,0 0,-1 0,1 0,-1 0,0 0,1 0,-1 0,0 0,0 1,1-1,-1 0,0 0,0 1,0-1,0 1,-1-1,-112-87,84 70,19 17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51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1 201,'69'-26,"2"4,1 2,1 4,0 3,0 3,2 4,-1 2,43 6,133-11,155-29,-376 34,346-30,-351 34</inkml:trace>
  <inkml:trace contextRef="#ctx0" brushRef="#br0" timeOffset="646.776">791 257,'-141'120,"-89"102,114-116,115-105,0 0,0-1,0 1,0 0,0 0,0 0,0 0,1 0,-1 0,0 0,1 0,-1 0,0 0,1 1,-1-1,1 0,0 0,-1 0,1 1,0-1,0 0,0 1,0-1,0 0,0 0,0 1,0-1,1 0,-1 0,0 1,1-1,-1 0,1 0,-1 0,1 0,0 1,-1-1,1 0,0 0,0 0,0 0,0-1,0 1,0 0,0 0,0-1,0 1,0 0,0-1,0 1,1-1,-1 1,0-1,0 0,1 0,-1 1,77 7,146-38,-152 19,-39 5,1 0,0 3,0 1,0 1,0 2,14 2,-82-28,18 12,0-1,2-1,-1 0,2-1,0 0,1-1,1-1,0 0,1 0,1-1,1 0,1-1,1 1,0-1,-1-15,-16-77,20 88</inkml:trace>
  <inkml:trace contextRef="#ctx0" brushRef="#br0" timeOffset="1217.109">1299 144,'-3'36,"-2"0,-1-1,-1 0,-2 0,-2 0,-4 8,-38 98,44-115,7-24,0 1,0-1,0 1,0 0,1-1,-1 1,1 0,0 0,0 0,0 1,0-1,0 0,1 0,-1 0,1 1,0-1,0 0,0 0,1 1,-1-1,1 0,0 0,0 0,0 0,0 0,0 0,1 0,-1 0,1 0,0 0,0-1,0 1,0-1,0 0,0 1,3 1,6-2,-1 0,1 0,-1-1,1 0,-1-1,1 0,0-1,-1 0,1-1,-1 0,1 0,-1-1,2-2,61-9,-44 7,-24 0</inkml:trace>
  <inkml:trace contextRef="#ctx0" brushRef="#br0" timeOffset="1463.143">1045 426,'33'-5,"17"-1,4 0,-3 1,-4 2,-6 0,-1 2,-1 1,-4-5,-2-1,-2 0,-6 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82,'-3'-4,"-1"0,0 1,0 0,-1 0,1 0,0 1,-1 0,0-1,1 1,-1 1,0-1,0 1,0 0,0 0,0 0,0 1,0 0,-1 0,1 0,0 1,0-1,0 1,0 0,0 1,0-1,0 1,1 0,-1 0,1 1,-1-1,1 1,0 0,0 0,0 0,-1 2,-22 16,1 1,1 1,1 1,2 1,0 2,0 2,18-25,0 0,1 1,0 0,-1 0,2 0,-1 0,0 1,1-1,0 1,1-1,-1 1,1 0,0 0,0 0,1-1,-1 1,2 0,-1 0,0 0,1 0,0 0,1-1,-1 1,1 0,0-1,0 0,1 1,0-1,0 0,0 0,0 0,1-1,0 1,0-1,0 0,0 0,1 0,0 0,-1-1,1 0,1 0,-1 0,3 0,13 2,0-2,0 0,1-1,-1-1,1-1,-1-1,1-1,-1-1,0-1,0 0,0-2,0-1,18-8,-9 2,-5 0</inkml:trace>
  <inkml:trace contextRef="#ctx0" brushRef="#br0" timeOffset="349.009">597 335,'4'10,"1"-1,0 0,0 0,1-1,0 0,0 0,1 0,0 0,0-1,1-1,0 1,0-1,0 0,1-1,0 0,0-1,0 1,1-2,-1 1,1-1,0-1,0 0,0 0,0-1,1 0,-1-1,0 0,0-1,0 0,8-2,5-9,1-2,-2 0,0-1,-1-2,0 0,-1-1,8-11,-16 17,0-1,-1-1,-1 0,0 0,0-1,-2 0,0-1,0 0,-2 0,0-1,-1 0,0 0,-1 0,-1-2,-3 15,0 0,0 0,0 1,0-1,-1 0,0 0,0 0,0 0,0 0,0 0,-1 1,1-1,-1 1,0-1,-1 1,1 0,0-1,-1 1,0 0,1 1,-1-1,0 0,-1 1,1 0,0 0,-1 0,1 0,-1 0,0 1,1-1,-1 1,0 0,-6-2,0 1,-1 0,1 1,0 0,-1 0,1 1,0 1,-1 0,1 0,0 1,0 0,0 1,-11 4,2 1,-1 0,1 2,0 0,1 2,0 0,1 0,0 2,1 0,1 1,0 1,1 0,0 1,2 0,0 1,1 0,1 2,2-6,1 0,1 0,1 1,0-1,1 1,0 1,1-1,1 0,0 1,2-1,-1 1,2 0,0-1,1 1,0-1,2 0,0 1,0-2,1 1,1 0,0-1,1 0,6 8,-2-7,0-1,1 0,1-1,0 0,1-1,0 0,0-1,2-1,-1 0,1-1,1-1,-1 0,12 3,18 4,0-2,1-2,0-2,30 1,4-8,-54-7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37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611 170,'-5'-7,"0"1,0-1,-1 1,1 0,-1 1,-1 0,1 0,-1 0,0 0,0 1,0 1,0-1,-1 1,1 0,-1 1,-5-2,-2 4,0-1,0 2,0 0,0 1,0 0,0 2,0-1,0 2,1 0,0 0,-3 4,-9 0,-18 7,0 1,2 2,0 3,1 1,-7 7,46-28,-1 0,1 0,0 0,0 1,0-1,0 0,1 1,-1 0,0-1,1 1,0 0,0 0,0-1,0 1,0 0,1 0,-1 0,1 0,0 0,0 1,0-1,0 0,0 0,1 0,-1 0,1 0,0 0,0-1,0 1,0 0,0 0,1 0,-1-1,1 1,0-1,0 1,0-1,0 0,0 0,0 0,1 0,-1 0,1 0,-1-1,1 1,0-1,0 0,0 0,1 1,247 95,-241-92,-1 0,1 1,-1 0,-1 0,1 1,-1 0,0 0,-1 1,0 0,0 1,-1 0,0 0,5 9,-8-13,-1 0,1 0,-1 0,0 0,-1 1,1-1,-1 1,0-1,0 1,-1 0,1-1,-1 1,-1-1,1 1,-1 0,0-1,0 1,-1-1,1 0,-1 1,0-1,-1 0,1 0,-1 0,0 0,0-1,-2 2,-13 10,0-1,-1-1,0-1,-1 0,-1-2,0 0,0-2,-1 0,0-1,-1-1,0-1,-4-1,-4 4,-44 6,76-15,-1 0,0 0,0-1,0 1,0 0,0 0,0-1,0 1,0 0,0 0,0-1,0 1,0 0,0 0,0-1,0 1,0 0,0 0,0-1,0 1,0 0,0 0,0-1,0 1,0 0,-1 0,1 0,0-1,0 1,0 0,0 0,-1 0,1-1,0 1,0 0,-1 0,1 0,0 0,0 0,0 0,-1-1,1 1,0 0,0 0,-1 0,1 0,0 0,0 0,-1 0,25-11,86-30,-84 31</inkml:trace>
  <inkml:trace contextRef="#ctx0" brushRef="#br0" timeOffset="259.88">950 650,'-10'28,"-3"20,-3 6,-1-1,0-5,1-6,4-5,9-9,5-9</inkml:trace>
  <inkml:trace contextRef="#ctx0" brushRef="#br0" timeOffset="494.87">978 0,'0'0</inkml:trace>
  <inkml:trace contextRef="#ctx0" brushRef="#br0" timeOffset="745.885">1204 791,'159'-276,"-41"101,-116 171,26-29,-27 32,-1 1,1-1,-1 1,1 0,0-1,-1 1,1-1,-1 1,1 0,0 0,-1-1,1 1,-1 0,1 0,0 0,-1-1,1 1,0 0,0 0,-1 0,1 0,0 0,-1 1,1-1,0 0,-1 0,1 0,0 0,-1 1,1-1,-1 0,1 1,0-1,-1 1,1-1,-1 0,1 1,-1-1,1 1,-1-1,0 1,1 0,-1-1,1 1,-1-1,0 1,0 0,1-1,-1 1,0 0,0-1,0 1,0 0,0-1,0 1,0 0,8 149,-11-99,3-38,0 0,1 1,1-1,0 0,0 0,1 0,1 0,0 0,4 7,-6-16,1 1,0 0,-1-1,1 0,1 0,-1 0,1 0,-1 0,1-1,0 0,0 1,1-2,-1 1,0 0,1-1,0 0,0 0,0 0,0-1,0 1,0-1,0 0,0-1,0 1,5-1,1-2,0-1,0 0,-1-1,1 0,-1 0,0-1,0-1,-1 1,0-2,0 1,0-1,-1-1,0 1,0-1,0-1,-1 1,-1-2,0 1,0 0,-1-1,0 0,0 0,-1-1,1-6,34-45,-23 47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8 354,'0'-1,"-1"1,0-1,1 0,-1 1,0-1,1 0,-1 0,1 0,-1 1,1-1,0 0,-1 0,1 0,0 0,0 0,-1 0,1 0,0 0,0 0,0 0,0 0,0 1,1-1,-1 0,0 0,0 0,0 0,1 0,-1 0,1 0,-1 0,0 1,1-1,-1 0,1 0,0 0,-1 1,1-1,0 0,-1 1,1-1,0 1,0-1,0 1,-1-1,1 1,0 0,0-1,0 1,46-17,256 15,-68 2,-210-3,-30-12,-190-127,82 53,97 55,18 21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3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1,'-110'92,"-193"178,129-158,173-112,0 0,0 1,0-1,0 1,1-1,-1 1,0 0,0-1,1 1,-1 0,0 0,1-1,-1 1,1 0,-1 0,1 0,-1 0,1 0,0 0,-1-1,1 1,0 0,0 0,0 0,0 0,0 0,0 0,0 0,0 0,0 0,0 0,0 0,1 0,-1 0,0 0,1 0,-1 0,1 0,-1 0,1-1,-1 1,1 0,-1 0,1-1,0 1,0 0,-1-1,1 1,0-1,0 1,0-1,0 1,-1-1,1 1,0-1,0 0,0 1,0-1,0 0,1 0,61 16,230-2,-261-7,1-2,-1-1,1-2,0-1,29-3,-59 2,-1 0,1-1,0 1,0-1,-1 0,1 0,0 0,-1 0,1 0,-1 0,0-1,1 1,-1-1,0 0,0 0,0 1,0-1,0-1,0 1,0 0,-1 0,1-1,-1 1,0-1,0 1,0-1,0 1,0-1,0 0,-1 0,1 1,-1-1,0 0,0 0,0 1,0-1,0 0,-1 0,1 0,-1 1,0-2,-37-112,6 56,-2 1,-2 2,-4 1,-16-16,45 58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767 134,'-8'-8,"0"-1,-1 2,0-1,0 1,-1 1,0 0,0 0,-1 1,0 0,0 1,0 0,0 0,0 1,-1 1,1 0,-1 1,-11 0,-8-1,-1 1,0 2,1 1,-1 1,1 2,0 1,0 2,0 1,1 1,1 1,-10 7,26-12,1 0,0 1,1 0,-1 1,2 1,-1 0,1 0,0 1,1 0,0 0,1 1,0 1,1-1,0 1,1 0,0 1,0 3,0 6,0 1,2-1,1 1,1 0,1 0,1 0,1 1,1 2,-1-20,0-1,0 1,0-1,1 1,0-1,0 1,1-1,0 0,0 0,0 0,0 0,1-1,-1 1,1-1,0 0,1 0,-1 0,1-1,0 1,0-1,0 0,0-1,0 1,0-1,1 0,-1 0,1-1,0 0,-1 0,1 0,0-1,0 1,0-1,-1-1,1 1,0-1,0 0,-1 0,5-2,12-6,0 0,-1-2,-1 0,0-1,0-2,-1 0,-1 0,0-2,-1 0,-1-1,-1-1,4-6,82-121,-101 144,0 0,0 0,0 0,0 0,1 0,-1 1,0-1,1 0,-1 0,0 0,1 0,-1 1,1-1,0 0,-1 0,1 1,0-1,-1 0,1 1,0-1,0 1,-1-1,1 1,0-1,0 1,0 0,0-1,0 1,0 0,-1 0,1-1,0 1,0 0,0 0,0 0,0 0,0 0,0 1,0-1,0 0,0 0,0 1,0-1,-1 0,1 1,0-1,0 1,0-1,-1 1,1-1,0 1,0 0,-1-1,1 1,-1 0,1-1,0 1,-1 0,1 0,-1 0,0 0,1 0,25 78,-23-67,-1 0,2 0,0 0,0 0,1 0,1-1,-1 0,2 0,0-1,0 1,1-2,0 1,1-1,-1 0,2-1,9 7,84 27,-90-39</inkml:trace>
  <inkml:trace contextRef="#ctx0" brushRef="#br0" timeOffset="1567.87">1530 21,'368'0,"-205"-21,-150 25,-7 1</inkml:trace>
  <inkml:trace contextRef="#ctx0" brushRef="#br0" timeOffset="1849.359">1558 332,'5'0,"6"0,6 0,5 0,4 0,2 0,1 4,0 2,1 0,-1-1,0-1,0-2,-1-1,0-1,1 0,-1 0,0 0,-5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9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0 117,'38'45,"77"165,-35-22,-59-129,-21-58,1-1,-1 0,0 1,0-1,0 1,1-1,-1 0,0 1,0-1,1 0,-1 1,0-1,1 0,-1 0,0 1,1-1,-1 0,0 0,1 1,-1-1,1 0,-1 0,1 0,-1 0,0 0,1 0,-1 0,1 0,-1 0,1 0,-1 0,0 0,1 0,-1 0,1 0,-1 0,1 0,-1 0,0-1,1 1,-1 0,0 0,1 0,-1-1,1 1,-1 0,0-1,0 1,1 0,-1-1,0 1,0 0,1-1,-1 1,0 0,0-1,0 1,1-1,-1 1,0-1,0 1,0 0,0-1,0 1,16-36,-13 30,224-539,-220 527,-1 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50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1 211,'39'-17,"90"-6,-87 16,0 2,1 2,0 1,26 4,91-4,-159 2,0 1,0-1,0 0,0 0,0 1,0-1,0 0,0 0,0 0,1 0,-1 0,0 0,0-1,0 1,0 0,0 0,0-1,0 1,0-1,0 1,0-1,0 1,0-1,0 0,0 1,-1-1,1 0,0 0,0 1,-1-1,1 0,-1 0,1 0,0 0,-1 0,0 0,1 0,-1 0,0 0,1 0,-1 0,0 0,0-1,0 1,0 0,0 0,0 0,0 0,0 0,-1 0,1 0,0 0,-1 0,1 0,0 0,-1 0,1 0,-1 0,0 0,1 0,-1 0,0 0,0 1,1-1,-1 0,0 0,0 1,0-1,0 1,-1-1,-112-87,84 70,19 17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51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1 201,'69'-26,"2"4,1 2,1 4,0 3,0 3,2 4,-1 2,43 6,133-11,155-29,-376 34,346-30,-351 34</inkml:trace>
  <inkml:trace contextRef="#ctx0" brushRef="#br0" timeOffset="646.776">791 257,'-141'120,"-89"102,114-116,115-105,0 0,0-1,0 1,0 0,0 0,0 0,0 0,1 0,-1 0,0 0,1 0,-1 0,0 0,1 1,-1-1,1 0,0 0,-1 0,1 1,0-1,0 0,0 1,0-1,0 0,0 0,0 1,0-1,1 0,-1 0,0 1,1-1,-1 0,1 0,-1 0,1 0,0 1,-1-1,1 0,0 0,0 0,0 0,0-1,0 1,0 0,0 0,0-1,0 1,0 0,0-1,0 1,1-1,-1 1,0-1,0 0,1 0,-1 1,77 7,146-38,-152 19,-39 5,1 0,0 3,0 1,0 1,0 2,14 2,-82-28,18 12,0-1,2-1,-1 0,2-1,0 0,1-1,1-1,0 0,1 0,1-1,1 0,1-1,1 1,0-1,-1-15,-16-77,20 88</inkml:trace>
  <inkml:trace contextRef="#ctx0" brushRef="#br0" timeOffset="1217.109">1299 144,'-3'36,"-2"0,-1-1,-1 0,-2 0,-2 0,-4 8,-38 98,44-115,7-24,0 1,0-1,0 1,0 0,1-1,-1 1,1 0,0 0,0 0,0 1,0-1,0 0,1 0,-1 0,1 1,0-1,0 0,0 0,1 1,-1-1,1 0,0 0,0 0,0 0,0 0,0 0,1 0,-1 0,1 0,0 0,0-1,0 1,0-1,0 0,0 1,3 1,6-2,-1 0,1 0,-1-1,1 0,-1-1,1 0,0-1,-1 0,1-1,-1 0,1 0,-1-1,2-2,61-9,-44 7,-24 0</inkml:trace>
  <inkml:trace contextRef="#ctx0" brushRef="#br0" timeOffset="1463.143">1045 426,'33'-5,"17"-1,4 0,-3 1,-4 2,-6 0,-1 2,-1 1,-4-5,-2-1,-2 0,-6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7:24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2456 764,'3'-7,"0"-1,-1 1,0-1,0 0,0 1,-1-1,0 0,-1 0,0 0,0 0,0 0,-1 0,-1 0,1 0,-1 1,0-1,-1 0,0 1,0 0,-1-1,0 2,-1-4,-6-7,-1 1,0 0,-2 1,1 0,-2 1,0 0,0 1,-7-3,-294-218,285 213,-1 1,0 1,-1 2,-1 1,0 2,-2 1,1 2,-1 1,-1 2,-13 0,-68-17,-102-8,186 33,-119 13,2 22,-19-13,119-11,-153 45,173-43,-12 6,0 1,2 1,0 3,-24 19,-36 49,87-73,1 1,0 1,1 0,2 1,0 0,1 1,1 0,1 0,2 1,-2 11,-8 36,11-57,0 1,1 0,0 0,1 0,1 1,1-1,0 0,1 1,1 4,3 10,1 0,2-1,1 0,1 0,2-1,0-1,2 1,1-2,1 0,2-1,0-1,1-1,9 7,-2-5,2-2,0-2,2 0,0-2,1-1,1-1,0-2,22 6,27 7,-22-7,1-2,0-3,2-3,2-1,272 21,-111-51,-166 11,1-3,-1-2,-1-3,0-3,-2-2,22-12,-57 23,0-1,0-2,-1 0,0-1,-1 0,-1-2,0-1,-1 0,-1-1,0 0,-2-2,0 1,7-14,-2-17,-2 0,-2-1,-2 0,-3-1,-2 0,-2-1,-2 1,-3-1,-2 0,-3-12,4 19,-17-151,15 185,-1-1,0 1,0 0,-1 0,-1 1,0-1,0 1,-1 0,-1 1,1-1,-2 1,1 0,-1 1,0 0,-9-6,9 9,0 0,0 1,-1 0,0 1,1 0,-1 0,0 1,-1 0,1 1,-5-1,-17 0</inkml:trace>
  <inkml:trace contextRef="#ctx0" brushRef="#br0" timeOffset="1411.586">904 2542,'68'-16,"-68"16,-1 0,1 0,0 0,0 0,-1 0,1 0,0-1,0 1,-1 0,1 0,0 0,0 0,-1 0,1 0,0 0,0-1,0 1,-1 0,1 0,0 0,0 0,0-1,0 1,-1 0,1 0,0 0,0-1,0 1,0 0,0 0,0-1,0 1,0 0,0 0,0-1,0 1,0 0,0 0,0-1,0 1,0 0,0 0,0-1,0 1,0 0,0 0,0 0,0-1,0 1,0 0,1 0,-30-2,-13 7,1 3,1 1,0 2,0 2,-6 4,-34 10,78-26,-74 22,1 3,2 4,-2 5,72-35,0 1,1 0,-1 0,1 0,-1 0,1 0,0 1,0-1,-1 1,1-1,0 1,0 0,0 0,1 0,-1 0,0 0,1 0,0 1,-1-1,1 0,0 1,0-1,0 1,0 0,1-1,-1 1,1-1,-1 1,1 0,0-1,0 1,0 0,1-1,-1 1,1 0,-1-1,1 1,0-1,0 1,0-1,0 1,0-1,1 0,-1 1,1-1,0 0,-1 0,1 0,0 0,0 0,0-1,0 1,1-1,-1 1,0-1,1 0,24 10,0-1,0-1,1-2,0-1,14 1,-4 0,242 58,-200-22,-79-42,1 0,-1 0,1 1,-1-1,0 0,0 1,0-1,1 1,-1-1,-1 1,1 0,0-1,0 1,-1 0,1 0,-1-1,1 1,-1 0,0 0,0 0,0 0,0 0,0-1,0 1,0 0,0 0,-1 0,1 0,-1-1,0 1,1 0,-1-1,0 1,0 0,0-1,0 1,0-1,0 1,-1-1,1 0,0 1,-1-1,1 0,-1 0,0 0,-38 27,-2-2,0-2,-1-2,-2-2,0-2,-39 11,-29 3,0-5,-26 0,136-27,0 1,0 0,0 0,0 0,0-1,0 0,0 1,0-1,0 0,0 0,0-1,0 1,0 0,0-1,1 0,-1 0,0 0,0 0,-2-1,39-34,152-57,-152 78</inkml:trace>
  <inkml:trace contextRef="#ctx0" brushRef="#br0" timeOffset="9064.204">1778 2542,'-1'-4,"0"0,0 0,0 0,-1 0,0 0,1 0,-2 0,1 0,0 1,-1-1,1 1,-1 0,0 0,0 0,-1 0,1 0,0 1,-1-1,0 1,1 0,-1 0,0 0,0 1,0-1,0 1,-1 0,1 0,0 1,0-1,-1 1,1 0,0 0,0 0,-1 1,1-1,0 1,0 0,-1 0,1 1,0-1,0 1,0 0,-26 13,1 0,0 2,1 2,1 0,0 2,2 0,1 2,0 1,2 1,1 1,1 1,-13 23,22-34,0 1,2 0,0 0,1 1,1 0,0 1,2-1,-2 8,6-21,0 0,0 1,1 0,0-1,0 1,0-1,0 1,1-1,0 1,0-1,1 1,-1-1,1 0,0 0,1 0,-1 0,1 0,0 0,0-1,1 1,-1-1,1 0,0 0,0 0,0 0,1-1,-1 0,1 0,0 0,0 0,1-1,11 4,2 0,-1-2,0 0,1-1,0-1,-1-1,1 0,0-1,14-3,-5 2,7-1,-1-2,0-1,0-1,0-2,-1-2,0-1,15-8,-23 8</inkml:trace>
  <inkml:trace contextRef="#ctx0" brushRef="#br0" timeOffset="9884.108">2822 2627,'0'-3,"-1"1,0-1,0 1,0-1,0 1,-1 0,1-1,-1 1,1 0,-1 0,0 0,0 0,0 1,0-1,0 0,0 1,0-1,-1 1,1 0,0 0,-1 0,1 0,-1 0,1 1,-1-1,0 1,1-1,-1 1,1 0,-1 0,0 0,1 0,-1 1,0-1,1 1,-1-1,1 1,-1 0,1 0,0 0,-1 1,1-1,0 0,0 1,-1 0,1-1,1 1,-1 0,0 0,-136 109,136-109,-14 14,0 1,1 1,1 1,1-1,0 2,2 0,0 1,1 0,2 0,0 1,-4 17,12-37,0 0,-1 0,1 0,0 0,0 0,1 0,-1 1,0-1,1 0,-1 0,1 0,0 0,0 0,-1-1,1 1,0 0,1 0,-1 0,0-1,1 1,-1-1,0 1,1-1,0 1,-1-1,1 0,0 0,0 0,0 0,-1 0,1 0,0 0,0-1,0 1,1-1,-1 1,0-1,0 0,0 0,85-9,-55-4,-1-2,-1 0,0-2,-1-2,-1-1,-1 0,-1-2,4-6,49-37,19-17,-97 81,0 0,0 1,0-1,0 0,0 1,0 0,0-1,0 1,0-1,0 1,0 0,0 0,1 0,-1 0,0 0,0 0,0 0,0 0,0 0,0 0,0 0,1 1,-1-1,0 1,0-1,0 0,0 1,0 0,0-1,-1 1,1 0,0-1,0 1,0 0,0 0,-1 0,1 0,0 0,-1-1,1 1,-1 0,1 1,-1-1,0 0,1 0,-1 0,0 0,0 0,0 0,1 0,-1 0,0 1,-1-1,1 0,0 0,-6 66,3-56,-1-1,1 0,1 1,0 0,0 0,1 0,0 0,1 0,1 0,-1 0,2 0,-1-1,2 1,-1 0,2-1,-1 1,1-1,1 0,0 0,0-1,1 0,0 1,2 1,1-4,0-1,0 0,0 0,1-1,0 0,0 0,0-1,0-1,1 1,0-2,-1 0,1 0,0-1,0 0,0-1,0 0,0 0,0-2,0 1,0-1,0-1,-1 0,1 0,7-5,13-5,0-2,-2-1,0-1,0-2,-2-1,0-1,12-13,14-17,-1-3,-3-1,-3-3,-2-2,-2-1,-4-3,1-6,-23 42,-1-1,-1 0,-1-1,-2-1,-1 0,-1 0,-2-1,-1 0,-2-1,-1 1,-1-1,-2 1,-3-25,2 52,-1-1,1 1,-1 0,0 0,0 0,-1 0,0 0,0 0,0 1,0-1,-1 1,1 0,-1 0,0 0,-1 0,1 1,-1 0,1 0,-1 0,0 0,0 1,0 0,0 0,-1 0,1 0,0 1,-1 0,1 0,-1 1,1-1,-1 1,1 1,-1-1,0 1,1 0,0 0,-1 0,1 1,0 0,-1 0,1 0,-4 3,-8 7,0 1,0 1,1 0,1 1,0 1,1 1,1 0,1 0,0 1,1 1,1 0,1 0,1 1,0 0,-3 17,2-2,2 0,2 0,1 1,2-1,1 1,2 0,1-1,2 1,5 21,-1-27,2 0,1 0,1-1,1 0,2-1,1-1,1 0,1-1,2-1,0-1,8 5,-19-18,1 0,0-1,1 0,0-1,1 0,0-1,0 0,1-1,0 0,0-1,0-1,1 0,0-1,0 0,0-1,1 0,2-1,23-17,-28 3</inkml:trace>
  <inkml:trace contextRef="#ctx0" brushRef="#br0" timeOffset="10781.526">4798 2627,'-2'-2,"-1"0,1 0,-1 0,0 0,0 1,1 0,-1-1,0 1,0 0,0 0,0 1,0-1,0 0,-1 1,1 0,0 0,0 0,0 0,0 1,0-1,0 1,0-1,0 1,0 0,0 0,0 1,0-1,0 1,1-1,-1 1,-76 58,66-49,1-1,0 2,1 0,0 0,0 1,2 0,0 1,0 0,1 1,1-1,0 2,2-1,-1 0,2 1,0 0,1 0,-1 8,4-21,0 1,1-1,-1 1,1-1,-1 0,1 1,0-1,0 0,0 1,1-1,-1 0,1 0,0 0,0 0,0 0,0-1,0 1,1 0,-1-1,1 0,0 0,-1 0,1 0,0 0,0 0,1-1,-1 1,0-1,0 0,1 0,-1 0,0 0,1-1,-1 1,1-1,-1 0,1 0,-1-1,1 1,-1 0,0-1,1 0,-1 0,0 0,4-2,12-5,0-2,-1 0,0-1,-1-1,0 0,-1-2,0 0,-1 0,0-1,9-14,11-8,160-156,-194 192,-1 0,1-1,-1 1,1 0,0 0,0 0,0 0,0-1,0 1,0 0,0 1,0-1,0 0,0 0,0 0,1 1,-1-1,0 0,0 1,1-1,-1 1,0 0,1-1,-1 1,1 0,-1 0,1 0,-1 0,0 0,1 0,-1 0,1 1,-1-1,0 0,1 1,-1-1,0 1,0 0,1-1,-1 1,0 0,0 0,0 0,0-1,0 1,0 0,0 1,0-1,0 0,0 0,8 115,-8-103,0 0,1-1,0 1,1-1,1 0,0 0,0 0,1 0,1-1,0 0,0 0,1 0,1-1,-1 0,2-1,-1 1,1-1,1-1,0 0,0 0,4 1,-2-3,0-1,1 0,0-1,0 0,0-1,1-1,-1 0,1-1,-1 0,1-1,-1 0,1-1,-1-1,1 0,-1-1,0 0,0-1,0-1,0 0,-1 0,0-2,10-6,5-7,-2-1,0-2,-2 0,0-2,-2 0,-1-1,-1-2,-1 0,-1 0,-2-2,2-7,-8 22,-1 0,-1 0,0 0,-1-1,-1 0,-1-1,0 1,-1-1,0 0,-2 0,0 1,-1-1,0 0,-2 0,0 0,-1 0,-3-8,4 20,0 1,-1 0,0 0,0 0,0 1,0-1,0 1,-1-1,0 1,0 0,1 1,-2-1,1 1,0-1,0 1,-1 0,1 1,-1-1,0 1,1 0,-1 0,0 1,0-1,0 1,0 0,1 0,-1 1,0-1,0 1,0 0,1 0,-1 1,1 0,-1-1,1 2,0-1,-1 0,1 1,0 0,0 0,1 0,-1 0,1 0,0 1,-1 0,2 0,-1 0,0 0,1 0,0 0,-1 0,2 1,-1 0,1-1,-1 1,1 0,0-1,1 1,-1 0,1 1,2 4,1 0,0-1,1 1,-1-1,2 0,-1 0,1 0,1-1,0 1,0-1,0-1,1 1,0-1,1 0,-1-1,1 0,8 5,13 14,-14-13,0 1,-1 0,0 1,-1 0,-1 1,0 0,-2 1,1 1,-2 0,0 0,-1 1,-1-1,0 2,-2-1,0 1,-1 0,0 8,-4 210,0-232,0-1,0 0,1 0,0 1,-1-1,2 0,-1 0,0 0,1 0,0 0,0 0,0 0,0-1,1 1,0-1,-1 1,1-1,0 0,0 0,1-1,-1 1,1 0,-1-1,4 1,14 3</inkml:trace>
  <inkml:trace contextRef="#ctx0" brushRef="#br0" timeOffset="11784.792">1778 1527,'-1'1,"-1"0,1 0,0 0,-1 0,1 0,0 0,0 1,0-1,0 0,0 1,0-1,0 1,0-1,1 1,-1-1,1 1,-1 0,1-1,-1 1,1 0,0-1,0 1,0 0,0-1,0 1,0 0,1-1,-1 1,0 0,1-1,-1 1,1 0,0-1,0 1,-1 2,53 393,4-181,-55-201,-3-3</inkml:trace>
  <inkml:trace contextRef="#ctx0" brushRef="#br0" timeOffset="12400.374">1806 1470,'-245'171,"208"-141,37-29,0 0,-1-1,1 1,0 0,0 0,0-1,0 1,0 0,0 0,0-1,0 1,0 0,0 0,0 0,0-1,0 1,1 0,-1-1,0 1,1 0,-1 0,0-1,1 1,-1-1,1 1,-1 0,1-1,-1 1,1-1,0 1,-1-1,1 1,-1-1,1 0,0 1,0-1,-1 0,1 1,0-1,-1 0,1 0,0 0,0 0,0 0,-1 0,1 0,0 0,0 0,-1 0,1 0,0 0,0 0,-1-1,1 1,214 1,56-29,-117 10,-117 9,-46-5,-115-32,-59-31,164 64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82,'-3'-4,"-1"0,0 1,0 0,-1 0,1 0,0 1,-1 0,0-1,1 1,-1 1,0-1,0 1,0 0,0 0,0 0,0 1,0 0,-1 0,1 0,0 1,0-1,0 1,0 0,0 1,0-1,0 1,1 0,-1 0,1 1,-1-1,1 1,0 0,0 0,0 0,-1 2,-22 16,1 1,1 1,1 1,2 1,0 2,0 2,18-25,0 0,1 1,0 0,-1 0,2 0,-1 0,0 1,1-1,0 1,1-1,-1 1,1 0,0 0,0 0,1-1,-1 1,2 0,-1 0,0 0,1 0,0 0,1-1,-1 1,1 0,0-1,0 0,1 1,0-1,0 0,0 0,0 0,1-1,0 1,0-1,0 0,0 0,1 0,0 0,-1-1,1 0,1 0,-1 0,3 0,13 2,0-2,0 0,1-1,-1-1,1-1,-1-1,1-1,-1-1,0-1,0 0,0-2,0-1,18-8,-9 2,-5 0</inkml:trace>
  <inkml:trace contextRef="#ctx0" brushRef="#br0" timeOffset="349.009">597 335,'4'10,"1"-1,0 0,0 0,1-1,0 0,0 0,1 0,0 0,0-1,1-1,0 1,0-1,0 0,1-1,0 0,0-1,0 1,1-2,-1 1,1-1,0-1,0 0,0 0,0-1,1 0,-1-1,0 0,0-1,0 0,8-2,5-9,1-2,-2 0,0-1,-1-2,0 0,-1-1,8-11,-16 17,0-1,-1-1,-1 0,0 0,0-1,-2 0,0-1,0 0,-2 0,0-1,-1 0,0 0,-1 0,-1-2,-3 15,0 0,0 0,0 1,0-1,-1 0,0 0,0 0,0 0,0 0,0 0,-1 1,1-1,-1 1,0-1,-1 1,1 0,0-1,-1 1,0 0,1 1,-1-1,0 0,-1 1,1 0,0 0,-1 0,1 0,-1 0,0 1,1-1,-1 1,0 0,-6-2,0 1,-1 0,1 1,0 0,-1 0,1 1,0 1,-1 0,1 0,0 1,0 0,0 1,-11 4,2 1,-1 0,1 2,0 0,1 2,0 0,1 0,0 2,1 0,1 1,0 1,1 0,0 1,2 0,0 1,1 0,1 2,2-6,1 0,1 0,1 1,0-1,1 1,0 1,1-1,1 0,0 1,2-1,-1 1,2 0,0-1,1 1,0-1,2 0,0 1,0-2,1 1,1 0,0-1,1 0,6 8,-2-7,0-1,1 0,1-1,0 0,1-1,0 0,0-1,2-1,-1 0,1-1,1-1,-1 0,12 3,18 4,0-2,1-2,0-2,30 1,4-8,-54-7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37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611 170,'-5'-7,"0"1,0-1,-1 1,1 0,-1 1,-1 0,1 0,-1 0,0 0,0 1,0 1,0-1,-1 1,1 0,-1 1,-5-2,-2 4,0-1,0 2,0 0,0 1,0 0,0 2,0-1,0 2,1 0,0 0,-3 4,-9 0,-18 7,0 1,2 2,0 3,1 1,-7 7,46-28,-1 0,1 0,0 0,0 1,0-1,0 0,1 1,-1 0,0-1,1 1,0 0,0 0,0-1,0 1,0 0,1 0,-1 0,1 0,0 0,0 1,0-1,0 0,0 0,1 0,-1 0,1 0,0 0,0-1,0 1,0 0,0 0,1 0,-1-1,1 1,0-1,0 1,0-1,0 0,0 0,0 0,1 0,-1 0,1 0,-1-1,1 1,0-1,0 0,0 0,1 1,247 95,-241-92,-1 0,1 1,-1 0,-1 0,1 1,-1 0,0 0,-1 1,0 0,0 1,-1 0,0 0,5 9,-8-13,-1 0,1 0,-1 0,0 0,-1 1,1-1,-1 1,0-1,0 1,-1 0,1-1,-1 1,-1-1,1 1,-1 0,0-1,0 1,-1-1,1 0,-1 1,0-1,-1 0,1 0,-1 0,0 0,0-1,-2 2,-13 10,0-1,-1-1,0-1,-1 0,-1-2,0 0,0-2,-1 0,0-1,-1-1,0-1,-4-1,-4 4,-44 6,76-15,-1 0,0 0,0-1,0 1,0 0,0 0,0-1,0 1,0 0,0 0,0-1,0 1,0 0,0 0,0-1,0 1,0 0,0 0,0-1,0 1,0 0,0 0,0-1,0 1,0 0,-1 0,1 0,0-1,0 1,0 0,0 0,-1 0,1-1,0 1,0 0,-1 0,1 0,0 0,0 0,0 0,-1-1,1 1,0 0,0 0,-1 0,1 0,0 0,0 0,-1 0,25-11,86-30,-84 31</inkml:trace>
  <inkml:trace contextRef="#ctx0" brushRef="#br0" timeOffset="259.88">950 650,'-10'28,"-3"20,-3 6,-1-1,0-5,1-6,4-5,9-9,5-9</inkml:trace>
  <inkml:trace contextRef="#ctx0" brushRef="#br0" timeOffset="494.87">978 0,'0'0</inkml:trace>
  <inkml:trace contextRef="#ctx0" brushRef="#br0" timeOffset="745.885">1204 791,'159'-276,"-41"101,-116 171,26-29,-27 32,-1 1,1-1,-1 1,1 0,0-1,-1 1,1-1,-1 1,1 0,0 0,-1-1,1 1,-1 0,1 0,0 0,-1-1,1 1,0 0,0 0,-1 0,1 0,0 0,-1 1,1-1,0 0,-1 0,1 0,0 0,-1 1,1-1,-1 0,1 1,0-1,-1 1,1-1,-1 0,1 1,-1-1,1 1,-1-1,0 1,1 0,-1-1,1 1,-1-1,0 1,0 0,1-1,-1 1,0 0,0-1,0 1,0 0,0-1,0 1,0 0,8 149,-11-99,3-38,0 0,1 1,1-1,0 0,0 0,1 0,1 0,0 0,4 7,-6-16,1 1,0 0,-1-1,1 0,1 0,-1 0,1 0,-1 0,1-1,0 0,0 1,1-2,-1 1,0 0,1-1,0 0,0 0,0 0,0-1,0 1,0-1,0 0,0-1,0 1,5-1,1-2,0-1,0 0,-1-1,1 0,-1 0,0-1,0-1,-1 1,0-2,0 1,0-1,-1-1,0 1,0-1,0-1,-1 1,-1-2,0 1,0 0,-1-1,0 0,0 0,-1-1,1-6,34-45,-23 47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8 354,'0'-1,"-1"1,0-1,1 0,-1 1,0-1,1 0,-1 0,1 0,-1 1,1-1,0 0,-1 0,1 0,0 0,0 0,-1 0,1 0,0 0,0 0,0 0,0 0,0 1,1-1,-1 0,0 0,0 0,0 0,1 0,-1 0,1 0,-1 0,0 1,1-1,-1 0,1 0,0 0,-1 1,1-1,0 0,-1 1,1-1,0 1,0-1,0 1,-1-1,1 1,0 0,0-1,0 1,46-17,256 15,-68 2,-210-3,-30-12,-190-127,82 53,97 55,18 21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3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1,'-110'92,"-193"178,129-158,173-112,0 0,0 1,0-1,0 1,1-1,-1 1,0 0,0-1,1 1,-1 0,0 0,1-1,-1 1,1 0,-1 0,1 0,-1 0,1 0,0 0,-1-1,1 1,0 0,0 0,0 0,0 0,0 0,0 0,0 0,0 0,0 0,0 0,0 0,1 0,-1 0,0 0,1 0,-1 0,1 0,-1 0,1-1,-1 1,1 0,-1 0,1-1,0 1,0 0,-1-1,1 1,0-1,0 1,0-1,0 1,-1-1,1 1,0-1,0 0,0 1,0-1,0 0,1 0,61 16,230-2,-261-7,1-2,-1-1,1-2,0-1,29-3,-59 2,-1 0,1-1,0 1,0-1,-1 0,1 0,0 0,-1 0,1 0,-1 0,0-1,1 1,-1-1,0 0,0 0,0 1,0-1,0-1,0 1,0 0,-1 0,1-1,-1 1,0-1,0 1,0-1,0 1,0-1,0 0,-1 0,1 1,-1-1,0 0,0 0,0 1,0-1,0 0,-1 0,1 0,-1 1,0-2,-37-112,6 56,-2 1,-2 2,-4 1,-16-16,45 58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767 134,'-8'-8,"0"-1,-1 2,0-1,0 1,-1 1,0 0,0 0,-1 1,0 0,0 1,0 0,0 0,0 1,-1 1,1 0,-1 1,-11 0,-8-1,-1 1,0 2,1 1,-1 1,1 2,0 1,0 2,0 1,1 1,1 1,-10 7,26-12,1 0,0 1,1 0,-1 1,2 1,-1 0,1 0,0 1,1 0,0 0,1 1,0 1,1-1,0 1,1 0,0 1,0 3,0 6,0 1,2-1,1 1,1 0,1 0,1 0,1 1,1 2,-1-20,0-1,0 1,0-1,1 1,0-1,0 1,1-1,0 0,0 0,0 0,0 0,1-1,-1 1,1-1,0 0,1 0,-1 0,1-1,0 1,0-1,0 0,0-1,0 1,0-1,1 0,-1 0,1-1,0 0,-1 0,1 0,0-1,0 1,0-1,-1-1,1 1,0-1,0 0,-1 0,5-2,12-6,0 0,-1-2,-1 0,0-1,0-2,-1 0,-1 0,0-2,-1 0,-1-1,-1-1,4-6,82-121,-101 144,0 0,0 0,0 0,0 0,1 0,-1 1,0-1,1 0,-1 0,0 0,1 0,-1 1,1-1,0 0,-1 0,1 1,0-1,-1 0,1 1,0-1,0 1,-1-1,1 1,0-1,0 1,0 0,0-1,0 1,0 0,-1 0,1-1,0 1,0 0,0 0,0 0,0 0,0 0,0 1,0-1,0 0,0 0,0 1,0-1,-1 0,1 1,0-1,0 1,0-1,-1 1,1-1,0 1,0 0,-1-1,1 1,-1 0,1-1,0 1,-1 0,1 0,-1 0,0 0,1 0,25 78,-23-67,-1 0,2 0,0 0,0 0,1 0,1-1,-1 0,2 0,0-1,0 1,1-2,0 1,1-1,-1 0,2-1,9 7,84 27,-90-39</inkml:trace>
  <inkml:trace contextRef="#ctx0" brushRef="#br0" timeOffset="1567.87">1530 21,'368'0,"-205"-21,-150 25,-7 1</inkml:trace>
  <inkml:trace contextRef="#ctx0" brushRef="#br0" timeOffset="1849.359">1558 332,'5'0,"6"0,6 0,5 0,4 0,2 0,1 4,0 2,1 0,-1-1,0-1,0-2,-1-1,0-1,1 0,-1 0,0 0,-5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9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0 117,'38'45,"77"165,-35-22,-59-129,-21-58,1-1,-1 0,0 1,0-1,0 1,1-1,-1 0,0 1,0-1,1 0,-1 1,0-1,1 0,-1 0,0 1,1-1,-1 0,0 0,1 1,-1-1,1 0,-1 0,1 0,-1 0,0 0,1 0,-1 0,1 0,-1 0,1 0,-1 0,0 0,1 0,-1 0,1 0,-1 0,1 0,-1 0,0-1,1 1,-1 0,0 0,1 0,-1-1,1 1,-1 0,0-1,0 1,1 0,-1-1,0 1,0 0,1-1,-1 1,0 0,0-1,0 1,1-1,-1 1,0-1,0 1,0 0,0-1,0 1,16-36,-13 30,224-539,-220 527,-1 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50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1 211,'39'-17,"90"-6,-87 16,0 2,1 2,0 1,26 4,91-4,-159 2,0 1,0-1,0 0,0 0,0 1,0-1,0 0,0 0,0 0,1 0,-1 0,0 0,0-1,0 1,0 0,0 0,0-1,0 1,0-1,0 1,0-1,0 1,0-1,0 0,0 1,-1-1,1 0,0 0,0 1,-1-1,1 0,-1 0,1 0,0 0,-1 0,0 0,1 0,-1 0,0 0,1 0,-1 0,0 0,0-1,0 1,0 0,0 0,0 0,0 0,0 0,-1 0,1 0,0 0,-1 0,1 0,0 0,-1 0,1 0,-1 0,0 0,1 0,-1 0,0 0,0 1,1-1,-1 0,0 0,0 1,0-1,0 1,-1-1,-112-87,84 70,19 17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51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1 201,'69'-26,"2"4,1 2,1 4,0 3,0 3,2 4,-1 2,43 6,133-11,155-29,-376 34,346-30,-351 34</inkml:trace>
  <inkml:trace contextRef="#ctx0" brushRef="#br0" timeOffset="646.776">791 257,'-141'120,"-89"102,114-116,115-105,0 0,0-1,0 1,0 0,0 0,0 0,0 0,1 0,-1 0,0 0,1 0,-1 0,0 0,1 1,-1-1,1 0,0 0,-1 0,1 1,0-1,0 0,0 1,0-1,0 0,0 0,0 1,0-1,1 0,-1 0,0 1,1-1,-1 0,1 0,-1 0,1 0,0 1,-1-1,1 0,0 0,0 0,0 0,0-1,0 1,0 0,0 0,0-1,0 1,0 0,0-1,0 1,1-1,-1 1,0-1,0 0,1 0,-1 1,77 7,146-38,-152 19,-39 5,1 0,0 3,0 1,0 1,0 2,14 2,-82-28,18 12,0-1,2-1,-1 0,2-1,0 0,1-1,1-1,0 0,1 0,1-1,1 0,1-1,1 1,0-1,-1-15,-16-77,20 88</inkml:trace>
  <inkml:trace contextRef="#ctx0" brushRef="#br0" timeOffset="1217.109">1299 144,'-3'36,"-2"0,-1-1,-1 0,-2 0,-2 0,-4 8,-38 98,44-115,7-24,0 1,0-1,0 1,0 0,1-1,-1 1,1 0,0 0,0 0,0 1,0-1,0 0,1 0,-1 0,1 1,0-1,0 0,0 0,1 1,-1-1,1 0,0 0,0 0,0 0,0 0,0 0,1 0,-1 0,1 0,0 0,0-1,0 1,0-1,0 0,0 1,3 1,6-2,-1 0,1 0,-1-1,1 0,-1-1,1 0,0-1,-1 0,1-1,-1 0,1 0,-1-1,2-2,61-9,-44 7,-24 0</inkml:trace>
  <inkml:trace contextRef="#ctx0" brushRef="#br0" timeOffset="1463.143">1045 426,'33'-5,"17"-1,4 0,-3 1,-4 2,-6 0,-1 2,-1 1,-4-5,-2-1,-2 0,-6 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7:52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592 170,'-6'-6,"6"6,3 15,23 104,-22-51,-3 0,-3-1,-3 1,-3-1,-5 13,-4 53,3-22,-13 206,39-219,-14-56,-1-38</inkml:trace>
  <inkml:trace contextRef="#ctx0" brushRef="#br0" timeOffset="300.03">0 961,'677'-199,"-644"188,3 0,-1 0,-1-2,0-2,-1-1,-1-2,0-1,-1-1,27-24,-41 25</inkml:trace>
  <inkml:trace contextRef="#ctx0" brushRef="#br0" timeOffset="720.848">1298 1,'-35'109,"5"1,4 2,5 0,6 2,4 0,5 0,6 28,0-112,0 0,2 1,2-2,1 1,1 0,7 21,-12-47,0 0,1 0,-1 0,1 0,0 0,0 0,0-1,0 1,1-1,-1 1,1-1,0 0,0 0,0 0,1 0,-1-1,1 1,-1-1,1 0,0 0,0 0,0-1,0 1,0-1,0 0,0 0,0 0,1-1,-1 0,0 0,0 0,1 0,-1 0,0-1,0 0,1 0,-1 0,0 0,0-1,0 1,0-1,21-14,-1 0,0-2,-2-1,0 0,-1-2,0 0,0-5,16-13,-5 4,-20 21,0 0,1 1,0 0,1 1,0 0,1 2,14-8,-27 17,-1 0,1 0,0 0,0 0,-1 1,1-1,0 1,0 0,0-1,0 1,0 0,0 0,0 0,-1 0,1 0,0 1,0-1,0 1,0-1,0 1,-1-1,1 1,0 0,0 0,-1 0,1 0,-1 0,1 1,-1-1,1 0,-1 1,0-1,0 1,0-1,1 1,-1-1,0 2,23 72,-21-60,19 147,-6-108,-16-53,1 0,-1 0,1 0,-1 0,1 0,0 0,-1-1,1 1,0 0,0 0,0 0,-1-1,1 1,0 0,0-1,0 1,0-1,0 1,0-1,1 1,-1-1,0 0,0 0,0 1,0-1,0 0,0 0,1 0,-1 0,0 0,0 0,0-1,0 1,0 0,0-1,0 1,1-1,-1 1,0-1,0 1,-1-1,1 1,0-1,0 0,1 0,12-13,0-2</inkml:trace>
  <inkml:trace contextRef="#ctx0" brushRef="#br0" timeOffset="1048.031">2089 1074,'16'3,"0"0,0-1,1-1,-1-1,1 0,-1-1,1-1,-1 0,0-1,0-1,0-1,0 0,-1-1,0 0,0-1,-1-1,1-1,-2 0,1-1,-1 0,-1-1,0 0,-1-1,5-6,-13 15,-1 0,0 0,0-1,0 1,0-1,0 0,-1 1,1-1,-1 0,0 0,0 0,-1 0,1 0,-1 0,0 0,0 0,0 0,0 0,-1 0,0 0,0 0,0 0,0 0,0 0,-1 0,0 1,0-1,0 1,0-1,0 1,-1 0,1 0,-1 0,0 0,0 0,0 0,-1 1,1 0,0 0,-1 0,0 0,1 0,-1 1,0-1,0 1,0 0,0 0,0 1,0-1,0 1,0 0,0 0,0 0,0 0,0 1,-1 0,-12 5,-1 1,2 1,-1 0,1 1,0 1,1 1,0 0,0 0,2 2,-1 0,2 1,-1 0,2 0,0 1,1 1,1 0,-8 16,14-27,-1 0,1 0,0 1,1-1,-1 1,1-1,0 1,1 0,-1 0,1 0,0 0,1 0,-1 0,1 0,0 0,1 1,0-1,-1 0,2 0,-1-1,1 1,0 0,0 0,1-1,-1 1,1-1,1 0,-1 0,1 0,0 0,0-1,0 1,0-1,1 0,0 0,0-1,0 1,5 1,10 1,0-1,0-1,1-1,0-1,0 0,-1-2,1 0,0-2,5-1,20-2,-7-2</inkml:trace>
  <inkml:trace contextRef="#ctx0" brushRef="#br0" timeOffset="1421.985">2794 1242,'57'-49,"-1"-2,-3-3,-2-2,-3-3,26-40,-71 93,10-13,-11 24,-5 3,-1 0,1 1,0-1,1 1,0-1,1 1,-1 0,2 0,-1-1,1 1,1 0,-1 0,1 0,1-1,0 1,0 0,1-1,0 0,0 1,1-1,0 0,0-1,1 1,0-1,0 0,1 0,0-1,0 1,1-1,-1-1,3 2,8-1,0-1,1-1,-1-1,1 0,0-1,0-1,0 0,0-2,0 0,0-1,0-1,-1 0,1-2,-1 0,0 0,0-2,0 0,-1-1,12-8,18-14,-1-1,-2-3,-1-1,-2-2,-1-2,-28 29,0 0,-1-1,0 0,-1 0,0-1,-1 0,0-1,-1 0,-1 0,0-1,0 0,-2 0,1 0,-2 0,0-1,-1 1,0-1,-1 0,-6-10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7:5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51,'-36'-10,"-3"-1,1 2,-1 1,-1 2,1 2,-33 1,55 7,0 1,0 0,1 2,0 0,0 0,0 2,1 0,0 0,1 2,0 0,1 0,0 1,1 1,0 0,1 1,-8 12,1-4,1 1,1 0,2 2,0-1,1 2,2 0,0 0,2 1,1 0,1 0,2 1,0 0,2 0,1 1,1-1,2 10,-1-33,0 0,0 0,0 0,1 1,-1-1,1 0,1 0,-1 0,1 0,0 0,0 0,0-1,1 1,-1-1,1 1,0-1,1 0,-1 0,1 0,0-1,-1 1,2-1,-1 0,0 0,1 0,-1-1,1 1,0-1,-1 0,1-1,0 1,1-1,-1 0,0 0,0-1,0 1,0-1,1 0,-1-1,0 1,4-2,13-7,0-2,0 0,-1-1,-1-1,0-2,-1 0,-1 0,0-2,-1 0,-1-1,0-1,9-15,45-62,-5-2,33-69,-92 157,15-33,37-48,-58 91,1 0,0 0,-1 0,1 0,-1 0,1 0,0 0,-1 0,1 0,-1 0,1 0,-1 0,1 0,0 1,-1-1,1 0,-1 0,1 1,-1-1,1 0,-1 1,0-1,1 1,-1-1,1 1,-1-1,0 0,1 1,-1-1,0 1,0 0,1-1,-1 1,0-1,0 1,0-1,0 1,0-1,1 1,-1 0,0-1,0 1,-1-1,1 1,0 0,0-1,0 1,0-1,0 1,-1-1,1 1,0-1,0 1,-1-1,1 1,0-1,-1 1,1-1,-1 1,1-1,0 0,-1 1,0-1,1 3,-4 23,1 1,2 0,1 0,0 0,2 0,2 0,0-1,1 0,2 1,1-2,1 1,3 3,-5-17,1-1,0 1,1-2,0 1,1-1,0-1,1 0,0 0,0-1,1 0,12 5,-6-4,0-2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7:5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1 254,'649'0,"-650"0,1-1,-1 1,0-1,1 1,-1-1,1 0,-1 1,1-1,-1 0,1 1,0-1,-1 0,1 1,0-1,0 0,-1 0,1 0,0 1,0-1,0 0,0 0,0 0,0 1,0-1,0 0,0 0,0 1,1-1,-1 0,0 0,1 0,-1 1,0-1,1 0,-1 1,1-1,-1 0,1 1,-1-1,1 1,-1-1,1 1,0-1,-1 1,1-1,0 1,-1 0,1-1,0 1,0 0,-1-1,1 1,0 0,0 0,0 0,-1 0,1 0,0 0,0 0,0 0,-259-172,257 172,0-1,0 1,0 0,0 0,0-1,0 1,0-1,1 1,-1-1,0 0,0 1,0-1,1 0,-1 1,0-1,0 0,1 0,-1 1,1-1,-1 0,1 0,-1 0,1 0,0 0,-1 0,1 0,0 0,0 0,0 0,0 0,-1 0,2 0,-1 0,0 0,0 0,0 0,0 0,1 0,-1 0,0 0,1 0,-1 0,1 0,-1 0,1 0,-1 1,1-1,0 0,-1 0,1 1,0-1,0 0,-1 1,1-1,0 1,1-1,13-4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3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1,'0'4,"4"7,3 7,-1 4,-1 3,-1 3,-2 1,-1 0,0 1,-1-1,-1 0,1-10,0-8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3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1,'0'5,"5"6,1 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4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0,'-37'9,"23"-7,-1 1,1 1,-1 0,1 1,1 0,-1 1,1 1,0 0,-10 8,21-14,0 1,0-1,0 1,0 0,1-1,-1 1,1 0,-1 0,1 0,0 0,-1 0,1 0,0 1,1-1,-1 0,0 1,1-1,-1 0,1 1,0-1,-1 0,1 1,0-1,1 1,-1-1,0 0,1 1,-1-1,1 1,0-1,0 0,0 0,0 0,0 1,0-1,1 0,-1 0,1 1,80 64,-50-44,-29-21,0 0,0 0,0 0,-1 1,1-1,-1 1,1-1,-1 1,0 0,0 0,0 0,0 0,-1 0,1 1,-1-1,0 0,0 1,0-1,0 1,-1-1,1 1,-1 0,0-1,0 1,0-1,-1 1,1-1,-1 1,0-1,0 1,0-1,0 1,-1-1,1 0,-1 0,0 0,0 0,0 0,0 0,0 0,-1-1,0 1,1-1,-1 0,0 0,0 0,0 0,-2 1,-10 4,0-1,0 0,-1-1,0 0,0-1,0-1,0-1,0 0,-1-1,1-1,-4-1,-5 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170 419,'-14'5,"-5"6,0 7,4 4,5 4,3 2,4 0,1 2,2-1,1 0,0 0,0 0,-1 0,1-1,-1 0,0-4</inkml:trace>
  <inkml:trace contextRef="#ctx0" brushRef="#br0" timeOffset="249.583">1 25,'0'-10,"4"2,3 2</inkml:trace>
  <inkml:trace contextRef="#ctx0" brushRef="#br0" timeOffset="550.663">368 673,'23'-60,"-15"33,2 1,1 1,1 0,1 0,1 2,1-1,4-2,-18 23,0 1,0 0,1-1,-1 1,0 0,1 0,0 0,-1 1,1-1,0 0,0 0,0 1,0-1,0 1,1 0,-1 0,0 0,1 0,-1 0,0 0,1 1,-1-1,1 1,-1-1,1 1,-1 0,1 0,0 0,-1 1,1-1,-1 0,1 1,-1 0,0-1,1 1,-1 0,0 0,1 1,-1-1,0 0,0 1,0-1,0 1,0 0,24 66,-25-62,-1-1,1 1,0 0,0-1,1 1,-1-1,1 0,0 1,1-1,0 0,-1 0,2 0,-1-1,0 1,1-1,0 0,0 0,0 0,0 0,1-1,0 0,0 1,-1-2,2 1,-1-1,0 1,0-2,1 1,-1 0,1-1,1 0,1-4,0 0,0 0,0-1,0 0,-1-1,0 1,0-1,0-1,0 1,-1-1,0-1,0 1,-1-1,1 0,-2 0,1 0,-1-1,0 0,0 1,-1-1,0-1,1-7,5-3,110-245,-109 244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6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145 629,'-1'-1,"0"0,0 0,0 1,0-1,0 0,0 0,0 1,0-1,0 1,0-1,0 1,-1-1,1 1,0 0,0-1,0 1,-1 0,1 0,0 0,-1 0,1 0,0 0,0 0,0 1,-1-1,1 0,0 1,0-1,0 1,-1-1,1 1,0-1,0 1,0 0,0 0,0 0,0-1,1 1,-1 0,0 0,0 0,0 0,1 0,-1 1,-10 10,1 1,1 0,0 1,0 0,2 0,-1 1,2 0,0 0,1 1,1 0,0-1,1 1,0 1,2-1,0 0,1 0,0 5,0-9,1-1,0 0,1 1,0-1,0 0,1 0,1 0,0 0,0-1,1 1,1-1,2 3,-6-9,0-1,0 1,1-1,0 0,-1 1,1-1,0 0,1-1,-1 1,1 0,-1-1,1 0,-1 0,1 0,0 0,0-1,0 0,0 1,1-1,-1-1,0 1,0-1,0 1,1-1,-1 0,0-1,0 1,1-1,-1 0,0 0,0 0,0 0,0-1,0 0,15-9,-1-2,0 0,0-1,-2 0,0-2,0 0,-2-1,0 0,-1-1,0 0,-2-1,3-8,9-13,-3-1,-1-1,-3 0,-1-2,-2 0,-2 0,-2-1,-1 0,-3 0,-2-1,-2-15,-2 39,-1 0,-1 0,0 0,-2 1,-1 0,-1 0,0 0,-2 1,0 0,-1 0,-1 1,-10-13,16 27,1 0,-1 0,0 0,0 1,0-1,-1 1,1 1,-1-1,0 1,0 0,0 0,-1 1,1-1,-1 2,1-1,-1 1,0 0,1 0,-1 0,0 1,0 0,1 1,-1 0,0 0,0 0,1 1,-1 0,1 0,0 0,-1 1,1 0,0 0,1 1,-1 0,0 0,1 0,0 0,0 1,1 0,-1 0,1 0,-3 5,1 4,0 1,1 0,0 0,1 0,1 1,1-1,0 1,1-1,1 1,0 0,1 0,1-1,0 1,1-1,1 0,0 1,1-2,1 1,0 0,1-1,1 1,8 24,3-1,0-1,3-1,1-1,1 0,2-2,1-1,2-1,13 10,140 103,-135-120,-25-17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0,'-10'29,"-3"14,1 5,2-6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6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1,'-5'33,"-1"12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8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18 132,'-5'-33,"-1"-17,0 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8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0 174,'6'8,"0"1,0-1,0-1,1 1,0-1,1 0,-1 0,1-1,0 0,1-1,0 1,0-2,0 1,0-1,1-1,1 1,-7-6,-1 1,1-1,0 0,-1 0,1-1,-1 1,0-1,0 1,0-1,0 0,0 0,0 0,-1-1,0 1,1-1,-1 1,-1-1,1 0,0 0,-1 0,0 0,0 0,0 0,0 0,-1 0,0 0,1 0,-2-4,3 1,-1 1,-1-1,1 0,-1 0,0 0,-1 1,1-1,-1 0,-1 0,1 1,-1-1,0 1,-1 0,1-1,-1 1,-1 0,1 0,-1 1,0-1,0 1,-1 0,1 0,-1 0,0 1,-1-1,1 1,-1 0,0 1,0 0,-1-1,-14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1 313,'12'-17,"2"1,0 1,1 1,0 0,1 0,0 2,1 0,1 1,-14 9,0 1,0 0,0 0,0 0,0 1,0-1,0 1,0 0,0 0,0 1,0-1,0 1,0 0,0 0,0 0,0 0,-1 1,1 0,0 0,-1 0,1 0,-1 0,0 1,0-1,0 1,0 0,1 1,40 23,-37-24,1-1,-1 0,1 0,0 0,-1-1,1-1,0 1,0-1,0-1,0 1,-1-1,1-1,0 1,-1-2,1 1,-1-1,1 0,-1 0,0 0,-1-1,1-1,0 1,-1-1,5-5,6-5,-1-1,0-1,-1 0,-1-2,0 1,-2-2,0 1,-1-2,-1-1,-3 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259 565,'-18'-1,"0"2,0 0,0 1,0 1,0 0,0 2,-15 5,27-7,0-1,1 1,-1 1,1-1,-1 1,1 0,0 0,1 0,-1 1,1-1,0 1,0 0,0 0,0 1,1-1,0 1,1 0,-1 0,1 0,0 0,0 0,1 0,0 1,0 0,-1 0,1 0,-1 1,2-1,-1 1,1 0,0-1,1 1,-1-1,2 1,-1-1,1 0,0 1,0-1,1 0,0 0,1-1,-1 1,1 0,0-1,1 0,0 0,0-1,0 1,0-1,3 2,6 2,0 0,1 0,0-2,0 0,0 0,1-2,0 0,0 0,1-2,-1 0,1-1,0-1,-1 0,17-2,-22-1,-1 0,1-1,0 0,-1-1,0 0,0-1,0 0,-1 0,1-1,-1 0,-1-1,1 0,0-1,7-10</inkml:trace>
  <inkml:trace contextRef="#ctx0" brushRef="#br0" timeOffset="266.342">881 1,'-53'303,"51"-270,1 0,2 0,1 0,1 0,2 0,2 0,1-1,1 0,2 0,9 18,14 17,-27-49</inkml:trace>
  <inkml:trace contextRef="#ctx0" brushRef="#br0" timeOffset="516.621">626 481,'34'-10,"16"-8,8 0,0 2,-5 4,-7 4,-7 3,-5 3,-8 6,-9 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33 599,'-8'-30,"1"1,1-2,1 1,1-1,2 1,2-1,0 0,3-10,1 21,1 1,1 0,0 0,1 0,1 1,1 0,1 0,0 1,10-12,18-11,-20 28</inkml:trace>
  <inkml:trace contextRef="#ctx0" brushRef="#br0" timeOffset="248.631">541 232,'1'-1,"11"-7,-1 0,0-1,0 0,-1 0,-1-2,1 1,-2-1,1 0,-2-1,1 0,-2 0,1 0,-2-1,0 0,1-4,-6 15,0 0,0 0,0 0,0 0,0 0,-1 0,1 0,-1 0,1 0,-1 0,0 0,0 0,0 0,0 0,0 0,0 0,-1 1,1-1,0 1,-1-1,1 1,-1-1,0 1,0 0,1 0,-1 0,0 0,0 0,0 0,0 0,0 1,0-1,0 1,0-1,0 1,-2 0,-78 3,68 1,0 0,0 2,0-1,1 2,0 0,0 0,0 1,1 1,1 0,-1 1,2 0,-1 1,1 0,-6 9,11-14,1 0,0 0,0 1,0 0,1-1,0 1,0 0,1 1,0-1,0 0,1 1,0-1,0 1,0-1,1 1,0-1,1 1,0-1,0 1,1-1,-1 1,2-1,-1 0,1 0,0 0,0 0,1-1,0 1,2 1,1 2,1-1,0 0,0 0,1 0,0-2,1 1,0-1,0 0,0-1,1 0,0-1,0 0,1-1,-1 0,1-1,0 0,0-1,0 0,0-1,0 0,0-1,5-1,120-7,-119 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1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341 609,'-236'351,"226"-335,-3 2,1 1,0 0,2 0,0 1,1 0,1 1,1 0,1 1,0 3,5-23,1 1,0 0,0 0,0-1,0 1,0 0,0-1,1 1,0-1,-1 1,1 0,0-1,0 1,0-1,0 0,1 1,-1-1,1 0,-1 0,1 0,0 0,0 0,0 0,0 0,0-1,0 1,1-1,-1 1,0-1,1 0,-1 0,1 0,-1 0,1-1,0 1,-1-1,1 1,0-1,-1 0,1 0,0 0,-1 0,1-1,0 1,-1-1,3 0,19-7,0-1,0 0,-1-2,-1-1,0-1,0-1,-1 0,-1-2,6-6,-24 20,12-6,-1-2,0 0,-1-1,0 0,-1-1,0 0,0 0,-1-1,-1-1,-1 0,0 0,0 0,-1-1,-1 0,-1-1,0 0,-1 1,1-12,-7 14,-2 1,1-1,-2 1,1 0,-2 0,1 0,-2 1,1 0,-2 0,1 1,-2 0,1 0,-1 1,-1 0,1 1,-2 0,1 0,-1 1,0 0,-8-3,-144-68,163 78,-1 0,1 0,-1 0,1 0,-1 0,0 0,1 0,-1 0,1 0,-1 0,1 0,-1 0,1 0,-1 0,1-1,-1 1,1 0,0 0,-1-1,1 1,-1 0,1-1,0 1,-1 0,1-1,-1 1,1 0,0-1,0 1,-1-1,1 1,0-1,0 1,-1-1,1 1,0-1,0 1,0-1,0 1,0-1,0 1,0-1,0 1,0-1,0 1,0-1,0 1,0-1,0 1,1-1,-1 1,0-1,0 1,1-1,-1 1,0-1,0 1,1 0,-1-1,0 1,1 0,-1-1,1 1,-1 0,1-1,-1 1,0 0,1 0,39-13,-33 12,45-11,0-2,-1-2,-1-2,-1-3,35-20,-40 15,0-2,-2-1,-2-3,-1-1,14-17,-44 41,-1-1,0 0,-1 0,0-1,-1 0,0 0,0-1,-1 1,-1-1,0 0,0-1,-1 1,1-13,-4 24,0 0,1 0,-1-1,0 1,1 0,-1-1,0 1,0 0,0-1,0 1,0 0,-1-1,1 1,0 0,0-1,-1 1,1 0,-1 0,0-1,1 1,-1 0,0 0,1 0,-1 0,0 0,0 0,0 0,0 0,0 0,0 0,0 1,0-1,-1 0,1 1,0-1,0 1,-1-1,1 1,0-1,0 1,-1 0,1 0,0 0,-1 0,1 0,-1 0,1 0,0 0,-1 0,1 1,0-1,0 1,-1-1,1 1,0-1,0 1,0-1,-1 1,1 0,0 0,0 0,0 0,0 0,1 0,-1 0,0 0,0 0,0 0,1 0,-8 14,0-1,1 2,1-1,1 1,0-1,1 1,1 1,0-1,1 0,1 1,1 15,-1-21,0 196,9 0,9-1,9-1,33 113,-45-243,1 4,-3 0,1 71,-12-127,-1 1,-1-1,-2 0,0 1,-2-1,0-1,-1 1,-2-1,0 0,-1 0,-12 19,15-32,0 0,0-1,-1 1,0-1,0-1,-1 0,0 0,-1 0,1-1,-1 0,-2 0,7-3,0-1,0 0,-1-1,1 1,0-1,0 0,-1 0,1 0,-1-1,1 1,-1-1,1 0,0 0,-1-1,1 0,-1 1,1-1,0-1,-1 1,1-1,0 1,0-1,0 0,0-1,0 1,1-1,-2 0,-3-5,0 0,1 0,-1-1,2 0,-1 0,1-1,1 0,0 0,0 0,1 0,0-1,1 0,0 1,1-1,0-1,1 1,0 0,1-2,-1-13,2 0,1 0,1 1,1-1,1 1,2-1,3-6,96-225,-80 208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11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654 1,'-148'125,"-78"67,-29 46,252-235,1-2,1-1,0 1,0 0,-1 0,1-1,0 1,0 0,0 0,0 0,0 0,0 0,0 0,0 0,0 0,1 1,-1-1,0 0,1 0,-1 1,1-1,-1 0,1 1,0-1,0 1,-1-1,1 0,0 1,0-1,0 1,1-1,-1 0,0 1,0-1,1 1,-1-1,1 0,-1 1,1-1,0 0,-1 0,1 0,0 1,0-1,0 0,0 0,0 0,16 7,1-1,0-1,0-1,1 0,-1-1,1-2,0 1,0-2,0-1,0 0,19-3,3 2,381-1,-418 2,-3 1,1 0,-1-1,1 1,-1-1,1 1,0-1,-1 0,1 1,0-1,-1 0,1 0,0 0,-1 0,1 0,0-1,-1 1,1 0,-1-1,1 1,0-1,-1 0,1 0,-1 1,0-1,1 0,-1 0,0 0,1 0,-1-1,0 1,0 0,0 0,0-1,0 1,0-1,0 1,-1-1,1 1,0-1,-1 1,1-1,-1 1,0-1,1 0,-1 1,0-1,0 0,0 1,0-3,-101-183,-46-69,122 205,22 33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1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38,'38'143,"66"213,-28-134,-77-222,1 1,0 0,0 0,0-1,0 1,0 0,0-1,0 1,0 0,0 0,1-1,-1 1,0 0,0 0,1-1,-1 1,0 0,1-1,-1 1,1-1,-1 1,1 0,-1-1,1 1,-1-1,1 1,-1-1,1 0,0 1,-1-1,1 0,0 1,-1-1,1 0,0 0,0 1,-1-1,1 0,0 0,0 0,-1 0,1 0,0 0,0 0,-1 0,1 0,0-1,0 1,-1 0,1 0,0-1,-1 1,1 0,0-1,-1 1,1-1,-1 1,1-1,-1 1,1-1,-1 1,1-1,-1 0,1 1,-1-1,0 1,1-1,-1 0,0 1,1-1,138-432,15 116,-144 300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12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1 439,'22'-8,"0"1,0 1,1 2,-1 0,1 1,0 1,0 1,0 1,0 2,1 0,32-1,176 0,-232-1,0-1,-1 0,1 1,0-1,-1 1,1-1,0 1,0-1,0 0,-1 1,1-1,0 1,0-1,0 0,0 1,0-1,0 0,0 1,0-1,0 1,1-1,-1 0,0 1,0-1,1 1,-1-1,0 0,1 1,-1-1,0 1,1-1,-1 1,1-1,-1 1,0 0,1-1,-1 1,1 0,0-1,-1 1,1 0,-1-1,1 1,-1 0,1 0,0 0,-1 0,1 0,0-1,-1 1,1 0,-1 0,1 1,0-1,-1 0,1 0,0 0,-1 0,1 0,-1 1,1-1,-160-96,151 91,-1 0,1-1,0 0,1-1,-1 1,1-1,1-1,0 0,0 1,0-2,1 1,0-1,0 0,1 0,0 0,1 0,0-1,1 1,0-1,0 0,1 0,0 0,1 0,0 0,0 0,2-1,8-23,4 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38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82,'-3'-4,"-1"0,0 1,0 0,-1 0,1 0,0 1,-1 0,0-1,1 1,-1 1,0-1,0 1,0 0,0 0,0 0,0 1,0 0,-1 0,1 0,0 1,0-1,0 1,0 0,0 1,0-1,0 1,1 0,-1 0,1 1,-1-1,1 1,0 0,0 0,0 0,-1 2,-22 16,1 1,1 1,1 1,2 1,0 2,0 2,18-25,0 0,1 1,0 0,-1 0,2 0,-1 0,0 1,1-1,0 1,1-1,-1 1,1 0,0 0,0 0,1-1,-1 1,2 0,-1 0,0 0,1 0,0 0,1-1,-1 1,1 0,0-1,0 0,1 1,0-1,0 0,0 0,0 0,1-1,0 1,0-1,0 0,0 0,1 0,0 0,-1-1,1 0,1 0,-1 0,3 0,13 2,0-2,0 0,1-1,-1-1,1-1,-1-1,1-1,-1-1,0-1,0 0,0-2,0-1,18-8,-9 2,-5 0</inkml:trace>
  <inkml:trace contextRef="#ctx0" brushRef="#br0" timeOffset="349.009">597 335,'4'10,"1"-1,0 0,0 0,1-1,0 0,0 0,1 0,0 0,0-1,1-1,0 1,0-1,0 0,1-1,0 0,0-1,0 1,1-2,-1 1,1-1,0-1,0 0,0 0,0-1,1 0,-1-1,0 0,0-1,0 0,8-2,5-9,1-2,-2 0,0-1,-1-2,0 0,-1-1,8-11,-16 17,0-1,-1-1,-1 0,0 0,0-1,-2 0,0-1,0 0,-2 0,0-1,-1 0,0 0,-1 0,-1-2,-3 15,0 0,0 0,0 1,0-1,-1 0,0 0,0 0,0 0,0 0,0 0,-1 1,1-1,-1 1,0-1,-1 1,1 0,0-1,-1 1,0 0,1 1,-1-1,0 0,-1 1,1 0,0 0,-1 0,1 0,-1 0,0 1,1-1,-1 1,0 0,-6-2,0 1,-1 0,1 1,0 0,-1 0,1 1,0 1,-1 0,1 0,0 1,0 0,0 1,-11 4,2 1,-1 0,1 2,0 0,1 2,0 0,1 0,0 2,1 0,1 1,0 1,1 0,0 1,2 0,0 1,1 0,1 2,2-6,1 0,1 0,1 1,0-1,1 1,0 1,1-1,1 0,0 1,2-1,-1 1,2 0,0-1,1 1,0-1,2 0,0 1,0-2,1 1,1 0,0-1,1 0,6 8,-2-7,0-1,1 0,1-1,0 0,1-1,0 0,0-1,2-1,-1 0,1-1,1-1,-1 0,12 3,18 4,0-2,1-2,0-2,30 1,4-8,-54-7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1.0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474 6,'-37'1,"1"0,0 3,0 1,0 2,1 1,0 2,-6 3,28-6,0 0,1 2,0-1,1 1,0 1,0 0,1 0,0 1,1 1,0 0,1 0,1 0,-1 1,2 0,0 0,1 1,0 0,-3 13,7-24,0 0,0-1,0 1,0 0,0 0,1-1,-1 1,1 0,0 0,0 0,0 0,0 0,0-1,1 1,-1 0,1 0,0 0,0-1,0 1,0 0,0-1,1 1,-1-1,1 1,0-1,-1 0,1 0,0 0,0 0,1 0,-1 0,0 0,1-1,-1 1,1-1,-1 1,1-1,-1 0,1 0,0 0,0-1,0 1,-1-1,1 0,0 1,0-1,0 0,0-1,1 1,14-3,0-1,-1-1,1 0,-1-1,0-1,0-1,-1 0,0-1,0-1,-1 0,-1-1,0-1,0 0,14-9,257-186,-279 203,-4 1,0 1,0 0,0 0,0-1,0 1,0 0,0 1,1-1,-1 0,1 1,-1-1,1 1,-1 0,1 0,0 0,0 0,0 0,-1 1,1-1,0 1,0 0,0 0,0 0,0 0,0 0,0 1,0-1,0 1,-1 0,1 0,0 0,0 0,-1 0,1 1,-1-1,3 2,11 130,-13-106,32 143,-33-163,1 0,0 0,1 0,0 0,0-1,0 0,1 1,0-2,0 1,1-1,-1 1,1-2,1 1,-1-1,0 1,1-2,0 1,0-1,0 0,0 0,2-1,107 6,-92-10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37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611 170,'-5'-7,"0"1,0-1,-1 1,1 0,-1 1,-1 0,1 0,-1 0,0 0,0 1,0 1,0-1,-1 1,1 0,-1 1,-5-2,-2 4,0-1,0 2,0 0,0 1,0 0,0 2,0-1,0 2,1 0,0 0,-3 4,-9 0,-18 7,0 1,2 2,0 3,1 1,-7 7,46-28,-1 0,1 0,0 0,0 1,0-1,0 0,1 1,-1 0,0-1,1 1,0 0,0 0,0-1,0 1,0 0,1 0,-1 0,1 0,0 0,0 1,0-1,0 0,0 0,1 0,-1 0,1 0,0 0,0-1,0 1,0 0,0 0,1 0,-1-1,1 1,0-1,0 1,0-1,0 0,0 0,0 0,1 0,-1 0,1 0,-1-1,1 1,0-1,0 0,0 0,1 1,247 95,-241-92,-1 0,1 1,-1 0,-1 0,1 1,-1 0,0 0,-1 1,0 0,0 1,-1 0,0 0,5 9,-8-13,-1 0,1 0,-1 0,0 0,-1 1,1-1,-1 1,0-1,0 1,-1 0,1-1,-1 1,-1-1,1 1,-1 0,0-1,0 1,-1-1,1 0,-1 1,0-1,-1 0,1 0,-1 0,0 0,0-1,-2 2,-13 10,0-1,-1-1,0-1,-1 0,-1-2,0 0,0-2,-1 0,0-1,-1-1,0-1,-4-1,-4 4,-44 6,76-15,-1 0,0 0,0-1,0 1,0 0,0 0,0-1,0 1,0 0,0 0,0-1,0 1,0 0,0 0,0-1,0 1,0 0,0 0,0-1,0 1,0 0,0 0,0-1,0 1,0 0,-1 0,1 0,0-1,0 1,0 0,0 0,-1 0,1-1,0 1,0 0,-1 0,1 0,0 0,0 0,0 0,-1-1,1 1,0 0,0 0,-1 0,1 0,0 0,0 0,-1 0,25-11,86-30,-84 31</inkml:trace>
  <inkml:trace contextRef="#ctx0" brushRef="#br0" timeOffset="259.88">950 650,'-10'28,"-3"20,-3 6,-1-1,0-5,1-6,4-5,9-9,5-9</inkml:trace>
  <inkml:trace contextRef="#ctx0" brushRef="#br0" timeOffset="494.87">978 0,'0'0</inkml:trace>
  <inkml:trace contextRef="#ctx0" brushRef="#br0" timeOffset="745.885">1204 791,'159'-276,"-41"101,-116 171,26-29,-27 32,-1 1,1-1,-1 1,1 0,0-1,-1 1,1-1,-1 1,1 0,0 0,-1-1,1 1,-1 0,1 0,0 0,-1-1,1 1,0 0,0 0,-1 0,1 0,0 0,-1 1,1-1,0 0,-1 0,1 0,0 0,-1 1,1-1,-1 0,1 1,0-1,-1 1,1-1,-1 0,1 1,-1-1,1 1,-1-1,0 1,1 0,-1-1,1 1,-1-1,0 1,0 0,1-1,-1 1,0 0,0-1,0 1,0 0,0-1,0 1,0 0,8 149,-11-99,3-38,0 0,1 1,1-1,0 0,0 0,1 0,1 0,0 0,4 7,-6-16,1 1,0 0,-1-1,1 0,1 0,-1 0,1 0,-1 0,1-1,0 0,0 1,1-2,-1 1,0 0,1-1,0 0,0 0,0 0,0-1,0 1,0-1,0 0,0-1,0 1,5-1,1-2,0-1,0 0,-1-1,1 0,-1 0,0-1,0-1,-1 1,0-2,0 1,0-1,-1-1,0 1,0-1,0-1,-1 1,-1-2,0 1,0 0,-1-1,0 0,0 0,-1-1,1-6,34-45,-23 47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1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8 354,'0'-1,"-1"1,0-1,1 0,-1 1,0-1,1 0,-1 0,1 0,-1 1,1-1,0 0,-1 0,1 0,0 0,0 0,-1 0,1 0,0 0,0 0,0 0,0 0,0 1,1-1,-1 0,0 0,0 0,0 0,1 0,-1 0,1 0,-1 0,0 1,1-1,-1 0,1 0,0 0,-1 1,1-1,0 0,-1 1,1-1,0 1,0-1,0 1,-1-1,1 1,0 0,0-1,0 1,46-17,256 15,-68 2,-210-3,-30-12,-190-127,82 53,97 55,18 21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3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1,'-110'92,"-193"178,129-158,173-112,0 0,0 1,0-1,0 1,1-1,-1 1,0 0,0-1,1 1,-1 0,0 0,1-1,-1 1,1 0,-1 0,1 0,-1 0,1 0,0 0,-1-1,1 1,0 0,0 0,0 0,0 0,0 0,0 0,0 0,0 0,0 0,0 0,0 0,1 0,-1 0,0 0,1 0,-1 0,1 0,-1 0,1-1,-1 1,1 0,-1 0,1-1,0 1,0 0,-1-1,1 1,0-1,0 1,0-1,0 1,-1-1,1 1,0-1,0 0,0 1,0-1,0 0,1 0,61 16,230-2,-261-7,1-2,-1-1,1-2,0-1,29-3,-59 2,-1 0,1-1,0 1,0-1,-1 0,1 0,0 0,-1 0,1 0,-1 0,0-1,1 1,-1-1,0 0,0 0,0 1,0-1,0-1,0 1,0 0,-1 0,1-1,-1 1,0-1,0 1,0-1,0 1,0-1,0 0,-1 0,1 1,-1-1,0 0,0 0,0 1,0-1,0 0,-1 0,1 0,-1 1,0-2,-37-112,6 56,-2 1,-2 2,-4 1,-16-16,45 58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767 134,'-8'-8,"0"-1,-1 2,0-1,0 1,-1 1,0 0,0 0,-1 1,0 0,0 1,0 0,0 0,0 1,-1 1,1 0,-1 1,-11 0,-8-1,-1 1,0 2,1 1,-1 1,1 2,0 1,0 2,0 1,1 1,1 1,-10 7,26-12,1 0,0 1,1 0,-1 1,2 1,-1 0,1 0,0 1,1 0,0 0,1 1,0 1,1-1,0 1,1 0,0 1,0 3,0 6,0 1,2-1,1 1,1 0,1 0,1 0,1 1,1 2,-1-20,0-1,0 1,0-1,1 1,0-1,0 1,1-1,0 0,0 0,0 0,0 0,1-1,-1 1,1-1,0 0,1 0,-1 0,1-1,0 1,0-1,0 0,0-1,0 1,0-1,1 0,-1 0,1-1,0 0,-1 0,1 0,0-1,0 1,0-1,-1-1,1 1,0-1,0 0,-1 0,5-2,12-6,0 0,-1-2,-1 0,0-1,0-2,-1 0,-1 0,0-2,-1 0,-1-1,-1-1,4-6,82-121,-101 144,0 0,0 0,0 0,0 0,1 0,-1 1,0-1,1 0,-1 0,0 0,1 0,-1 1,1-1,0 0,-1 0,1 1,0-1,-1 0,1 1,0-1,0 1,-1-1,1 1,0-1,0 1,0 0,0-1,0 1,0 0,-1 0,1-1,0 1,0 0,0 0,0 0,0 0,0 0,0 1,0-1,0 0,0 0,0 1,0-1,-1 0,1 1,0-1,0 1,0-1,-1 1,1-1,0 1,0 0,-1-1,1 1,-1 0,1-1,0 1,-1 0,1 0,-1 0,0 0,1 0,25 78,-23-67,-1 0,2 0,0 0,0 0,1 0,1-1,-1 0,2 0,0-1,0 1,1-2,0 1,1-1,-1 0,2-1,9 7,84 27,-90-39</inkml:trace>
  <inkml:trace contextRef="#ctx0" brushRef="#br0" timeOffset="1567.87">1530 21,'368'0,"-205"-21,-150 25,-7 1</inkml:trace>
  <inkml:trace contextRef="#ctx0" brushRef="#br0" timeOffset="1849.359">1558 332,'5'0,"6"0,6 0,5 0,4 0,2 0,1 4,0 2,1 0,-1-1,0-1,0-2,-1-1,0-1,1 0,-1 0,0 0,-5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49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0 117,'38'45,"77"165,-35-22,-59-129,-21-58,1-1,-1 0,0 1,0-1,0 1,1-1,-1 0,0 1,0-1,1 0,-1 1,0-1,1 0,-1 0,0 1,1-1,-1 0,0 0,1 1,-1-1,1 0,-1 0,1 0,-1 0,0 0,1 0,-1 0,1 0,-1 0,1 0,-1 0,0 0,1 0,-1 0,1 0,-1 0,1 0,-1 0,0-1,1 1,-1 0,0 0,1 0,-1-1,1 1,-1 0,0-1,0 1,1 0,-1-1,0 1,0 0,1-1,-1 1,0 0,0-1,0 1,1-1,-1 1,0-1,0 1,0 0,0-1,0 1,16-36,-13 30,224-539,-220 527,-1 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50.2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1 211,'39'-17,"90"-6,-87 16,0 2,1 2,0 1,26 4,91-4,-159 2,0 1,0-1,0 0,0 0,0 1,0-1,0 0,0 0,0 0,1 0,-1 0,0 0,0-1,0 1,0 0,0 0,0-1,0 1,0-1,0 1,0-1,0 1,0-1,0 0,0 1,-1-1,1 0,0 0,0 1,-1-1,1 0,-1 0,1 0,0 0,-1 0,0 0,1 0,-1 0,0 0,1 0,-1 0,0 0,0-1,0 1,0 0,0 0,0 0,0 0,0 0,-1 0,1 0,0 0,-1 0,1 0,0 0,-1 0,1 0,-1 0,0 0,1 0,-1 0,0 0,0 1,1-1,-1 0,0 0,0 1,0-1,0 1,-1-1,-112-87,84 70,19 17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6:51.4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1 201,'69'-26,"2"4,1 2,1 4,0 3,0 3,2 4,-1 2,43 6,133-11,155-29,-376 34,346-30,-351 34</inkml:trace>
  <inkml:trace contextRef="#ctx0" brushRef="#br0" timeOffset="646.776">791 257,'-141'120,"-89"102,114-116,115-105,0 0,0-1,0 1,0 0,0 0,0 0,0 0,1 0,-1 0,0 0,1 0,-1 0,0 0,1 1,-1-1,1 0,0 0,-1 0,1 1,0-1,0 0,0 1,0-1,0 0,0 0,0 1,0-1,1 0,-1 0,0 1,1-1,-1 0,1 0,-1 0,1 0,0 1,-1-1,1 0,0 0,0 0,0 0,0-1,0 1,0 0,0 0,0-1,0 1,0 0,0-1,0 1,1-1,-1 1,0-1,0 0,1 0,-1 1,77 7,146-38,-152 19,-39 5,1 0,0 3,0 1,0 1,0 2,14 2,-82-28,18 12,0-1,2-1,-1 0,2-1,0 0,1-1,1-1,0 0,1 0,1-1,1 0,1-1,1 1,0-1,-1-15,-16-77,20 88</inkml:trace>
  <inkml:trace contextRef="#ctx0" brushRef="#br0" timeOffset="1217.109">1299 144,'-3'36,"-2"0,-1-1,-1 0,-2 0,-2 0,-4 8,-38 98,44-115,7-24,0 1,0-1,0 1,0 0,1-1,-1 1,1 0,0 0,0 0,0 1,0-1,0 0,1 0,-1 0,1 1,0-1,0 0,0 0,1 1,-1-1,1 0,0 0,0 0,0 0,0 0,0 0,1 0,-1 0,1 0,0 0,0-1,0 1,0-1,0 0,0 1,3 1,6-2,-1 0,1 0,-1-1,1 0,-1-1,1 0,0-1,-1 0,1-1,-1 0,1 0,-1-1,2-2,61-9,-44 7,-24 0</inkml:trace>
  <inkml:trace contextRef="#ctx0" brushRef="#br0" timeOffset="1463.143">1045 426,'33'-5,"17"-1,4 0,-3 1,-4 2,-6 0,-1 2,-1 1,-4-5,-2-1,-2 0,-6 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7:52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592 170,'-6'-6,"6"6,3 15,23 104,-22-51,-3 0,-3-1,-3 1,-3-1,-5 13,-4 53,3-22,-13 206,39-219,-14-56,-1-38</inkml:trace>
  <inkml:trace contextRef="#ctx0" brushRef="#br0" timeOffset="300.03">0 961,'677'-199,"-644"188,3 0,-1 0,-1-2,0-2,-1-1,-1-2,0-1,-1-1,27-24,-41 25</inkml:trace>
  <inkml:trace contextRef="#ctx0" brushRef="#br0" timeOffset="720.848">1298 1,'-35'109,"5"1,4 2,5 0,6 2,4 0,5 0,6 28,0-112,0 0,2 1,2-2,1 1,1 0,7 21,-12-47,0 0,1 0,-1 0,1 0,0 0,0 0,0-1,0 1,1-1,-1 1,1-1,0 0,0 0,0 0,1 0,-1-1,1 1,-1-1,1 0,0 0,0 0,0-1,0 1,0-1,0 0,0 0,0 0,1-1,-1 0,0 0,0 0,1 0,-1 0,0-1,0 0,1 0,-1 0,0 0,0-1,0 1,0-1,21-14,-1 0,0-2,-2-1,0 0,-1-2,0 0,0-5,16-13,-5 4,-20 21,0 0,1 1,0 0,1 1,0 0,1 2,14-8,-27 17,-1 0,1 0,0 0,0 0,-1 1,1-1,0 1,0 0,0-1,0 1,0 0,0 0,0 0,-1 0,1 0,0 1,0-1,0 1,0-1,0 1,-1-1,1 1,0 0,0 0,-1 0,1 0,-1 0,1 1,-1-1,1 0,-1 1,0-1,0 1,0-1,1 1,-1-1,0 2,23 72,-21-60,19 147,-6-108,-16-53,1 0,-1 0,1 0,-1 0,1 0,0 0,-1-1,1 1,0 0,0 0,0 0,-1-1,1 1,0 0,0-1,0 1,0-1,0 1,0-1,1 1,-1-1,0 0,0 0,0 1,0-1,0 0,0 0,1 0,-1 0,0 0,0 0,0-1,0 1,0 0,0-1,0 1,1-1,-1 1,0-1,0 1,-1-1,1 1,0-1,0 0,1 0,12-13,0-2</inkml:trace>
  <inkml:trace contextRef="#ctx0" brushRef="#br0" timeOffset="1048.031">2089 1074,'16'3,"0"0,0-1,1-1,-1-1,1 0,-1-1,1-1,-1 0,0-1,0-1,0-1,0 0,-1-1,0 0,0-1,-1-1,1-1,-2 0,1-1,-1 0,-1-1,0 0,-1-1,5-6,-13 15,-1 0,0 0,0-1,0 1,0-1,0 0,-1 1,1-1,-1 0,0 0,0 0,-1 0,1 0,-1 0,0 0,0 0,0 0,0 0,-1 0,0 0,0 0,0 0,0 0,0 0,-1 0,0 1,0-1,0 1,0-1,0 1,-1 0,1 0,-1 0,0 0,0 0,0 0,-1 1,1 0,0 0,-1 0,0 0,1 0,-1 1,0-1,0 1,0 0,0 0,0 1,0-1,0 1,0 0,0 0,0 0,0 0,0 1,-1 0,-12 5,-1 1,2 1,-1 0,1 1,0 1,1 1,0 0,0 0,2 2,-1 0,2 1,-1 0,2 0,0 1,1 1,1 0,-8 16,14-27,-1 0,1 0,0 1,1-1,-1 1,1-1,0 1,1 0,-1 0,1 0,0 0,1 0,-1 0,1 0,0 0,1 1,0-1,-1 0,2 0,-1-1,1 1,0 0,0 0,1-1,-1 1,1-1,1 0,-1 0,1 0,0 0,0-1,0 1,0-1,1 0,0 0,0-1,0 1,5 1,10 1,0-1,0-1,1-1,0-1,0 0,-1-2,1 0,0-2,5-1,20-2,-7-2</inkml:trace>
  <inkml:trace contextRef="#ctx0" brushRef="#br0" timeOffset="1421.985">2794 1242,'57'-49,"-1"-2,-3-3,-2-2,-3-3,26-40,-71 93,10-13,-11 24,-5 3,-1 0,1 1,0-1,1 1,0-1,1 1,-1 0,2 0,-1-1,1 1,1 0,-1 0,1 0,1-1,0 1,0 0,1-1,0 0,0 1,1-1,0 0,0-1,1 1,0-1,0 0,1 0,0-1,0 1,1-1,-1-1,3 2,8-1,0-1,1-1,-1-1,1 0,0-1,0-1,0 0,0-2,0 0,0-1,0-1,-1 0,1-2,-1 0,0 0,0-2,0 0,-1-1,12-8,18-14,-1-1,-2-3,-1-1,-2-2,-1-2,-28 29,0 0,-1-1,0 0,-1 0,0-1,-1 0,0-1,-1 0,-1 0,0-1,0 0,-2 0,1 0,-2 0,0-1,-1 1,0-1,-1 0,-6-10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7:56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51,'-36'-10,"-3"-1,1 2,-1 1,-1 2,1 2,-33 1,55 7,0 1,0 0,1 2,0 0,0 0,0 2,1 0,0 0,1 2,0 0,1 0,0 1,1 1,0 0,1 1,-8 12,1-4,1 1,1 0,2 2,0-1,1 2,2 0,0 0,2 1,1 0,1 0,2 1,0 0,2 0,1 1,1-1,2 10,-1-33,0 0,0 0,0 0,1 1,-1-1,1 0,1 0,-1 0,1 0,0 0,0 0,0-1,1 1,-1-1,1 1,0-1,1 0,-1 0,1 0,0-1,-1 1,2-1,-1 0,0 0,1 0,-1-1,1 1,0-1,-1 0,1-1,0 1,1-1,-1 0,0 0,0-1,0 1,0-1,1 0,-1-1,0 1,4-2,13-7,0-2,0 0,-1-1,-1-1,0-2,-1 0,-1 0,0-2,-1 0,-1-1,0-1,9-15,45-62,-5-2,33-69,-92 157,15-33,37-48,-58 91,1 0,0 0,-1 0,1 0,-1 0,1 0,0 0,-1 0,1 0,-1 0,1 0,-1 0,1 0,0 1,-1-1,1 0,-1 0,1 1,-1-1,1 0,-1 1,0-1,1 1,-1-1,1 1,-1-1,0 0,1 1,-1-1,0 1,0 0,1-1,-1 1,0-1,0 1,0-1,0 1,0-1,1 1,-1 0,0-1,0 1,-1-1,1 1,0 0,0-1,0 1,0-1,0 1,-1-1,1 1,0-1,0 1,-1-1,1 1,0-1,-1 1,1-1,-1 1,1-1,0 0,-1 1,0-1,1 3,-4 23,1 1,2 0,1 0,0 0,2 0,2 0,0-1,1 0,2 1,1-2,1 1,3 3,-5-17,1-1,0 1,1-2,0 1,1-1,0-1,1 0,0 0,0-1,1 0,12 5,-6-4,0-2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7:57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1 254,'649'0,"-650"0,1-1,-1 1,0-1,1 1,-1-1,1 0,-1 1,1-1,-1 0,1 1,0-1,-1 0,1 1,0-1,0 0,-1 0,1 0,0 1,0-1,0 0,0 0,0 0,0 1,0-1,0 0,0 0,0 1,1-1,-1 0,0 0,1 0,-1 1,0-1,1 0,-1 1,1-1,-1 0,1 1,-1-1,1 1,-1-1,1 1,0-1,-1 1,1-1,0 1,-1 0,1-1,0 1,0 0,-1-1,1 1,0 0,0 0,0 0,-1 0,1 0,0 0,0 0,0 0,-259-172,257 172,0-1,0 1,0 0,0 0,0-1,0 1,0-1,1 1,-1-1,0 0,0 1,0-1,1 0,-1 1,0-1,0 0,1 0,-1 1,1-1,-1 0,1 0,-1 0,1 0,0 0,-1 0,1 0,0 0,0 0,0 0,0 0,-1 0,2 0,-1 0,0 0,0 0,0 0,0 0,1 0,-1 0,0 0,1 0,-1 0,1 0,-1 0,1 0,-1 1,1-1,0 0,-1 0,1 1,0-1,0 0,-1 1,1-1,0 1,1-1,13-4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3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1,'0'4,"4"7,3 7,-1 4,-1 3,-1 3,-2 1,-1 0,0 1,-1-1,-1 0,1-10,0-8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3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1,'0'5,"5"6,1 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4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0,'-37'9,"23"-7,-1 1,1 1,-1 0,1 1,1 0,-1 1,1 1,0 0,-10 8,21-14,0 1,0-1,0 1,0 0,1-1,-1 1,1 0,-1 0,1 0,0 0,-1 0,1 0,0 1,1-1,-1 0,0 1,1-1,-1 0,1 1,0-1,-1 0,1 1,0-1,1 1,-1-1,0 0,1 1,-1-1,1 1,0-1,0 0,0 0,0 0,0 1,0-1,1 0,-1 0,1 1,80 64,-50-44,-29-21,0 0,0 0,0 0,-1 1,1-1,-1 1,1-1,-1 1,0 0,0 0,0 0,0 0,-1 0,1 1,-1-1,0 0,0 1,0-1,0 1,-1-1,1 1,-1 0,0-1,0 1,0-1,-1 1,1-1,-1 1,0-1,0 1,0-1,0 1,-1-1,1 0,-1 0,0 0,0 0,0 0,0 0,0 0,-1-1,0 1,1-1,-1 0,0 0,0 0,0 0,-2 1,-10 4,0-1,0 0,-1-1,0 0,0-1,0-1,0-1,0 0,-1-1,1-1,-4-1,-5 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4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170 419,'-14'5,"-5"6,0 7,4 4,5 4,3 2,4 0,1 2,2-1,1 0,0 0,0 0,-1 0,1-1,-1 0,0-4</inkml:trace>
  <inkml:trace contextRef="#ctx0" brushRef="#br0" timeOffset="249.583">1 25,'0'-10,"4"2,3 2</inkml:trace>
  <inkml:trace contextRef="#ctx0" brushRef="#br0" timeOffset="550.663">368 673,'23'-60,"-15"33,2 1,1 1,1 0,1 0,1 2,1-1,4-2,-18 23,0 1,0 0,1-1,-1 1,0 0,1 0,0 0,-1 1,1-1,0 0,0 0,0 1,0-1,0 1,1 0,-1 0,0 0,1 0,-1 0,0 0,1 1,-1-1,1 1,-1-1,1 1,-1 0,1 0,0 0,-1 1,1-1,-1 0,1 1,-1 0,0-1,1 1,-1 0,0 0,1 1,-1-1,0 0,0 1,0-1,0 1,0 0,24 66,-25-62,-1-1,1 1,0 0,0-1,1 1,-1-1,1 0,0 1,1-1,0 0,-1 0,2 0,-1-1,0 1,1-1,0 0,0 0,0 0,0 0,1-1,0 0,0 1,-1-2,2 1,-1-1,0 1,0-2,1 1,-1 0,1-1,1 0,1-4,0 0,0 0,0-1,0 0,-1-1,0 1,0-1,0-1,0 1,-1-1,0-1,0 1,-1-1,1 0,-2 0,1 0,-1-1,0 0,0 1,-1-1,0-1,1-7,5-3,110-245,-109 244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6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145 629,'-1'-1,"0"0,0 0,0 1,0-1,0 0,0 0,0 1,0-1,0 1,0-1,0 1,-1-1,1 1,0 0,0-1,0 1,-1 0,1 0,0 0,-1 0,1 0,0 0,0 0,0 1,-1-1,1 0,0 1,0-1,0 1,-1-1,1 1,0-1,0 1,0 0,0 0,0 0,0-1,1 1,-1 0,0 0,0 0,0 0,1 0,-1 1,-10 10,1 1,1 0,0 1,0 0,2 0,-1 1,2 0,0 0,1 1,1 0,0-1,1 1,0 1,2-1,0 0,1 0,0 5,0-9,1-1,0 0,1 1,0-1,0 0,1 0,1 0,0 0,0-1,1 1,1-1,2 3,-6-9,0-1,0 1,1-1,0 0,-1 1,1-1,0 0,1-1,-1 1,1 0,-1-1,1 0,-1 0,1 0,0 0,0-1,0 0,0 1,1-1,-1-1,0 1,0-1,0 1,1-1,-1 0,0-1,0 1,1-1,-1 0,0 0,0 0,0 0,0-1,0 0,15-9,-1-2,0 0,0-1,-2 0,0-2,0 0,-2-1,0 0,-1-1,0 0,-2-1,3-8,9-13,-3-1,-1-1,-3 0,-1-2,-2 0,-2 0,-2-1,-1 0,-3 0,-2-1,-2-15,-2 39,-1 0,-1 0,0 0,-2 1,-1 0,-1 0,0 0,-2 1,0 0,-1 0,-1 1,-10-13,16 27,1 0,-1 0,0 0,0 1,0-1,-1 1,1 1,-1-1,0 1,0 0,0 0,-1 1,1-1,-1 2,1-1,-1 1,0 0,1 0,-1 0,0 1,0 0,1 1,-1 0,0 0,0 0,1 1,-1 0,1 0,0 0,-1 1,1 0,0 0,1 1,-1 0,0 0,1 0,0 0,0 1,1 0,-1 0,1 0,-3 5,1 4,0 1,1 0,0 0,1 0,1 1,1-1,0 1,1-1,1 1,0 0,1 0,1-1,0 1,1-1,1 0,0 1,1-2,1 1,0 0,1-1,1 1,8 24,3-1,0-1,3-1,1-1,1 0,2-2,1-1,2-1,13 10,140 103,-135-120,-25-17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0,'-10'29,"-3"14,1 5,2-6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6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1,'-5'33,"-1"12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8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18 132,'-5'-33,"-1"-17,0 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8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0 174,'6'8,"0"1,0-1,0-1,1 1,0-1,1 0,-1 0,1-1,0 0,1-1,0 1,0-2,0 1,0-1,1-1,1 1,-7-6,-1 1,1-1,0 0,-1 0,1-1,-1 1,0-1,0 1,0-1,0 0,0 0,0 0,-1-1,0 1,1-1,-1 1,-1-1,1 0,0 0,-1 0,0 0,0 0,0 0,0 0,-1 0,0 0,1 0,-2-4,3 1,-1 1,-1-1,1 0,-1 0,0 0,-1 1,1-1,-1 0,-1 0,1 1,-1-1,0 1,-1 0,1-1,-1 1,-1 0,1 0,-1 1,0-1,0 1,-1 0,1 0,-1 0,0 1,-1-1,1 1,-1 0,0 1,0 0,-1-1,-14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1 313,'12'-17,"2"1,0 1,1 1,0 0,1 0,0 2,1 0,1 1,-14 9,0 1,0 0,0 0,0 0,0 1,0-1,0 1,0 0,0 0,0 1,0-1,0 1,0 0,0 0,0 0,0 0,-1 1,1 0,0 0,-1 0,1 0,-1 0,0 1,0-1,0 1,0 0,1 1,40 23,-37-24,1-1,-1 0,1 0,0 0,-1-1,1-1,0 1,0-1,0-1,0 1,-1-1,1-1,0 1,-1-2,1 1,-1-1,1 0,-1 0,0 0,-1-1,1-1,0 1,-1-1,5-5,6-5,-1-1,0-1,-1 0,-1-2,0 1,-2-2,0 1,-1-2,-1-1,-3 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7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259 565,'-18'-1,"0"2,0 0,0 1,0 1,0 0,0 2,-15 5,27-7,0-1,1 1,-1 1,1-1,-1 1,1 0,0 0,1 0,-1 1,1-1,0 1,0 0,0 0,0 1,1-1,0 1,1 0,-1 0,1 0,0 0,0 0,1 0,0 1,0 0,-1 0,1 0,-1 1,2-1,-1 1,1 0,0-1,1 1,-1-1,2 1,-1-1,1 0,0 1,0-1,1 0,0 0,1-1,-1 1,1 0,0-1,1 0,0 0,0-1,0 1,0-1,3 2,6 2,0 0,1 0,0-2,0 0,0 0,1-2,0 0,0 0,1-2,-1 0,1-1,0-1,-1 0,17-2,-22-1,-1 0,1-1,0 0,-1-1,0 0,0-1,0 0,-1 0,1-1,-1 0,-1-1,1 0,0-1,7-10</inkml:trace>
  <inkml:trace contextRef="#ctx0" brushRef="#br0" timeOffset="266.342">881 1,'-53'303,"51"-270,1 0,2 0,1 0,1 0,2 0,2 0,1-1,1 0,2 0,9 18,14 17,-27-49</inkml:trace>
  <inkml:trace contextRef="#ctx0" brushRef="#br0" timeOffset="516.621">626 481,'34'-10,"16"-8,8 0,0 2,-5 4,-7 4,-7 3,-5 3,-8 6,-9 3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07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33 599,'-8'-30,"1"1,1-2,1 1,1-1,2 1,2-1,0 0,3-10,1 21,1 1,1 0,0 0,1 0,1 1,1 0,1 0,0 1,10-12,18-11,-20 28</inkml:trace>
  <inkml:trace contextRef="#ctx0" brushRef="#br0" timeOffset="248.631">541 232,'1'-1,"11"-7,-1 0,0-1,0 0,-1 0,-1-2,1 1,-2-1,1 0,-2-1,1 0,-2 0,1 0,-2-1,0 0,1-4,-6 15,0 0,0 0,0 0,0 0,0 0,-1 0,1 0,-1 0,1 0,-1 0,0 0,0 0,0 0,0 0,0 0,0 0,-1 1,1-1,0 1,-1-1,1 1,-1-1,0 1,0 0,1 0,-1 0,0 0,0 0,0 0,0 0,0 1,0-1,0 1,0-1,0 1,-2 0,-78 3,68 1,0 0,0 2,0-1,1 2,0 0,0 0,0 1,1 1,1 0,-1 1,2 0,-1 1,1 0,-6 9,11-14,1 0,0 0,0 1,0 0,1-1,0 1,0 0,1 1,0-1,0 0,1 1,0-1,0 1,0-1,1 1,0-1,1 1,0-1,0 1,1-1,-1 1,2-1,-1 0,1 0,0 0,0 0,1-1,0 1,2 1,1 2,1-1,0 0,0 0,1 0,0-2,1 1,0-1,0 0,0-1,1 0,0-1,0 0,1-1,-1 0,1-1,0 0,0-1,0 0,0-1,0 0,0-1,5-1,120-7,-119 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1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341 609,'-236'351,"226"-335,-3 2,1 1,0 0,2 0,0 1,1 0,1 1,1 0,1 1,0 3,5-23,1 1,0 0,0 0,0-1,0 1,0 0,0-1,1 1,0-1,-1 1,1 0,0-1,0 1,0-1,0 0,1 1,-1-1,1 0,-1 0,1 0,0 0,0 0,0 0,0 0,0-1,0 1,1-1,-1 1,0-1,1 0,-1 0,1 0,-1 0,1-1,0 1,-1-1,1 1,0-1,-1 0,1 0,0 0,-1 0,1-1,0 1,-1-1,3 0,19-7,0-1,0 0,-1-2,-1-1,0-1,0-1,-1 0,-1-2,6-6,-24 20,12-6,-1-2,0 0,-1-1,0 0,-1-1,0 0,0 0,-1-1,-1-1,-1 0,0 0,0 0,-1-1,-1 0,-1-1,0 0,-1 1,1-12,-7 14,-2 1,1-1,-2 1,1 0,-2 0,1 0,-2 1,1 0,-2 0,1 1,-2 0,1 0,-1 1,-1 0,1 1,-2 0,1 0,-1 1,0 0,-8-3,-144-68,163 78,-1 0,1 0,-1 0,1 0,-1 0,0 0,1 0,-1 0,1 0,-1 0,1 0,-1 0,1 0,-1 0,1-1,-1 1,1 0,0 0,-1-1,1 1,-1 0,1-1,0 1,-1 0,1-1,-1 1,1 0,0-1,0 1,-1-1,1 1,0-1,0 1,-1-1,1 1,0-1,0 1,0-1,0 1,0-1,0 1,0-1,0 1,0-1,0 1,0-1,0 1,0-1,0 1,1-1,-1 1,0-1,0 1,1-1,-1 1,0-1,0 1,1 0,-1-1,0 1,1 0,-1-1,1 1,-1 0,1-1,-1 1,0 0,1 0,39-13,-33 12,45-11,0-2,-1-2,-1-2,-1-3,35-20,-40 15,0-2,-2-1,-2-3,-1-1,14-17,-44 41,-1-1,0 0,-1 0,0-1,-1 0,0 0,0-1,-1 1,-1-1,0 0,0-1,-1 1,1-13,-4 24,0 0,1 0,-1-1,0 1,1 0,-1-1,0 1,0 0,0-1,0 1,0 0,-1-1,1 1,0 0,0-1,-1 1,1 0,-1 0,0-1,1 1,-1 0,0 0,1 0,-1 0,0 0,0 0,0 0,0 0,0 0,0 0,0 1,0-1,-1 0,1 1,0-1,0 1,-1-1,1 1,0-1,0 1,-1 0,1 0,0 0,-1 0,1 0,-1 0,1 0,0 0,-1 0,1 1,0-1,0 1,-1-1,1 1,0-1,0 1,0-1,-1 1,1 0,0 0,0 0,0 0,0 0,1 0,-1 0,0 0,0 0,0 0,1 0,-8 14,0-1,1 2,1-1,1 1,0-1,1 1,1 1,0-1,1 0,1 1,1 15,-1-21,0 196,9 0,9-1,9-1,33 113,-45-243,1 4,-3 0,1 71,-12-127,-1 1,-1-1,-2 0,0 1,-2-1,0-1,-1 1,-2-1,0 0,-1 0,-12 19,15-32,0 0,0-1,-1 1,0-1,0-1,-1 0,0 0,-1 0,1-1,-1 0,-2 0,7-3,0-1,0 0,-1-1,1 1,0-1,0 0,-1 0,1 0,-1-1,1 1,-1-1,1 0,0 0,-1-1,1 0,-1 1,1-1,0-1,-1 1,1-1,0 1,0-1,0 0,0-1,0 1,1-1,-2 0,-3-5,0 0,1 0,-1-1,2 0,-1 0,1-1,1 0,0 0,0 0,1 0,0-1,1 0,0 1,1-1,0-1,1 1,0 0,1-2,-1-13,2 0,1 0,1 1,1-1,1 1,2-1,3-6,96-225,-80 208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11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654 1,'-148'125,"-78"67,-29 46,252-235,1-2,1-1,0 1,0 0,-1 0,1-1,0 1,0 0,0 0,0 0,0 0,0 0,0 0,0 0,0 0,1 1,-1-1,0 0,1 0,-1 1,1-1,-1 0,1 1,0-1,0 1,-1-1,1 0,0 1,0-1,0 1,1-1,-1 0,0 1,0-1,1 1,-1-1,1 0,-1 1,1-1,0 0,-1 0,1 0,0 1,0-1,0 0,0 0,0 0,16 7,1-1,0-1,0-1,1 0,-1-1,1-2,0 1,0-2,0-1,0 0,19-3,3 2,381-1,-418 2,-3 1,1 0,-1-1,1 1,-1-1,1 1,0-1,-1 0,1 1,0-1,-1 0,1 0,0 0,-1 0,1 0,0-1,-1 1,1 0,-1-1,1 1,0-1,-1 0,1 0,-1 1,0-1,1 0,-1 0,0 0,1 0,-1-1,0 1,0 0,0 0,0-1,0 1,0-1,0 1,-1-1,1 1,0-1,-1 1,1-1,-1 1,0-1,1 0,-1 1,0-1,0 0,0 1,0-3,-101-183,-46-69,122 205,22 33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1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38,'38'143,"66"213,-28-134,-77-222,1 1,0 0,0 0,0-1,0 1,0 0,0-1,0 1,0 0,0 0,1-1,-1 1,0 0,0 0,1-1,-1 1,0 0,1-1,-1 1,1-1,-1 1,1 0,-1-1,1 1,-1-1,1 1,-1-1,1 0,0 1,-1-1,1 0,0 1,-1-1,1 0,0 0,0 1,-1-1,1 0,0 0,0 0,-1 0,1 0,0 0,0 0,-1 0,1 0,0-1,0 1,-1 0,1 0,0-1,-1 1,1 0,0-1,-1 1,1-1,-1 1,1-1,-1 1,1-1,-1 1,1-1,-1 0,1 1,-1-1,0 1,1-1,-1 0,0 1,1-1,138-432,15 116,-144 300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12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1 439,'22'-8,"0"1,0 1,1 2,-1 0,1 1,0 1,0 1,0 1,0 2,1 0,32-1,176 0,-232-1,0-1,-1 0,1 1,0-1,-1 1,1-1,0 1,0-1,0 0,-1 1,1-1,0 1,0-1,0 0,0 1,0-1,0 0,0 1,0-1,0 1,1-1,-1 0,0 1,0-1,1 1,-1-1,0 0,1 1,-1-1,0 1,1-1,-1 1,1-1,-1 1,0 0,1-1,-1 1,1 0,0-1,-1 1,1 0,-1-1,1 1,-1 0,1 0,0 0,-1 0,1 0,0-1,-1 1,1 0,-1 0,1 1,0-1,-1 0,1 0,0 0,-1 0,1 0,-1 1,1-1,-160-96,151 91,-1 0,1-1,0 0,1-1,-1 1,1-1,1-1,0 0,0 1,0-2,1 1,0-1,0 0,1 0,0 0,1 0,0-1,1 1,0-1,0 0,1 0,0 0,1 0,0 0,0 0,2-1,8-23,4 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3:58:44.1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3609 1648,'-95'-104,"-4"4,-5 5,-4 4,-4 5,-3 6,-4 4,-98-45,135 80,-3 5,0 3,-2 3,-47-7,78 26,-1 2,0 2,0 3,0 2,-1 3,1 2,0 3,0 2,0 3,-52 17,7 1,1 5,1 4,2 4,2 5,3 3,1 5,-60 49,102-58,1 2,3 3,2 1,2 2,3 2,2 1,2 3,4 0,2 2,2 1,4 1,2 2,3 0,3 0,-4 53,7-29,4 0,3 0,5 1,4-1,3 0,8 18,-3-50,3 0,2-1,3-1,2-1,2-1,3-1,3-1,1-1,3-2,1-1,3-2,2-2,2-2,35 29,38 21,3-4,5-6,3-5,65 27,4-11,4-8,4-9,41 3,-142-51,2-5,0-4,1-5,0-5,1-4,-1-4,32-7,-67-2,0-2,-1-4,0-3,-2-2,0-3,-1-4,-2-2,-1-3,-1-3,-2-2,-1-3,-2-2,-2-3,-2-3,-2-1,-2-3,-1-3,12-22,-2-3,-5-1,-2-4,-5-1,-3-2,-4-2,-4-2,-4-1,-4-1,-4-1,-4-2,-5 0,0-56,0-26,-9 0,-7-1,-8 1,-8 0,-7 2,-8 0,-8 2,-35-83,52 190,-3 1,-3 1,-2 2,-4 1,-2 1,-2 3,-20-20,30 44,0 1,-2 2,-2 1,0 1,-2 2,-1 2,-1 1,-1 3,-1 0,-1 3,0 1,-14-2,-25 1,-1 3,-1 4,0 3,0 4,0 4,-1 3,1 3,0 4,1 4,0 3,-2 5,-80 27,3 6,2 8,3 6,3 7,3 6,5 7,-128 103,135-88,5 6,5 6,5 5,5 5,6 6,5 4,-41 77,104-140,2 1,4 2,3 2,4 1,3 1,3 1,5 2,-5 45,17-73,2 0,2 1,3-1,2 1,3-1,2 1,2-2,3 1,2-2,3 1,2-2,2-1,13 22,2-12,2-1,3-2,2-2,3-2,2-1,2-3,2-2,3-3,38 27,4-4,2-5,2-4,52 19,-42-28,3-5,1-4,2-6,2-5,0-5,2-5,0-6,1-5,1-5,-1-5,0-6,0-5,3-6,-17 0,0-5,-2-4,-1-4,-1-6,-2-3,-2-6,-2-3,-2-5,-3-4,46-39,-77 47,-3-2,-1-4,-4-1,-2-3,-2-2,-4-3,-2-1,-3-2,-3-2,-4-1,-2-2,-4-1,-3-1,14-72,-18 23,-6-1,-6 0,-5 0,-5-1,-6 1,-6 0,-26-115,22 149,-4 2,-4 0,-4 1,-4 2,-3 2,-4 1,-4 2,-3 1,-3 3,-4 3,-3 1,-3 4,-3 2,-3 2,-41-28,44 48,-2 3,-2 2,-2 4,-1 2,-2 4,-1 2,-1 4,-1 4,0 2,-2 4,0 3,-61 0,22 9,1 6,0 5,0 4,1 6,1 4,1 6,2 4,1 5,2 5,1 4,3 5,3 4,-54 42,62-35,4 4,2 4,3 3,4 4,4 3,2 4,5 2,4 4,3 2,5 3,4 2,4 2,5 3,-2 17,10-9,5 1,4 1,6 1,5 1,5 0,4 1,6 0,5 0,5-1,5 0,5-1,5-1,4-1,7 1,-18-60,2-1,3-1,2-1,2-2,2 0,2-2,3-1,1-2,2-1,2-2,1-1,2-3,2-1,1-2,1-2,26 10,-13-14,1-4,1-2,1-2,1-4,0-2,1-3,0-3,7-2,69-1,-1-7,1-5,27-11,367-72,-316 41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00.94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829.038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1" timeOffset="48898.246">261 201,'-1'0,"1"0,-1 1,1-1,-1 1,1-1,-1 0,1 0,-1 1,1-1,-1 0,0 0,1 0,-1 0,1 0,-1 0,0 1,1-1,-1-1,0 1,1 0,-1 0,1 0,-1 0,0 0,1 0,-1-1,1 1,-1 0,1-1,-1 1,1 0,-1-1,1 1,-1 0,1-1,-1 1,1-1,0 1,-1-1,1 1,0-1,-1 1,1-1,0 1,0-1,0 0,-1 1,1-1,0 1,0-1,0 0,0 1,0-1,0 1,0-1,0 0,0 1,0-1,1 0,-1 1,0-1,0 0,-43 202,3 7,-33 135,35-174,10-45,12-40,17-82,1 0,-1-1,0 1,1-1,-1 1,1-1,-1 1,1-1,0 0,-1 0,1 0,0 0,0 0,0 0,0-1,0 1,0 0,0-1,0 0,0 1,0-1,0 0,0 0,0 0,0 0,0-1,0 1,0 0,0-1,4 1,168-32,220 31,-251-27,25 16,-122 5,1 2,0 3,0 1,2 2,111-4,9-24,1-1,-126 28,-36 1,0 0,1 0,-1-1,0 0,1-1,-1 0,0 0,0-1,0 0,0 0,0-1,0 0,-1 0,1-1,1-1,-5-1,0 0,-1 0,0-1,0 1,-1-1,1 1,-1-1,-1 0,1 0,-1 0,0 0,-1 0,0 0,0 0,0 0,-1 0,-1-5,1-6,-3-635,-21 484,-5 25,30 142,-1-1,0 0,0 0,0 1,0-1,0 1,0-1,-1 1,1-1,-1 1,1 0,-1-1,0 1,0 0,0 0,0 1,-1-1,1 0,0 1,-1-1,1 1,-1 0,1 0,-1 0,0 0,1 0,-1 0,0 1,0-1,0 1,-1 0,-95 14,59-6,-301 30,-75-9,47-30,199 28,98-26,87-1,2 0</inkml:trace>
  <inkml:trace contextRef="#ctx0" brushRef="#br0" timeOffset="-201762.414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-200615.942">1728 144,'28'196,"-10"-69,-16-113,0 0,-2-1,0 1,0 0,-1-1,-1 1,0-1,-4 10,-5 59,11 23,-11 101,5-178,1-4</inkml:trace>
  <inkml:trace contextRef="#ctx0" brushRef="#br0" timeOffset="-199112.71">374 201,'-18'30,"-5"165,-22 33,32-143,9-70,1 0,0 0,1 0,1 0,1 0,0 0,1 1,1 2,0-3,-1 0,0 0,-1 0,-1 0,0 0,-1 0,0 0,-1 0,-1-1,-1 0,-1 5,-4 28,7-25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00.9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0 143,'293'-11,"244"-57,10 14,-81 45,-314 9,-140 0</inkml:trace>
  <inkml:trace contextRef="#ctx0" brushRef="#br0" timeOffset="6183.257">677 425,'1'0,"-1"0,0 1,0-1,1 0,-1 1,0-1,0 0,1 1,-1-1,0 0,0 1,0-1,0 0,0 1,0-1,1 1,-1-1,0 0,0 1,0-1,0 1,0-1,-1 0,1 1,0-1,0 0,0 1,0-1,0 1,0-1,-1 0,1 1,0-1,0 0,0 1,-1-1,1 0,0 0,-1 1,1-1,0 0,-1 0,1 1,0-1,-1 0,1 0,0 0,-1 0,1 0,0 1,-1-1,1 0,-1 0,1 0,0 0,-1 0,1 0,0 0,-1 0,1 0,-1-1,11 41,130 471,-93-398,-46-114,0 1,1 0,-1 0,0-1,1 1,-1-1,0 1,0-1,1 0,-1 1,0-1,0 0,0 0,0 0,0 0,0 0,0 0,0 0,0 0,0 0,-1 0,1 0,0-1,-1 1,1 0,-1 0,0-1,1 1,-1 0,0-1,0 1,1-2,-1 2,83-281,30-139,-112 422,-1-1,0 1,1-1,-1 1,0-1,1 0,-1 1,1-1,-1 0,0 1,1-1,-1 0,1 0,-1 1,1-1,-1 0,1 0,-1 0,1 0,-1 0,1 0,-1 0,1 0,-1 0,1 0,0 0,-1 0,1 0,-1 0,1 0,-1 0,1-1,-1 1,1 0,-1 0,0-1,1 1,-1 0,1 0,-1-1,1 1,-1-1,3 8,3 9</inkml:trace>
  <inkml:trace contextRef="#ctx0" brushRef="#br0" timeOffset="6572.363">1186 848,'0'-9,"0"1,0 7,0 8,0 9,0 5,0 4,0 3,0 2,0 0,0-1,0 1,-5-6,-1-1,0-5</inkml:trace>
  <inkml:trace contextRef="#ctx0" brushRef="#br1" timeOffset="22492.758">170 341,'-17'-50,"6"77,-1 189,-33 191,34-336,-8 43,5 0,5 1,5 5,-7-34,12-85,1 0,-1 0,1 0,-1 0,1 0,0-1,-1 1,1 0,0-1,0 0,0 1,-1-1,1 0,0 0,0 0,0 0,0 0,0 0,-1 0,1-1,0 1,0-1,0 1,-1-1,1 0,0 0,-1 0,1 0,-1 0,1 0,-1 0,1-1,11-3,126-32,1 7,83-7,-38 8,-130 19,210-35,44 7,125 9,-357 29,-76-1,0 0,-1 0,1 0,0-1,-1 1,1 0,-1-1,0 1,1-1,-1 1,0 0,0-1,0 1,0-1,0 1,0-1,0 1,0 0,-1-1,1 1,0-1,-1 1,1 0,-1-1,0 1,1 0,-1 0,0 0,0-1,0 1,0 0,0 0,0 0,0 0,0 0,0 1,0-1,-1 0,-1-3,-5-7,0-1,1 1,0-1,1-1,0 1,1-1,1 0,0 0,0 0,2-1,0 1,-1-13,5-485,-3 206,1 303,-1-1,1 0,-1 1,1-1,-1 0,0 1,0-1,0 1,-1 0,1-1,0 1,-1 0,0 0,1 0,-1 0,0 0,0 0,0 0,0 1,0-1,-1 1,1-1,0 1,-1 0,1 0,-1 0,1 0,-1 1,0-1,-1 0,-87-1,69 3,-235 31,-15-5,-78 2,-48 0,103-30,283 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7:22.5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1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1" timeOffset="2">261 201,'-1'0,"1"0,-1 1,1-1,-1 1,1-1,-1 0,1 0,-1 1,1-1,-1 0,0 0,1 0,-1 0,1 0,-1 0,0 1,1-1,-1-1,0 1,1 0,-1 0,1 0,-1 0,0 0,1 0,-1-1,1 1,-1 0,1-1,-1 1,1 0,-1-1,1 1,-1 0,1-1,-1 1,1-1,0 1,-1-1,1 1,0-1,-1 1,1-1,0 1,0-1,0 0,-1 1,1-1,0 1,0-1,0 0,0 1,0-1,0 1,0-1,0 0,0 1,0-1,1 0,-1 1,0-1,0 0,-43 202,3 7,-33 135,35-174,10-45,12-40,17-82,1 0,-1-1,0 1,1-1,-1 1,1-1,-1 1,1-1,0 0,-1 0,1 0,0 0,0 0,0 0,0-1,0 1,0 0,0-1,0 0,0 1,0-1,0 0,0 0,0 0,0 0,0-1,0 1,0 0,0-1,4 1,168-32,220 31,-251-27,25 16,-122 5,1 2,0 3,0 1,2 2,111-4,9-24,1-1,-126 28,-36 1,0 0,1 0,-1-1,0 0,1-1,-1 0,0 0,0-1,0 0,0 0,0-1,0 0,-1 0,1-1,1-1,-5-1,0 0,-1 0,0-1,0 1,-1-1,1 1,-1-1,-1 0,1 0,-1 0,0 0,-1 0,0 0,0 0,0 0,-1 0,-1-5,1-6,-3-635,-21 484,-5 25,30 142,-1-1,0 0,0 0,0 1,0-1,0 1,0-1,-1 1,1-1,-1 1,1 0,-1-1,0 1,0 0,0 0,0 1,-1-1,1 0,0 1,-1-1,1 1,-1 0,1 0,-1 0,0 0,1 0,-1 0,0 1,0-1,0 1,-1 0,-95 14,59-6,-301 30,-75-9,47-30,199 28,98-26,87-1,2 0</inkml:trace>
  <inkml:trace contextRef="#ctx0" brushRef="#br0" timeOffset="3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4">1728 144,'28'196,"-10"-69,-16-113,0 0,-2-1,0 1,0 0,-1-1,-1 1,0-1,-4 10,-5 59,11 23,-11 101,5-178,1-4</inkml:trace>
  <inkml:trace contextRef="#ctx0" brushRef="#br0" timeOffset="5">374 201,'-18'30,"-5"165,-22 33,32-143,9-70,1 0,0 0,1 0,1 0,1 0,0 0,1 1,1 2,0-3,-1 0,0 0,-1 0,-1 0,0 0,-1 0,0 0,-1 0,-1-1,-1 0,-1 5,-4 28,7-25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19.5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40 109,'-10'29,"-2"14,-1 4,8-5,10-10,3-10</inkml:trace>
  <inkml:trace contextRef="#ctx0" brushRef="#br0" timeOffset="537.149">379 306,'14'-51,"-4"11,2-1,2 1,1 1,9-13,-24 51,0 0,0-1,0 1,1-1,-1 1,0-1,1 1,0 0,-1-1,1 1,0 0,-1 0,1-1,0 1,0 0,0 0,0 0,0 0,0 0,0 0,1 0,-1 1,0-1,0 0,1 0,-1 1,1-1,-1 1,0 0,1-1,-1 1,1 0,-1 0,1 0,-1 0,1 0,-1 0,0 0,1 0,-1 1,1-1,-1 0,1 1,-1 0,0-1,0 1,1 0,-1-1,0 1,0 0,0 0,1 0,-1 0,0 1,27 75,-27-71,-1 0,1 0,0 0,1-1,-1 1,1 0,0-1,1 1,-1-1,1 0,0 0,0 0,1 0,-1-1,1 1,0-1,1 0,-1 0,1 0,-1 0,1-1,0 0,0 0,5 2,-1-5,0 1,-1-1,1 0,-1-1,1 0,-1-1,1 0,-1 0,0 0,0-1,0-1,0 1,0-1,-1 0,0-1,0 0,0 0,0-1,-1 1,0-1,0-1,0 1,-1-1,0 0,0 0,-1-1,0 1,-1-1,1 0,-1 0,-1 0,1-1,-1 1,-1-1,0 1,0-1,-1-3,3-12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7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294 227,'-29'19,"-24"21,-2 8,2 1,11-3,12-5,12-4,8-4,6-3,9-1,8-6,2-2,3-5,4-4,2-5,3-4,-5-2</inkml:trace>
  <inkml:trace contextRef="#ctx0" brushRef="#br0" timeOffset="334.905">575 367,'-9'17,"0"1,1-1,1 1,0 1,1-1,1 1,1 0,1 0,1 0,0 1,1-1,2 13,0-28,-1-1,1 1,0-1,1 0,-1 1,0-1,1 0,0 0,0 0,0 0,0 0,0 0,1-1,-1 1,1-1,0 1,-1-1,1 0,0 0,0 0,1-1,-1 1,0-1,0 0,1 1,-1-2,1 1,-1 0,1-1,-1 1,1-1,-1 0,1 0,0-1,-1 1,1-1,7 0,-1 0,1-2,0 1,-1-1,1-1,-1 0,0 0,-1-1,1 0,-1-1,4-3,-4 4,0-1,-1-1,0 0,0 0,0 0,-1-1,0 0,-1-1,1 1,-2-1,1 0,-1-1,-1 1,1-1,-2 0,1 0,-2-1,1 1,-1-1,-1 1,0-1,0 1,-1-6,-1 10,-1 1,1 0,-1 0,0 0,0 0,0 0,-1 1,1-1,-1 0,0 1,-1 0,1 0,-1 0,0 0,1 1,-2-1,1 1,0 0,-1 0,0 1,1-1,-1 1,0 0,0 0,0 1,0-1,-1 1,1 0,0 1,-1-1,1 1,0 0,-1 1,1-1,0 1,0 0,-1 0,1 0,0 1,-21 9</inkml:trace>
  <inkml:trace contextRef="#ctx0" brushRef="#br0" timeOffset="787.292">971 593,'133'-304,"-121"289,-7 20,-7 32,1-25,8 96,-6-104,0 0,0-1,1 1,-1 0,1-1,0 1,0-1,0 0,0 0,0 0,1 0,-1 0,1 0,0 0,0-1,0 1,0-1,1 0,-1 0,1 0,-1-1,1 1,-1-1,1 0,0 0,2 0,3-2,0-1,0 0,-1 0,1-1,-1 0,1-1,-1 0,0 0,0-1,-1 0,0 0,1 0,-2-1,1-1,-1 1,0-1,0 0,-1 0,0-1,0 1,0-1,0-2,9-14,-3 2</inkml:trace>
  <inkml:trace contextRef="#ctx0" brushRef="#br0" timeOffset="1164.295">1846 170,'-206'142,"205"-142,-1 1,1-1,-1 1,1-1,-1 1,1-1,0 1,-1 0,1-1,0 1,0 0,-1 0,1 0,0 0,0 0,0 0,0 1,0-1,0 0,1 0,-1 1,0-1,1 1,-1-1,1 0,-1 1,1-1,0 1,-1-1,1 1,0-1,0 1,0-1,0 1,0-1,1 1,-1-1,0 1,1-1,-1 1,1-1,-1 0,1 1,0-1,0 0,0 1,-1-1,1 0,1 1,7 3,1-1,-1-1,1 1,0-1,0-1,0 0,0-1,0 1,0-2,1 0,-1 0,5-1,95 14,-107-11,1 1,-1-1,-1 1,1 0,0 0,0 0,-1 0,0 1,0-1,0 0,0 1,0 0,-1-1,1 1,-1 0,0 0,0 0,-1 0,1 0,-1 0,0 0,0 0,0 0,0 0,-1 0,0 0,0 0,0 0,0-1,0 1,-1 0,0-1,1 1,-1-1,-1 1,1-1,0 0,-1 0,0 0,0 0,0 0,-2 1,-6 8,-1 0,0-1,-1 0,0-1,-1-1,1 0,-2 0,0-2,0 0,-13 5,4-5</inkml:trace>
  <inkml:trace contextRef="#ctx0" brushRef="#br0" timeOffset="1402.269">2495 0,'-9'44,"-9"32,-1 9,-1-5,1-12,5-12,5-11,4-9,2-5,-3-8,0-8</inkml:trace>
  <inkml:trace contextRef="#ctx0" brushRef="#br0" timeOffset="1552.726">2185 367,'53'-4,"22"-3,7 1,-4 2,-12 0,-11 2,-16 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00.9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0 143,'293'-11,"244"-57,10 14,-81 45,-314 9,-140 0</inkml:trace>
  <inkml:trace contextRef="#ctx0" brushRef="#br0" timeOffset="6183.257">677 425,'1'0,"-1"0,0 1,0-1,1 0,-1 1,0-1,0 0,1 1,-1-1,0 0,0 1,0-1,0 0,0 1,0-1,1 1,-1-1,0 0,0 1,0-1,0 1,0-1,-1 0,1 1,0-1,0 0,0 1,0-1,0 1,0-1,-1 0,1 1,0-1,0 0,0 1,-1-1,1 0,0 0,-1 1,1-1,0 0,-1 0,1 1,0-1,-1 0,1 0,0 0,-1 0,1 0,0 1,-1-1,1 0,-1 0,1 0,0 0,-1 0,1 0,0 0,-1 0,1 0,-1-1,11 41,130 471,-93-398,-46-114,0 1,1 0,-1 0,0-1,1 1,-1-1,0 1,0-1,1 0,-1 1,0-1,0 0,0 0,0 0,0 0,0 0,0 0,0 0,0 0,0 0,-1 0,1 0,0-1,-1 1,1 0,-1 0,0-1,1 1,-1 0,0-1,0 1,1-2,-1 2,83-281,30-139,-112 422,-1-1,0 1,1-1,-1 1,0-1,1 0,-1 1,1-1,-1 0,0 1,1-1,-1 0,1 0,-1 1,1-1,-1 0,1 0,-1 0,1 0,-1 0,1 0,-1 0,1 0,-1 0,1 0,0 0,-1 0,1 0,-1 0,1 0,-1 0,1-1,-1 1,1 0,-1 0,0-1,1 1,-1 0,1 0,-1-1,1 1,-1-1,3 8,3 9</inkml:trace>
  <inkml:trace contextRef="#ctx0" brushRef="#br0" timeOffset="6572.363">1186 848,'0'-9,"0"1,0 7,0 8,0 9,0 5,0 4,0 3,0 2,0 0,0-1,0 1,-5-6,-1-1,0-5</inkml:trace>
  <inkml:trace contextRef="#ctx0" brushRef="#br1" timeOffset="22492.758">170 341,'-17'-50,"6"77,-1 189,-33 191,34-336,-8 43,5 0,5 1,5 5,-7-34,12-85,1 0,-1 0,1 0,-1 0,1 0,0-1,-1 1,1 0,0-1,0 0,0 1,-1-1,1 0,0 0,0 0,0 0,0 0,0 0,-1 0,1-1,0 1,0-1,0 1,-1-1,1 0,0 0,-1 0,1 0,-1 0,1 0,-1 0,1-1,11-3,126-32,1 7,83-7,-38 8,-130 19,210-35,44 7,125 9,-357 29,-76-1,0 0,-1 0,1 0,0-1,-1 1,1 0,-1-1,0 1,1-1,-1 1,0 0,0-1,0 1,0-1,0 1,0-1,0 1,0 0,-1-1,1 1,0-1,-1 1,1 0,-1-1,0 1,1 0,-1 0,0 0,0-1,0 1,0 0,0 0,0 0,0 0,0 0,0 1,0-1,-1 0,-1-3,-5-7,0-1,1 1,0-1,1-1,0 1,1-1,1 0,0 0,0 0,2-1,0 1,-1-13,5-485,-3 206,1 303,-1-1,1 0,-1 1,1-1,-1 0,0 1,0-1,0 1,-1 0,1-1,0 1,-1 0,0 0,1 0,-1 0,0 0,0 0,0 0,0 1,0-1,-1 1,1-1,0 1,-1 0,1 0,-1 0,1 0,-1 1,0-1,-1 0,-87-1,69 3,-235 31,-15-5,-78 2,-48 0,103-30,283 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81 299,'-64'402,"48"-350,15-71,69-190,-51 166,3 0,1 0,2 2,1 1,3 1,1 1,1 2,3 1,0 1,3 1,20-14,22-6,-75 55,0 0,-1 0,1-1,0 1,-1 0,1 1,-1-1,1 0,-1 0,0 0,0 1,0-1,-1 1,1-1,0 1,-1-1,0 1,1-1,-1 1,0-1,0 1,-1-1,1 1,0-1,-1 2,1 1,-3 229,7-211,3-5</inkml:trace>
  <inkml:trace contextRef="#ctx0" brushRef="#br0" timeOffset="248.995">787 270,'43'0,"39"-4,9-3,-5 1,-13 2,-14 0,-12 2,-9-4,-7-1,-3 1,-7 6,-7 3</inkml:trace>
  <inkml:trace contextRef="#ctx0" brushRef="#br0" timeOffset="493.445">815 637,'38'-4,"33"-8,8 0,-4-4,-11 1,-10 4,-15 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29,'447'0,"-187"-29,-235 32,-30 12,-8-6,0 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1,'1'2,"0"-1,0 1,0 0,1-1,-1 1,1-1,-1 1,1-1,-1 0,1 0,0 0,0 1,-1-2,1 1,0 0,0 0,0-1,0 1,0-1,0 1,0-1,0 0,0 0,0 0,0 0,0 0,8 2,190 30,170-51,-144 6,-199 3,-32 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7:29.02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1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1" timeOffset="2">261 201,'-1'0,"1"0,-1 1,1-1,-1 1,1-1,-1 0,1 0,-1 1,1-1,-1 0,0 0,1 0,-1 0,1 0,-1 0,0 1,1-1,-1-1,0 1,1 0,-1 0,1 0,-1 0,0 0,1 0,-1-1,1 1,-1 0,1-1,-1 1,1 0,-1-1,1 1,-1 0,1-1,-1 1,1-1,0 1,-1-1,1 1,0-1,-1 1,1-1,0 1,0-1,0 0,-1 1,1-1,0 1,0-1,0 0,0 1,0-1,0 1,0-1,0 0,0 1,0-1,1 0,-1 1,0-1,0 0,-43 202,3 7,-33 135,35-174,10-45,12-40,17-82,1 0,-1-1,0 1,1-1,-1 1,1-1,-1 1,1-1,0 0,-1 0,1 0,0 0,0 0,0 0,0-1,0 1,0 0,0-1,0 0,0 1,0-1,0 0,0 0,0 0,0 0,0-1,0 1,0 0,0-1,4 1,168-32,220 31,-251-27,25 16,-122 5,1 2,0 3,0 1,2 2,111-4,9-24,1-1,-126 28,-36 1,0 0,1 0,-1-1,0 0,1-1,-1 0,0 0,0-1,0 0,0 0,0-1,0 0,-1 0,1-1,1-1,-5-1,0 0,-1 0,0-1,0 1,-1-1,1 1,-1-1,-1 0,1 0,-1 0,0 0,-1 0,0 0,0 0,0 0,-1 0,-1-5,1-6,-3-635,-21 484,-5 25,30 142,-1-1,0 0,0 0,0 1,0-1,0 1,0-1,-1 1,1-1,-1 1,1 0,-1-1,0 1,0 0,0 0,0 1,-1-1,1 0,0 1,-1-1,1 1,-1 0,1 0,-1 0,0 0,1 0,-1 0,0 1,0-1,0 1,-1 0,-95 14,59-6,-301 30,-75-9,47-30,199 28,98-26,87-1,2 0</inkml:trace>
  <inkml:trace contextRef="#ctx0" brushRef="#br0" timeOffset="3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4">1728 144,'28'196,"-10"-69,-16-113,0 0,-2-1,0 1,0 0,-1-1,-1 1,0-1,-4 10,-5 59,11 23,-11 101,5-178,1-4</inkml:trace>
  <inkml:trace contextRef="#ctx0" brushRef="#br0" timeOffset="5">374 201,'-18'30,"-5"165,-22 33,32-143,9-70,1 0,0 0,1 0,1 0,1 0,0 0,1 1,1 2,0-3,-1 0,0 0,-1 0,-1 0,0 0,-1 0,0 0,-1 0,-1-1,-1 0,-1 5,-4 28,7-25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3557,'20'75,"-18"-60,4 294,-23-198,20-102,0-6</inkml:trace>
  <inkml:trace contextRef="#ctx0" brushRef="#br0" timeOffset="1614.851">3923 1,'-22'87,"31"56,3-61,18 133,-30 389,-1-350,-26-85,14-28,3-72,4 0,2 0,3 0,4 15,-1 36,9 106,-1-161,-3 2,-3-1,-3 0,-4 30,1 24,-23 49,-6 1,30 140,-19-209,20-101,0 0,0 0,1 0,-1 0,0 0,0-1,0 1,1 0,-1 0,0 0,0 0,1 0,-1 0,0 0,1 0,-1 0,0 0,0 0,1 0,-1 0,0 0,0 0,1 0,-1 0,0 0,0 1,1-1,-1 0,0 0,0 0,0 0,1 0,-1 1,0-1,0 0,0 0,1 0,-1 1,4-14</inkml:trace>
  <inkml:trace contextRef="#ctx0" brushRef="#br0" timeOffset="2583.494">1 3840,'2655'0,"-2315"-28,82-1,-83 18,-223-1,0 5,90 7,-82 2,-99-2</inkml:trace>
  <inkml:trace contextRef="#ctx0" brushRef="#br0" timeOffset="2828.468">4544 3303,'-48'24,"-40"27,-14 15,0 0,9-1,9-2,10-2,8-6,6-4,8-5,8-6,6-5,6-3,8-8</inkml:trace>
  <inkml:trace contextRef="#ctx0" brushRef="#br0" timeOffset="3377.952">1355 3416,'-338'212,"193"-128,-466 268,599-345,1 1,-1 0,1 1,1 0,-1 1,2 0,-1 0,1 1,1 0,0 1,1 0,0 0,0 1,2-1,-3 7,3 4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5:33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1672 1612,'18'-1,"0"1,1 1,-1 1,-1 0,1 2,0 0,-1 0,1 2,-2 0,1 1,0 1,-1 0,1 2,191 138,-30 4,-34-15,-52 25,69 44,-64-21,-28-46,-61-126,4 9,-29-35,-107-128,97 111,-1 0,-1 2,-1 1,-2 1,-23-14,-105-94,-79-194,109 216,97 87,0-2,2-2,1-1,1-1,2-1,-14-23,-55-55,97 110,-1 1,0-1,0 0,1 0,-1 0,0-1,0 1,1 0,-1 0,0 0,0 0,1 0,-1 0,0 0,0 0,1 0,-1-1,0 1,0 0,1 0,-1 0,0-1,0 1,0 0,0 0,1 0,-1-1,0 1,0 0,0 0,0-1,0 1,0 0,0 0,0-1,0 1,0 0,0 0,0-1,0 1,0 0,0-1,0 1,0 0,0 0,0-1,0 1,0 0,0 0,0-1,0 1,-1 0,1 0,26 9,21 12,-2 1,0 3,-1 1,-2 3,-1 1,10 11,202 202,-51-84,-181-143,-1 2,-1 0,0 1,-1 1,-2 0,0 2,-1 0,-1 0,-1 1,5 16,-13-31,155 228,-123-175,-62-69,-216-217,146 123,63 64,-1 1,-3 2,0 1,-3 3,0 0,-9-2,-149-112,-50-91,248 236,-1 0,0-1,1 1,-1 0,1 0,-1 0,0 0,1 0,-1 0,0-1,1 1,-1 0,0 0,1 0,-1-1,0 1,0 0,1-1,-1 1,0 0,0 0,0-1,1 1,-1 0,0-1,0 1,0-1,0 1,0 0,1-1,-1 1,0 0,0-1,0 1,0-1,0 1,0 0,-1-1,1 1,0 0,0-1,0 1,0 0,0-1,41 16,-40-14,52 23,0 2,-3 3,0 2,28 23,117 135,38 68,-74-94,-155-157,0 0,0 0,0 1,-1-1,0 1,0 0,-1 0,0 0,0 1,0-1,-1 0,0 1,-1-1,0 7,11 54,-7-60,-11-34,-6 0,-1 0,-2 1,0 1,-2 0,0 2,-2 0,0 1,-17-13,30 27,-35-33,5 6,1-2,3-1,0-1,3-2,-5-10,-95-177,114 204,-1 1,0 1,-2 0,-1 1,-1 1,0 1,-1 1,-1 1,-17-9,-123-110,162 133,-1 1,1 0,-1-1,1 1,0 0,-1 0,0 0,1 0,-1 0,0 1,1-1,-1 0,0 1,0 0,0-1,0 1,1 0,-1 0,0 0,0 0,0 0,0 0,0 0,1 1,-1-1,0 1,0-1,0 1,-8 9</inkml:trace>
  <inkml:trace contextRef="#ctx0" brushRef="#br0" timeOffset="21376.026">1616 144,'-74'29,"-256"77,245-83,-68 29,151-52,1 1,0 0,-1-1,1 1,0 0,-1 0,1 0,0 0,0 0,0 0,0 0,0 1,0-1,0 0,1 0,-1 1,0-1,1 1,-1-1,1 1,-1-1,1 1,-1-1,1 1,0-1,0 1,0-1,0 1,0-1,0 1,1-1,-1 1,0-1,1 1,-1-1,1 1,-1-1,1 0,0 1,0-1,0 0,-1 1,1-1,0 0,1 0,-1 0,58 48,339 153,-280-133,-117-68,0 0,-1 0,1 0,-1 0,1 0,0 0,0-1,-1 1,1 0,0 0,0-1,0 1,0-1,0 1,0-1,0 1,0-1,0 1,0-1,0 0,0 0,0 0,0 1,0-1,1 0,-1 0,0 0,0-1,0 1,0 0,0 0,0-1,0 1,0 0,0-1,0 1,0-1,0 1,0-1,0 0,0 1,0-1,-1 0,1 0,0 0,0 1,-1-1,1 0,-1 0,1 0,-1 0,1-1,15-100,27-108,-33 168,-2 0,-1-1,-2 0,-3 0,-1 0,-2 0,-3-14,-13-5,17 88,5-7</inkml:trace>
  <inkml:trace contextRef="#ctx0" brushRef="#br0" timeOffset="21992.503">2547 398,'-56'-17,"-1"3,35 7,0 2,-1 0,1 1,-1 2,0 0,-13 1,32 1,-1 0,0 1,1-1,-1 1,1 0,-1 0,1 1,0-1,0 1,-1 0,1 0,0 0,0 1,1-1,-1 1,1 0,-1 0,1 0,0 1,0-1,0 1,0 0,1 0,0 0,0 0,0 0,0 0,0 0,1 1,0-1,0 1,0-1,0 1,1-1,0 1,0-1,0 1,0 0,1-1,0 4,34 78,-29-77,-1 0,0 0,0 0,-1 1,-1-1,1 1,-2 0,1 0,-1 0,-1 1,0-1,0 0,-1 0,0 1,-1-1,0 0,-1 1,-2 9,0-16,-1 1,1-1,-1 0,1-1,-1 1,-1-1,1 0,0 0,-1 0,1-1,-1 0,0 0,1 0,-1-1,0 0,0 0,0 0,0-1,0 0,0 0,0-1,-1 0,2 0,-6-1,-5 1,3 1,-1-1,1 0,0-1,0-1,0 0,0-1,1 0,-1-1,1 0,0-1,0 0,1-1,0-1,0 1,1-2,-1 0,10 8,0-1,-1 1,1-1,0 1,0-1,0 0,1 1,-1-1,0 0,0 0,1 0,-1 1,1-1,0 0,0 0,-1 0,1 0,0 0,1 0,-1 0,0 0,0 0,1 1,-1-1,1 0,0 0,0 0,-1 1,1-1,0 0,0 1,1-1,-1 1,0-1,0 1,1 0,-1-1,1 1,-1 0,1 0,15-12</inkml:trace>
  <inkml:trace contextRef="#ctx0" brushRef="#br0" timeOffset="22412.121">2744 793,'2'5,"0"0,0 0,1 0,-1 0,1 0,0-1,1 1,-1-1,1 0,0 0,0 0,0-1,4 4,3 4,157 105,-169-116,1 0,-1 1,0-1,1 0,-1 0,0 1,1-1,-1 0,0 1,1-1,-1 1,1-1,-1 1,0-1,1 1,-1-1,1 1,0-1,-1 1,1 0,-1-1,1 1,0 0,0-1,-1 1,1 0,0 0,0-1,0 1,0 0,0 0,0-1,0 1,0 0,0-1,0 1,0 0,0 0,0-1,1 1,-1 0,0-1,1 1,-1 0,0-1,1 1,-1 0,1-1,-1 1,1-1,-1 1,1-1,-1 1,1-1,0 1,-1-1,1 0,0 1,-1-1,1 0,0 0,-1 1,1-1,0 0,0 0,-18 2</inkml:trace>
  <inkml:trace contextRef="#ctx0" brushRef="#br0" timeOffset="22595.954">2518 991,'48'34,"21"10,3 4,-6-8,-13-9</inkml:trace>
  <inkml:trace contextRef="#ctx0" brushRef="#br0" timeOffset="23473.71">3704 1132,'-36'26,"0"2,2 1,1 1,1 2,2 2,1 0,1 4,-138 174,310-389,-130 165,26-27,2 2,2 2,1 2,2 2,49-24,-95 54,1 0,-1 0,1 0,0 0,-1 1,1-1,0 0,0 1,-1 0,1-1,0 1,0 0,0 0,-1 0,1 0,0 0,0 0,0 1,-1-1,1 0,0 1,0 0,-1-1,1 1,0 0,-1 0,1 0,-1 0,1 0,-1 0,0 0,1 1,-1-1,0 0,0 1,0-1,0 1,0 0,0-1,0 1,-1 0,1-1,-1 1,1 0,-1 0,1-1,-1 1,0 0,0 0,0 0,0 1,1 14,-2 1,1-1,-2 0,0 1,-1-1,-1 0,-1 0,0 0,-1-1,-5 8,-3 17,5-21,0-5</inkml:trace>
  <inkml:trace contextRef="#ctx0" brushRef="#br0" timeOffset="24177.185">4325 1696,'-220'40,"-99"33,208-49,112-24,0 0,-1 1,1-1,0 1,0-1,0 1,-1-1,1 1,0-1,-1 1,1 0,-1 0,1-1,-1 1,1 0,-1 0,1-1,-1 1,0 0,1 0,-1 0,0 0,0 0,0 0,1-1,-1 1,0 0,0 0,0 0,-1 0,1 0,0 0,0 0,0 0,-1-1,1 1,0 0,-1 0,1 0,-1-1,1 1,-1 0,1 0,-1-1,1 1,-1 0,0-1,0 1,1-1,-1 1,0-1,0 1,1-1,-1 1,0-1,0 0,0 0,0 1,0-1,0 0,1 0,-1 0,0 0,0 0,0 0,0 0,0 0,0 0,182 116,-155-97,-2 1,0 1,-2 0,0 2,-1 1,-1 1,11 19,-31-43,1 0,0 0,-1 0,1 0,0 0,0 0,-1 0,1-1,0 1,0 0,0 0,0-1,0 1,0 0,0-1,0 1,1-1,-1 0,0 1,0-1,0 0,0 0,1 0,-1 0,0 1,0-2,0 1,1 0,-1 0,0 0,0-1,0 1,0 0,1-1,-1 1,0-1,0 1,0-1,0 0,0 1,0-1,0 0,-1 0,1 0,0 0,0 0,-1 0,1 0,0 0,-1 0,1 0,-1 0,1 0,-1 0,1-1,30-65,-20 31,-2 0,-2 0,-1-1,-2 0,-1-12,7-168,-7 201,-4 12,1 1,0-1,0 1,0-1,1 1,-1-1,1 1,0-1,0 1,0-1,0 1,1 0,-1 0,1 0,0-1,0 2,0-1,0 0,0 0,1 1,-1-1,1 1,0 0,0 0,0 0,0 0,0 0,0 1,0-1,1 1,-1 0,0 0,3-1,9 5</inkml:trace>
  <inkml:trace contextRef="#ctx0" brushRef="#br0" timeOffset="25446.714">4889 2289,'0'-3,"0"-1,0 1,0-1,-1 1,0 0,0-1,0 1,0-1,0 1,-1 0,1 0,-1 0,0 0,0 0,0 0,0 0,-1 1,1-1,-1 1,1 0,-1-1,0 1,0 1,0-1,0 0,0 1,-1-1,1 1,0 0,-1 0,1 0,-3 0,-122-5,101 7,-10 0,21-2,1 0,0 1,0 1,0 0,0 2,0-1,0 2,0 0,1 1,0 0,0 1,0 0,-11 8,18-8,-1 0,1 1,0 0,1 0,-1 1,2 0,-1 0,1 0,0 0,1 1,0 0,0 0,1 0,0 1,0-1,1 1,1-1,0 1,0 0,0-1,1 1,1 0,0 0,-2-1,1 0,0 0,1 0,0 0,0 0,1 0,0 0,0 0,1-1,0 1,1-1,0 0,0 0,1 0,0 0,0-1,1 0,0 0,0 0,0-1,1 0,5 4,3 0,0-2,0 1,0-2,1 0,0-1,0 0,1-1,0-1,-1-1,1 0,1-1,-1-1,0-1,15-1,-12 2,0 0,-1-1,1-1,-1-1,1-1,-1 0,0-1,0-2,0 0,-1-1,0 0,0-2,0 0,-2-1,10-6,-21 10,1 0,-1 0,0-1,-1 0,0 1,0-1,0-1,-1 1,0-1,0 1,-1-1,0 0,0 0,-1 0,0 0,0 0,-1 0,0 0,0 0,-1 0,0 0,-1 0,0 0,-1-3,-4-14,-2 1,-1 0,-1 0,-1 1,-1 0,0 1,-2 0,8 13,0-1,-1 1,0 0,0 1,0 0,-1 0,-1 1,1 0,-1 0,0 1,-1 1,-7-4,-6 1</inkml:trace>
  <inkml:trace contextRef="#ctx0" brushRef="#br0" timeOffset="32144.604">4409 2317,'0'-4,"0"-1,0 1,0 0,1-1,0 1,-1 0,1-1,1 1,-1 0,1 0,-1 0,1 0,0 0,1 0,-1 1,1-1,-1 1,1-1,0 1,1 0,-1 0,0 1,1-1,-1 1,1-1,0 1,0 0,3-1,-3 1,0 0,1 0,-1 0,0 1,1 0,0-1,-1 2,1-1,0 0,-1 1,1 0,0 0,0 0,-1 1,1 0,0 0,-1 0,1 0,-1 1,1-1,-1 1,0 1,0-1,0 0,0 1,0 0,0 0,-1 0,1 0,-1 1,0-1,0 1,0 0,-1 0,1 0,-1 0,0 0,0 0,0 1,-1-1,1 5,11 68,-11-60,0-1,0 0,2 1,0-1,1-1,0 1,2-1,-1 0,9 13,-12-23,1 0,-1 0,1 0,0-1,0 1,0-1,1 0,0-1,-1 1,1-1,0 0,1 0,-1 0,1-1,-1 1,1-2,0 1,-1 0,1-1,0 0,1-1,86 18,-73-14</inkml:trace>
  <inkml:trace contextRef="#ctx0" brushRef="#br0" timeOffset="34161.032">1616 1640,'4'-6,"-17"21,-75 151,-66 85,1 114,10-95,79-77,-106 105,152-255,-1-1,-3 0,-1-2,-2-1,-5 4,14-24,1 0,1 1,1 0,1 1,1 1,-4 9,-135 275,71-46,67-238,-1-1,-1 0,-1-1,0 0,-2-1,-3 2,-104 168,-8-61,121-110,17-15</inkml:trace>
  <inkml:trace contextRef="#ctx0" brushRef="#br0" timeOffset="36178.496">176 4632,'1'-3,"0"-1,1 1,-1 0,1 0,0 0,0 0,0 0,0 1,1-1,-1 1,1-1,-1 1,1 0,0 0,0 0,0 0,0 0,3 0,3-4,205-131,116-104,10 16,-157 86,-11 15,48-7,-34 3,-7 20,-30 23,4-6,91-47,-33-4,-173 118,-28 17</inkml:trace>
  <inkml:trace contextRef="#ctx0" brushRef="#br0" timeOffset="79577.561">1784 2515,'8'-5,"-8"5,0 1,0-1,0 0,1 0,-1 1,0-1,0 0,0 0,1 0,-1 0,0 1,1-1,-1 0,0 0,0 0,1 0,-1 0,0 0,1 0,-1 0,0 0,0 0,1 0,-1 0,0 0,1 0,-1 0,0 0,1 0,-1 0,0 0,0 0,1 0,-1 0,0-1,1 1,-38 55,-3-1,-1-3,-3-1,-19 15,-64 67,126-131,0-1,0 1,1 0,-1-1,0 1,0 0,0 0,0 0,1-1,-1 1,0 0,1 0,-1 0,1 0,-1 0,1 0,0 1,-1-1,1 0,0 0,0 0,-1 0,1 0,0 0,0 1,0-1,1 0,-1 0,0 0,0 0,1 0,-1 0,0 1,1-1,-1 0,1 0,0 0,-1 0,1-1,0 1,-1 0,1 0,0 0,0 0,0-1,0 1,0 0,0-1,0 1,0-1,0 1,0-1,0 0,0 1,0-1,0 0,0 0,0 1,1-1,-1 0,0 0,0 0,0-1,0 1,0 0,1 0,-1-1,286 1,-254 7,-32-6,1 1,0-1,0 0,-1 0,1 0,0 0,0-1,0 1,0 0,0-1,0 1,0-1,0 0,1 0,-1 0,0 0,0 0,0 0,0 0,0-1,0 1,0-1,0 1,0-1,0 0,0 0,0 0,0 0,0 0,-1 0,1-1,-1 1,1-1,-1 1,1-1,-1 1,0-1,1 0,-1 0,0 1,0-1,0 0,-1 0,1 0,0 0,-1 0,1 0,-1 0,0-1,0 1,-28-112,1 26,-3-79,24 140,-1 2</inkml:trace>
  <inkml:trace contextRef="#ctx0" brushRef="#br0" timeOffset="80011.524">2067 2571,'-12'13,"1"1,0 0,1 1,1 0,0 0,1 1,1 0,0 0,1 1,-1 9,5-22,1 0,0 0,0 1,0-1,0 1,1-1,0 0,0 1,0-1,0 1,1-1,0 1,0-1,0 0,0 1,1-1,0 0,-1 0,2 0,-1 0,0 0,1-1,0 1,-1-1,1 0,1 1,-1-1,0-1,1 1,0 0,-1-1,1 0,0 0,0 0,0 0,1-1,0 1,6 0,1 0,-1-1,1 0,-1-1,1 0,-1-1,1 0,-1-1,1 0,-1-1,0 0,0-1,0 0,-1-1,0 0,1-1,-2 0,1 0,-1-1,0 0,0-1,-1 0,0 0,0-1,-1 0,0 0,-1-1,0 0,0 0,-1 0,-1-1,1 1,-2-1,2-8,-2 10,-2 0,1-1,-1 1,-1 0,0-1,0 1,0 0,-1-1,-1 1,0 0,0 0,-1 0,0 0,0 0,-1 1,0-1,-1 1,0 0,0 1,-4-5,6 9,0 0,-1 1,0 0,1 0,-1 0,0 0,0 0,0 1,0 0,0 0,0 0,-1 0,1 1,0-1,0 1,-1 0,1 0,0 1,0-1,0 1,-1 0,1 0,0 1,-3 1,-16 6</inkml:trace>
  <inkml:trace contextRef="#ctx0" brushRef="#br0" timeOffset="80408.68">2039 2684,'15'-9,"8"-9,7 0,2 2,-5 9,-1 5,-1 4,1 5,0 3,-4 3,-11 0,-7-2</inkml:trace>
  <inkml:trace contextRef="#ctx0" brushRef="#br0" timeOffset="80748.827">2208 3164,'-5'-9,"4"-9,1-5,1-4,0 2</inkml:trace>
  <inkml:trace contextRef="#ctx0" brushRef="#br0" timeOffset="81645.515">1757 2346,'0'-5,"-5"-1,-6-1,-2-2,-3-1,2-3,-3 0,-2 3,-4-2,-1 1,2-2,0 1,0-2,-2 1,3 7,1 6,4 1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00.9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0 143,'293'-11,"244"-57,10 14,-81 45,-314 9,-140 0</inkml:trace>
  <inkml:trace contextRef="#ctx0" brushRef="#br0" timeOffset="6183.257">677 425,'1'0,"-1"0,0 1,0-1,1 0,-1 1,0-1,0 0,1 1,-1-1,0 0,0 1,0-1,0 0,0 1,0-1,1 1,-1-1,0 0,0 1,0-1,0 1,0-1,-1 0,1 1,0-1,0 0,0 1,0-1,0 1,0-1,-1 0,1 1,0-1,0 0,0 1,-1-1,1 0,0 0,-1 1,1-1,0 0,-1 0,1 1,0-1,-1 0,1 0,0 0,-1 0,1 0,0 1,-1-1,1 0,-1 0,1 0,0 0,-1 0,1 0,0 0,-1 0,1 0,-1-1,11 41,130 471,-93-398,-46-114,0 1,1 0,-1 0,0-1,1 1,-1-1,0 1,0-1,1 0,-1 1,0-1,0 0,0 0,0 0,0 0,0 0,0 0,0 0,0 0,0 0,-1 0,1 0,0-1,-1 1,1 0,-1 0,0-1,1 1,-1 0,0-1,0 1,1-2,-1 2,83-281,30-139,-112 422,-1-1,0 1,1-1,-1 1,0-1,1 0,-1 1,1-1,-1 0,0 1,1-1,-1 0,1 0,-1 1,1-1,-1 0,1 0,-1 0,1 0,-1 0,1 0,-1 0,1 0,-1 0,1 0,0 0,-1 0,1 0,-1 0,1 0,-1 0,1-1,-1 1,1 0,-1 0,0-1,1 1,-1 0,1 0,-1-1,1 1,-1-1,3 8,3 9</inkml:trace>
  <inkml:trace contextRef="#ctx0" brushRef="#br0" timeOffset="6572.363">1186 848,'0'-9,"0"1,0 7,0 8,0 9,0 5,0 4,0 3,0 2,0 0,0-1,0 1,-5-6,-1-1,0-5</inkml:trace>
  <inkml:trace contextRef="#ctx0" brushRef="#br1" timeOffset="22492.758">170 341,'-17'-50,"6"77,-1 189,-33 191,34-336,-8 43,5 0,5 1,5 5,-7-34,12-85,1 0,-1 0,1 0,-1 0,1 0,0-1,-1 1,1 0,0-1,0 0,0 1,-1-1,1 0,0 0,0 0,0 0,0 0,0 0,-1 0,1-1,0 1,0-1,0 1,-1-1,1 0,0 0,-1 0,1 0,-1 0,1 0,-1 0,1-1,11-3,126-32,1 7,83-7,-38 8,-130 19,210-35,44 7,125 9,-357 29,-76-1,0 0,-1 0,1 0,0-1,-1 1,1 0,-1-1,0 1,1-1,-1 1,0 0,0-1,0 1,0-1,0 1,0-1,0 1,0 0,-1-1,1 1,0-1,-1 1,1 0,-1-1,0 1,1 0,-1 0,0 0,0-1,0 1,0 0,0 0,0 0,0 0,0 0,0 1,0-1,-1 0,-1-3,-5-7,0-1,1 1,0-1,1-1,0 1,1-1,1 0,0 0,0 0,2-1,0 1,-1-13,5-485,-3 206,1 303,-1-1,1 0,-1 1,1-1,-1 0,0 1,0-1,0 1,-1 0,1-1,0 1,-1 0,0 0,1 0,-1 0,0 0,0 0,0 0,0 1,0-1,-1 1,1-1,0 1,-1 0,1 0,-1 0,1 0,-1 1,0-1,-1 0,-87-1,69 3,-235 31,-15-5,-78 2,-48 0,103-30,283 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29,'447'0,"-187"-29,-235 32,-30 12,-8-6,0 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1,'1'2,"0"-1,0 1,0 0,1-1,-1 1,1-1,-1 1,1-1,-1 0,1 0,0 0,0 1,-1-2,1 1,0 0,0 0,0-1,0 1,0-1,0 1,0-1,0 0,0 0,0 0,0 0,0 0,8 2,190 30,170-51,-144 6,-199 3,-32 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52.26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810 509,'-34'20,"-32"53,-2-2,-77 59,-52 29,197-159,-2 0,1 0,0 1,-1-1,1 0,0 1,-1-1,1 1,0-1,0 1,-1 0,1 0,0-1,0 1,0 0,0 0,0 0,0 0,0 0,0 0,0 1,1-1,-1 0,0 0,1 0,-1 1,1-1,-1 0,1 1,0-1,-1 1,1-1,0 0,0 1,0-1,0 1,0-1,1 0,-1 1,0-1,1 0,-1 1,0-1,1 0,0 1,-1-1,1 0,0 0,0 1,122 4,-83-8,414 0,-453 3,-1-1,1 1,-1-1,1 0,0 1,-1-1,1 0,0 0,0 1,-1-1,1 0,0 0,-1 0,1 0,0 0,0 0,-1 0,1 0,0 0,0 0,-1 0,1-1,0 1,-1 0,1-1,0 1,-1 0,1-1,0 1,-1-1,1 1,-1 0,1-1,-1 0,1 1,-1-1,1 1,-1-1,1 0,-1 1,0-1,1 0,-1 1,0-1,0 0,0 1,0-1,1 0,-1 0,0 1,0-1,0 0,0 0,-1 1,1-1,0 0,0 0,0 1,0-1,-1 0,1 1,0-1,-1 0,0 0,-121-174,21-6,100 174,8 10</inkml:trace>
  <inkml:trace contextRef="#ctx0" brushRef="#br0" timeOffset="715.256">1571 367,'-20'2,"-1"1,0 1,1 1,0 1,0 1,1 1,-1 0,2 2,-1 0,1 1,1 0,0 2,1 0,0 1,-9 10,24-23,-1 1,0-1,0 1,0 0,1 0,-1 0,1-1,-1 1,1 1,0-1,0 0,0 0,0 0,0 0,0 1,1-1,-1 1,1-1,-1 0,1 1,0-1,0 1,0-1,1 0,-1 1,0-1,1 1,0-1,-1 0,1 0,0 1,0-1,0 0,0 0,1 0,-1 0,1 0,-1 0,1 0,0-1,-1 1,1-1,0 1,0-1,1 1,71 34,-63-32,1 1,0 0,-1 0,0 2,0-1,-1 1,0 1,0 0,-1 0,0 1,1 1,-8-8,0 0,-1 1,1-1,-1 0,1 1,-1-1,0 1,0-1,0 1,0 0,-1-1,1 1,-1 0,0 0,1-1,-1 1,0 0,-1 0,1-1,0 1,-1 0,1-1,-1 1,0 0,0-1,0 1,0-1,-1 1,1-1,-1 0,1 1,-1-1,0 0,0 0,0 0,0 0,0-1,0 1,-2 0,-100 46,76-39,-1-2,1-2,-1 0,0-2,0-1,0-1,-1-2,7-3,5-3</inkml:trace>
  <inkml:trace contextRef="#ctx0" brushRef="#br1" timeOffset="5355.239">47 310,'5'150,"7"-74,-4 0,-3 1,-3-1,-5 27,-52 160,35-168,20-94,0 1,-1-1,1 1,0-1,0 1,0 0,0-1,0 1,1-1,-1 1,0-1,1 1,-1-1,1 1,0-1,-1 0,1 1,0-1,0 0,0 1,0-1,0 0,0 0,0 0,0 0,0 0,0 0,1 0,-1 0,0-1,1 1,-1 0,1-1,-1 1,1-1,-1 0,1 1,-1-1,1 0,-1 0,1 0,-1 0,2 0,73-10,-64 7,220-42,-7 36,-27-7,-96 13,135-24,45 26,-141-23,29-7,-36 24,-132 5,0 0,0 0,0 0,0 0,0-1,0 1,-1-1,1 1,-1-1,1 0,-1 0,0 0,0 1,0-1,-1 0,1 0,-1 0,0 0,1 0,-1 0,-1 0,1 0,0 0,-1 0,1 0,-1 0,0 0,0 0,0 0,0 1,-1-1,-1-2,0-9,-8-28,6 26,0 1,2-1,-1 1,2-1,0 0,1 0,1 0,0 0,1 0,1 0,3-13,1 3,-1 0,-2 0,0-1,-2 0,0 1,-2-1,-1 0,-2 1,0-1,-2-1,-24-152,2-45,25 221,-1 0,1 1,-1-1,0 1,0 0,0 0,0 0,0 0,-1 1,1 0,-1 0,0 0,1 0,-1 1,0 0,0 0,0 0,0 1,0-1,0 1,0 0,0 1,0-1,0 1,0 0,0 0,0 1,0-1,1 1,-1 0,0 0,-2 2,-18 3,-320 54,60-33,6 1,112-3,26 2,-27 1,144-23,6 1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7:35.07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1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1" timeOffset="2">261 201,'-1'0,"1"0,-1 1,1-1,-1 1,1-1,-1 0,1 0,-1 1,1-1,-1 0,0 0,1 0,-1 0,1 0,-1 0,0 1,1-1,-1-1,0 1,1 0,-1 0,1 0,-1 0,0 0,1 0,-1-1,1 1,-1 0,1-1,-1 1,1 0,-1-1,1 1,-1 0,1-1,-1 1,1-1,0 1,-1-1,1 1,0-1,-1 1,1-1,0 1,0-1,0 0,-1 1,1-1,0 1,0-1,0 0,0 1,0-1,0 1,0-1,0 0,0 1,0-1,1 0,-1 1,0-1,0 0,-43 202,3 7,-33 135,35-174,10-45,12-40,17-82,1 0,-1-1,0 1,1-1,-1 1,1-1,-1 1,1-1,0 0,-1 0,1 0,0 0,0 0,0 0,0-1,0 1,0 0,0-1,0 0,0 1,0-1,0 0,0 0,0 0,0 0,0-1,0 1,0 0,0-1,4 1,168-32,220 31,-251-27,25 16,-122 5,1 2,0 3,0 1,2 2,111-4,9-24,1-1,-126 28,-36 1,0 0,1 0,-1-1,0 0,1-1,-1 0,0 0,0-1,0 0,0 0,0-1,0 0,-1 0,1-1,1-1,-5-1,0 0,-1 0,0-1,0 1,-1-1,1 1,-1-1,-1 0,1 0,-1 0,0 0,-1 0,0 0,0 0,0 0,-1 0,-1-5,1-6,-3-635,-21 484,-5 25,30 142,-1-1,0 0,0 0,0 1,0-1,0 1,0-1,-1 1,1-1,-1 1,1 0,-1-1,0 1,0 0,0 0,0 1,-1-1,1 0,0 1,-1-1,1 1,-1 0,1 0,-1 0,0 0,1 0,-1 0,0 1,0-1,0 1,-1 0,-95 14,59-6,-301 30,-75-9,47-30,199 28,98-26,87-1,2 0</inkml:trace>
  <inkml:trace contextRef="#ctx0" brushRef="#br0" timeOffset="3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4">1728 144,'28'196,"-10"-69,-16-113,0 0,-2-1,0 1,0 0,-1-1,-1 1,0-1,-4 10,-5 59,11 23,-11 101,5-178,1-4</inkml:trace>
  <inkml:trace contextRef="#ctx0" brushRef="#br0" timeOffset="5">374 201,'-18'30,"-5"165,-22 33,32-143,9-70,1 0,0 0,1 0,1 0,1 0,0 0,1 1,1 2,0-3,-1 0,0 0,-1 0,-1 0,0 0,-1 0,0 0,-1 0,-1-1,-1 0,-1 5,-4 28,7-25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00.97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0 143,'293'-11,"244"-57,10 14,-81 45,-314 9,-140 0</inkml:trace>
  <inkml:trace contextRef="#ctx0" brushRef="#br0" timeOffset="6183.257">677 425,'1'0,"-1"0,0 1,0-1,1 0,-1 1,0-1,0 0,1 1,-1-1,0 0,0 1,0-1,0 0,0 1,0-1,1 1,-1-1,0 0,0 1,0-1,0 1,0-1,-1 0,1 1,0-1,0 0,0 1,0-1,0 1,0-1,-1 0,1 1,0-1,0 0,0 1,-1-1,1 0,0 0,-1 1,1-1,0 0,-1 0,1 1,0-1,-1 0,1 0,0 0,-1 0,1 0,0 1,-1-1,1 0,-1 0,1 0,0 0,-1 0,1 0,0 0,-1 0,1 0,-1-1,11 41,130 471,-93-398,-46-114,0 1,1 0,-1 0,0-1,1 1,-1-1,0 1,0-1,1 0,-1 1,0-1,0 0,0 0,0 0,0 0,0 0,0 0,0 0,0 0,0 0,-1 0,1 0,0-1,-1 1,1 0,-1 0,0-1,1 1,-1 0,0-1,0 1,1-2,-1 2,83-281,30-139,-112 422,-1-1,0 1,1-1,-1 1,0-1,1 0,-1 1,1-1,-1 0,0 1,1-1,-1 0,1 0,-1 1,1-1,-1 0,1 0,-1 0,1 0,-1 0,1 0,-1 0,1 0,-1 0,1 0,0 0,-1 0,1 0,-1 0,1 0,-1 0,1-1,-1 1,1 0,-1 0,0-1,1 1,-1 0,1 0,-1-1,1 1,-1-1,3 8,3 9</inkml:trace>
  <inkml:trace contextRef="#ctx0" brushRef="#br0" timeOffset="6572.363">1186 848,'0'-9,"0"1,0 7,0 8,0 9,0 5,0 4,0 3,0 2,0 0,0-1,0 1,-5-6,-1-1,0-5</inkml:trace>
  <inkml:trace contextRef="#ctx0" brushRef="#br1" timeOffset="22492.758">170 341,'-17'-50,"6"77,-1 189,-33 191,34-336,-8 43,5 0,5 1,5 5,-7-34,12-85,1 0,-1 0,1 0,-1 0,1 0,0-1,-1 1,1 0,0-1,0 0,0 1,-1-1,1 0,0 0,0 0,0 0,0 0,0 0,-1 0,1-1,0 1,0-1,0 1,-1-1,1 0,0 0,-1 0,1 0,-1 0,1 0,-1 0,1-1,11-3,126-32,1 7,83-7,-38 8,-130 19,210-35,44 7,125 9,-357 29,-76-1,0 0,-1 0,1 0,0-1,-1 1,1 0,-1-1,0 1,1-1,-1 1,0 0,0-1,0 1,0-1,0 1,0-1,0 1,0 0,-1-1,1 1,0-1,-1 1,1 0,-1-1,0 1,1 0,-1 0,0 0,0-1,0 1,0 0,0 0,0 0,0 0,0 0,0 1,0-1,-1 0,-1-3,-5-7,0-1,1 1,0-1,1-1,0 1,1-1,1 0,0 0,0 0,2-1,0 1,-1-13,5-485,-3 206,1 303,-1-1,1 0,-1 1,1-1,-1 0,0 1,0-1,0 1,-1 0,1-1,0 1,-1 0,0 0,1 0,-1 0,0 0,0 0,0 0,0 1,0-1,-1 1,1-1,0 1,-1 0,1 0,-1 0,1 0,-1 1,0-1,-1 0,-87-1,69 3,-235 31,-15-5,-78 2,-48 0,103-30,283 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29,'447'0,"-187"-29,-235 32,-30 12,-8-6,0 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1,'1'2,"0"-1,0 1,0 0,1-1,-1 1,1-1,-1 1,1-1,-1 0,1 0,0 0,0 1,-1-2,1 1,0 0,0 0,0-1,0 1,0-1,0 1,0-1,0 0,0 0,0 0,0 0,0 0,8 2,190 30,170-51,-144 6,-199 3,-32 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52.26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810 509,'-34'20,"-32"53,-2-2,-77 59,-52 29,197-159,-2 0,1 0,0 1,-1-1,1 0,0 1,-1-1,1 1,0-1,0 1,-1 0,1 0,0-1,0 1,0 0,0 0,0 0,0 0,0 0,0 0,0 1,1-1,-1 0,0 0,1 0,-1 1,1-1,-1 0,1 1,0-1,-1 1,1-1,0 0,0 1,0-1,0 1,0-1,1 0,-1 1,0-1,1 0,-1 1,0-1,1 0,0 1,-1-1,1 0,0 0,0 1,122 4,-83-8,414 0,-453 3,-1-1,1 1,-1-1,1 0,0 1,-1-1,1 0,0 0,0 1,-1-1,1 0,0 0,-1 0,1 0,0 0,0 0,-1 0,1 0,0 0,0 0,-1 0,1-1,0 1,-1 0,1-1,0 1,-1 0,1-1,0 1,-1-1,1 1,-1 0,1-1,-1 0,1 1,-1-1,1 1,-1-1,1 0,-1 1,0-1,1 0,-1 1,0-1,0 0,0 1,0-1,1 0,-1 0,0 1,0-1,0 0,0 0,-1 1,1-1,0 0,0 0,0 1,0-1,-1 0,1 1,0-1,-1 0,0 0,-121-174,21-6,100 174,8 10</inkml:trace>
  <inkml:trace contextRef="#ctx0" brushRef="#br0" timeOffset="715.256">1571 367,'-20'2,"-1"1,0 1,1 1,0 1,0 1,1 1,-1 0,2 2,-1 0,1 1,1 0,0 2,1 0,0 1,-9 10,24-23,-1 1,0-1,0 1,0 0,1 0,-1 0,1-1,-1 1,1 1,0-1,0 0,0 0,0 0,0 0,0 1,1-1,-1 1,1-1,-1 0,1 1,0-1,0 1,0-1,1 0,-1 1,0-1,1 1,0-1,-1 0,1 0,0 1,0-1,0 0,0 0,1 0,-1 0,1 0,-1 0,1 0,0-1,-1 1,1-1,0 1,0-1,1 1,71 34,-63-32,1 1,0 0,-1 0,0 2,0-1,-1 1,0 1,0 0,-1 0,0 1,1 1,-8-8,0 0,-1 1,1-1,-1 0,1 1,-1-1,0 1,0-1,0 1,0 0,-1-1,1 1,-1 0,0 0,1-1,-1 1,0 0,-1 0,1-1,0 1,-1 0,1-1,-1 1,0 0,0-1,0 1,0-1,-1 1,1-1,-1 0,1 1,-1-1,0 0,0 0,0 0,0 0,0-1,0 1,-2 0,-100 46,76-39,-1-2,1-2,-1 0,0-2,0-1,0-1,-1-2,7-3,5-3</inkml:trace>
  <inkml:trace contextRef="#ctx0" brushRef="#br1" timeOffset="5355.239">47 310,'5'150,"7"-74,-4 0,-3 1,-3-1,-5 27,-52 160,35-168,20-94,0 1,-1-1,1 1,0-1,0 1,0 0,0-1,0 1,1-1,-1 1,0-1,1 1,-1-1,1 1,0-1,-1 0,1 1,0-1,0 0,0 1,0-1,0 0,0 0,0 0,0 0,0 0,0 0,1 0,-1 0,0-1,1 1,-1 0,1-1,-1 1,1-1,-1 0,1 1,-1-1,1 0,-1 0,1 0,-1 0,2 0,73-10,-64 7,220-42,-7 36,-27-7,-96 13,135-24,45 26,-141-23,29-7,-36 24,-132 5,0 0,0 0,0 0,0 0,0-1,0 1,-1-1,1 1,-1-1,1 0,-1 0,0 0,0 1,0-1,-1 0,1 0,-1 0,0 0,1 0,-1 0,-1 0,1 0,0 0,-1 0,1 0,-1 0,0 0,0 0,0 0,0 1,-1-1,-1-2,0-9,-8-28,6 26,0 1,2-1,-1 1,2-1,0 0,1 0,1 0,0 0,1 0,1 0,3-13,1 3,-1 0,-2 0,0-1,-2 0,0 1,-2-1,-1 0,-2 1,0-1,-2-1,-24-152,2-45,25 221,-1 0,1 1,-1-1,0 1,0 0,0 0,0 0,0 0,-1 1,1 0,-1 0,0 0,1 0,-1 1,0 0,0 0,0 0,0 1,0-1,0 1,0 0,0 1,0-1,0 1,0 0,0 0,0 1,0-1,1 1,-1 0,0 0,-2 2,-18 3,-320 54,60-33,6 1,112-3,26 2,-27 1,144-23,6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08.582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0 113,'138'-11,"-73"1,1 3,-1 3,1 2,32 6,17-2,400-2,-286-29,-152 29,99-11,11-18,-128 15,-49 12</inkml:trace>
  <inkml:trace contextRef="#ctx0" brushRef="#br0" timeOffset="1400.062">621 508,'-4'-10,"-1"0,6 18,9 35,9 99,-41 264,18-282,-13-106,6-18</inkml:trace>
  <inkml:trace contextRef="#ctx0" brushRef="#br0" timeOffset="2138.605">452 621,'22'-40,"1"2,3 0,1 2,1 1,2 1,6-2,-25 28,0 0,0 1,1 1,0 0,0 0,1 1,-1 1,1 0,0 1,0 0,1 1,-1 0,0 2,1-1,-1 1,1 1,-1 1,0-1,1 2,-1 0,0 1,8 3,-14-4,-1 0,0 1,0-1,0 1,0 0,-1 0,0 1,1 0,-2 0,1 0,0 0,-1 1,0 0,-1 0,1 0,-1 0,0 0,-1 1,1 0,-1-1,-1 1,1 0,-1 0,0 0,-1 0,0 3,1 1,-1 1,-1-1,0 0,-1 1,0-1,-1 0,0 0,0-1,-1 1,-1-1,0 1,0-2,-1 1,0 0,-1-1,0 0,-6 5,-1-1,1-1,-2 0,0 0,0-2,-1 0,0-1,-1 0,0-2,0 0,-12 3,22-8,5-2,1 0,-1 0,1-1,-1 2,1-1,-1 0,1 0,-1 0,1 1,0-1,-1 1,1-1,-1 1,1-1,0 1,-1 0,1 0,0 0,0 0,0 0,0 0,0 0,0 0,0 0,0 0,0 1,0-1,1 0,-1 1,0-1,1 0,-1 1,1-1,0 1,-1-1,1 1,0-1,0 1,0-1,0 1,0-1,0 1,0-1,1 0,-1 2,7 6,1 0,-1 0,1-1,1-1,0 1,0-1,0-1,1 1,0-2,1 1,21 14,191 170,-197-165,67 78,-92-103,-1 1,0-1,1 1,-1-1,1 1,-1-1,1 1,-1-1,1 0,-1 1,1-1,-1 0,1 1,-1-1,1 0,0 0,-1 1,1-1,-1 0,1 0,0 0,-1 0,1 0,0 0,-1 0,1 0,-1 0,1 0,0 0,-1-1,1 1,0 0,-1 0,1-1,-1 1,1 0,-1 0,1-1,-1 1,1-1,-1 1,1-1,-1 1,1-1,-1 1,0-1,1 1,-1-1,0 1,0-1,1 1,-1-1,0 0,0 1,0-1,4-13</inkml:trace>
  <inkml:trace contextRef="#ctx0" brushRef="#br1" timeOffset="6005.226">169 226,'0'-22,"0"12,0 22,-1 551,-49-175,45-161,5-224,1 0,-1 0,1-1,-1 1,1-1,0 1,0 0,1-1,-1 0,0 1,1-1,0 0,-1 0,1 1,0-1,0-1,0 1,0 0,1 0,-1-1,0 1,1-1,-1 0,1 0,-1 0,1 0,-1 0,1 0,0-1,0 1,90 1,-69-3,493-14,84-33,-147 0,-313 41,-143-26,-45-115,45-301,1 144,-42 156,37 124,6 23,0-1,0 1,0-1,0 1,0-1,-1 1,1-1,-1 1,1 0,-1-1,0 1,0 0,0 0,0-1,0 1,-1 0,1 0,-1 0,1 0,-1 1,0-1,1 0,-1 1,0-1,0 1,0-1,-1 1,1 0,0 0,0 0,-1 0,1 1,0-1,-1 0,1 1,-3 0,-270 44,-138-14,386-29,-80 3,1-4,0-4,0-5,-94-22,4-5,124 25,71 0,12 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22.69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49 106,'-13'-27,"13"27,0 0,0 1,0-1,0 0,0 1,0-1,0 0,0 1,0-1,0 0,0 1,0-1,-1 0,1 0,0 1,0-1,0 0,-1 0,1 1,0-1,0 0,0 0,-1 1,1-1,0 0,-1 0,1 0,0 0,0 0,-1 1,1-1,0 0,-1 0,1 0,0 0,-1 0,1 0,0 0,-1 0,1 0,0 0,0 0,-1 0,1 0,0 0,-1 0,1-1,0 1,-1 0,1 0,0 0,20 156,-17 257,-28-196,14-164,-1 57,14-107,0 0,1-1,-1 1,1-1,-1 0,1 0,0 0,-1 0,1 0,0 0,0-1,0 0,1 1,-1-1,0 0,0-1,1 1,-1 0,0-1,1 0,-1 0,1 0,-1 0,0-1,1 1,-1-1,0 0,1 0,-1 0,0 0,0 0,0-1,0 1,1-2,19-3,339-62,-24-23,-217 62,-119 27,0-1,0 1,0-1,0 0,-1 1,1-1,-1 0,0 0,0 0,0 0,0-1,-1 1,1 0,-1 0,0 0,0 0,0-1,0 1,0 0,-1 0,0 0,1 0,-1 0,0 0,-1 0,0-3,-2-15,-25-161,-28-219,28 271,29 128,-1 0,0 0,1 0,-1-1,0 1,0 0,0 0,0 0,0 0,-1 0,1 1,-1-1,1 0,-1 1,0-1,1 1,-1-1,0 1,0 0,0-1,0 1,0 0,0 1,0-1,-1 0,1 1,0-1,0 1,-1-1,1 1,0 0,0 0,-1 0,0 0,-83 24,55-13,-256 85,247-88,9 0,-1-2,0-1,0-2,0-1,-19-2,-4-16,54 10,5 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7:43.0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1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1" timeOffset="2">261 201,'-1'0,"1"0,-1 1,1-1,-1 1,1-1,-1 0,1 0,-1 1,1-1,-1 0,0 0,1 0,-1 0,1 0,-1 0,0 1,1-1,-1-1,0 1,1 0,-1 0,1 0,-1 0,0 0,1 0,-1-1,1 1,-1 0,1-1,-1 1,1 0,-1-1,1 1,-1 0,1-1,-1 1,1-1,0 1,-1-1,1 1,0-1,-1 1,1-1,0 1,0-1,0 0,-1 1,1-1,0 1,0-1,0 0,0 1,0-1,0 1,0-1,0 0,0 1,0-1,1 0,-1 1,0-1,0 0,-43 202,3 7,-33 135,35-174,10-45,12-40,17-82,1 0,-1-1,0 1,1-1,-1 1,1-1,-1 1,1-1,0 0,-1 0,1 0,0 0,0 0,0 0,0-1,0 1,0 0,0-1,0 0,0 1,0-1,0 0,0 0,0 0,0 0,0-1,0 1,0 0,0-1,4 1,168-32,220 31,-251-27,25 16,-122 5,1 2,0 3,0 1,2 2,111-4,9-24,1-1,-126 28,-36 1,0 0,1 0,-1-1,0 0,1-1,-1 0,0 0,0-1,0 0,0 0,0-1,0 0,-1 0,1-1,1-1,-5-1,0 0,-1 0,0-1,0 1,-1-1,1 1,-1-1,-1 0,1 0,-1 0,0 0,-1 0,0 0,0 0,0 0,-1 0,-1-5,1-6,-3-635,-21 484,-5 25,30 142,-1-1,0 0,0 0,0 1,0-1,0 1,0-1,-1 1,1-1,-1 1,1 0,-1-1,0 1,0 0,0 0,0 1,-1-1,1 0,0 1,-1-1,1 1,-1 0,1 0,-1 0,0 0,1 0,-1 0,0 1,0-1,0 1,-1 0,-95 14,59-6,-301 30,-75-9,47-30,199 28,98-26,87-1,2 0</inkml:trace>
  <inkml:trace contextRef="#ctx0" brushRef="#br0" timeOffset="3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4">1728 144,'28'196,"-10"-69,-16-113,0 0,-2-1,0 1,0 0,-1-1,-1 1,0-1,-4 10,-5 59,11 23,-11 101,5-178,1-4</inkml:trace>
  <inkml:trace contextRef="#ctx0" brushRef="#br0" timeOffset="5">374 201,'-18'30,"-5"165,-22 33,32-143,9-70,1 0,0 0,1 0,1 0,1 0,0 0,1 1,1 2,0-3,-1 0,0 0,-1 0,-1 0,0 0,-1 0,0 0,-1 0,-1-1,-1 0,-1 5,-4 28,7-25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17.0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0 424,'12'-12,"19"-22,2 2,1 1,1 2,2 1,0 2,2 2,6-2,-42 25,0-1,0 1,1 0,-1 0,0 1,0-1,1 0,-1 1,1 0,-1 0,0 0,1 0,-1 1,0-1,1 1,-1 0,0 0,0 0,0 1,1-1,-1 1,-1-1,1 1,0 0,0 0,-1 0,1 0,-1 1,1-1,-1 1,0 0,0-1,0 1,-1 0,1 0,0 3,37 121,-38-86,-2 1,-1-1,-2 1,-3-1,-1 0,-2 0,8-31,-21 75,-3-2,-4 0,-27 48,54-125,-66 114,69-121,0 0,0 1,0-1,0 0,-1 1,1-1,0 1,0-1,0 1,-1-1,1 0,0 1,0-1,-1 1,1-1,-1 1,1-1,0 1,-1 0,1-1,-1 1,1-1,-1 1,1 0,-1 0,0-1,1 1,-1 0,1 0,-1-1,1 1,-1 0,0 0,1 0,-1 0,0 0,1 0,-1 0,1 0,-1 0,0 0,1 1,-1-1,1 0,-1 0,1 0,-1 1,0-1,1 0,-1 1,1-1,-1 0,1 1,0-1,-1 1,1-1,-1 1,1-1,0 1,-1-1,1 1,0-1,-1 1,7-53,9-3,3 2,2 0,2 1,2 2,3 0,32-45,-34 54,-3 4,1 2,2 0,1 1,2 2,1 1,23-19,-50 49,-1 0,0-1,0 1,1 0,-1 0,1 0,-1 0,1 0,-1 0,1 0,0 1,-1-1,1 0,0 1,0 0,-1-1,1 1,0 0,0 0,0 0,-1 0,1 0,0 0,0 1,0-1,-1 0,1 1,0 0,-1-1,1 1,0 0,-1 0,1 0,-1 0,1 0,-1 0,0 0,1 1,-1-1,0 0,0 1,0-1,0 1,0-1,0 1,0 0,-1-1,1 1,0 0,-1-1,0 1,1 0,-1 0,0-1,0 1,0 1,9 36,-1 0,-2 0,-2 1,-2 0,-2 0,-1 0,-5 33,-30 134,36-207,0 0,0-1,1 1,-1 0,0 0,0 0,1 0,-1 0,0 0,0 0,0 0,1 0,-1 0,0 0,0 0,1 0,-1 1,0-1,0 0,0 0,1 0,-1 0,0 0,0 0,0 0,1 1,-1-1,0 0,0 0,0 0,0 0,0 1,1-1,-1 0,0 0,0 1,0-1,0 0,0 0,15-23,7-19,20-41,3 2,36-45,-39 68,-7 7,3 2,2 1,32-30,-72 77,1 0,-1 0,0 0,0 0,1 0,-1 0,0 1,1-1,-1 0,1 0,-1 0,1 0,0 0,-1 1,1-1,0 0,-1 0,1 1,0-1,0 1,0-1,0 1,-1-1,1 1,0-1,0 1,0 0,0-1,0 1,0 0,0 0,0 0,0 0,0 0,0 0,0 0,0 0,0 0,0 0,0 1,0-1,0 0,0 1,0-1,0 1,0-1,0 1,0-1,-1 1,1 0,0-1,0 1,-1 0,1 0,0-1,-1 1,1 0,-1 0,1 0,-1 0,1 0,-1 0,0 0,-48 194,19-105,18-64,1 2,2-1,0 1,2 0,1 1,2-1,1 1,0 0,3 0,-1-27,0 0,0 0,0-1,0 1,0 0,1 0,-1-1,1 1,-1 0,1-1,0 1,-1 0,1-1,0 1,0-1,0 1,0-1,1 0,-1 1,0-1,1 0,-1 0,0 0,1 0,-1 0,1 0,0 0,-1-1,1 1,0-1,-1 1,1-1,0 1,0-1,-1 0,1 0,0 0,0 0,-1 0,1 0,0-1,0 1,-1 0,1-1,0 1,-1-1,1 0,0 0,-1 0,1 0,-1 0,1 0,20-14,0-2</inkml:trace>
  <inkml:trace contextRef="#ctx0" brushRef="#br0" timeOffset="314.004">1383 593,'-13'35,"2"0,1 1,2 0,2 1,1 0,1 29,3-61,1-1,0 1,1-1,-1 0,1 1,0-1,0 0,0 0,1 1,-1-1,1 0,0 0,0-1,1 1,-1 0,1-1,0 1,-1-1,2 0,-1 0,0 0,1 0,-1-1,1 1,0-1,-1 0,1 0,0 0,1-1,-1 1,0-1,0 0,1 0,-1-1,13-3,0-2,-1 0,1 0,-1-2,-1 0,1-1,-1 0,0-2,-1 1,0-2,-1 0,0 0,-1-1,0-1,0 0,-2-1,0 0,6-11,-11 19,-1 0,0 0,0-1,-1 1,0-1,0 0,0 0,-1 0,0 0,0-1,-1 1,0 0,0-1,-1 1,0-1,0 1,-1 0,0-1,0 1,-1 0,0-1,0 1,0 0,-1 0,0 1,-1-1,1 0,-1 1,-1 0,1 0,-1 0,0 1,0 0,-1 0,1 0,-1 0,0 1,-6-3,7 4,-1 0,0 1,0-1,1 1,-1 0,-1 1,1 0,0 0,0 0,-1 1,1-1,0 2,0-1,-1 1,1 0,0 0,0 0,0 1,0 0,0 0,0 1,1-1,-1 2,1-1,-1 0,1 1,0 0,1 0,-1 0,1 1,0 0,0-1,0 2,0-1,0 2,-4 5,2-1,-1 1,1 0,1 1,0-1,1 1,0 0,1 0,-1 7,0 11</inkml:trace>
  <inkml:trace contextRef="#ctx0" brushRef="#br0" timeOffset="727.514">2173 0,'-9'29,"1"1,2 0,0 0,3 0,0 1,2-1,1 1,1-1,5 25,23 178,-45 0,-8-101,3-44,7-77,9-16</inkml:trace>
  <inkml:trace contextRef="#ctx0" brushRef="#br0" timeOffset="985.936">1863 537,'33'5,"21"1,7 0,1-6,-4-3,-7-1,-8 1,-2 0,-2 0,-4 2,-3 0,-1 1,-2 0,-1 0,-5 0</inkml:trace>
  <inkml:trace contextRef="#ctx0" brushRef="#br0" timeOffset="1251.407">2710 621,'0'34,"0"15,4 0,3-8</inkml:trace>
  <inkml:trace contextRef="#ctx0" brushRef="#br0" timeOffset="1509.48">2681 311,'0'0</inkml:trace>
  <inkml:trace contextRef="#ctx0" brushRef="#br0" timeOffset="1697.431">2991 593,'0'27,"-1"-7,1-1,0 1,1 0,2-1,0 1,1-1,1 0,3 10,-7-27,0 1,1 0,-1 0,0-1,1 1,-1-1,1 1,0-1,0 0,0 1,0-1,0 0,1-1,-1 1,1 0,-1 0,1-1,0 0,-1 1,1-1,0 0,0-1,0 1,0 0,0-1,-1 1,1-1,0 0,0 0,0 0,0-1,0 1,0-1,0 1,0-1,0 0,0 0,-1 0,1-1,0 1,7-4,-1-1,0 1,0-2,0 1,-1-1,0 0,0-1,-1 0,0 0,4-7,-4 2,0 0,-2-1,1 0,-2 0,0 0,0 0,-2-1,1 0,-2 1,0-1,-1 0,0 0,-2 0,-1-12,3 24,1 0,-1-1,0 1,0 0,-1 0,1-1,0 1,-1 0,0 0,0-1,0 1,0 0,-1 0,1 0,-1 0,1 1,-1-1,0 0,0 1,0-1,-1 1,1 0,-1-1,1 1,-1 0,0 1,0-1,1 0,-1 1,0 0,-1 0,1-1,0 2,0-1,0 0,-1 1,1-1,0 1,0 0,-1 0,1 0,0 1,-1-1,1 1,0 0,0 0,0 0,0 0,0 0,-3 2,-9 13</inkml:trace>
  <inkml:trace contextRef="#ctx0" brushRef="#br0" timeOffset="1980.853">3330 791,'148'-248,"-147"245,-1 2,0 0,0 0,0-1,0 1,0 0,0 0,0 0,0-1,1 1,-1 0,1 0,-1 0,1 0,-1 0,1 0,-1 0,1 0,0 0,0 0,-1 0,1 0,0 0,0 1,0-1,0 0,0 1,0-1,0 0,0 1,0-1,0 1,1 0,-1-1,0 1,0 0,0 0,0 0,1 0,-1 0,0 0,0 0,0 0,1 0,-1 0,0 1,0-1,0 1,0-1,0 1,0-1,0 1,1 0,21 44,-20-37,-1-1,1 0,1 0,-1-1,1 1,0-1,1 1,-1-1,1-1,1 1,-1-1,1 0,0 0,0 0,0-1,1 0,-1 0,5 1,-3-2,0 0,-1 0,1-1,0-1,0 1,1-1,-1-1,0 1,0-1,0-1,1 1,-1-2,0 1,0-1,0 0,-1 0,1-1,0 0,-1-1,0 0,0 0,0 0,0-1,-1 0,1 0,-1-1,-1 0,1 0,-1 0,0-1,0 1,-1-1,0 0,0-1,-1 1,1-3,24-75,-25 64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0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0 143,'293'-11,"244"-57,10 14,-81 45,-314 9,-140 0</inkml:trace>
  <inkml:trace contextRef="#ctx0" brushRef="#br0" timeOffset="6183.257">677 425,'1'0,"-1"0,0 1,0-1,1 0,-1 1,0-1,0 0,1 1,-1-1,0 0,0 1,0-1,0 0,0 1,0-1,1 1,-1-1,0 0,0 1,0-1,0 1,0-1,-1 0,1 1,0-1,0 0,0 1,0-1,0 1,0-1,-1 0,1 1,0-1,0 0,0 1,-1-1,1 0,0 0,-1 1,1-1,0 0,-1 0,1 1,0-1,-1 0,1 0,0 0,-1 0,1 0,0 1,-1-1,1 0,-1 0,1 0,0 0,-1 0,1 0,0 0,-1 0,1 0,-1-1,11 41,130 471,-93-398,-46-114,0 1,1 0,-1 0,0-1,1 1,-1-1,0 1,0-1,1 0,-1 1,0-1,0 0,0 0,0 0,0 0,0 0,0 0,0 0,0 0,0 0,-1 0,1 0,0-1,-1 1,1 0,-1 0,0-1,1 1,-1 0,0-1,0 1,1-2,-1 2,83-281,30-139,-112 422,-1-1,0 1,1-1,-1 1,0-1,1 0,-1 1,1-1,-1 0,0 1,1-1,-1 0,1 0,-1 1,1-1,-1 0,1 0,-1 0,1 0,-1 0,1 0,-1 0,1 0,-1 0,1 0,0 0,-1 0,1 0,-1 0,1 0,-1 0,1-1,-1 1,1 0,-1 0,0-1,1 1,-1 0,1 0,-1-1,1 1,-1-1,3 8,3 9</inkml:trace>
  <inkml:trace contextRef="#ctx0" brushRef="#br0" timeOffset="6572.363">1186 848,'0'-9,"0"1,0 7,0 8,0 9,0 5,0 4,0 3,0 2,0 0,0-1,0 1,-5-6,-1-1,0-5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29,'447'0,"-187"-29,-235 32,-30 12,-8-6,0 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1,'1'2,"0"-1,0 1,0 0,1-1,-1 1,1-1,-1 1,1-1,-1 0,1 0,0 0,0 1,-1-2,1 1,0 0,0 0,0-1,0 1,0-1,0 1,0-1,0 0,0 0,0 0,0 0,0 0,8 2,190 30,170-51,-144 6,-199 3,-32 4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52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810 509,'-34'20,"-32"53,-2-2,-77 59,-52 29,197-159,-2 0,1 0,0 1,-1-1,1 0,0 1,-1-1,1 1,0-1,0 1,-1 0,1 0,0-1,0 1,0 0,0 0,0 0,0 0,0 0,0 0,0 1,1-1,-1 0,0 0,1 0,-1 1,1-1,-1 0,1 1,0-1,-1 1,1-1,0 0,0 1,0-1,0 1,0-1,1 0,-1 1,0-1,1 0,-1 1,0-1,1 0,0 1,-1-1,1 0,0 0,0 1,122 4,-83-8,414 0,-453 3,-1-1,1 1,-1-1,1 0,0 1,-1-1,1 0,0 0,0 1,-1-1,1 0,0 0,-1 0,1 0,0 0,0 0,-1 0,1 0,0 0,0 0,-1 0,1-1,0 1,-1 0,1-1,0 1,-1 0,1-1,0 1,-1-1,1 1,-1 0,1-1,-1 0,1 1,-1-1,1 1,-1-1,1 0,-1 1,0-1,1 0,-1 1,0-1,0 0,0 1,0-1,1 0,-1 0,0 1,0-1,0 0,0 0,-1 1,1-1,0 0,0 0,0 1,0-1,-1 0,1 1,0-1,-1 0,0 0,-121-174,21-6,100 174,8 10</inkml:trace>
  <inkml:trace contextRef="#ctx0" brushRef="#br0" timeOffset="715.256">1571 367,'-20'2,"-1"1,0 1,1 1,0 1,0 1,1 1,-1 0,2 2,-1 0,1 1,1 0,0 2,1 0,0 1,-9 10,24-23,-1 1,0-1,0 1,0 0,1 0,-1 0,1-1,-1 1,1 1,0-1,0 0,0 0,0 0,0 0,0 1,1-1,-1 1,1-1,-1 0,1 1,0-1,0 1,0-1,1 0,-1 1,0-1,1 1,0-1,-1 0,1 0,0 1,0-1,0 0,0 0,1 0,-1 0,1 0,-1 0,1 0,0-1,-1 1,1-1,0 1,0-1,1 1,71 34,-63-32,1 1,0 0,-1 0,0 2,0-1,-1 1,0 1,0 0,-1 0,0 1,1 1,-8-8,0 0,-1 1,1-1,-1 0,1 1,-1-1,0 1,0-1,0 1,0 0,-1-1,1 1,-1 0,0 0,1-1,-1 1,0 0,-1 0,1-1,0 1,-1 0,1-1,-1 1,0 0,0-1,0 1,0-1,-1 1,1-1,-1 0,1 1,-1-1,0 0,0 0,0 0,0 0,0-1,0 1,-2 0,-100 46,76-39,-1-2,1-2,-1 0,0-2,0-1,0-1,-1-2,7-3,5-3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08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0 113,'138'-11,"-73"1,1 3,-1 3,1 2,32 6,17-2,400-2,-286-29,-152 29,99-11,11-18,-128 15,-49 12</inkml:trace>
  <inkml:trace contextRef="#ctx0" brushRef="#br0" timeOffset="1400.062">621 508,'-4'-10,"-1"0,6 18,9 35,9 99,-41 264,18-282,-13-106,6-18</inkml:trace>
  <inkml:trace contextRef="#ctx0" brushRef="#br0" timeOffset="2138.605">452 621,'22'-40,"1"2,3 0,1 2,1 1,2 1,6-2,-25 28,0 0,0 1,1 1,0 0,0 0,1 1,-1 1,1 0,0 1,0 0,1 1,-1 0,0 2,1-1,-1 1,1 1,-1 1,0-1,1 2,-1 0,0 1,8 3,-14-4,-1 0,0 1,0-1,0 1,0 0,-1 0,0 1,1 0,-2 0,1 0,0 0,-1 1,0 0,-1 0,1 0,-1 0,0 0,-1 1,1 0,-1-1,-1 1,1 0,-1 0,0 0,-1 0,0 3,1 1,-1 1,-1-1,0 0,-1 1,0-1,-1 0,0 0,0-1,-1 1,-1-1,0 1,0-2,-1 1,0 0,-1-1,0 0,-6 5,-1-1,1-1,-2 0,0 0,0-2,-1 0,0-1,-1 0,0-2,0 0,-12 3,22-8,5-2,1 0,-1 0,1-1,-1 2,1-1,-1 0,1 0,-1 0,1 1,0-1,-1 1,1-1,-1 1,1-1,0 1,-1 0,1 0,0 0,0 0,0 0,0 0,0 0,0 0,0 0,0 0,0 1,0-1,1 0,-1 1,0-1,1 0,-1 1,1-1,0 1,-1-1,1 1,0-1,0 1,0-1,0 1,0-1,0 1,0-1,1 0,-1 2,7 6,1 0,-1 0,1-1,1-1,0 1,0-1,0-1,1 1,0-2,1 1,21 14,191 170,-197-165,67 78,-92-103,-1 1,0-1,1 1,-1-1,1 1,-1-1,1 1,-1-1,1 0,-1 1,1-1,-1 0,1 1,-1-1,1 0,0 0,-1 1,1-1,-1 0,1 0,0 0,-1 0,1 0,0 0,-1 0,1 0,-1 0,1 0,0 0,-1-1,1 1,0 0,-1 0,1-1,-1 1,1 0,-1 0,1-1,-1 1,1-1,-1 1,1-1,-1 1,1-1,-1 1,0-1,1 1,-1-1,0 1,0-1,1 1,-1-1,0 0,0 1,0-1,4-13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22.69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49 106,'-13'-27,"13"27,0 0,0 1,0-1,0 0,0 1,0-1,0 0,0 1,0-1,0 0,0 1,0-1,-1 0,1 0,0 1,0-1,0 0,-1 0,1 1,0-1,0 0,0 0,-1 1,1-1,0 0,-1 0,1 0,0 0,0 0,-1 1,1-1,0 0,-1 0,1 0,0 0,-1 0,1 0,0 0,-1 0,1 0,0 0,0 0,-1 0,1 0,0 0,-1 0,1-1,0 1,-1 0,1 0,0 0,20 156,-17 257,-28-196,14-164,-1 57,14-107,0 0,1-1,-1 1,1-1,-1 0,1 0,0 0,-1 0,1 0,0 0,0-1,0 0,1 1,-1-1,0 0,0-1,1 1,-1 0,0-1,1 0,-1 0,1 0,-1 0,0-1,1 1,-1-1,0 0,1 0,-1 0,0 0,0 0,0-1,0 1,1-2,19-3,339-62,-24-23,-217 62,-119 27,0-1,0 1,0-1,0 0,-1 1,1-1,-1 0,0 0,0 0,0 0,0-1,-1 1,1 0,-1 0,0 0,0 0,0-1,0 1,0 0,-1 0,0 0,1 0,-1 0,0 0,-1 0,0-3,-2-15,-25-161,-28-219,28 271,29 128,-1 0,0 0,1 0,-1-1,0 1,0 0,0 0,0 0,0 0,-1 0,1 1,-1-1,1 0,-1 1,0-1,1 1,-1-1,0 1,0 0,0-1,0 1,0 0,0 1,0-1,-1 0,1 1,0-1,0 1,-1-1,1 1,0 0,0 0,-1 0,0 0,-83 24,55-13,-256 85,247-88,9 0,-1-2,0-1,0-2,0-1,-19-2,-4-16,54 10,5 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4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1 283,'9'6,"1"0,0 0,0-1,0-1,1 1,0-2,0 1,0-2,4 1,-14-2,41 6,-1-2,1-1,0-3,0-1,13-3,29 1,214 1,-287 1</inkml:trace>
  <inkml:trace contextRef="#ctx0" brushRef="#br0" timeOffset="315.846">114 565,'107'22,"258"-15,-224 18,-129-23</inkml:trace>
  <inkml:trace contextRef="#ctx0" brushRef="#br0" timeOffset="965.504">566 1,'-7'-1,"20"22,127 90,13-37,-127-65,0 1,-1 2,0 0,-1 2,-1 1,0 1,10 9,-30-23,-1 0,0 1,1-1,-1 1,0 0,0-1,0 1,-1 0,1 0,-1 0,0 0,1 0,-2 1,1-1,0 0,0 1,-1-1,0 0,0 1,0-1,0 0,0 1,-1-1,1 0,-1 1,0-1,0 0,0 0,0 0,-1 0,1 0,-1 0,0 0,0 0,0-1,0 1,0-1,-1 1,1-1,-1 0,0 0,-273 183,118-53,-10 17,164-145,5-3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7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1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0" timeOffset="3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4">1728 144,'28'196,"-10"-69,-16-113,0 0,-2-1,0 1,0 0,-1-1,-1 1,0-1,-4 10,-5 59,11 23,-11 101,5-178,1-4</inkml:trace>
  <inkml:trace contextRef="#ctx0" brushRef="#br0" timeOffset="5">374 201,'-18'30,"-5"165,-22 33,32-143,9-70,1 0,0 0,1 0,1 0,1 0,0 0,1 1,1 2,0-3,-1 0,0 0,-1 0,-1 0,0 0,-1 0,0 0,-1 0,-1-1,-1 0,-1 5,-4 28,7-25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7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0,'18'72,"-3"0,-4 1,-3 0,-2 1,-5 57,-3 365,2-472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8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31,'5'0,"6"0,6 0,6 0,2 0,3 0,1 0,1 0,-6-5,-1-2,0 1,1 1,1 1,1 2,1 1,1 1,0 0,-4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9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30,'24'0,"13"0,5 0,-1-5,-1-1,-3 0,-4 1,-2 1,-1 2,-2 1,0 1,-5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6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735 476,'-22'13,"-125"252,121-224,-2-2,-2-1,-2-1,-33 30,1 0,63-66,0-1,1 0,-1 0,1 1,-1-1,1 1,-1-1,1 0,-1 1,1-1,-1 1,1-1,-1 1,1-1,0 1,-1-1,1 1,0 0,0-1,-1 1,1 0,0-1,0 1,0-1,0 1,0 0,0-1,0 1,0 0,0-1,0 1,0 0,0-1,0 1,0 0,1-1,-1 1,0-1,1 1,-1 0,0-1,1 1,-1-1,0 1,1-1,-1 1,1-1,-1 0,1 1,-1-1,1 1,0-1,-1 0,1 0,-1 1,1-1,0 0,-1 0,1 0,0 0,-1 1,1-1,0 0,0 0,51 1,-42-2,34 0,147 10,63 47,-252-55,0 1,-1-1,1 0,0 0,0-1,0 1,1 0,-1-1,0 1,0-1,0 1,0-1,1 0,-1 0,0 0,0 0,0-1,1 1,-1 0,0-1,0 0,0 1,0-1,0 0,0 0,0 0,0 0,0-1,-1 1,1 0,0-1,-1 1,1-1,-1 0,0 0,1 1,-1-1,0 0,0 0,0 0,0 0,0 0,-1 0,1 0,-1 0,1-1,-1 1,0 0,-6-33,-1 1,-1 1,-3 0,0 0,-2 1,-2 1,0 0,-2 1,-2 0,-16-19,-81-103,115 151,-1 1,1-1,0 0,0 0,0 0,0 0,0 0,0 0,0 0,0 0,0 0,0 0,0 0,1 0,-1-1,0 1,1 0,-1-1,1 1,0 0,-1-1,1 1,0-1,0 1,0 0,0-1,0 1,0-1,0 1,0-1,1 1,-1 0,0-1,1 1,-1 0,1-1,0 1,-1 0,1 0,0 0,0-1,0 1,0 0,0 0,0 0,0 0,0 1,0-1,0 0,1 0,-1 1,0-1,1 1,-1-1,0 1,2-1,11 4</inkml:trace>
  <inkml:trace contextRef="#ctx0" brushRef="#br0" timeOffset="570.701">1130 505,'78'193,"24"125,-72-229,-4-119,15-76,-5-2,8-52,-32-9,-8 146,2 5</inkml:trace>
  <inkml:trace contextRef="#ctx0" brushRef="#br0" timeOffset="1083.675">1102 166,'1'0,"-1"-1,1 1,-1 0,1 0,-1-1,0 1,1 0,-1-1,1 1,-1 0,0-1,1 1,-1-1,0 1,1-1,-1 1,0-1,0 1,0-1,1 1,-1-1,0 1,0-1,0 1,0-1,0 1,0-1,0 1,0-1,0 1,0-1,0 0,0 1,0-1,-1 1,1-1,0 1,0-1,-1 1,1-1,0 1,0 0,-1-1,1 1,-1-1,1 1,0 0,-1-1,1 1,-1 0,1-1,-1 1,1 0,-1 0,1-1,51-3,-51 4,232 1,-151 19,-107-60,-62-57,75 76</inkml:trace>
  <inkml:trace contextRef="#ctx0" brushRef="#br0" timeOffset="1989.918">30 82,'-1'510,"-28"-102,31-250,-2-155,0-1,1 0,-1 1,1-1,-1 0,1 1,0-1,0 0,0 0,0 1,0-1,0 0,1 0,-1 0,1 0,0-1,-1 1,1 0,0-1,0 1,0-1,0 0,0 1,2-1,13 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30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0 200,'2'14,"0"0,0 0,2 0,0-1,0 1,1-1,1 0,1 3,18 44,102 461,-88-434,-39-87,0 1,0-1,1 1,-1-1,0 1,1-1,-1 0,0 1,1-1,-1 0,1 1,-1-1,1 0,-1 1,0-1,1 0,-1 0,1 1,-1-1,1 0,0 0,-1 0,1 0,-1 0,1 0,-1 0,1 0,-1 0,1 0,-1 0,1 0,-1 0,1 0,0-1,-1 1,1 0,-1 0,0-1,1 1,-1 0,1 0,-1-1,1 1,-1-1,0 1,1 0,-1-1,0 1,1-1,-1 1,0-1,0 1,1-1,-1 1,0-1,0 1,0-1,0 1,0-1,0 1,1-1,-1 1,0-1,-1 0,1 1,0-1,0 1,0-1,0 0,5-41,0 6,1 0,2 0,2 1,1 0,1 0,18-31,17-54,-7-27,-19 38,-25 93</inkml:trace>
  <inkml:trace contextRef="#ctx0" brushRef="#br0" timeOffset="5346.043">790 707,'-4'0,"2"0,-3 5,0 7,0 5,-3 0,-1 3,2 1,1 3,-2 2,-1 2,2-10,2-7</inkml:trace>
  <inkml:trace contextRef="#ctx0" brushRef="#br0" timeOffset="9015.27">1411 143,'-2'21,"-1"0,-1-1,-1 1,-1-1,-1 0,-1-1,0 0,-2 0,0-1,-1 0,-11 14,-10 22,-150 209,102-153,79-109,0-1,1 1,-1-1,1 1,-1-1,0 1,1 0,-1-1,1 1,0 0,-1-1,1 1,0 0,-1 0,1-1,0 1,0 0,-1 0,1 0,0-1,0 1,0 0,0 0,0 0,0 0,0-1,1 1,-1 0,0 0,0 0,1-1,-1 1,0 0,1-1,-1 1,1 0,-1-1,1 1,-1 0,1-1,-1 1,1-1,0 1,-1-1,1 1,0-1,-1 1,1-1,0 0,0 1,-1-1,1 0,0 0,0 0,0 1,52 0,-42-2,309-4,-317 6,0-1,0 1,0-1,0 0,0 0,0 0,0 0,0-1,0 1,0-1,0 0,0 0,0 0,0 0,-1 0,1-1,0 1,-1-1,1 0,-1 0,0 0,1 0,-1 0,0 0,0 0,0-1,-1 1,1-1,-1 1,1-1,-1 0,0 0,0 0,0 0,0 1,0-2,0-13,-1 0,0 0,-1 0,-1 0,0 0,-2 1,0-1,0 1,-6-12,-12-55,-70-336,71 363,20 50,4 4</inkml:trace>
  <inkml:trace contextRef="#ctx0" brushRef="#br0" timeOffset="9729.26">2003 143,'-8'-5,"-1"-1,1 1,-1 1,-1 0,1 0,-1 1,1 0,-1 1,0 0,0 0,0 1,0 0,0 1,0 0,0 1,0 0,0 0,0 1,0 1,1-1,-1 2,1-1,0 1,0 1,0-1,0 2,1-1,0 1,0 0,-5 6,10-10,0 1,1-1,-1 0,1 1,0 0,0-1,0 1,0 0,0 0,1 0,-1 0,1 1,0-1,0 0,0 1,0-1,1 0,-1 1,1-1,0 1,0-1,0 1,1-1,-1 0,1 1,0-1,0 1,0-1,0 0,0 0,1 0,-1 0,1 0,0 0,0 0,0 0,1-1,-1 1,0-1,1 1,0-1,-1 0,1 0,0 0,0-1,3 2,52 20,-51-22,-1 1,1 0,0 0,0 1,-1 0,1 0,-1 1,0-1,0 1,0 1,-1-1,0 1,1 0,-2 0,2 1,-5 1,0-1,-1 1,0-1,0 1,0-1,-1 1,0-1,0 1,-1-1,1 0,-1 1,-1-1,1 0,-1 0,0-1,-1 1,1-1,-1 1,0-1,-1 0,1-1,-1 1,0-1,0 0,0 0,-3 1,-163 129,90-84,71-53,14-6</inkml:trace>
  <inkml:trace contextRef="#ctx0" brushRef="#br0" timeOffset="10149.601">2625 2,'0'0,"-1"0,0 0,1-1,-1 1,0 0,1 0,-1 0,1 0,-1-1,0 1,1 0,-1 0,0 0,1 1,-1-1,0 0,1 0,-1 0,0 0,1 1,-1-1,1 0,-1 0,1 1,-1-1,1 1,-1-1,1 0,-1 1,1-1,-1 1,1-1,-1 1,1-1,0 1,-1 0,1-1,0 1,0-1,-1 1,1 0,0-1,0 1,0-1,0 1,-138 214,-33 33,-76 71,142-214,106-104,-1-1,1 0,-1 0,0 0,1 0,-1 1,0-1,1 0,-1 0,0 1,0-1,1 0,-1 1,0-1,0 0,1 1,-1-1,0 0,0 1,0-1,0 0,1 1,-1-1,0 1,0-1,0 0,0 1,0-1,0 0,0 1,0-1,0 1,0-1,0 1,9-11</inkml:trace>
  <inkml:trace contextRef="#ctx0" brushRef="#br0" timeOffset="10467.31">2850 171,'-21'64,"2"1,3 1,-5 55,-43 160,52-244,8-22,0-1,-1 0,0-1,-1 1,-1-1,0 0,-1-1,0 1,-3 1,-3-1</inkml:trace>
  <inkml:trace contextRef="#ctx0" brushRef="#br0" timeOffset="10996.054">2681 227,'29'-13,"0"0,2 2,-1 1,2 1,-1 2,1 1,0 2,0 1,0 1,0 2,1 1,-1 2,0 1,0 1,-1 2,7 3,-34-9,0 0,0 0,0 1,0 0,0 0,-1 0,1 0,0 0,-1 1,1-1,-1 1,0 0,0 0,0 0,-1 1,1-1,-1 1,0-1,1 1,-2 0,1 0,0 0,-1 0,0 0,0 0,0 0,0 1,-1-1,1 0,-1 0,0 1,-1-1,1 0,-1 1,0-1,0 0,0 0,-1 3,-8 7,0 1,0-2,-1 1,-1-2,0 0,-1 0,0-1,-1 0,0-1,-1-1,0 0,-1-1,1-1,-1-1,-15 5,-129 78,157-86,-1 0,1 1,0 0,0 0,0 0,1 0,0 0,0 0,0 1,0-1,0 1,1-1,0 1,0-1,0 1,1 0,-1 0,1-1,0 1,0 0,1 0,0 0,0-1,0 1,0 0,1-1,-1 1,1-1,0 0,1 0,-1 1,1-1,-1-1,1 1,1 0,-1-1,0 1,1-1,1 1,266 226,-191-157,-63-58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0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0 143,'293'-11,"244"-57,10 14,-81 45,-314 9,-140 0</inkml:trace>
  <inkml:trace contextRef="#ctx0" brushRef="#br0" timeOffset="6183.257">677 425,'1'0,"-1"0,0 1,0-1,1 0,-1 1,0-1,0 0,1 1,-1-1,0 0,0 1,0-1,0 0,0 1,0-1,1 1,-1-1,0 0,0 1,0-1,0 1,0-1,-1 0,1 1,0-1,0 0,0 1,0-1,0 1,0-1,-1 0,1 1,0-1,0 0,0 1,-1-1,1 0,0 0,-1 1,1-1,0 0,-1 0,1 1,0-1,-1 0,1 0,0 0,-1 0,1 0,0 1,-1-1,1 0,-1 0,1 0,0 0,-1 0,1 0,0 0,-1 0,1 0,-1-1,11 41,130 471,-93-398,-46-114,0 1,1 0,-1 0,0-1,1 1,-1-1,0 1,0-1,1 0,-1 1,0-1,0 0,0 0,0 0,0 0,0 0,0 0,0 0,0 0,0 0,-1 0,1 0,0-1,-1 1,1 0,-1 0,0-1,1 1,-1 0,0-1,0 1,1-2,-1 2,83-281,30-139,-112 422,-1-1,0 1,1-1,-1 1,0-1,1 0,-1 1,1-1,-1 0,0 1,1-1,-1 0,1 0,-1 1,1-1,-1 0,1 0,-1 0,1 0,-1 0,1 0,-1 0,1 0,-1 0,1 0,0 0,-1 0,1 0,-1 0,1 0,-1 0,1-1,-1 1,1 0,-1 0,0-1,1 1,-1 0,1 0,-1-1,1 1,-1-1,3 8,3 9</inkml:trace>
  <inkml:trace contextRef="#ctx0" brushRef="#br0" timeOffset="6572.363">1186 848,'0'-9,"0"1,0 7,0 8,0 9,0 5,0 4,0 3,0 2,0 0,0-1,0 1,-5-6,-1-1,0-5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29,'447'0,"-187"-29,-235 32,-30 12,-8-6,0 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1,'1'2,"0"-1,0 1,0 0,1-1,-1 1,1-1,-1 1,1-1,-1 0,1 0,0 0,0 1,-1-2,1 1,0 0,0 0,0-1,0 1,0-1,0 1,0-1,0 0,0 0,0 0,0 0,0 0,8 2,190 30,170-51,-144 6,-199 3,-32 4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52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810 509,'-34'20,"-32"53,-2-2,-77 59,-52 29,197-159,-2 0,1 0,0 1,-1-1,1 0,0 1,-1-1,1 1,0-1,0 1,-1 0,1 0,0-1,0 1,0 0,0 0,0 0,0 0,0 0,0 0,0 1,1-1,-1 0,0 0,1 0,-1 1,1-1,-1 0,1 1,0-1,-1 1,1-1,0 0,0 1,0-1,0 1,0-1,1 0,-1 1,0-1,1 0,-1 1,0-1,1 0,0 1,-1-1,1 0,0 0,0 1,122 4,-83-8,414 0,-453 3,-1-1,1 1,-1-1,1 0,0 1,-1-1,1 0,0 0,0 1,-1-1,1 0,0 0,-1 0,1 0,0 0,0 0,-1 0,1 0,0 0,0 0,-1 0,1-1,0 1,-1 0,1-1,0 1,-1 0,1-1,0 1,-1-1,1 1,-1 0,1-1,-1 0,1 1,-1-1,1 1,-1-1,1 0,-1 1,0-1,1 0,-1 1,0-1,0 0,0 1,0-1,1 0,-1 0,0 1,0-1,0 0,0 0,-1 1,1-1,0 0,0 0,0 1,0-1,-1 0,1 1,0-1,-1 0,0 0,-121-174,21-6,100 174,8 10</inkml:trace>
  <inkml:trace contextRef="#ctx0" brushRef="#br0" timeOffset="715.256">1571 367,'-20'2,"-1"1,0 1,1 1,0 1,0 1,1 1,-1 0,2 2,-1 0,1 1,1 0,0 2,1 0,0 1,-9 10,24-23,-1 1,0-1,0 1,0 0,1 0,-1 0,1-1,-1 1,1 1,0-1,0 0,0 0,0 0,0 0,0 1,1-1,-1 1,1-1,-1 0,1 1,0-1,0 1,0-1,1 0,-1 1,0-1,1 1,0-1,-1 0,1 0,0 1,0-1,0 0,0 0,1 0,-1 0,1 0,-1 0,1 0,0-1,-1 1,1-1,0 1,0-1,1 1,71 34,-63-32,1 1,0 0,-1 0,0 2,0-1,-1 1,0 1,0 0,-1 0,0 1,1 1,-8-8,0 0,-1 1,1-1,-1 0,1 1,-1-1,0 1,0-1,0 1,0 0,-1-1,1 1,-1 0,0 0,1-1,-1 1,0 0,-1 0,1-1,0 1,-1 0,1-1,-1 1,0 0,0-1,0 1,0-1,-1 1,1-1,-1 0,1 1,-1-1,0 0,0 0,0 0,0 0,0-1,0 1,-2 0,-100 46,76-39,-1-2,1-2,-1 0,0-2,0-1,0-1,-1-2,7-3,5-3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08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0 113,'138'-11,"-73"1,1 3,-1 3,1 2,32 6,17-2,400-2,-286-29,-152 29,99-11,11-18,-128 15,-49 12</inkml:trace>
  <inkml:trace contextRef="#ctx0" brushRef="#br0" timeOffset="1400.062">621 508,'-4'-10,"-1"0,6 18,9 35,9 99,-41 264,18-282,-13-106,6-18</inkml:trace>
  <inkml:trace contextRef="#ctx0" brushRef="#br0" timeOffset="2138.605">452 621,'22'-40,"1"2,3 0,1 2,1 1,2 1,6-2,-25 28,0 0,0 1,1 1,0 0,0 0,1 1,-1 1,1 0,0 1,0 0,1 1,-1 0,0 2,1-1,-1 1,1 1,-1 1,0-1,1 2,-1 0,0 1,8 3,-14-4,-1 0,0 1,0-1,0 1,0 0,-1 0,0 1,1 0,-2 0,1 0,0 0,-1 1,0 0,-1 0,1 0,-1 0,0 0,-1 1,1 0,-1-1,-1 1,1 0,-1 0,0 0,-1 0,0 3,1 1,-1 1,-1-1,0 0,-1 1,0-1,-1 0,0 0,0-1,-1 1,-1-1,0 1,0-2,-1 1,0 0,-1-1,0 0,-6 5,-1-1,1-1,-2 0,0 0,0-2,-1 0,0-1,-1 0,0-2,0 0,-12 3,22-8,5-2,1 0,-1 0,1-1,-1 2,1-1,-1 0,1 0,-1 0,1 1,0-1,-1 1,1-1,-1 1,1-1,0 1,-1 0,1 0,0 0,0 0,0 0,0 0,0 0,0 0,0 0,0 0,0 1,0-1,1 0,-1 1,0-1,1 0,-1 1,1-1,0 1,-1-1,1 1,0-1,0 1,0-1,0 1,0-1,0 1,0-1,1 0,-1 2,7 6,1 0,-1 0,1-1,1-1,0 1,0-1,0-1,1 1,0-2,1 1,21 14,191 170,-197-165,67 78,-92-103,-1 1,0-1,1 1,-1-1,1 1,-1-1,1 1,-1-1,1 0,-1 1,1-1,-1 0,1 1,-1-1,1 0,0 0,-1 1,1-1,-1 0,1 0,0 0,-1 0,1 0,0 0,-1 0,1 0,-1 0,1 0,0 0,-1-1,1 1,0 0,-1 0,1-1,-1 1,1 0,-1 0,1-1,-1 1,1-1,-1 1,1-1,-1 1,1-1,-1 1,0-1,1 1,-1-1,0 1,0-1,1 1,-1-1,0 0,0 1,0-1,4-13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22.69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49 106,'-13'-27,"13"27,0 0,0 1,0-1,0 0,0 1,0-1,0 0,0 1,0-1,0 0,0 1,0-1,-1 0,1 0,0 1,0-1,0 0,-1 0,1 1,0-1,0 0,0 0,-1 1,1-1,0 0,-1 0,1 0,0 0,0 0,-1 1,1-1,0 0,-1 0,1 0,0 0,-1 0,1 0,0 0,-1 0,1 0,0 0,0 0,-1 0,1 0,0 0,-1 0,1-1,0 1,-1 0,1 0,0 0,20 156,-17 257,-28-196,14-164,-1 57,14-107,0 0,1-1,-1 1,1-1,-1 0,1 0,0 0,-1 0,1 0,0 0,0-1,0 0,1 1,-1-1,0 0,0-1,1 1,-1 0,0-1,1 0,-1 0,1 0,-1 0,0-1,1 1,-1-1,0 0,1 0,-1 0,0 0,0 0,0-1,0 1,1-2,19-3,339-62,-24-23,-217 62,-119 27,0-1,0 1,0-1,0 0,-1 1,1-1,-1 0,0 0,0 0,0 0,0-1,-1 1,1 0,-1 0,0 0,0 0,0-1,0 1,0 0,-1 0,0 0,1 0,-1 0,0 0,-1 0,0-3,-2-15,-25-161,-28-219,28 271,29 128,-1 0,0 0,1 0,-1-1,0 1,0 0,0 0,0 0,0 0,-1 0,1 1,-1-1,1 0,-1 1,0-1,1 1,-1-1,0 1,0 0,0-1,0 1,0 0,0 1,0-1,-1 0,1 1,0-1,0 1,-1-1,1 1,0 0,0 0,-1 0,0 0,-83 24,55-13,-256 85,247-88,9 0,-1-2,0-1,0-2,0-1,-19-2,-4-16,54 10,5 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4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1 283,'9'6,"1"0,0 0,0-1,0-1,1 1,0-2,0 1,0-2,4 1,-14-2,41 6,-1-2,1-1,0-3,0-1,13-3,29 1,214 1,-287 1</inkml:trace>
  <inkml:trace contextRef="#ctx0" brushRef="#br0" timeOffset="315.846">114 565,'107'22,"258"-15,-224 18,-129-23</inkml:trace>
  <inkml:trace contextRef="#ctx0" brushRef="#br0" timeOffset="965.504">566 1,'-7'-1,"20"22,127 90,13-37,-127-65,0 1,-1 2,0 0,-1 2,-1 1,0 1,10 9,-30-23,-1 0,0 1,1-1,-1 1,0 0,0-1,0 1,-1 0,1 0,-1 0,0 0,1 0,-2 1,1-1,0 0,0 1,-1-1,0 0,0 1,0-1,0 0,0 1,-1-1,1 0,-1 1,0-1,0 0,0 0,0 0,-1 0,1 0,-1 0,0 0,0 0,0-1,0 1,0-1,-1 1,1-1,-1 0,0 0,-273 183,118-53,-10 17,164-145,5-3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7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1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0" timeOffset="3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4">1728 144,'28'196,"-10"-69,-16-113,0 0,-2-1,0 1,0 0,-1-1,-1 1,0-1,-4 10,-5 59,11 23,-11 101,5-178,1-4</inkml:trace>
  <inkml:trace contextRef="#ctx0" brushRef="#br0" timeOffset="5">374 201,'-18'30,"-5"165,-22 33,32-143,9-70,1 0,0 0,1 0,1 0,1 0,0 0,1 1,1 2,0-3,-1 0,0 0,-1 0,-1 0,0 0,-1 0,0 0,-1 0,-1-1,-1 0,-1 5,-4 28,7-25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7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0,'18'72,"-3"0,-4 1,-3 0,-2 1,-5 57,-3 365,2-472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8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31,'5'0,"6"0,6 0,6 0,2 0,3 0,1 0,1 0,-6-5,-1-2,0 1,1 1,1 1,1 2,1 1,1 1,0 0,-4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9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30,'24'0,"13"0,5 0,-1-5,-1-1,-3 0,-4 1,-2 1,-1 2,-2 1,0 1,-5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6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735 476,'-22'13,"-125"252,121-224,-2-2,-2-1,-2-1,-33 30,1 0,63-66,0-1,1 0,-1 0,1 1,-1-1,1 1,-1-1,1 0,-1 1,1-1,-1 1,1-1,-1 1,1-1,0 1,-1-1,1 1,0 0,0-1,-1 1,1 0,0-1,0 1,0-1,0 1,0 0,0-1,0 1,0 0,0-1,0 1,0 0,0-1,0 1,0 0,1-1,-1 1,0-1,1 1,-1 0,0-1,1 1,-1-1,0 1,1-1,-1 1,1-1,-1 0,1 1,-1-1,1 1,0-1,-1 0,1 0,-1 1,1-1,0 0,-1 0,1 0,0 0,-1 1,1-1,0 0,0 0,51 1,-42-2,34 0,147 10,63 47,-252-55,0 1,-1-1,1 0,0 0,0-1,0 1,1 0,-1-1,0 1,0-1,0 1,0-1,1 0,-1 0,0 0,0 0,0-1,1 1,-1 0,0-1,0 0,0 1,0-1,0 0,0 0,0 0,0 0,0-1,-1 1,1 0,0-1,-1 1,1-1,-1 0,0 0,1 1,-1-1,0 0,0 0,0 0,0 0,0 0,-1 0,1 0,-1 0,1-1,-1 1,0 0,-6-33,-1 1,-1 1,-3 0,0 0,-2 1,-2 1,0 0,-2 1,-2 0,-16-19,-81-103,115 151,-1 1,1-1,0 0,0 0,0 0,0 0,0 0,0 0,0 0,0 0,0 0,0 0,0 0,1 0,-1-1,0 1,1 0,-1-1,1 1,0 0,-1-1,1 1,0-1,0 1,0 0,0-1,0 1,0-1,0 1,0-1,1 1,-1 0,0-1,1 1,-1 0,1-1,0 1,-1 0,1 0,0 0,0-1,0 1,0 0,0 0,0 0,0 0,0 1,0-1,0 0,1 0,-1 1,0-1,1 1,-1-1,0 1,2-1,11 4</inkml:trace>
  <inkml:trace contextRef="#ctx0" brushRef="#br0" timeOffset="570.701">1130 505,'78'193,"24"125,-72-229,-4-119,15-76,-5-2,8-52,-32-9,-8 146,2 5</inkml:trace>
  <inkml:trace contextRef="#ctx0" brushRef="#br0" timeOffset="1083.675">1102 166,'1'0,"-1"-1,1 1,-1 0,1 0,-1-1,0 1,1 0,-1-1,1 1,-1 0,0-1,1 1,-1-1,0 1,1-1,-1 1,0-1,0 1,0-1,1 1,-1-1,0 1,0-1,0 1,0-1,0 1,0-1,0 1,0-1,0 1,0-1,0 0,0 1,0-1,-1 1,1-1,0 1,0-1,-1 1,1-1,0 1,0 0,-1-1,1 1,-1-1,1 1,0 0,-1-1,1 1,-1 0,1-1,-1 1,1 0,-1 0,1-1,51-3,-51 4,232 1,-151 19,-107-60,-62-57,75 76</inkml:trace>
  <inkml:trace contextRef="#ctx0" brushRef="#br0" timeOffset="1989.918">30 82,'-1'510,"-28"-102,31-250,-2-155,0-1,1 0,-1 1,1-1,-1 0,1 1,0-1,0 0,0 0,0 1,0-1,0 0,1 0,-1 0,1 0,0-1,-1 1,1 0,0-1,0 1,0-1,0 0,0 1,2-1,13 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30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0 200,'2'14,"0"0,0 0,2 0,0-1,0 1,1-1,1 0,1 3,18 44,102 461,-88-434,-39-87,0 1,0-1,1 1,-1-1,0 1,1-1,-1 0,0 1,1-1,-1 0,1 1,-1-1,1 0,-1 1,0-1,1 0,-1 0,1 1,-1-1,1 0,0 0,-1 0,1 0,-1 0,1 0,-1 0,1 0,-1 0,1 0,-1 0,1 0,-1 0,1 0,0-1,-1 1,1 0,-1 0,0-1,1 1,-1 0,1 0,-1-1,1 1,-1-1,0 1,1 0,-1-1,0 1,1-1,-1 1,0-1,0 1,1-1,-1 1,0-1,0 1,0-1,0 1,0-1,0 1,1-1,-1 1,0-1,-1 0,1 1,0-1,0 1,0-1,0 0,5-41,0 6,1 0,2 0,2 1,1 0,1 0,18-31,17-54,-7-27,-19 38,-25 93</inkml:trace>
  <inkml:trace contextRef="#ctx0" brushRef="#br0" timeOffset="5346.043">790 707,'-4'0,"2"0,-3 5,0 7,0 5,-3 0,-1 3,2 1,1 3,-2 2,-1 2,2-10,2-7</inkml:trace>
  <inkml:trace contextRef="#ctx0" brushRef="#br0" timeOffset="9015.27">1411 143,'-2'21,"-1"0,-1-1,-1 1,-1-1,-1 0,-1-1,0 0,-2 0,0-1,-1 0,-11 14,-10 22,-150 209,102-153,79-109,0-1,1 1,-1-1,1 1,-1-1,0 1,1 0,-1-1,1 1,0 0,-1-1,1 1,0 0,-1 0,1-1,0 1,0 0,-1 0,1 0,0-1,0 1,0 0,0 0,0 0,0 0,0-1,1 1,-1 0,0 0,0 0,1-1,-1 1,0 0,1-1,-1 1,1 0,-1-1,1 1,-1 0,1-1,-1 1,1-1,0 1,-1-1,1 1,0-1,-1 1,1-1,0 0,0 1,-1-1,1 0,0 0,0 0,0 1,52 0,-42-2,309-4,-317 6,0-1,0 1,0-1,0 0,0 0,0 0,0 0,0-1,0 1,0-1,0 0,0 0,0 0,0 0,-1 0,1-1,0 1,-1-1,1 0,-1 0,0 0,1 0,-1 0,0 0,0 0,0-1,-1 1,1-1,-1 1,1-1,-1 0,0 0,0 0,0 0,0 1,0-2,0-13,-1 0,0 0,-1 0,-1 0,0 0,-2 1,0-1,0 1,-6-12,-12-55,-70-336,71 363,20 50,4 4</inkml:trace>
  <inkml:trace contextRef="#ctx0" brushRef="#br0" timeOffset="9729.26">2003 143,'-8'-5,"-1"-1,1 1,-1 1,-1 0,1 0,-1 1,1 0,-1 1,0 0,0 0,0 1,0 0,0 1,0 0,0 1,0 0,0 0,0 1,0 1,1-1,-1 2,1-1,0 1,0 1,0-1,0 2,1-1,0 1,0 0,-5 6,10-10,0 1,1-1,-1 0,1 1,0 0,0-1,0 1,0 0,0 0,1 0,-1 0,1 1,0-1,0 0,0 1,0-1,1 0,-1 1,1-1,0 1,0-1,0 1,1-1,-1 0,1 1,0-1,0 1,0-1,0 0,0 0,1 0,-1 0,1 0,0 0,0 0,0 0,1-1,-1 1,0-1,1 1,0-1,-1 0,1 0,0 0,0-1,3 2,52 20,-51-22,-1 1,1 0,0 0,0 1,-1 0,1 0,-1 1,0-1,0 1,0 1,-1-1,0 1,1 0,-2 0,2 1,-5 1,0-1,-1 1,0-1,0 1,0-1,-1 1,0-1,0 1,-1-1,1 0,-1 1,-1-1,1 0,-1 0,0-1,-1 1,1-1,-1 1,0-1,-1 0,1-1,-1 1,0-1,0 0,0 0,-3 1,-163 129,90-84,71-53,14-6</inkml:trace>
  <inkml:trace contextRef="#ctx0" brushRef="#br0" timeOffset="10149.601">2625 2,'0'0,"-1"0,0 0,1-1,-1 1,0 0,1 0,-1 0,1 0,-1-1,0 1,1 0,-1 0,0 0,1 1,-1-1,0 0,1 0,-1 0,0 0,1 1,-1-1,1 0,-1 0,1 1,-1-1,1 1,-1-1,1 0,-1 1,1-1,-1 1,1-1,-1 1,1-1,0 1,-1 0,1-1,0 1,0-1,-1 1,1 0,0-1,0 1,0-1,0 1,-138 214,-33 33,-76 71,142-214,106-104,-1-1,1 0,-1 0,0 0,1 0,-1 1,0-1,1 0,-1 0,0 1,0-1,1 0,-1 1,0-1,0 0,1 1,-1-1,0 0,0 1,0-1,0 0,1 1,-1-1,0 1,0-1,0 0,0 1,0-1,0 0,0 1,0-1,0 1,0-1,0 1,9-11</inkml:trace>
  <inkml:trace contextRef="#ctx0" brushRef="#br0" timeOffset="10467.31">2850 171,'-21'64,"2"1,3 1,-5 55,-43 160,52-244,8-22,0-1,-1 0,0-1,-1 1,-1-1,0 0,-1-1,0 1,-3 1,-3-1</inkml:trace>
  <inkml:trace contextRef="#ctx0" brushRef="#br0" timeOffset="10996.054">2681 227,'29'-13,"0"0,2 2,-1 1,2 1,-1 2,1 1,0 2,0 1,0 1,0 2,1 1,-1 2,0 1,0 1,-1 2,7 3,-34-9,0 0,0 0,0 1,0 0,0 0,-1 0,1 0,0 0,-1 1,1-1,-1 1,0 0,0 0,0 0,-1 1,1-1,-1 1,0-1,1 1,-2 0,1 0,0 0,-1 0,0 0,0 0,0 0,0 1,-1-1,1 0,-1 0,0 1,-1-1,1 0,-1 1,0-1,0 0,0 0,-1 3,-8 7,0 1,0-2,-1 1,-1-2,0 0,-1 0,0-1,-1 0,0-1,-1-1,0 0,-1-1,1-1,-1-1,-15 5,-129 78,157-86,-1 0,1 1,0 0,0 0,0 0,1 0,0 0,0 0,0 1,0-1,0 1,1-1,0 1,0-1,0 1,1 0,-1 0,1-1,0 1,0 0,1 0,0 0,0-1,0 1,0 0,1-1,-1 1,1-1,0 0,1 0,-1 1,1-1,-1-1,1 1,1 0,-1-1,0 1,1-1,1 1,266 226,-191-157,-63-58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4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1 534,'2'2,"0"-1,-1 1,1-1,0 0,0 0,0 0,1 0,-1 0,0-1,0 1,0 0,1-1,-1 0,0 0,0 1,1-1,-1-1,0 1,1 0,-1 0,0-1,0 1,0-1,1 0,-1 0,0 0,0 0,0 0,0 0,0-1,0 1,-1 0,2-2,56-53,131-166,28 26,-119 142,-96 53,0 0,0 1,0-1,0 1,0 0,0 0,0 0,0 0,-1 0,1 1,0-1,0 1,0 0,0 0,0 0,-1 0,1 0,0 1,-1-1,1 1,-1 0,1 0,-1 0,0 0,0 0,0 0,0 0,0 1,-1-1,1 1,-1-1,1 1,-1 0,0 0,1 2,0 9,1 1,-2-1,0 1,-1 0,0-1,-1 1,0 0,-2-1,0 1,0-1,-1 0,-1 0,0 0,-1-1,-1 0,0 0,0 0,-2-1,-8 10,10-11,0 0,-1-1,0 0,-1 0,0-1,0 0,-1-1,-1 0,1-1,-1 0,0 0,0-1,-1-1,0 0,0-1,0 0,-1 0,1-1,-1-1,-12 1,11-3,6 2,1-2,-1 1,1-1,-1 0,0-1,1 1,-1-1,1-1,-1 0,1 0,0 0,0-1,-2-1,3-3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1,'-10'33,"-7"17,-2 3,4-1,3-5,4-6,8-10,5-10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1,'14'14,"5"5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0 405,'191'-371,"-191"369,0 1,1-1,-1 1,0-1,1 1,0-1,-1 1,1-1,0 1,-1 0,1-1,0 1,0 0,0 0,0 0,1-1,-1 1,0 0,0 0,1 1,-1-1,0 0,1 0,-1 1,1-1,-1 1,1-1,-1 1,1-1,-1 1,1 0,-1 0,1 0,0 0,-1 0,1 0,-1 0,1 1,-1-1,1 1,-1-1,1 1,-1-1,1 1,-1 0,0 0,1-1,0 2,10 73,-13-70,1-1,-1 1,1-1,0 1,0 0,0-1,1 1,-1-1,1 1,0-1,1 1,-1-1,1 0,0 0,0 0,0 0,0 0,1 0,-1 0,1-1,0 1,1-1,-1 0,0 0,1 0,0 0,-1-1,1 1,0-1,0 0,1 0,-1 0,0-1,2 1,1-2,1 1,0-1,0 0,0-1,0 0,0 0,-1-1,1 0,0 0,-1-1,0 1,1-2,-1 1,0-1,-1 0,1-1,-1 1,0-1,0-1,0 1,-1-1,0 0,0 0,0-1,-1 1,0-1,0 0,0 0,-1-2,8-13,-1 4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59,'-22'15,"-1"0,2 2,0 0,1 2,1 0,0 1,2 0,0 2,2 0,-6 12,19-30,0-1,0 1,1 0,0 0,0 0,0 0,0 0,0 0,1 0,0 0,0 0,0 0,0 0,0 0,1 0,0 0,0 0,0 0,1 0,-1 0,1-1,0 1,0 0,0-1,0 0,0 1,1-1,0 0,0 0,2 2,5 4,1 0,-1-1,2 0,-1-1,1 0,0-1,0 0,1-1,0 0,0-1,0 0,10 1,1-2</inkml:trace>
  <inkml:trace contextRef="#ctx0" brushRef="#br0" timeOffset="400.222">426 313,'10'5,"1"-1,0-1,0 0,1 0,-1-1,0 0,1-1,0-1,-1 0,1 0,-1-1,1 0,-1-1,0-1,1 0,-1 0,0-1,-1 0,1-1,-1 0,0-1,0 0,2-3,7-4,0-2,-1 0,-1-1,-1-1,0-1,-1 0,-1-1,11-19,-23 36,0 0,-1-1,1 1,-1-1,1 0,-1 1,0-1,0 0,0 0,0 0,-1 0,1 1,-1-1,0 0,1 0,-1 0,-1 0,1 0,0 0,-1 0,0 0,1 0,-1 0,0 0,0 1,-1-1,1 0,-1 1,1-1,-1 1,0-1,0 1,0 0,0 0,0 0,0 0,-1 0,1 0,-1 1,1-1,-1 1,-1-1,-6 0,-1 0,1 1,-1 0,0 1,1 0,-1 0,0 1,1 1,-1-1,1 2,-1 0,1 0,0 1,0 0,1 0,-1 1,1 1,0 0,0 0,1 0,0 1,0 0,1 1,-1 0,2 0,-5 7,1-6,2 1,-1 0,1 0,0 1,1 0,1 0,0 0,0 1,1 0,0 1,1-1,1 1,0-1,0 1,2 0,-1 0,2 0,0 1,0-1,1 0,1 0,0 0,1-1,0 1,1 0,2 5,9-2,0 0,1 0,1-1,0-1,1-1,0-1,1 0,0-1,1-2,0 1,1-2,0-1,0-1,1 0,0-2,-1 0,1-2,1 0,4-2,11 4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3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458 481,'-1'-2,"-1"0,1 0,-1 0,1 1,-1-1,0 0,0 1,0-1,0 1,0 0,0-1,0 1,0 0,0 0,0 1,-1-1,1 0,0 1,0-1,-1 1,1 0,-1 0,1 0,0 0,-2 0,2 0,-19 1,1 0,-1 2,1 0,0 1,0 1,0 1,1 1,0 0,0 2,-9 6,25-14,-104 64,104-63,0 1,0 0,1-1,-1 1,1 1,-1-1,1 0,0 1,1-1,-1 1,0-1,1 1,0 0,0-1,0 1,0 0,1 0,0 0,0 0,0 0,0 0,0 0,1-1,-1 1,1 0,0 0,0 0,1-1,-1 1,2 1,1 0,-1-1,2 0,-1 0,0 0,1 0,0-1,0 1,0-1,0 0,0-1,1 0,-1 1,1-2,-1 1,1-1,0 1,0-2,0 1,0-1,0 0,2 0,47 10,-54-10,0 0,1 1,-1-1,0 0,0 1,1-1,-1 0,0 1,0 0,0-1,1 1,-1 0,0-1,0 1,0 0,0 0,0 0,-1 0,1 0,0 0,0 0,-1 0,1 0,0 1,-1-1,1 0,-1 0,0 1,1-1,-1 0,0 0,0 1,0-1,0 0,0 1,0-1,0 0,0 1,0-1,-1 0,1 0,0 1,-1-1,1 0,-1 0,0 0,1 1,-1-1,0 0,0 0,0 0,1 0,-1 0,0-1,0 1,-1 0,1 0,0-1,0 1,-119 117,116-113,-81 118,83-118,-1 1,1-1,0 0,1 1,-1 0,1-1,0 1,0 0,1 0,0 0,0-1,0 1,1 0,0 0,0 0,0-1,1 1,-1-1,1 1,1-1,-1 0,1 1,0-1,1 1,-2-3,-1-1,1 1,0-1,-1 0,1 0,0 0,0 0,1 0,-1 0,0 0,0-1,1 1,-1-1,1 0,0 0,-1 0,1 0,0 0,-1 0,1-1,0 1,0-1,0 0,0 0,-1 0,1 0,0 0,0-1,0 1,-1-1,1 0,0 0,0 0,-1 0,1 0,-1-1,1 1,-1-1,0 1,1-1,-1 0,0 0,0 0,1-2,24-69,-20 48</inkml:trace>
  <inkml:trace contextRef="#ctx0" brushRef="#br0" timeOffset="321.539">345 1,'-12'16,"1"1,0 0,1 0,2 1,-1 1,2-1,0 1,2 0,0 1,1-1,1 1,1 0,0 4,0-8,-27 359,-14 66,15-151,43-251,-2-27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1,'-27'1,"0"1,1 1,-1 2,1 0,0 2,0 1,0 1,1 1,1 1,0 2,1 0,0 1,1 2,0 0,-6 8,14-9,1 1,0 1,2 0,0 1,1 0,1 0,0 1,2 1,0-1,1 1,-3 17,8-32,1-1,-1 0,1 1,0-1,0 0,0 1,1-1,0 0,-1 1,2-1,-1 0,0 0,1 0,0 0,-1 0,2 0,-1 0,0-1,1 1,0-1,-1 0,1 0,1 0,-1 0,0 0,1 0,-1-1,1 0,0 0,0 0,0 0,0 0,0-1,0 0,1 0,-1 0,0 0,0-1,1 0,-1 0,1 0,-1 0,0 0,1-1,-1 0,2-1,21-6,-1-2,0-1,0-1,-2-1,1-1,-2-1,0-1,-1-2,0 0,4-6,14-13,-1-2,-3-2,-1-1,20-31,-4 9,-50 65,0-1,1 1,-1 0,0-1,0 1,0 0,0 0,0 0,0 0,0 0,0 0,0 0,-1 0,1 0,0 0,-1 0,1 0,-1 1,1-1,-1 0,0 1,1-1,-1 0,0 0,0 1,0-1,0 0,0 1,0-1,0 1,1 3,16 128,-17-114,1-1,0 1,2 0,0-1,0 0,2 1,0-1,2-1,0 1,0-1,2-1,0 1,1-1,0-1,2 1,16 2,-17-17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0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48,'255'-1,"-114"-25,-96 12,-27 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1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0,-1 0,-3 0,-1 0,-2 0,-5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113 318,'-46'273,"8"48,37-315,1 0,0 0,0 1,0-1,1 0,0 0,0 0,1-1,-1 1,1 0,1 0,-1-1,1 1,3 3,5 4</inkml:trace>
  <inkml:trace contextRef="#ctx0" brushRef="#br0" timeOffset="684.224">621 459,'-72'76,"4"2,-24 40,90-117,-1 1,1 0,-1 0,1 0,0 0,0 0,0 0,0 1,1-1,-1 1,1-1,-1 1,1-1,0 1,0 0,0 0,0 0,1 0,-1-1,1 1,-1 0,1 0,0 0,0 0,1 0,-1 0,1 0,-1 0,1 0,0 0,0-1,0 1,0 0,1-1,-1 1,1-1,-1 1,1-1,0 1,0-1,0 0,0 0,0 0,1 0,-1-1,1 1,0 0,140 23,29-17,-171-8,0 1,1-1,-1 0,0 0,0 0,1 0,-1 0,0 0,1 0,-1 0,0-1,0 1,0 0,1-1,-1 1,0-1,0 1,0-1,0 0,0 1,0-1,0 0,0 0,0 0,0 0,0 0,0 0,-1 0,1 0,0 0,-1 0,1 0,-1 0,1 0,-1-1,0 1,1 0,-1 0,0-1,0 1,0 0,0 0,0-1,0 1,0 0,0 0,-1-1,1 1,0 0,-1-1,-113-159,15-34,88 170</inkml:trace>
  <inkml:trace contextRef="#ctx0" brushRef="#br0" timeOffset="1213.188">931 374,'-1'4,"-1"1,1-1,0 1,0-1,1 1,-1-1,1 1,0-1,0 1,1 0,-1-1,1 1,0-1,0 1,0-1,2 4,-2-6,11 37,2 0,1-1,2 0,1-1,3-2,15 23,-33-54,-3-2,1-1,-1 1,0-1,1 1,-1-1,1 0,-1 1,1-1,0 0,-1 1,1-1,0 0,0 0,0 1,0-1,0 0,0 0,0 0,1 0,-1 0,0-1,0 1,1 0,-1-1,1 1,-1-1,1 1,-1-1,0 1,1-1,-1 0,1 0,0 0,-1 0,1 0,-1 0,1 0,-1-1,1 1,-1 0,0-1,1 1,-1-1,1 0,-1 1,0-1,1 0,-1 0,0 0,0 0,0 0,0 0,40-132,9-67,-29 141,-10 34</inkml:trace>
  <inkml:trace contextRef="#ctx0" brushRef="#br0" timeOffset="1951.249">818 120,'283'0,"-283"0,-1-1,1 1,-1-1,0 1,1-1,-1 0,1 1,-1-1,1 0,0 1,-1-1,1 0,-1 1,1-1,0 0,0 0,0 1,-1-1,1 0,0 0,0 0,0 0,0 1,0-1,0 0,1 0,-1 0,0 1,0-1,0 0,1 0,-1 1,0-1,1 0,-1 1,1-1,-1 0,1 1,-1-1,1 0,-1 1,1-1,0 1,-1-1,1 1,0 0,-1-1,1 1,0 0,0-1,-1 1,1 0,0 0,0 0,0-1,-1 1,1 0,0 0,0 0,0 0,0 1,-76-74,63 60</inkml:trace>
  <inkml:trace contextRef="#ctx0" brushRef="#br0" timeOffset="2263.528">1439 36,'0'29,"5"14,1 9,1 1,-2-4,3-5,0-1,0-3,-3-3,-2-3,-1-3,-1-2,-1-1,0 0,0 0,-1-6</inkml:trace>
  <inkml:trace contextRef="#ctx0" brushRef="#br0" timeOffset="2684.074">0 1051,'131'-3,"0"-5,-1-7,100-24,-158 24,213-43,24 9,-175 40,0 5,9 6,-117-1</inkml:trace>
  <inkml:trace contextRef="#ctx0" brushRef="#br0" timeOffset="4302.3">818 1362,'-91'119,"36"-44,-3-3,-43 39,101-111,-1 0,1 0,0 1,-1-1,1 0,0 0,-1 1,1-1,0 0,-1 0,1 1,0-1,-1 0,1 1,0-1,0 0,-1 1,1-1,0 1,0-1,0 0,0 1,0-1,0 1,-1-1,1 1,0-1,0 0,0 1,0-1,1 1,-1-1,0 1,0-1,0 0,0 1,0-1,0 1,1-1,-1 0,0 1,0-1,1 1,-1-1,0 0,0 1,1-1,-1 0,0 0,1 1,-1-1,0 0,1 0,-1 0,1 1,-1-1,0 0,1 0,-1 0,1 0,-1 0,1 0,-1 0,0 0,1 0,0 0,35 2,-31-2,334-2,-226 26,-113-26,1 1,-1-1,0 0,0 1,0-1,0 0,-1 1,1-1,0 0,-1 1,1-1,-1 1,1-1,-1 1,0-1,0 1,1-1,-1 1,0 0,0 0,-1-1,1 1,0 0,0 0,0 0,-1 0,1 0,-1 0,1 1,-1-1,1 0,1 1,-38-37,3-1,1-2,2-1,2-2,2-1,-16-34,11-8,35 71</inkml:trace>
  <inkml:trace contextRef="#ctx0" brushRef="#br0" timeOffset="4784.421">1298 1137,'-56'284,"9"-115,45-166,1 1,0-1,0 1,0-1,1 0,-1 1,1 0,0-1,0 1,0-1,1 1,-1-1,1 1,-1-1,1 1,0-1,1 0,-1 1,1-1,-1 0,1 0,0 0,0 0,0 0,1-1,-1 1,0-1,1 1,0-1,0 0,0 0,0 0,0 0,0-1,0 1,4 0,3 1,0-1,0 0,1-1,-1 0,0-1,1 0,-1-1,0 0,1-1,-1 1,8-4,-4-7,-7-1</inkml:trace>
  <inkml:trace contextRef="#ctx0" brushRef="#br0" timeOffset="5002.766">1044 1447,'15'0,"9"5,5-4,3-1,1-1,-1 0,-1-1,0 1,-2 1,0-1,-5 1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0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0 143,'293'-11,"244"-57,10 14,-81 45,-314 9,-140 0</inkml:trace>
  <inkml:trace contextRef="#ctx0" brushRef="#br0" timeOffset="6183.257">677 425,'1'0,"-1"0,0 1,0-1,1 0,-1 1,0-1,0 0,1 1,-1-1,0 0,0 1,0-1,0 0,0 1,0-1,1 1,-1-1,0 0,0 1,0-1,0 1,0-1,-1 0,1 1,0-1,0 0,0 1,0-1,0 1,0-1,-1 0,1 1,0-1,0 0,0 1,-1-1,1 0,0 0,-1 1,1-1,0 0,-1 0,1 1,0-1,-1 0,1 0,0 0,-1 0,1 0,0 1,-1-1,1 0,-1 0,1 0,0 0,-1 0,1 0,0 0,-1 0,1 0,-1-1,11 41,130 471,-93-398,-46-114,0 1,1 0,-1 0,0-1,1 1,-1-1,0 1,0-1,1 0,-1 1,0-1,0 0,0 0,0 0,0 0,0 0,0 0,0 0,0 0,0 0,-1 0,1 0,0-1,-1 1,1 0,-1 0,0-1,1 1,-1 0,0-1,0 1,1-2,-1 2,83-281,30-139,-112 422,-1-1,0 1,1-1,-1 1,0-1,1 0,-1 1,1-1,-1 0,0 1,1-1,-1 0,1 0,-1 1,1-1,-1 0,1 0,-1 0,1 0,-1 0,1 0,-1 0,1 0,-1 0,1 0,0 0,-1 0,1 0,-1 0,1 0,-1 0,1-1,-1 1,1 0,-1 0,0-1,1 1,-1 0,1 0,-1-1,1 1,-1-1,3 8,3 9</inkml:trace>
  <inkml:trace contextRef="#ctx0" brushRef="#br0" timeOffset="6572.363">1186 848,'0'-9,"0"1,0 7,0 8,0 9,0 5,0 4,0 3,0 2,0 0,0-1,0 1,-5-6,-1-1,0-5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29,'447'0,"-187"-29,-235 32,-30 12,-8-6,0 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1,'1'2,"0"-1,0 1,0 0,1-1,-1 1,1-1,-1 1,1-1,-1 0,1 0,0 0,0 1,-1-2,1 1,0 0,0 0,0-1,0 1,0-1,0 1,0-1,0 0,0 0,0 0,0 0,0 0,8 2,190 30,170-51,-144 6,-199 3,-32 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52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810 509,'-34'20,"-32"53,-2-2,-77 59,-52 29,197-159,-2 0,1 0,0 1,-1-1,1 0,0 1,-1-1,1 1,0-1,0 1,-1 0,1 0,0-1,0 1,0 0,0 0,0 0,0 0,0 0,0 0,0 1,1-1,-1 0,0 0,1 0,-1 1,1-1,-1 0,1 1,0-1,-1 1,1-1,0 0,0 1,0-1,0 1,0-1,1 0,-1 1,0-1,1 0,-1 1,0-1,1 0,0 1,-1-1,1 0,0 0,0 1,122 4,-83-8,414 0,-453 3,-1-1,1 1,-1-1,1 0,0 1,-1-1,1 0,0 0,0 1,-1-1,1 0,0 0,-1 0,1 0,0 0,0 0,-1 0,1 0,0 0,0 0,-1 0,1-1,0 1,-1 0,1-1,0 1,-1 0,1-1,0 1,-1-1,1 1,-1 0,1-1,-1 0,1 1,-1-1,1 1,-1-1,1 0,-1 1,0-1,1 0,-1 1,0-1,0 0,0 1,0-1,1 0,-1 0,0 1,0-1,0 0,0 0,-1 1,1-1,0 0,0 0,0 1,0-1,-1 0,1 1,0-1,-1 0,0 0,-121-174,21-6,100 174,8 10</inkml:trace>
  <inkml:trace contextRef="#ctx0" brushRef="#br0" timeOffset="715.256">1571 367,'-20'2,"-1"1,0 1,1 1,0 1,0 1,1 1,-1 0,2 2,-1 0,1 1,1 0,0 2,1 0,0 1,-9 10,24-23,-1 1,0-1,0 1,0 0,1 0,-1 0,1-1,-1 1,1 1,0-1,0 0,0 0,0 0,0 0,0 1,1-1,-1 1,1-1,-1 0,1 1,0-1,0 1,0-1,1 0,-1 1,0-1,1 1,0-1,-1 0,1 0,0 1,0-1,0 0,0 0,1 0,-1 0,1 0,-1 0,1 0,0-1,-1 1,1-1,0 1,0-1,1 1,71 34,-63-32,1 1,0 0,-1 0,0 2,0-1,-1 1,0 1,0 0,-1 0,0 1,1 1,-8-8,0 0,-1 1,1-1,-1 0,1 1,-1-1,0 1,0-1,0 1,0 0,-1-1,1 1,-1 0,0 0,1-1,-1 1,0 0,-1 0,1-1,0 1,-1 0,1-1,-1 1,0 0,0-1,0 1,0-1,-1 1,1-1,-1 0,1 1,-1-1,0 0,0 0,0 0,0 0,0-1,0 1,-2 0,-100 46,76-39,-1-2,1-2,-1 0,0-2,0-1,0-1,-1-2,7-3,5-3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08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0 113,'138'-11,"-73"1,1 3,-1 3,1 2,32 6,17-2,400-2,-286-29,-152 29,99-11,11-18,-128 15,-49 12</inkml:trace>
  <inkml:trace contextRef="#ctx0" brushRef="#br0" timeOffset="1400.062">621 508,'-4'-10,"-1"0,6 18,9 35,9 99,-41 264,18-282,-13-106,6-18</inkml:trace>
  <inkml:trace contextRef="#ctx0" brushRef="#br0" timeOffset="2138.605">452 621,'22'-40,"1"2,3 0,1 2,1 1,2 1,6-2,-25 28,0 0,0 1,1 1,0 0,0 0,1 1,-1 1,1 0,0 1,0 0,1 1,-1 0,0 2,1-1,-1 1,1 1,-1 1,0-1,1 2,-1 0,0 1,8 3,-14-4,-1 0,0 1,0-1,0 1,0 0,-1 0,0 1,1 0,-2 0,1 0,0 0,-1 1,0 0,-1 0,1 0,-1 0,0 0,-1 1,1 0,-1-1,-1 1,1 0,-1 0,0 0,-1 0,0 3,1 1,-1 1,-1-1,0 0,-1 1,0-1,-1 0,0 0,0-1,-1 1,-1-1,0 1,0-2,-1 1,0 0,-1-1,0 0,-6 5,-1-1,1-1,-2 0,0 0,0-2,-1 0,0-1,-1 0,0-2,0 0,-12 3,22-8,5-2,1 0,-1 0,1-1,-1 2,1-1,-1 0,1 0,-1 0,1 1,0-1,-1 1,1-1,-1 1,1-1,0 1,-1 0,1 0,0 0,0 0,0 0,0 0,0 0,0 0,0 0,0 0,0 1,0-1,1 0,-1 1,0-1,1 0,-1 1,1-1,0 1,-1-1,1 1,0-1,0 1,0-1,0 1,0-1,0 1,0-1,1 0,-1 2,7 6,1 0,-1 0,1-1,1-1,0 1,0-1,0-1,1 1,0-2,1 1,21 14,191 170,-197-165,67 78,-92-103,-1 1,0-1,1 1,-1-1,1 1,-1-1,1 1,-1-1,1 0,-1 1,1-1,-1 0,1 1,-1-1,1 0,0 0,-1 1,1-1,-1 0,1 0,0 0,-1 0,1 0,0 0,-1 0,1 0,-1 0,1 0,0 0,-1-1,1 1,0 0,-1 0,1-1,-1 1,1 0,-1 0,1-1,-1 1,1-1,-1 1,1-1,-1 1,1-1,-1 1,0-1,1 1,-1-1,0 1,0-1,1 1,-1-1,0 0,0 1,0-1,4-13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22.69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49 106,'-13'-27,"13"27,0 0,0 1,0-1,0 0,0 1,0-1,0 0,0 1,0-1,0 0,0 1,0-1,-1 0,1 0,0 1,0-1,0 0,-1 0,1 1,0-1,0 0,0 0,-1 1,1-1,0 0,-1 0,1 0,0 0,0 0,-1 1,1-1,0 0,-1 0,1 0,0 0,-1 0,1 0,0 0,-1 0,1 0,0 0,0 0,-1 0,1 0,0 0,-1 0,1-1,0 1,-1 0,1 0,0 0,20 156,-17 257,-28-196,14-164,-1 57,14-107,0 0,1-1,-1 1,1-1,-1 0,1 0,0 0,-1 0,1 0,0 0,0-1,0 0,1 1,-1-1,0 0,0-1,1 1,-1 0,0-1,1 0,-1 0,1 0,-1 0,0-1,1 1,-1-1,0 0,1 0,-1 0,0 0,0 0,0-1,0 1,1-2,19-3,339-62,-24-23,-217 62,-119 27,0-1,0 1,0-1,0 0,-1 1,1-1,-1 0,0 0,0 0,0 0,0-1,-1 1,1 0,-1 0,0 0,0 0,0-1,0 1,0 0,-1 0,0 0,1 0,-1 0,0 0,-1 0,0-3,-2-15,-25-161,-28-219,28 271,29 128,-1 0,0 0,1 0,-1-1,0 1,0 0,0 0,0 0,0 0,-1 0,1 1,-1-1,1 0,-1 1,0-1,1 1,-1-1,0 1,0 0,0-1,0 1,0 0,0 1,0-1,-1 0,1 1,0-1,0 1,-1-1,1 1,0 0,0 0,-1 0,0 0,-83 24,55-13,-256 85,247-88,9 0,-1-2,0-1,0-2,0-1,-19-2,-4-16,54 10,5 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4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1 283,'9'6,"1"0,0 0,0-1,0-1,1 1,0-2,0 1,0-2,4 1,-14-2,41 6,-1-2,1-1,0-3,0-1,13-3,29 1,214 1,-287 1</inkml:trace>
  <inkml:trace contextRef="#ctx0" brushRef="#br0" timeOffset="315.846">114 565,'107'22,"258"-15,-224 18,-129-23</inkml:trace>
  <inkml:trace contextRef="#ctx0" brushRef="#br0" timeOffset="965.504">566 1,'-7'-1,"20"22,127 90,13-37,-127-65,0 1,-1 2,0 0,-1 2,-1 1,0 1,10 9,-30-23,-1 0,0 1,1-1,-1 1,0 0,0-1,0 1,-1 0,1 0,-1 0,0 0,1 0,-2 1,1-1,0 0,0 1,-1-1,0 0,0 1,0-1,0 0,0 1,-1-1,1 0,-1 1,0-1,0 0,0 0,0 0,-1 0,1 0,-1 0,0 0,0 0,0-1,0 1,0-1,-1 1,1-1,-1 0,0 0,-273 183,118-53,-10 17,164-145,5-3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7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1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0" timeOffset="3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4">1728 144,'28'196,"-10"-69,-16-113,0 0,-2-1,0 1,0 0,-1-1,-1 1,0-1,-4 10,-5 59,11 23,-11 101,5-178,1-4</inkml:trace>
  <inkml:trace contextRef="#ctx0" brushRef="#br0" timeOffset="5">374 201,'-18'30,"-5"165,-22 33,32-143,9-70,1 0,0 0,1 0,1 0,1 0,0 0,1 1,1 2,0-3,-1 0,0 0,-1 0,-1 0,0 0,-1 0,0 0,-1 0,-1-1,-1 0,-1 5,-4 28,7-25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7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0,'18'72,"-3"0,-4 1,-3 0,-2 1,-5 57,-3 365,2-472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1,'-5'14,"-1"10,0 6,1 2,2 0,-4-4,4-13,3-13,6-7,2-8,4-1,1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1.9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696 43,'-17'-8,"0"1,-1 1,0 0,0 2,0 0,0 1,0 0,-1 2,1 0,-1 1,0 1,1 1,-12 3,0 3,0 1,1 2,1 1,0 1,0 2,1 0,1 2,1 1,1 1,-20 20,34-31,0 1,1 1,0 0,0 0,1 1,1 0,0 0,0 1,1 0,1 0,0 1,0-1,1 1,1 0,0 0,1 0,0 0,1 1,1-1,0 0,1 1,0-1,1 0,1 0,0 0,0 0,1 0,1 0,0-1,1 0,0 0,1-1,1 0,-1 0,9 9,4-7,0 0,1 0,1-2,0-1,0-1,1-1,0 0,0-2,1-1,0-1,0 0,0-2,0-1,0-1,0-1,0-1,5-2,-15 4,1-1,-1-1,0 0,1 0,-1-2,0 1,0-2,-1 0,1-1,-1 0,-1-1,6-3,-5-3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8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31,'5'0,"6"0,6 0,6 0,2 0,3 0,1 0,1 0,-6-5,-1-2,0 1,1 1,1 1,1 2,1 1,1 1,0 0,-4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9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30,'24'0,"13"0,5 0,-1-5,-1-1,-3 0,-4 1,-2 1,-1 2,-2 1,0 1,-5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6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735 476,'-22'13,"-125"252,121-224,-2-2,-2-1,-2-1,-33 30,1 0,63-66,0-1,1 0,-1 0,1 1,-1-1,1 1,-1-1,1 0,-1 1,1-1,-1 1,1-1,-1 1,1-1,0 1,-1-1,1 1,0 0,0-1,-1 1,1 0,0-1,0 1,0-1,0 1,0 0,0-1,0 1,0 0,0-1,0 1,0 0,0-1,0 1,0 0,1-1,-1 1,0-1,1 1,-1 0,0-1,1 1,-1-1,0 1,1-1,-1 1,1-1,-1 0,1 1,-1-1,1 1,0-1,-1 0,1 0,-1 1,1-1,0 0,-1 0,1 0,0 0,-1 1,1-1,0 0,0 0,51 1,-42-2,34 0,147 10,63 47,-252-55,0 1,-1-1,1 0,0 0,0-1,0 1,1 0,-1-1,0 1,0-1,0 1,0-1,1 0,-1 0,0 0,0 0,0-1,1 1,-1 0,0-1,0 0,0 1,0-1,0 0,0 0,0 0,0 0,0-1,-1 1,1 0,0-1,-1 1,1-1,-1 0,0 0,1 1,-1-1,0 0,0 0,0 0,0 0,0 0,-1 0,1 0,-1 0,1-1,-1 1,0 0,-6-33,-1 1,-1 1,-3 0,0 0,-2 1,-2 1,0 0,-2 1,-2 0,-16-19,-81-103,115 151,-1 1,1-1,0 0,0 0,0 0,0 0,0 0,0 0,0 0,0 0,0 0,0 0,0 0,1 0,-1-1,0 1,1 0,-1-1,1 1,0 0,-1-1,1 1,0-1,0 1,0 0,0-1,0 1,0-1,0 1,0-1,1 1,-1 0,0-1,1 1,-1 0,1-1,0 1,-1 0,1 0,0 0,0-1,0 1,0 0,0 0,0 0,0 0,0 1,0-1,0 0,1 0,-1 1,0-1,1 1,-1-1,0 1,2-1,11 4</inkml:trace>
  <inkml:trace contextRef="#ctx0" brushRef="#br0" timeOffset="570.701">1130 505,'78'193,"24"125,-72-229,-4-119,15-76,-5-2,8-52,-32-9,-8 146,2 5</inkml:trace>
  <inkml:trace contextRef="#ctx0" brushRef="#br0" timeOffset="1083.675">1102 166,'1'0,"-1"-1,1 1,-1 0,1 0,-1-1,0 1,1 0,-1-1,1 1,-1 0,0-1,1 1,-1-1,0 1,1-1,-1 1,0-1,0 1,0-1,1 1,-1-1,0 1,0-1,0 1,0-1,0 1,0-1,0 1,0-1,0 1,0-1,0 0,0 1,0-1,-1 1,1-1,0 1,0-1,-1 1,1-1,0 1,0 0,-1-1,1 1,-1-1,1 1,0 0,-1-1,1 1,-1 0,1-1,-1 1,1 0,-1 0,1-1,51-3,-51 4,232 1,-151 19,-107-60,-62-57,75 76</inkml:trace>
  <inkml:trace contextRef="#ctx0" brushRef="#br0" timeOffset="1989.918">30 82,'-1'510,"-28"-102,31-250,-2-155,0-1,1 0,-1 1,1-1,-1 0,1 1,0-1,0 0,0 0,0 1,0-1,0 0,1 0,-1 0,1 0,0-1,-1 1,1 0,0-1,0 1,0-1,0 0,0 1,2-1,13 6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30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0 200,'2'14,"0"0,0 0,2 0,0-1,0 1,1-1,1 0,1 3,18 44,102 461,-88-434,-39-87,0 1,0-1,1 1,-1-1,0 1,1-1,-1 0,0 1,1-1,-1 0,1 1,-1-1,1 0,-1 1,0-1,1 0,-1 0,1 1,-1-1,1 0,0 0,-1 0,1 0,-1 0,1 0,-1 0,1 0,-1 0,1 0,-1 0,1 0,-1 0,1 0,0-1,-1 1,1 0,-1 0,0-1,1 1,-1 0,1 0,-1-1,1 1,-1-1,0 1,1 0,-1-1,0 1,1-1,-1 1,0-1,0 1,1-1,-1 1,0-1,0 1,0-1,0 1,0-1,0 1,1-1,-1 1,0-1,-1 0,1 1,0-1,0 1,0-1,0 0,5-41,0 6,1 0,2 0,2 1,1 0,1 0,18-31,17-54,-7-27,-19 38,-25 93</inkml:trace>
  <inkml:trace contextRef="#ctx0" brushRef="#br0" timeOffset="5346.043">790 707,'-4'0,"2"0,-3 5,0 7,0 5,-3 0,-1 3,2 1,1 3,-2 2,-1 2,2-10,2-7</inkml:trace>
  <inkml:trace contextRef="#ctx0" brushRef="#br0" timeOffset="9015.27">1411 143,'-2'21,"-1"0,-1-1,-1 1,-1-1,-1 0,-1-1,0 0,-2 0,0-1,-1 0,-11 14,-10 22,-150 209,102-153,79-109,0-1,1 1,-1-1,1 1,-1-1,0 1,1 0,-1-1,1 1,0 0,-1-1,1 1,0 0,-1 0,1-1,0 1,0 0,-1 0,1 0,0-1,0 1,0 0,0 0,0 0,0 0,0-1,1 1,-1 0,0 0,0 0,1-1,-1 1,0 0,1-1,-1 1,1 0,-1-1,1 1,-1 0,1-1,-1 1,1-1,0 1,-1-1,1 1,0-1,-1 1,1-1,0 0,0 1,-1-1,1 0,0 0,0 0,0 1,52 0,-42-2,309-4,-317 6,0-1,0 1,0-1,0 0,0 0,0 0,0 0,0-1,0 1,0-1,0 0,0 0,0 0,0 0,-1 0,1-1,0 1,-1-1,1 0,-1 0,0 0,1 0,-1 0,0 0,0 0,0-1,-1 1,1-1,-1 1,1-1,-1 0,0 0,0 0,0 0,0 1,0-2,0-13,-1 0,0 0,-1 0,-1 0,0 0,-2 1,0-1,0 1,-6-12,-12-55,-70-336,71 363,20 50,4 4</inkml:trace>
  <inkml:trace contextRef="#ctx0" brushRef="#br0" timeOffset="9729.26">2003 143,'-8'-5,"-1"-1,1 1,-1 1,-1 0,1 0,-1 1,1 0,-1 1,0 0,0 0,0 1,0 0,0 1,0 0,0 1,0 0,0 0,0 1,0 1,1-1,-1 2,1-1,0 1,0 1,0-1,0 2,1-1,0 1,0 0,-5 6,10-10,0 1,1-1,-1 0,1 1,0 0,0-1,0 1,0 0,0 0,1 0,-1 0,1 1,0-1,0 0,0 1,0-1,1 0,-1 1,1-1,0 1,0-1,0 1,1-1,-1 0,1 1,0-1,0 1,0-1,0 0,0 0,1 0,-1 0,1 0,0 0,0 0,0 0,1-1,-1 1,0-1,1 1,0-1,-1 0,1 0,0 0,0-1,3 2,52 20,-51-22,-1 1,1 0,0 0,0 1,-1 0,1 0,-1 1,0-1,0 1,0 1,-1-1,0 1,1 0,-2 0,2 1,-5 1,0-1,-1 1,0-1,0 1,0-1,-1 1,0-1,0 1,-1-1,1 0,-1 1,-1-1,1 0,-1 0,0-1,-1 1,1-1,-1 1,0-1,-1 0,1-1,-1 1,0-1,0 0,0 0,-3 1,-163 129,90-84,71-53,14-6</inkml:trace>
  <inkml:trace contextRef="#ctx0" brushRef="#br0" timeOffset="10149.601">2625 2,'0'0,"-1"0,0 0,1-1,-1 1,0 0,1 0,-1 0,1 0,-1-1,0 1,1 0,-1 0,0 0,1 1,-1-1,0 0,1 0,-1 0,0 0,1 1,-1-1,1 0,-1 0,1 1,-1-1,1 1,-1-1,1 0,-1 1,1-1,-1 1,1-1,-1 1,1-1,0 1,-1 0,1-1,0 1,0-1,-1 1,1 0,0-1,0 1,0-1,0 1,-138 214,-33 33,-76 71,142-214,106-104,-1-1,1 0,-1 0,0 0,1 0,-1 1,0-1,1 0,-1 0,0 1,0-1,1 0,-1 1,0-1,0 0,1 1,-1-1,0 0,0 1,0-1,0 0,1 1,-1-1,0 1,0-1,0 0,0 1,0-1,0 0,0 1,0-1,0 1,0-1,0 1,9-11</inkml:trace>
  <inkml:trace contextRef="#ctx0" brushRef="#br0" timeOffset="10467.31">2850 171,'-21'64,"2"1,3 1,-5 55,-43 160,52-244,8-22,0-1,-1 0,0-1,-1 1,-1-1,0 0,-1-1,0 1,-3 1,-3-1</inkml:trace>
  <inkml:trace contextRef="#ctx0" brushRef="#br0" timeOffset="10996.054">2681 227,'29'-13,"0"0,2 2,-1 1,2 1,-1 2,1 1,0 2,0 1,0 1,0 2,1 1,-1 2,0 1,0 1,-1 2,7 3,-34-9,0 0,0 0,0 1,0 0,0 0,-1 0,1 0,0 0,-1 1,1-1,-1 1,0 0,0 0,0 0,-1 1,1-1,-1 1,0-1,1 1,-2 0,1 0,0 0,-1 0,0 0,0 0,0 0,0 1,-1-1,1 0,-1 0,0 1,-1-1,1 0,-1 1,0-1,0 0,0 0,-1 3,-8 7,0 1,0-2,-1 1,-1-2,0 0,-1 0,0-1,-1 0,0-1,-1-1,0 0,-1-1,1-1,-1-1,-15 5,-129 78,157-86,-1 0,1 1,0 0,0 0,0 0,1 0,0 0,0 0,0 1,0-1,0 1,1-1,0 1,0-1,0 1,1 0,-1 0,1-1,0 1,0 0,1 0,0 0,0-1,0 1,0 0,1-1,-1 1,1-1,0 0,1 0,-1 1,1-1,-1-1,1 1,1 0,-1-1,0 1,1-1,1 1,266 226,-191-157,-63-58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4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1 534,'2'2,"0"-1,-1 1,1-1,0 0,0 0,0 0,1 0,-1 0,0-1,0 1,0 0,1-1,-1 0,0 0,0 1,1-1,-1-1,0 1,1 0,-1 0,0-1,0 1,0-1,1 0,-1 0,0 0,0 0,0 0,0 0,0-1,0 1,-1 0,2-2,56-53,131-166,28 26,-119 142,-96 53,0 0,0 1,0-1,0 1,0 0,0 0,0 0,0 0,-1 0,1 1,0-1,0 1,0 0,0 0,0 0,-1 0,1 0,0 1,-1-1,1 1,-1 0,1 0,-1 0,0 0,0 0,0 0,0 0,0 1,-1-1,1 1,-1-1,1 1,-1 0,0 0,1 2,0 9,1 1,-2-1,0 1,-1 0,0-1,-1 1,0 0,-2-1,0 1,0-1,-1 0,-1 0,0 0,-1-1,-1 0,0 0,0 0,-2-1,-8 10,10-11,0 0,-1-1,0 0,-1 0,0-1,0 0,-1-1,-1 0,1-1,-1 0,0 0,0-1,-1-1,0 0,0-1,0 0,-1 0,1-1,-1-1,-12 1,11-3,6 2,1-2,-1 1,1-1,-1 0,0-1,1 1,-1-1,1-1,-1 0,1 0,0 0,0-1,-2-1,3-3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1,'-10'33,"-7"17,-2 3,4-1,3-5,4-6,8-10,5-10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1,'14'14,"5"5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0 405,'191'-371,"-191"369,0 1,1-1,-1 1,0-1,1 1,0-1,-1 1,1-1,0 1,-1 0,1-1,0 1,0 0,0 0,0 0,1-1,-1 1,0 0,0 0,1 1,-1-1,0 0,1 0,-1 1,1-1,-1 1,1-1,-1 1,1-1,-1 1,1 0,-1 0,1 0,0 0,-1 0,1 0,-1 0,1 1,-1-1,1 1,-1-1,1 1,-1-1,1 1,-1 0,0 0,1-1,0 2,10 73,-13-70,1-1,-1 1,1-1,0 1,0 0,0-1,1 1,-1-1,1 1,0-1,1 1,-1-1,1 0,0 0,0 0,0 0,0 0,1 0,-1 0,1-1,0 1,1-1,-1 0,0 0,1 0,0 0,-1-1,1 1,0-1,0 0,1 0,-1 0,0-1,2 1,1-2,1 1,0-1,0 0,0-1,0 0,0 0,-1-1,1 0,0 0,-1-1,0 1,1-2,-1 1,0-1,-1 0,1-1,-1 1,0-1,0-1,0 1,-1-1,0 0,0 0,0-1,-1 1,0-1,0 0,0 0,-1-2,8-13,-1 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59,'-22'15,"-1"0,2 2,0 0,1 2,1 0,0 1,2 0,0 2,2 0,-6 12,19-30,0-1,0 1,1 0,0 0,0 0,0 0,0 0,0 0,1 0,0 0,0 0,0 0,0 0,0 0,1 0,0 0,0 0,0 0,1 0,-1 0,1-1,0 1,0 0,0-1,0 0,0 1,1-1,0 0,0 0,2 2,5 4,1 0,-1-1,2 0,-1-1,1 0,0-1,0 0,1-1,0 0,0-1,0 0,10 1,1-2</inkml:trace>
  <inkml:trace contextRef="#ctx0" brushRef="#br0" timeOffset="400.222">426 313,'10'5,"1"-1,0-1,0 0,1 0,-1-1,0 0,1-1,0-1,-1 0,1 0,-1-1,1 0,-1-1,0-1,1 0,-1 0,0-1,-1 0,1-1,-1 0,0-1,0 0,2-3,7-4,0-2,-1 0,-1-1,-1-1,0-1,-1 0,-1-1,11-19,-23 36,0 0,-1-1,1 1,-1-1,1 0,-1 1,0-1,0 0,0 0,0 0,-1 0,1 1,-1-1,0 0,1 0,-1 0,-1 0,1 0,0 0,-1 0,0 0,1 0,-1 0,0 0,0 1,-1-1,1 0,-1 1,1-1,-1 1,0-1,0 1,0 0,0 0,0 0,0 0,-1 0,1 0,-1 1,1-1,-1 1,-1-1,-6 0,-1 0,1 1,-1 0,0 1,1 0,-1 0,0 1,1 1,-1-1,1 2,-1 0,1 0,0 1,0 0,1 0,-1 1,1 1,0 0,0 0,1 0,0 1,0 0,1 1,-1 0,2 0,-5 7,1-6,2 1,-1 0,1 0,0 1,1 0,1 0,0 0,0 1,1 0,0 1,1-1,1 1,0-1,0 1,2 0,-1 0,2 0,0 1,0-1,1 0,1 0,0 0,1-1,0 1,1 0,2 5,9-2,0 0,1 0,1-1,0-1,1-1,0-1,1 0,0-1,1-2,0 1,1-2,0-1,0-1,1 0,0-2,-1 0,1-2,1 0,4-2,11 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3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458 481,'-1'-2,"-1"0,1 0,-1 0,1 1,-1-1,0 0,0 1,0-1,0 1,0 0,0-1,0 1,0 0,0 0,0 1,-1-1,1 0,0 1,0-1,-1 1,1 0,-1 0,1 0,0 0,-2 0,2 0,-19 1,1 0,-1 2,1 0,0 1,0 1,0 1,1 1,0 0,0 2,-9 6,25-14,-104 64,104-63,0 1,0 0,1-1,-1 1,1 1,-1-1,1 0,0 1,1-1,-1 1,0-1,1 1,0 0,0-1,0 1,0 0,1 0,0 0,0 0,0 0,0 0,0 0,1-1,-1 1,1 0,0 0,0 0,1-1,-1 1,2 1,1 0,-1-1,2 0,-1 0,0 0,1 0,0-1,0 1,0-1,0 0,0-1,1 0,-1 1,1-2,-1 1,1-1,0 1,0-2,0 1,0-1,0 0,2 0,47 10,-54-10,0 0,1 1,-1-1,0 0,0 1,1-1,-1 0,0 1,0 0,0-1,1 1,-1 0,0-1,0 1,0 0,0 0,0 0,-1 0,1 0,0 0,0 0,-1 0,1 0,0 1,-1-1,1 0,-1 0,0 1,1-1,-1 0,0 0,0 1,0-1,0 0,0 1,0-1,0 0,0 1,0-1,-1 0,1 0,0 1,-1-1,1 0,-1 0,0 0,1 1,-1-1,0 0,0 0,0 0,1 0,-1 0,0-1,0 1,-1 0,1 0,0-1,0 1,-119 117,116-113,-81 118,83-118,-1 1,1-1,0 0,1 1,-1 0,1-1,0 1,0 0,1 0,0 0,0-1,0 1,1 0,0 0,0 0,0-1,1 1,-1-1,1 1,1-1,-1 0,1 1,0-1,1 1,-2-3,-1-1,1 1,0-1,-1 0,1 0,0 0,0 0,1 0,-1 0,0 0,0-1,1 1,-1-1,1 0,0 0,-1 0,1 0,0 0,-1 0,1-1,0 1,0-1,0 0,0 0,-1 0,1 0,0 0,0-1,0 1,-1-1,1 0,0 0,0 0,-1 0,1 0,-1-1,1 1,-1-1,0 1,1-1,-1 0,0 0,0 0,1-2,24-69,-20 48</inkml:trace>
  <inkml:trace contextRef="#ctx0" brushRef="#br0" timeOffset="321.539">345 1,'-12'16,"1"1,0 0,1 0,2 1,-1 1,2-1,0 1,2 0,0 1,1-1,1 1,1 0,0 4,0-8,-27 359,-14 66,15-151,43-251,-2-27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1,'-27'1,"0"1,1 1,-1 2,1 0,0 2,0 1,0 1,1 1,1 1,0 2,1 0,0 1,1 2,0 0,-6 8,14-9,1 1,0 1,2 0,0 1,1 0,1 0,0 1,2 1,0-1,1 1,-3 17,8-32,1-1,-1 0,1 1,0-1,0 0,0 1,1-1,0 0,-1 1,2-1,-1 0,0 0,1 0,0 0,-1 0,2 0,-1 0,0-1,1 1,0-1,-1 0,1 0,1 0,-1 0,0 0,1 0,-1-1,1 0,0 0,0 0,0 0,0 0,0-1,0 0,1 0,-1 0,0 0,0-1,1 0,-1 0,1 0,-1 0,0 0,1-1,-1 0,2-1,21-6,-1-2,0-1,0-1,-2-1,1-1,-2-1,0-1,-1-2,0 0,4-6,14-13,-1-2,-3-2,-1-1,20-31,-4 9,-50 65,0-1,1 1,-1 0,0-1,0 1,0 0,0 0,0 0,0 0,0 0,0 0,0 0,-1 0,1 0,0 0,-1 0,1 0,-1 1,1-1,-1 0,0 1,1-1,-1 0,0 0,0 1,0-1,0 0,0 1,0-1,0 1,1 3,16 128,-17-114,1-1,0 1,2 0,0-1,0 0,2 1,0-1,2-1,0 1,0-1,2-1,0 1,1-1,0-1,2 1,16 2,-17-17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0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48,'255'-1,"-114"-25,-96 12,-27 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1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0,-1 0,-3 0,-1 0,-2 0,-5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113 318,'-46'273,"8"48,37-315,1 0,0 0,0 1,0-1,1 0,0 0,0 0,1-1,-1 1,1 0,1 0,-1-1,1 1,3 3,5 4</inkml:trace>
  <inkml:trace contextRef="#ctx0" brushRef="#br0" timeOffset="684.224">621 459,'-72'76,"4"2,-24 40,90-117,-1 1,1 0,-1 0,1 0,0 0,0 0,0 0,0 1,1-1,-1 1,1-1,-1 1,1-1,0 1,0 0,0 0,0 0,1 0,-1-1,1 1,-1 0,1 0,0 0,0 0,1 0,-1 0,1 0,-1 0,1 0,0 0,0-1,0 1,0 0,1-1,-1 1,1-1,-1 1,1-1,0 1,0-1,0 0,0 0,0 0,1 0,-1-1,1 1,0 0,140 23,29-17,-171-8,0 1,1-1,-1 0,0 0,0 0,1 0,-1 0,0 0,1 0,-1 0,0-1,0 1,0 0,1-1,-1 1,0-1,0 1,0-1,0 0,0 1,0-1,0 0,0 0,0 0,0 0,0 0,0 0,-1 0,1 0,0 0,-1 0,1 0,-1 0,1 0,-1-1,0 1,1 0,-1 0,0-1,0 1,0 0,0 0,0-1,0 1,0 0,0 0,-1-1,1 1,0 0,-1-1,-113-159,15-34,88 170</inkml:trace>
  <inkml:trace contextRef="#ctx0" brushRef="#br0" timeOffset="1213.188">931 374,'-1'4,"-1"1,1-1,0 1,0-1,1 1,-1-1,1 1,0-1,0 1,1 0,-1-1,1 1,0-1,0 1,0-1,2 4,-2-6,11 37,2 0,1-1,2 0,1-1,3-2,15 23,-33-54,-3-2,1-1,-1 1,0-1,1 1,-1-1,1 0,-1 1,1-1,0 0,-1 1,1-1,0 0,0 0,0 1,0-1,0 0,0 0,0 0,1 0,-1 0,0-1,0 1,1 0,-1-1,1 1,-1-1,1 1,-1-1,0 1,1-1,-1 0,1 0,0 0,-1 0,1 0,-1 0,1 0,-1-1,1 1,-1 0,0-1,1 1,-1-1,1 0,-1 1,0-1,1 0,-1 0,0 0,0 0,0 0,0 0,40-132,9-67,-29 141,-10 34</inkml:trace>
  <inkml:trace contextRef="#ctx0" brushRef="#br0" timeOffset="1951.249">818 120,'283'0,"-283"0,-1-1,1 1,-1-1,0 1,1-1,-1 0,1 1,-1-1,1 0,0 1,-1-1,1 0,-1 1,1-1,0 0,0 0,0 1,-1-1,1 0,0 0,0 0,0 0,0 1,0-1,0 0,1 0,-1 0,0 1,0-1,0 0,1 0,-1 1,0-1,1 0,-1 1,1-1,-1 0,1 1,-1-1,1 0,-1 1,1-1,0 1,-1-1,1 1,0 0,-1-1,1 1,0 0,0-1,-1 1,1 0,0 0,0 0,0-1,-1 1,1 0,0 0,0 0,0 0,0 1,-76-74,63 60</inkml:trace>
  <inkml:trace contextRef="#ctx0" brushRef="#br0" timeOffset="2263.528">1439 36,'0'29,"5"14,1 9,1 1,-2-4,3-5,0-1,0-3,-3-3,-2-3,-1-3,-1-2,-1-1,0 0,0 0,-1-6</inkml:trace>
  <inkml:trace contextRef="#ctx0" brushRef="#br0" timeOffset="2684.074">0 1051,'131'-3,"0"-5,-1-7,100-24,-158 24,213-43,24 9,-175 40,0 5,9 6,-117-1</inkml:trace>
  <inkml:trace contextRef="#ctx0" brushRef="#br0" timeOffset="4302.3">818 1362,'-91'119,"36"-44,-3-3,-43 39,101-111,-1 0,1 0,0 1,-1-1,1 0,0 0,-1 1,1-1,0 0,-1 0,1 1,0-1,-1 0,1 1,0-1,0 0,-1 1,1-1,0 1,0-1,0 0,0 1,0-1,0 1,-1-1,1 1,0-1,0 0,0 1,0-1,1 1,-1-1,0 1,0-1,0 0,0 1,0-1,0 1,1-1,-1 0,0 1,0-1,1 1,-1-1,0 0,0 1,1-1,-1 0,0 0,1 1,-1-1,0 0,1 0,-1 0,1 1,-1-1,0 0,1 0,-1 0,1 0,-1 0,1 0,-1 0,0 0,1 0,0 0,35 2,-31-2,334-2,-226 26,-113-26,1 1,-1-1,0 0,0 1,0-1,0 0,-1 1,1-1,0 0,-1 1,1-1,-1 1,1-1,-1 1,0-1,0 1,1-1,-1 1,0 0,0 0,-1-1,1 1,0 0,0 0,0 0,-1 0,1 0,-1 0,1 1,-1-1,1 0,1 1,-38-37,3-1,1-2,2-1,2-2,2-1,-16-34,11-8,35 71</inkml:trace>
  <inkml:trace contextRef="#ctx0" brushRef="#br0" timeOffset="4784.421">1298 1137,'-56'284,"9"-115,45-166,1 1,0-1,0 1,0-1,1 0,-1 1,1 0,0-1,0 1,0-1,1 1,-1-1,1 1,-1-1,1 1,0-1,1 0,-1 1,1-1,-1 0,1 0,0 0,0 0,0 0,1-1,-1 1,0-1,1 1,0-1,0 0,0 0,0 0,0 0,0-1,0 1,4 0,3 1,0-1,0 0,1-1,-1 0,0-1,1 0,-1-1,0 0,1-1,-1 1,8-4,-4-7,-7-1</inkml:trace>
  <inkml:trace contextRef="#ctx0" brushRef="#br0" timeOffset="5002.766">1044 1447,'15'0,"9"5,5-4,3-1,1-1,-1 0,-1-1,0 1,-2 1,0-1,-5 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57,'-11'451,"-5"-323,-15 252,32-331,0-64,-1-4</inkml:trace>
  <inkml:trace contextRef="#ctx0" brushRef="#br0" timeOffset="249.905">0 592,'29'-4,"14"-3,9-3,1-2,1-2,-4 0,-1-1,-3-4,-6 2,-5-1,-2 2,-4 5,0-2,-2 2,1 3,-1-2,0-4,-4 0</inkml:trace>
  <inkml:trace contextRef="#ctx0" brushRef="#br0" timeOffset="648.763">902 0,'-27'399,"27"-87,1-309,-1 1,0 0,1-1,0 1,0-1,0 1,0-1,0 1,1-1,-1 0,1 1,0-1,0 0,0 0,1 0,-1-1,1 1,0 0,-1-1,1 0,0 0,0 0,1 0,-1 0,0 0,1-1,-1 0,0 0,1 0,0 0,-1 0,1-1,0 1,-1-1,1 0,0 0,-1 0,1-1,0 1,-1-1,1 0,-1 0,1 0,-1-1,1 1,1-2,120-80,-49 27,-75 54,1 1,0-1,0 0,0 1,0-1,0 1,0 0,0 0,0 0,1 0,-1 0,0 0,1 0,-1 1,0-1,1 1,-1 0,1 0,-1 0,1 0,-1 0,1 0,-1 1,0-1,1 1,-1 0,0-1,1 1,-1 0,0 0,0 1,0-1,0 0,0 1,0-1,0 1,0 0,-1 0,1-1,0 1,0 2,16 180,-17-182,0 0,-1 0,1-1,0 1,0 0,0 0,0-1,1 1,-1-1,0 1,1-1,-1 1,1-1,-1 0,1 0,-1 0,1 0,0 0,0 0,0 0,0 0,-1-1,1 1,0-1,0 1,0-1,0 0,0 0,0 0,0 0,0 0,0 0,0-1,0 1,0-1,0 1,0-1,0 0,0 0,-1 1,1-1,0-1,0 1,0-1,11-9</inkml:trace>
  <inkml:trace contextRef="#ctx0" brushRef="#br0" timeOffset="964.956">1609 762,'27'-3,"0"-1,0-2,-1-1,1-1,-1 0,-1-3,0 0,0-1,-1-1,5-5,-22 12,-1 0,1 0,-1 0,0-1,-1 0,1 0,-1 0,-1-1,1 0,-1 0,2-7,-5 13,0-1,0 1,0-1,-1 1,1-1,-1 0,1 1,-1-1,0 0,0 1,0-1,-1 1,1-1,-1 0,1 1,-1-1,0 1,0-1,0 1,0-1,0 1,0 0,-1 0,1 0,-1-1,0 1,0 1,0-1,0 0,0 0,0 1,0-1,0 1,0 0,-1-1,1 1,-1 0,1 0,-1 1,0-1,-6 0,-1 1,1 0,0 1,-1 0,1 0,0 1,0 0,0 1,0 0,0 0,1 1,-1 0,1 0,0 1,0 0,0 1,1 0,0 0,0 0,1 1,0 0,0 0,0 1,1 0,-3 4,5-6,-1 0,1 1,0-1,1 1,-1 0,1-1,1 1,-1 0,1 0,1 0,-1 1,1-1,0 0,1 0,-1 0,1 0,1 0,-1 0,1 0,1-1,-1 1,1-1,0 1,1-1,-1 0,1 0,1 0,-1-1,1 1,0-1,0 0,0-1,1 1,-1-1,1 0,0 0,1-1,-1 0,0 0,6 1,13 5</inkml:trace>
  <inkml:trace contextRef="#ctx0" brushRef="#br0" timeOffset="1348.068">2145 791,'203'-198,"-126"113,-77 84,0 1,1-1,-1 0,0 1,1-1,-1 0,1 1,-1-1,0 1,1-1,-1 1,1-1,0 1,-1-1,1 1,-1 0,1-1,0 1,-1 0,1-1,0 1,-1 0,1 0,0 0,-1-1,1 1,0 0,-1 0,1 0,0 0,0 0,-1 1,1-1,0 0,-1 0,1 0,0 0,-1 1,1-1,0 0,-1 1,1-1,-1 1,1-1,0 0,-1 1,1-1,-1 1,1 0,-1-1,0 1,1-1,-1 1,0 0,1-1,-1 1,0 0,0-1,1 1,-1 0,0-1,0 1,0 0,3 56,-3-43,0-9,1 1,-1-1,1 0,0 0,0 0,0 0,1 0,0 0,0 0,0 0,0-1,1 1,0-1,0 0,0 0,0 0,1 0,0 0,-1-1,1 1,1-1,-1 0,0 0,1-1,-1 1,1-1,0 0,0 0,0-1,0 0,0 1,3-1,9 1,-1-1,1 0,0-1,0-1,0 0,-1-2,1 0,-1 0,0-2,0 0,0 0,0-2,-1 0,0-1,-1 0,0-1,0-1,0 0,-2-1,1-1,-1 0,-1 0,7-10,-13 14,-1 0,0 0,0-1,0 1,-1-1,-1 0,1 1,-1-1,-1 0,1-7,-1-9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47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52,'-1'-3,"1"1,0 0,-1-1,1 1,-1 0,0-1,0 1,0 0,0 0,0 0,0 0,-1 0,1 0,-1 0,1 0,-1 1,0-1,0 1,1-1,-1 1,0-1,0 1,-1 0,1 0,0 0,0 0,0 1,-1-1,1 0,0 1,-1 0,1 0,-2-1,-80 6,65 3,1 2,0 1,0 0,1 1,1 1,0 1,0 0,2 1,0 0,0 1,2 1,0 0,1 1,0 0,2 1,0 0,-3 12,9-26,-4 7,0 0,1 1,0-1,1 1,0 1,1-1,0 1,2-1,-1 1,2 0,0 0,0 0,1 0,1 0,0 0,3 8,-1-18,1 1,-1-1,1 0,0-1,1 1,-1 0,0-1,1 0,0 0,0-1,0 1,0-1,0 0,1 0,-1-1,0 0,1 0,-1 0,1 0,0-1,-1 0,1 0,-1-1,1 1,-1-1,1 0,-1-1,5-1,17-10,0-1,0-2,-2 0,0-2,-1-1,0-1,-2-1,0 0,-2-2,0-1,-2 0,-1-1,12-23,72-125,-101 174,0-1,0 1,1-1,-1 1,0-1,0 0,1 1,-1-1,0 1,1-1,-1 0,0 1,1-1,-1 0,0 1,1-1,-1 0,1 1,-1-1,1 0,-1 0,1 0,-1 0,1 1,-1-1,1 0,-1 0,1 0,-1 0,1 0,-1 0,1 0,-1 0,1 0,-1-1,1 1,-1 0,0 0,1 0,-1-1,1 1,-1 0,1 0,-1-1,0 1,1 0,-1-1,1 1,-1 0,0-1,0 1,1-1,-1 1,0 0,0-1,1 1,-1-1,0 1,0-1,0 1,0-1,0 1,0-1,1 1,-1-1,0 1,-1-1,12 40,-9-16,1 0,2 0,0-1,1 0,2 0,0 0,1-1,1 0,4 6,-9-22,1 1,-1-1,1 0,0 0,0 0,0-1,1 0,-1 0,1-1,0 0,0 0,3 0,8 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47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28,'170'29,"85"-58,-96 4,-147 23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47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2,'19'4,"12"2,4 0,7-1,0-6,-2-3,-2-1,-4 1,-2 0,-2 2,-2 1,0 0,-5 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5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228 185,'-29'-22,"48"53,8 16,-2 2,-2 0,-2 2,13 48,-22-63,25 49,-36-84,-1-1,0 0,0 1,0-1,1 1,-1-1,0 1,0-1,1 0,-1 1,0-1,1 0,-1 1,0-1,1 0,-1 1,1-1,-1 0,1 0,-1 0,0 1,1-1,-1 0,1 0,-1 0,1 0,-1 0,1 0,-1 0,1 0,-1 0,1 0,-1 0,1 0,-1 0,1 0,-1-1,1 1,-1 0,0 0,1 0,-1-1,1 1,-1 0,0-1,1 1,-1 0,0-1,1 1,-1 0,0-1,1 1,-1-1,0 1,0 0,0-1,1 1,-1-1,0 1,0-1,0 1,0-1,10-38,-8 30,58-187,-14 28,-44 162,-1 6</inkml:trace>
  <inkml:trace contextRef="#ctx0" brushRef="#br0" timeOffset="293.655">763 411,'-4'29,"-3"14,1 5,2-2,-5-3,1-4,0-4,3-13,6-15,4-13,0-6</inkml:trace>
  <inkml:trace contextRef="#ctx0" brushRef="#br0" timeOffset="934.203">1329 101,'-176'200,"59"-61,116-139,-1 1,1 0,0 0,0-1,0 1,0 0,0 0,0 0,1 0,-1 0,0 1,1-1,-1 0,0 0,1 0,-1 1,1-1,0 0,-1 1,1-1,0 0,0 1,0-1,0 0,0 1,0-1,0 0,0 1,1-1,-1 0,0 0,1 1,-1-1,1 0,-1 0,1 1,0-1,0 0,-1 0,1 0,0 0,0 0,0 0,0 0,0-1,0 1,0 0,1 0,-1-1,0 1,0-1,1 1,-1-1,0 1,0-1,1 0,-1 0,1 0,19 1,0-1,0-2,0 0,0-1,-1-1,1-1,-1-1,8-3,115-21,-141 30,0 1,0-1,-1-1,1 1,0 0,0 0,-1-1,1 1,0-1,-1 1,1-1,0 0,-1 0,1 1,-1-1,1 0,-1-1,0 1,1 0,-1 0,0 0,0-1,0 1,0-1,0 1,0-1,0 1,0-1,-1 0,1 1,0-1,-1 0,0 1,1-1,-1 0,0 0,0 1,0-1,0 0,0 0,0 1,-1-1,1 0,-1 0,1 1,-1-1,1 0,-1 1,0-1,0 1,0-1,-102-186,75 141,17 29</inkml:trace>
  <inkml:trace contextRef="#ctx0" brushRef="#br0" timeOffset="1468.382">1893 15,'-8'-3,"0"1,0-1,0 1,-1 1,1-1,0 1,-1 1,1 0,-1 0,1 1,-1 0,1 0,0 1,-1 0,1 0,-3 2,7-3,0 1,-1-1,1 1,0 0,0 0,0 1,0-1,0 1,0 0,1 0,0 0,-1 0,1 1,0-1,1 1,-1 0,1 0,-1 0,1 0,0 0,1 1,-1-1,1 0,0 1,0-1,0 1,0 0,1-1,0 1,0 1,2 0,1 0,-1 0,1 0,1-1,-1 1,1-1,0 0,0 0,0 0,1 0,0-1,0 0,0 0,0 0,1 0,-1-1,1 0,0 0,0-1,0 1,0-2,6 3,26 13,-35-16,1 0,0 0,-1 1,0-1,1 1,-1 0,0 0,0 0,0 0,0 1,0-1,0 1,-1 0,1-1,-1 1,0 0,0 1,0-1,0 0,0 1,-1-1,0 1,0-1,0 1,0 0,0-1,-1 1,1 0,-1-1,0 1,0 0,0 0,-1 0,0-1,1 1,-1 0,-2 3,-5 5,-1 0,-1-1,0 0,-1 0,0-1,0-1,-1 1,-1-2,1 0,-1 0,-1-2,1 1,-12 2,13-3,-51 11,70-46,2 15</inkml:trace>
  <inkml:trace contextRef="#ctx0" brushRef="#br0" timeOffset="3097.712">2 975,'67'1,"173"-13,385-96,-62 13,-297 64,-20 10,-217 16,-24 7</inkml:trace>
  <inkml:trace contextRef="#ctx0" brushRef="#br0" timeOffset="6813.168">58 1342,'-2'56,"18"36,-12-80,-1 1,0-1,-1 1,0-1,-1 1,0 0,-1 0,-1 0,0 0,0-1,-1 1,-1-1,-1 5,3-15,1-1,-1 1,1-1,-1 1,0-1,1 0,-1 1,0-1,0 0,0 1,0-1,0 0,0 0,0 0,-1 0,1 0,0 0,-1 0,1 0,0-1,-1 1,1 0,-1-1,1 1,-1-1,1 0,-1 1,0-1,1 0,-1 0,1 0,-1 0,1 0,-1-1,0 1,1 0,-1-1,1 1,-1-1,1 1,-1-1,1 0,0 0,-1 1,1-1,0 0,0 0,-1-1,1 1,0 0,0 0,0 0,0-1,1 1,-1 0,0-1,0 1,1-1,-1 1,1-1,0 1,-1-1,1 1,0-1,0 0,0 1,0-1,0 1,0-2,-2-11,1 1,1-1,0 1,0-1,1 1,1-1,1 1,0 0,0 0,1 0,1 0,0 1,1-1,0 1,1 1,4-6,8-10,1 0,2 1,0 1,2 1,1 1,3-1,-3 3,1 1,1 1,1 1,0 2,2 1,-1 1,2 1,0 2,0 1,5 1,-34 8,1 0,-1 0,1 0,0 1,-1-1,1 1,0 0,-1 0,1 0,0 0,-1 0,1 0,0 1,-1-1,1 1,-1 0,1 0,-1 0,1 0,-1 0,1 1,-1-1,0 0,0 1,0 0,0 0,0 0,0 0,0 0,-1 0,1 0,-1 0,1 1,-1-1,0 0,0 1,0-1,0 1,0 0,-1-1,1 1,-1 1,-1 5,0 1,-1-1,-1 0,1 0,-1 0,-1-1,0 1,0-1,-1 1,0-1,0-1,0 1,-1-1,-1 0,1 0,-1-1,0 0,0 0,-1 0,0-1,0 0,0-1,-3 1,-32 27,-90 57,131-87,-1 1,0-1,1 1,-1-1,1 1,0 0,0 0,0 0,0 0,1 0,-1 0,1 0,0 1,-1-1,2 1,-1-1,0 0,1 1,-1 0,1-1,0 1,0-1,1 1,-1-1,1 1,0-1,-1 1,2-1,-1 0,0 1,1-1,-1 0,1 0,0 0,0 0,0 0,0 0,1-1,-1 1,1-1,0 0,0 1,-1-1,1-1,0 1,1 0,2 1,144 120,-118-101,-16-15</inkml:trace>
  <inkml:trace contextRef="#ctx0" brushRef="#br0" timeOffset="8035.952">1497 1145,'-33'58,"-86"68,103-112,-201 162,216-176,0 1,0-1,0 0,0 0,0 1,0-1,0 1,0-1,0 1,0-1,0 1,0 0,0-1,1 1,-1 0,0 0,1 0,-1-1,0 1,1 0,-1 0,1 0,-1 0,1 0,-1 0,1 0,0 0,0 0,0 0,-1 0,1 1,0-1,0 0,0 0,0 0,1 0,-1 0,0 0,0 0,1 0,-1 0,1 0,-1 0,1 0,-1 0,1 0,-1 0,1 0,0-1,-1 1,1 0,0 0,0-1,0 1,0 0,0-1,-1 1,2-1,140 6,-89-9,174 1,-225 2,0 0,0 0,0 0,0 0,0-1,0 1,0-1,0 0,0 0,0 1,0-1,-1 0,1-1,0 1,-1 0,1 0,-1-1,1 1,-1-1,1 1,-1-1,0 0,0 1,0-1,0 0,0 0,0 0,-1 0,1 0,0 0,-1 0,0 0,1 0,-1 0,0 0,0 0,0 0,0 0,-1 0,1 0,-1 0,1 0,-1 0,1 0,-1 0,0 0,0 0,0 1,0-1,-1 0,-3-10,-6-9,1 0,1-1,1 0,1 0,1-1,1 0,1 0,-1-23,11-33,1 61</inkml:trace>
  <inkml:trace contextRef="#ctx0" brushRef="#br0" timeOffset="8514.63">1893 948,'1'-1,"0"1,-1 0,1 0,0 0,0 0,0 0,-1 0,1 0,0 0,0 0,0 0,0 0,-1 0,1 0,0 1,0-1,-1 0,1 1,0-1,-1 1,1-1,0 0,-1 1,1 0,0-1,-1 1,1-1,-1 1,1 0,-1-1,1 1,-1 0,0-1,1 1,-1 0,0 0,0 0,1-1,-1 1,0 0,0 0,0 0,0-1,0 1,0 0,0 0,0 0,0-1,-1 1,1 0,0 0,0 0,-1-1,1 1,-1 0,1-1,0 1,-1 0,0 0,-75 281,64-238,9-35,0 0,1 0,-1 1,2-1,-1 0,2 1,-1-1,1 1,0-1,1 1,1 6,1-13,1 1,-1 0,1-1,-1 0,1 0,0 0,0 0,0-1,1 0,-1 0,1 0,-1 0,1 0,0-1,-1 0,1 0,0 0,0-1,0 0,-1 0,1 0,0 0,0-1,0 0,0 0,1 0,7 0,-2 1,0-1,0-1,0 0,0 0,0-1,0 0,-1-1,0-1,0 1,1-2,4-4</inkml:trace>
  <inkml:trace contextRef="#ctx0" brushRef="#br0" timeOffset="8764.049">1695 1201,'9'0,"9"0,5 0,5 0,1 0,1 0,0-4,0-3,-1 1,1 1,-2 1,1 2,-1 1,-5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0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0 143,'293'-11,"244"-57,10 14,-81 45,-314 9,-140 0</inkml:trace>
  <inkml:trace contextRef="#ctx0" brushRef="#br0" timeOffset="6183.257">677 425,'1'0,"-1"0,0 1,0-1,1 0,-1 1,0-1,0 0,1 1,-1-1,0 0,0 1,0-1,0 0,0 1,0-1,1 1,-1-1,0 0,0 1,0-1,0 1,0-1,-1 0,1 1,0-1,0 0,0 1,0-1,0 1,0-1,-1 0,1 1,0-1,0 0,0 1,-1-1,1 0,0 0,-1 1,1-1,0 0,-1 0,1 1,0-1,-1 0,1 0,0 0,-1 0,1 0,0 1,-1-1,1 0,-1 0,1 0,0 0,-1 0,1 0,0 0,-1 0,1 0,-1-1,11 41,130 471,-93-398,-46-114,0 1,1 0,-1 0,0-1,1 1,-1-1,0 1,0-1,1 0,-1 1,0-1,0 0,0 0,0 0,0 0,0 0,0 0,0 0,0 0,0 0,-1 0,1 0,0-1,-1 1,1 0,-1 0,0-1,1 1,-1 0,0-1,0 1,1-2,-1 2,83-281,30-139,-112 422,-1-1,0 1,1-1,-1 1,0-1,1 0,-1 1,1-1,-1 0,0 1,1-1,-1 0,1 0,-1 1,1-1,-1 0,1 0,-1 0,1 0,-1 0,1 0,-1 0,1 0,-1 0,1 0,0 0,-1 0,1 0,-1 0,1 0,-1 0,1-1,-1 1,1 0,-1 0,0-1,1 1,-1 0,1 0,-1-1,1 1,-1-1,3 8,3 9</inkml:trace>
  <inkml:trace contextRef="#ctx0" brushRef="#br0" timeOffset="6572.363">1186 848,'0'-9,"0"1,0 7,0 8,0 9,0 5,0 4,0 3,0 2,0 0,0-1,0 1,-5-6,-1-1,0-5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29,'447'0,"-187"-29,-235 32,-30 12,-8-6,0 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1,'1'2,"0"-1,0 1,0 0,1-1,-1 1,1-1,-1 1,1-1,-1 0,1 0,0 0,0 1,-1-2,1 1,0 0,0 0,0-1,0 1,0-1,0 1,0-1,0 0,0 0,0 0,0 0,0 0,8 2,190 30,170-51,-144 6,-199 3,-32 4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52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810 509,'-34'20,"-32"53,-2-2,-77 59,-52 29,197-159,-2 0,1 0,0 1,-1-1,1 0,0 1,-1-1,1 1,0-1,0 1,-1 0,1 0,0-1,0 1,0 0,0 0,0 0,0 0,0 0,0 0,0 1,1-1,-1 0,0 0,1 0,-1 1,1-1,-1 0,1 1,0-1,-1 1,1-1,0 0,0 1,0-1,0 1,0-1,1 0,-1 1,0-1,1 0,-1 1,0-1,1 0,0 1,-1-1,1 0,0 0,0 1,122 4,-83-8,414 0,-453 3,-1-1,1 1,-1-1,1 0,0 1,-1-1,1 0,0 0,0 1,-1-1,1 0,0 0,-1 0,1 0,0 0,0 0,-1 0,1 0,0 0,0 0,-1 0,1-1,0 1,-1 0,1-1,0 1,-1 0,1-1,0 1,-1-1,1 1,-1 0,1-1,-1 0,1 1,-1-1,1 1,-1-1,1 0,-1 1,0-1,1 0,-1 1,0-1,0 0,0 1,0-1,1 0,-1 0,0 1,0-1,0 0,0 0,-1 1,1-1,0 0,0 0,0 1,0-1,-1 0,1 1,0-1,-1 0,0 0,-121-174,21-6,100 174,8 10</inkml:trace>
  <inkml:trace contextRef="#ctx0" brushRef="#br0" timeOffset="715.256">1571 367,'-20'2,"-1"1,0 1,1 1,0 1,0 1,1 1,-1 0,2 2,-1 0,1 1,1 0,0 2,1 0,0 1,-9 10,24-23,-1 1,0-1,0 1,0 0,1 0,-1 0,1-1,-1 1,1 1,0-1,0 0,0 0,0 0,0 0,0 1,1-1,-1 1,1-1,-1 0,1 1,0-1,0 1,0-1,1 0,-1 1,0-1,1 1,0-1,-1 0,1 0,0 1,0-1,0 0,0 0,1 0,-1 0,1 0,-1 0,1 0,0-1,-1 1,1-1,0 1,0-1,1 1,71 34,-63-32,1 1,0 0,-1 0,0 2,0-1,-1 1,0 1,0 0,-1 0,0 1,1 1,-8-8,0 0,-1 1,1-1,-1 0,1 1,-1-1,0 1,0-1,0 1,0 0,-1-1,1 1,-1 0,0 0,1-1,-1 1,0 0,-1 0,1-1,0 1,-1 0,1-1,-1 1,0 0,0-1,0 1,0-1,-1 1,1-1,-1 0,1 1,-1-1,0 0,0 0,0 0,0 0,0-1,0 1,-2 0,-100 46,76-39,-1-2,1-2,-1 0,0-2,0-1,0-1,-1-2,7-3,5-3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08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0 113,'138'-11,"-73"1,1 3,-1 3,1 2,32 6,17-2,400-2,-286-29,-152 29,99-11,11-18,-128 15,-49 12</inkml:trace>
  <inkml:trace contextRef="#ctx0" brushRef="#br0" timeOffset="1400.062">621 508,'-4'-10,"-1"0,6 18,9 35,9 99,-41 264,18-282,-13-106,6-18</inkml:trace>
  <inkml:trace contextRef="#ctx0" brushRef="#br0" timeOffset="2138.605">452 621,'22'-40,"1"2,3 0,1 2,1 1,2 1,6-2,-25 28,0 0,0 1,1 1,0 0,0 0,1 1,-1 1,1 0,0 1,0 0,1 1,-1 0,0 2,1-1,-1 1,1 1,-1 1,0-1,1 2,-1 0,0 1,8 3,-14-4,-1 0,0 1,0-1,0 1,0 0,-1 0,0 1,1 0,-2 0,1 0,0 0,-1 1,0 0,-1 0,1 0,-1 0,0 0,-1 1,1 0,-1-1,-1 1,1 0,-1 0,0 0,-1 0,0 3,1 1,-1 1,-1-1,0 0,-1 1,0-1,-1 0,0 0,0-1,-1 1,-1-1,0 1,0-2,-1 1,0 0,-1-1,0 0,-6 5,-1-1,1-1,-2 0,0 0,0-2,-1 0,0-1,-1 0,0-2,0 0,-12 3,22-8,5-2,1 0,-1 0,1-1,-1 2,1-1,-1 0,1 0,-1 0,1 1,0-1,-1 1,1-1,-1 1,1-1,0 1,-1 0,1 0,0 0,0 0,0 0,0 0,0 0,0 0,0 0,0 0,0 1,0-1,1 0,-1 1,0-1,1 0,-1 1,1-1,0 1,-1-1,1 1,0-1,0 1,0-1,0 1,0-1,0 1,0-1,1 0,-1 2,7 6,1 0,-1 0,1-1,1-1,0 1,0-1,0-1,1 1,0-2,1 1,21 14,191 170,-197-165,67 78,-92-103,-1 1,0-1,1 1,-1-1,1 1,-1-1,1 1,-1-1,1 0,-1 1,1-1,-1 0,1 1,-1-1,1 0,0 0,-1 1,1-1,-1 0,1 0,0 0,-1 0,1 0,0 0,-1 0,1 0,-1 0,1 0,0 0,-1-1,1 1,0 0,-1 0,1-1,-1 1,1 0,-1 0,1-1,-1 1,1-1,-1 1,1-1,-1 1,1-1,-1 1,0-1,1 1,-1-1,0 1,0-1,1 1,-1-1,0 0,0 1,0-1,4-13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22.69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49 106,'-13'-27,"13"27,0 0,0 1,0-1,0 0,0 1,0-1,0 0,0 1,0-1,0 0,0 1,0-1,-1 0,1 0,0 1,0-1,0 0,-1 0,1 1,0-1,0 0,0 0,-1 1,1-1,0 0,-1 0,1 0,0 0,0 0,-1 1,1-1,0 0,-1 0,1 0,0 0,-1 0,1 0,0 0,-1 0,1 0,0 0,0 0,-1 0,1 0,0 0,-1 0,1-1,0 1,-1 0,1 0,0 0,20 156,-17 257,-28-196,14-164,-1 57,14-107,0 0,1-1,-1 1,1-1,-1 0,1 0,0 0,-1 0,1 0,0 0,0-1,0 0,1 1,-1-1,0 0,0-1,1 1,-1 0,0-1,1 0,-1 0,1 0,-1 0,0-1,1 1,-1-1,0 0,1 0,-1 0,0 0,0 0,0-1,0 1,1-2,19-3,339-62,-24-23,-217 62,-119 27,0-1,0 1,0-1,0 0,-1 1,1-1,-1 0,0 0,0 0,0 0,0-1,-1 1,1 0,-1 0,0 0,0 0,0-1,0 1,0 0,-1 0,0 0,1 0,-1 0,0 0,-1 0,0-3,-2-15,-25-161,-28-219,28 271,29 128,-1 0,0 0,1 0,-1-1,0 1,0 0,0 0,0 0,0 0,-1 0,1 1,-1-1,1 0,-1 1,0-1,1 1,-1-1,0 1,0 0,0-1,0 1,0 0,0 1,0-1,-1 0,1 1,0-1,0 1,-1-1,1 1,0 0,0 0,-1 0,0 0,-83 24,55-13,-256 85,247-88,9 0,-1-2,0-1,0-2,0-1,-19-2,-4-16,54 10,5 3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4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1 283,'9'6,"1"0,0 0,0-1,0-1,1 1,0-2,0 1,0-2,4 1,-14-2,41 6,-1-2,1-1,0-3,0-1,13-3,29 1,214 1,-287 1</inkml:trace>
  <inkml:trace contextRef="#ctx0" brushRef="#br0" timeOffset="315.846">114 565,'107'22,"258"-15,-224 18,-129-23</inkml:trace>
  <inkml:trace contextRef="#ctx0" brushRef="#br0" timeOffset="965.504">566 1,'-7'-1,"20"22,127 90,13-37,-127-65,0 1,-1 2,0 0,-1 2,-1 1,0 1,10 9,-30-23,-1 0,0 1,1-1,-1 1,0 0,0-1,0 1,-1 0,1 0,-1 0,0 0,1 0,-2 1,1-1,0 0,0 1,-1-1,0 0,0 1,0-1,0 0,0 1,-1-1,1 0,-1 1,0-1,0 0,0 0,0 0,-1 0,1 0,-1 0,0 0,0 0,0-1,0 1,0-1,-1 1,1-1,-1 0,0 0,-273 183,118-53,-10 17,164-145,5-3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7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1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0" timeOffset="3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4">1728 144,'28'196,"-10"-69,-16-113,0 0,-2-1,0 1,0 0,-1-1,-1 1,0-1,-4 10,-5 59,11 23,-11 101,5-178,1-4</inkml:trace>
  <inkml:trace contextRef="#ctx0" brushRef="#br0" timeOffset="5">374 201,'-18'30,"-5"165,-22 33,32-143,9-70,1 0,0 0,1 0,1 0,1 0,0 0,1 1,1 2,0-3,-1 0,0 0,-1 0,-1 0,0 0,-1 0,0 0,-1 0,-1-1,-1 0,-1 5,-4 28,7-25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7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0,'18'72,"-3"0,-4 1,-3 0,-2 1,-5 57,-3 365,2-472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8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31,'5'0,"6"0,6 0,6 0,2 0,3 0,1 0,1 0,-6-5,-1-2,0 1,1 1,1 1,1 2,1 1,1 1,0 0,-4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9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30,'24'0,"13"0,5 0,-1-5,-1-1,-3 0,-4 1,-2 1,-1 2,-2 1,0 1,-5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6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735 476,'-22'13,"-125"252,121-224,-2-2,-2-1,-2-1,-33 30,1 0,63-66,0-1,1 0,-1 0,1 1,-1-1,1 1,-1-1,1 0,-1 1,1-1,-1 1,1-1,-1 1,1-1,0 1,-1-1,1 1,0 0,0-1,-1 1,1 0,0-1,0 1,0-1,0 1,0 0,0-1,0 1,0 0,0-1,0 1,0 0,0-1,0 1,0 0,1-1,-1 1,0-1,1 1,-1 0,0-1,1 1,-1-1,0 1,1-1,-1 1,1-1,-1 0,1 1,-1-1,1 1,0-1,-1 0,1 0,-1 1,1-1,0 0,-1 0,1 0,0 0,-1 1,1-1,0 0,0 0,51 1,-42-2,34 0,147 10,63 47,-252-55,0 1,-1-1,1 0,0 0,0-1,0 1,1 0,-1-1,0 1,0-1,0 1,0-1,1 0,-1 0,0 0,0 0,0-1,1 1,-1 0,0-1,0 0,0 1,0-1,0 0,0 0,0 0,0 0,0-1,-1 1,1 0,0-1,-1 1,1-1,-1 0,0 0,1 1,-1-1,0 0,0 0,0 0,0 0,0 0,-1 0,1 0,-1 0,1-1,-1 1,0 0,-6-33,-1 1,-1 1,-3 0,0 0,-2 1,-2 1,0 0,-2 1,-2 0,-16-19,-81-103,115 151,-1 1,1-1,0 0,0 0,0 0,0 0,0 0,0 0,0 0,0 0,0 0,0 0,0 0,1 0,-1-1,0 1,1 0,-1-1,1 1,0 0,-1-1,1 1,0-1,0 1,0 0,0-1,0 1,0-1,0 1,0-1,1 1,-1 0,0-1,1 1,-1 0,1-1,0 1,-1 0,1 0,0 0,0-1,0 1,0 0,0 0,0 0,0 0,0 1,0-1,0 0,1 0,-1 1,0-1,1 1,-1-1,0 1,2-1,11 4</inkml:trace>
  <inkml:trace contextRef="#ctx0" brushRef="#br0" timeOffset="570.701">1130 505,'78'193,"24"125,-72-229,-4-119,15-76,-5-2,8-52,-32-9,-8 146,2 5</inkml:trace>
  <inkml:trace contextRef="#ctx0" brushRef="#br0" timeOffset="1083.675">1102 166,'1'0,"-1"-1,1 1,-1 0,1 0,-1-1,0 1,1 0,-1-1,1 1,-1 0,0-1,1 1,-1-1,0 1,1-1,-1 1,0-1,0 1,0-1,1 1,-1-1,0 1,0-1,0 1,0-1,0 1,0-1,0 1,0-1,0 1,0-1,0 0,0 1,0-1,-1 1,1-1,0 1,0-1,-1 1,1-1,0 1,0 0,-1-1,1 1,-1-1,1 1,0 0,-1-1,1 1,-1 0,1-1,-1 1,1 0,-1 0,1-1,51-3,-51 4,232 1,-151 19,-107-60,-62-57,75 76</inkml:trace>
  <inkml:trace contextRef="#ctx0" brushRef="#br0" timeOffset="1989.918">30 82,'-1'510,"-28"-102,31-250,-2-155,0-1,1 0,-1 1,1-1,-1 0,1 1,0-1,0 0,0 0,0 1,0-1,0 0,1 0,-1 0,1 0,0-1,-1 1,1 0,0-1,0 1,0-1,0 0,0 1,2-1,13 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30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0 200,'2'14,"0"0,0 0,2 0,0-1,0 1,1-1,1 0,1 3,18 44,102 461,-88-434,-39-87,0 1,0-1,1 1,-1-1,0 1,1-1,-1 0,0 1,1-1,-1 0,1 1,-1-1,1 0,-1 1,0-1,1 0,-1 0,1 1,-1-1,1 0,0 0,-1 0,1 0,-1 0,1 0,-1 0,1 0,-1 0,1 0,-1 0,1 0,-1 0,1 0,0-1,-1 1,1 0,-1 0,0-1,1 1,-1 0,1 0,-1-1,1 1,-1-1,0 1,1 0,-1-1,0 1,1-1,-1 1,0-1,0 1,1-1,-1 1,0-1,0 1,0-1,0 1,0-1,0 1,1-1,-1 1,0-1,-1 0,1 1,0-1,0 1,0-1,0 0,5-41,0 6,1 0,2 0,2 1,1 0,1 0,18-31,17-54,-7-27,-19 38,-25 93</inkml:trace>
  <inkml:trace contextRef="#ctx0" brushRef="#br0" timeOffset="5346.043">790 707,'-4'0,"2"0,-3 5,0 7,0 5,-3 0,-1 3,2 1,1 3,-2 2,-1 2,2-10,2-7</inkml:trace>
  <inkml:trace contextRef="#ctx0" brushRef="#br0" timeOffset="9015.27">1411 143,'-2'21,"-1"0,-1-1,-1 1,-1-1,-1 0,-1-1,0 0,-2 0,0-1,-1 0,-11 14,-10 22,-150 209,102-153,79-109,0-1,1 1,-1-1,1 1,-1-1,0 1,1 0,-1-1,1 1,0 0,-1-1,1 1,0 0,-1 0,1-1,0 1,0 0,-1 0,1 0,0-1,0 1,0 0,0 0,0 0,0 0,0-1,1 1,-1 0,0 0,0 0,1-1,-1 1,0 0,1-1,-1 1,1 0,-1-1,1 1,-1 0,1-1,-1 1,1-1,0 1,-1-1,1 1,0-1,-1 1,1-1,0 0,0 1,-1-1,1 0,0 0,0 0,0 1,52 0,-42-2,309-4,-317 6,0-1,0 1,0-1,0 0,0 0,0 0,0 0,0-1,0 1,0-1,0 0,0 0,0 0,0 0,-1 0,1-1,0 1,-1-1,1 0,-1 0,0 0,1 0,-1 0,0 0,0 0,0-1,-1 1,1-1,-1 1,1-1,-1 0,0 0,0 0,0 0,0 1,0-2,0-13,-1 0,0 0,-1 0,-1 0,0 0,-2 1,0-1,0 1,-6-12,-12-55,-70-336,71 363,20 50,4 4</inkml:trace>
  <inkml:trace contextRef="#ctx0" brushRef="#br0" timeOffset="9729.26">2003 143,'-8'-5,"-1"-1,1 1,-1 1,-1 0,1 0,-1 1,1 0,-1 1,0 0,0 0,0 1,0 0,0 1,0 0,0 1,0 0,0 0,0 1,0 1,1-1,-1 2,1-1,0 1,0 1,0-1,0 2,1-1,0 1,0 0,-5 6,10-10,0 1,1-1,-1 0,1 1,0 0,0-1,0 1,0 0,0 0,1 0,-1 0,1 1,0-1,0 0,0 1,0-1,1 0,-1 1,1-1,0 1,0-1,0 1,1-1,-1 0,1 1,0-1,0 1,0-1,0 0,0 0,1 0,-1 0,1 0,0 0,0 0,0 0,1-1,-1 1,0-1,1 1,0-1,-1 0,1 0,0 0,0-1,3 2,52 20,-51-22,-1 1,1 0,0 0,0 1,-1 0,1 0,-1 1,0-1,0 1,0 1,-1-1,0 1,1 0,-2 0,2 1,-5 1,0-1,-1 1,0-1,0 1,0-1,-1 1,0-1,0 1,-1-1,1 0,-1 1,-1-1,1 0,-1 0,0-1,-1 1,1-1,-1 1,0-1,-1 0,1-1,-1 1,0-1,0 0,0 0,-3 1,-163 129,90-84,71-53,14-6</inkml:trace>
  <inkml:trace contextRef="#ctx0" brushRef="#br0" timeOffset="10149.601">2625 2,'0'0,"-1"0,0 0,1-1,-1 1,0 0,1 0,-1 0,1 0,-1-1,0 1,1 0,-1 0,0 0,1 1,-1-1,0 0,1 0,-1 0,0 0,1 1,-1-1,1 0,-1 0,1 1,-1-1,1 1,-1-1,1 0,-1 1,1-1,-1 1,1-1,-1 1,1-1,0 1,-1 0,1-1,0 1,0-1,-1 1,1 0,0-1,0 1,0-1,0 1,-138 214,-33 33,-76 71,142-214,106-104,-1-1,1 0,-1 0,0 0,1 0,-1 1,0-1,1 0,-1 0,0 1,0-1,1 0,-1 1,0-1,0 0,1 1,-1-1,0 0,0 1,0-1,0 0,1 1,-1-1,0 1,0-1,0 0,0 1,0-1,0 0,0 1,0-1,0 1,0-1,0 1,9-11</inkml:trace>
  <inkml:trace contextRef="#ctx0" brushRef="#br0" timeOffset="10467.31">2850 171,'-21'64,"2"1,3 1,-5 55,-43 160,52-244,8-22,0-1,-1 0,0-1,-1 1,-1-1,0 0,-1-1,0 1,-3 1,-3-1</inkml:trace>
  <inkml:trace contextRef="#ctx0" brushRef="#br0" timeOffset="10996.054">2681 227,'29'-13,"0"0,2 2,-1 1,2 1,-1 2,1 1,0 2,0 1,0 1,0 2,1 1,-1 2,0 1,0 1,-1 2,7 3,-34-9,0 0,0 0,0 1,0 0,0 0,-1 0,1 0,0 0,-1 1,1-1,-1 1,0 0,0 0,0 0,-1 1,1-1,-1 1,0-1,1 1,-2 0,1 0,0 0,-1 0,0 0,0 0,0 0,0 1,-1-1,1 0,-1 0,0 1,-1-1,1 0,-1 1,0-1,0 0,0 0,-1 3,-8 7,0 1,0-2,-1 1,-1-2,0 0,-1 0,0-1,-1 0,0-1,-1-1,0 0,-1-1,1-1,-1-1,-15 5,-129 78,157-86,-1 0,1 1,0 0,0 0,0 0,1 0,0 0,0 0,0 1,0-1,0 1,1-1,0 1,0-1,0 1,1 0,-1 0,1-1,0 1,0 0,1 0,0 0,0-1,0 1,0 0,1-1,-1 1,1-1,0 0,1 0,-1 1,1-1,-1-1,1 1,1 0,-1-1,0 1,1-1,1 1,266 226,-191-157,-63-58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4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1 534,'2'2,"0"-1,-1 1,1-1,0 0,0 0,0 0,1 0,-1 0,0-1,0 1,0 0,1-1,-1 0,0 0,0 1,1-1,-1-1,0 1,1 0,-1 0,0-1,0 1,0-1,1 0,-1 0,0 0,0 0,0 0,0 0,0-1,0 1,-1 0,2-2,56-53,131-166,28 26,-119 142,-96 53,0 0,0 1,0-1,0 1,0 0,0 0,0 0,0 0,-1 0,1 1,0-1,0 1,0 0,0 0,0 0,-1 0,1 0,0 1,-1-1,1 1,-1 0,1 0,-1 0,0 0,0 0,0 0,0 0,0 1,-1-1,1 1,-1-1,1 1,-1 0,0 0,1 2,0 9,1 1,-2-1,0 1,-1 0,0-1,-1 1,0 0,-2-1,0 1,0-1,-1 0,-1 0,0 0,-1-1,-1 0,0 0,0 0,-2-1,-8 10,10-11,0 0,-1-1,0 0,-1 0,0-1,0 0,-1-1,-1 0,1-1,-1 0,0 0,0-1,-1-1,0 0,0-1,0 0,-1 0,1-1,-1-1,-12 1,11-3,6 2,1-2,-1 1,1-1,-1 0,0-1,1 1,-1-1,1-1,-1 0,1 0,0 0,0-1,-2-1,3-3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1,'-10'33,"-7"17,-2 3,4-1,3-5,4-6,8-10,5-10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1,'14'14,"5"5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0 405,'191'-371,"-191"369,0 1,1-1,-1 1,0-1,1 1,0-1,-1 1,1-1,0 1,-1 0,1-1,0 1,0 0,0 0,0 0,1-1,-1 1,0 0,0 0,1 1,-1-1,0 0,1 0,-1 1,1-1,-1 1,1-1,-1 1,1-1,-1 1,1 0,-1 0,1 0,0 0,-1 0,1 0,-1 0,1 1,-1-1,1 1,-1-1,1 1,-1-1,1 1,-1 0,0 0,1-1,0 2,10 73,-13-70,1-1,-1 1,1-1,0 1,0 0,0-1,1 1,-1-1,1 1,0-1,1 1,-1-1,1 0,0 0,0 0,0 0,0 0,1 0,-1 0,1-1,0 1,1-1,-1 0,0 0,1 0,0 0,-1-1,1 1,0-1,0 0,1 0,-1 0,0-1,2 1,1-2,1 1,0-1,0 0,0-1,0 0,0 0,-1-1,1 0,0 0,-1-1,0 1,1-2,-1 1,0-1,-1 0,1-1,-1 1,0-1,0-1,0 1,-1-1,0 0,0 0,0-1,-1 1,0-1,0 0,0 0,-1-2,8-13,-1 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59,'-22'15,"-1"0,2 2,0 0,1 2,1 0,0 1,2 0,0 2,2 0,-6 12,19-30,0-1,0 1,1 0,0 0,0 0,0 0,0 0,0 0,1 0,0 0,0 0,0 0,0 0,0 0,1 0,0 0,0 0,0 0,1 0,-1 0,1-1,0 1,0 0,0-1,0 0,0 1,1-1,0 0,0 0,2 2,5 4,1 0,-1-1,2 0,-1-1,1 0,0-1,0 0,1-1,0 0,0-1,0 0,10 1,1-2</inkml:trace>
  <inkml:trace contextRef="#ctx0" brushRef="#br0" timeOffset="400.222">426 313,'10'5,"1"-1,0-1,0 0,1 0,-1-1,0 0,1-1,0-1,-1 0,1 0,-1-1,1 0,-1-1,0-1,1 0,-1 0,0-1,-1 0,1-1,-1 0,0-1,0 0,2-3,7-4,0-2,-1 0,-1-1,-1-1,0-1,-1 0,-1-1,11-19,-23 36,0 0,-1-1,1 1,-1-1,1 0,-1 1,0-1,0 0,0 0,0 0,-1 0,1 1,-1-1,0 0,1 0,-1 0,-1 0,1 0,0 0,-1 0,0 0,1 0,-1 0,0 0,0 1,-1-1,1 0,-1 1,1-1,-1 1,0-1,0 1,0 0,0 0,0 0,0 0,-1 0,1 0,-1 1,1-1,-1 1,-1-1,-6 0,-1 0,1 1,-1 0,0 1,1 0,-1 0,0 1,1 1,-1-1,1 2,-1 0,1 0,0 1,0 0,1 0,-1 1,1 1,0 0,0 0,1 0,0 1,0 0,1 1,-1 0,2 0,-5 7,1-6,2 1,-1 0,1 0,0 1,1 0,1 0,0 0,0 1,1 0,0 1,1-1,1 1,0-1,0 1,2 0,-1 0,2 0,0 1,0-1,1 0,1 0,0 0,1-1,0 1,1 0,2 5,9-2,0 0,1 0,1-1,0-1,1-1,0-1,1 0,0-1,1-2,0 1,1-2,0-1,0-1,1 0,0-2,-1 0,1-2,1 0,4-2,11 4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3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458 481,'-1'-2,"-1"0,1 0,-1 0,1 1,-1-1,0 0,0 1,0-1,0 1,0 0,0-1,0 1,0 0,0 0,0 1,-1-1,1 0,0 1,0-1,-1 1,1 0,-1 0,1 0,0 0,-2 0,2 0,-19 1,1 0,-1 2,1 0,0 1,0 1,0 1,1 1,0 0,0 2,-9 6,25-14,-104 64,104-63,0 1,0 0,1-1,-1 1,1 1,-1-1,1 0,0 1,1-1,-1 1,0-1,1 1,0 0,0-1,0 1,0 0,1 0,0 0,0 0,0 0,0 0,0 0,1-1,-1 1,1 0,0 0,0 0,1-1,-1 1,2 1,1 0,-1-1,2 0,-1 0,0 0,1 0,0-1,0 1,0-1,0 0,0-1,1 0,-1 1,1-2,-1 1,1-1,0 1,0-2,0 1,0-1,0 0,2 0,47 10,-54-10,0 0,1 1,-1-1,0 0,0 1,1-1,-1 0,0 1,0 0,0-1,1 1,-1 0,0-1,0 1,0 0,0 0,0 0,-1 0,1 0,0 0,0 0,-1 0,1 0,0 1,-1-1,1 0,-1 0,0 1,1-1,-1 0,0 0,0 1,0-1,0 0,0 1,0-1,0 0,0 1,0-1,-1 0,1 0,0 1,-1-1,1 0,-1 0,0 0,1 1,-1-1,0 0,0 0,0 0,1 0,-1 0,0-1,0 1,-1 0,1 0,0-1,0 1,-119 117,116-113,-81 118,83-118,-1 1,1-1,0 0,1 1,-1 0,1-1,0 1,0 0,1 0,0 0,0-1,0 1,1 0,0 0,0 0,0-1,1 1,-1-1,1 1,1-1,-1 0,1 1,0-1,1 1,-2-3,-1-1,1 1,0-1,-1 0,1 0,0 0,0 0,1 0,-1 0,0 0,0-1,1 1,-1-1,1 0,0 0,-1 0,1 0,0 0,-1 0,1-1,0 1,0-1,0 0,0 0,-1 0,1 0,0 0,0-1,0 1,-1-1,1 0,0 0,0 0,-1 0,1 0,-1-1,1 1,-1-1,0 1,1-1,-1 0,0 0,0 0,1-2,24-69,-20 48</inkml:trace>
  <inkml:trace contextRef="#ctx0" brushRef="#br0" timeOffset="321.539">345 1,'-12'16,"1"1,0 0,1 0,2 1,-1 1,2-1,0 1,2 0,0 1,1-1,1 1,1 0,0 4,0-8,-27 359,-14 66,15-151,43-251,-2-27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1,'-27'1,"0"1,1 1,-1 2,1 0,0 2,0 1,0 1,1 1,1 1,0 2,1 0,0 1,1 2,0 0,-6 8,14-9,1 1,0 1,2 0,0 1,1 0,1 0,0 1,2 1,0-1,1 1,-3 17,8-32,1-1,-1 0,1 1,0-1,0 0,0 1,1-1,0 0,-1 1,2-1,-1 0,0 0,1 0,0 0,-1 0,2 0,-1 0,0-1,1 1,0-1,-1 0,1 0,1 0,-1 0,0 0,1 0,-1-1,1 0,0 0,0 0,0 0,0 0,0-1,0 0,1 0,-1 0,0 0,0-1,1 0,-1 0,1 0,-1 0,0 0,1-1,-1 0,2-1,21-6,-1-2,0-1,0-1,-2-1,1-1,-2-1,0-1,-1-2,0 0,4-6,14-13,-1-2,-3-2,-1-1,20-31,-4 9,-50 65,0-1,1 1,-1 0,0-1,0 1,0 0,0 0,0 0,0 0,0 0,0 0,0 0,-1 0,1 0,0 0,-1 0,1 0,-1 1,1-1,-1 0,0 1,1-1,-1 0,0 0,0 1,0-1,0 0,0 1,0-1,0 1,1 3,16 128,-17-114,1-1,0 1,2 0,0-1,0 0,2 1,0-1,2-1,0 1,0-1,2-1,0 1,1-1,0-1,2 1,16 2,-17-17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0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48,'255'-1,"-114"-25,-96 12,-27 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1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0,-1 0,-3 0,-1 0,-2 0,-5 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113 318,'-46'273,"8"48,37-315,1 0,0 0,0 1,0-1,1 0,0 0,0 0,1-1,-1 1,1 0,1 0,-1-1,1 1,3 3,5 4</inkml:trace>
  <inkml:trace contextRef="#ctx0" brushRef="#br0" timeOffset="684.224">621 459,'-72'76,"4"2,-24 40,90-117,-1 1,1 0,-1 0,1 0,0 0,0 0,0 0,0 1,1-1,-1 1,1-1,-1 1,1-1,0 1,0 0,0 0,0 0,1 0,-1-1,1 1,-1 0,1 0,0 0,0 0,1 0,-1 0,1 0,-1 0,1 0,0 0,0-1,0 1,0 0,1-1,-1 1,1-1,-1 1,1-1,0 1,0-1,0 0,0 0,0 0,1 0,-1-1,1 1,0 0,140 23,29-17,-171-8,0 1,1-1,-1 0,0 0,0 0,1 0,-1 0,0 0,1 0,-1 0,0-1,0 1,0 0,1-1,-1 1,0-1,0 1,0-1,0 0,0 1,0-1,0 0,0 0,0 0,0 0,0 0,0 0,-1 0,1 0,0 0,-1 0,1 0,-1 0,1 0,-1-1,0 1,1 0,-1 0,0-1,0 1,0 0,0 0,0-1,0 1,0 0,0 0,-1-1,1 1,0 0,-1-1,-113-159,15-34,88 170</inkml:trace>
  <inkml:trace contextRef="#ctx0" brushRef="#br0" timeOffset="1213.188">931 374,'-1'4,"-1"1,1-1,0 1,0-1,1 1,-1-1,1 1,0-1,0 1,1 0,-1-1,1 1,0-1,0 1,0-1,2 4,-2-6,11 37,2 0,1-1,2 0,1-1,3-2,15 23,-33-54,-3-2,1-1,-1 1,0-1,1 1,-1-1,1 0,-1 1,1-1,0 0,-1 1,1-1,0 0,0 0,0 1,0-1,0 0,0 0,0 0,1 0,-1 0,0-1,0 1,1 0,-1-1,1 1,-1-1,1 1,-1-1,0 1,1-1,-1 0,1 0,0 0,-1 0,1 0,-1 0,1 0,-1-1,1 1,-1 0,0-1,1 1,-1-1,1 0,-1 1,0-1,1 0,-1 0,0 0,0 0,0 0,0 0,40-132,9-67,-29 141,-10 34</inkml:trace>
  <inkml:trace contextRef="#ctx0" brushRef="#br0" timeOffset="1951.249">818 120,'283'0,"-283"0,-1-1,1 1,-1-1,0 1,1-1,-1 0,1 1,-1-1,1 0,0 1,-1-1,1 0,-1 1,1-1,0 0,0 0,0 1,-1-1,1 0,0 0,0 0,0 0,0 1,0-1,0 0,1 0,-1 0,0 1,0-1,0 0,1 0,-1 1,0-1,1 0,-1 1,1-1,-1 0,1 1,-1-1,1 0,-1 1,1-1,0 1,-1-1,1 1,0 0,-1-1,1 1,0 0,0-1,-1 1,1 0,0 0,0 0,0-1,-1 1,1 0,0 0,0 0,0 0,0 1,-76-74,63 60</inkml:trace>
  <inkml:trace contextRef="#ctx0" brushRef="#br0" timeOffset="2263.528">1439 36,'0'29,"5"14,1 9,1 1,-2-4,3-5,0-1,0-3,-3-3,-2-3,-1-3,-1-2,-1-1,0 0,0 0,-1-6</inkml:trace>
  <inkml:trace contextRef="#ctx0" brushRef="#br0" timeOffset="2684.074">0 1051,'131'-3,"0"-5,-1-7,100-24,-158 24,213-43,24 9,-175 40,0 5,9 6,-117-1</inkml:trace>
  <inkml:trace contextRef="#ctx0" brushRef="#br0" timeOffset="4302.3">818 1362,'-91'119,"36"-44,-3-3,-43 39,101-111,-1 0,1 0,0 1,-1-1,1 0,0 0,-1 1,1-1,0 0,-1 0,1 1,0-1,-1 0,1 1,0-1,0 0,-1 1,1-1,0 1,0-1,0 0,0 1,0-1,0 1,-1-1,1 1,0-1,0 0,0 1,0-1,1 1,-1-1,0 1,0-1,0 0,0 1,0-1,0 1,1-1,-1 0,0 1,0-1,1 1,-1-1,0 0,0 1,1-1,-1 0,0 0,1 1,-1-1,0 0,1 0,-1 0,1 1,-1-1,0 0,1 0,-1 0,1 0,-1 0,1 0,-1 0,0 0,1 0,0 0,35 2,-31-2,334-2,-226 26,-113-26,1 1,-1-1,0 0,0 1,0-1,0 0,-1 1,1-1,0 0,-1 1,1-1,-1 1,1-1,-1 1,0-1,0 1,1-1,-1 1,0 0,0 0,-1-1,1 1,0 0,0 0,0 0,-1 0,1 0,-1 0,1 1,-1-1,1 0,1 1,-38-37,3-1,1-2,2-1,2-2,2-1,-16-34,11-8,35 71</inkml:trace>
  <inkml:trace contextRef="#ctx0" brushRef="#br0" timeOffset="4784.421">1298 1137,'-56'284,"9"-115,45-166,1 1,0-1,0 1,0-1,1 0,-1 1,1 0,0-1,0 1,0-1,1 1,-1-1,1 1,-1-1,1 1,0-1,1 0,-1 1,1-1,-1 0,1 0,0 0,0 0,0 0,1-1,-1 1,0-1,1 1,0-1,0 0,0 0,0 0,0 0,0-1,0 1,4 0,3 1,0-1,0 0,1-1,-1 0,0-1,1 0,-1-1,0 0,1-1,-1 1,8-4,-4-7,-7-1</inkml:trace>
  <inkml:trace contextRef="#ctx0" brushRef="#br0" timeOffset="5002.766">1044 1447,'15'0,"9"5,5-4,3-1,1-1,-1 0,-1-1,0 1,-2 1,0-1,-5 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57,'-11'451,"-5"-323,-15 252,32-331,0-64,-1-4</inkml:trace>
  <inkml:trace contextRef="#ctx0" brushRef="#br0" timeOffset="249.905">0 592,'29'-4,"14"-3,9-3,1-2,1-2,-4 0,-1-1,-3-4,-6 2,-5-1,-2 2,-4 5,0-2,-2 2,1 3,-1-2,0-4,-4 0</inkml:trace>
  <inkml:trace contextRef="#ctx0" brushRef="#br0" timeOffset="648.763">902 0,'-27'399,"27"-87,1-309,-1 1,0 0,1-1,0 1,0-1,0 1,0-1,0 1,1-1,-1 0,1 1,0-1,0 0,0 0,1 0,-1-1,1 1,0 0,-1-1,1 0,0 0,0 0,1 0,-1 0,0 0,1-1,-1 0,0 0,1 0,0 0,-1 0,1-1,0 1,-1-1,1 0,0 0,-1 0,1-1,0 1,-1-1,1 0,-1 0,1 0,-1-1,1 1,1-2,120-80,-49 27,-75 54,1 1,0-1,0 0,0 1,0-1,0 1,0 0,0 0,0 0,1 0,-1 0,0 0,1 0,-1 1,0-1,1 1,-1 0,1 0,-1 0,1 0,-1 0,1 0,-1 1,0-1,1 1,-1 0,0-1,1 1,-1 0,0 0,0 1,0-1,0 0,0 1,0-1,0 1,0 0,-1 0,1-1,0 1,0 2,16 180,-17-182,0 0,-1 0,1-1,0 1,0 0,0 0,0-1,1 1,-1-1,0 1,1-1,-1 1,1-1,-1 0,1 0,-1 0,1 0,0 0,0 0,0 0,0 0,-1-1,1 1,0-1,0 1,0-1,0 0,0 0,0 0,0 0,0 0,0 0,0-1,0 1,0-1,0 1,0-1,0 0,0 0,-1 1,1-1,0-1,0 1,0-1,11-9</inkml:trace>
  <inkml:trace contextRef="#ctx0" brushRef="#br0" timeOffset="964.956">1609 762,'27'-3,"0"-1,0-2,-1-1,1-1,-1 0,-1-3,0 0,0-1,-1-1,5-5,-22 12,-1 0,1 0,-1 0,0-1,-1 0,1 0,-1 0,-1-1,1 0,-1 0,2-7,-5 13,0-1,0 1,0-1,-1 1,1-1,-1 0,1 1,-1-1,0 0,0 1,0-1,-1 1,1-1,-1 0,1 1,-1-1,0 1,0-1,0 1,0-1,0 1,0 0,-1 0,1 0,-1-1,0 1,0 1,0-1,0 0,0 0,0 1,0-1,0 1,0 0,-1-1,1 1,-1 0,1 0,-1 1,0-1,-6 0,-1 1,1 0,0 1,-1 0,1 0,0 1,0 0,0 1,0 0,0 0,1 1,-1 0,1 0,0 1,0 0,0 1,1 0,0 0,0 0,1 1,0 0,0 0,0 1,1 0,-3 4,5-6,-1 0,1 1,0-1,1 1,-1 0,1-1,1 1,-1 0,1 0,1 0,-1 1,1-1,0 0,1 0,-1 0,1 0,1 0,-1 0,1 0,1-1,-1 1,1-1,0 1,1-1,-1 0,1 0,1 0,-1-1,1 1,0-1,0 0,0-1,1 1,-1-1,1 0,0 0,1-1,-1 0,0 0,6 1,13 5</inkml:trace>
  <inkml:trace contextRef="#ctx0" brushRef="#br0" timeOffset="1348.068">2145 791,'203'-198,"-126"113,-77 84,0 1,1-1,-1 0,0 1,1-1,-1 0,1 1,-1-1,0 1,1-1,-1 1,1-1,0 1,-1-1,1 1,-1 0,1-1,0 1,-1 0,1-1,0 1,-1 0,1 0,0 0,-1-1,1 1,0 0,-1 0,1 0,0 0,0 0,-1 1,1-1,0 0,-1 0,1 0,0 0,-1 1,1-1,0 0,-1 1,1-1,-1 1,1-1,0 0,-1 1,1-1,-1 1,1 0,-1-1,0 1,1-1,-1 1,0 0,1-1,-1 1,0 0,0-1,1 1,-1 0,0-1,0 1,0 0,3 56,-3-43,0-9,1 1,-1-1,1 0,0 0,0 0,0 0,1 0,0 0,0 0,0 0,0-1,1 1,0-1,0 0,0 0,0 0,1 0,0 0,-1-1,1 1,1-1,-1 0,0 0,1-1,-1 1,1-1,0 0,0 0,0-1,0 0,0 1,3-1,9 1,-1-1,1 0,0-1,0-1,0 0,-1-2,1 0,-1 0,0-2,0 0,0 0,0-2,-1 0,0-1,-1 0,0-1,0-1,0 0,-2-1,1-1,-1 0,-1 0,7-10,-13 14,-1 0,0 0,0-1,0 1,-1-1,-1 0,1 1,-1-1,-1 0,1-7,-1-9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47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52,'-1'-3,"1"1,0 0,-1-1,1 1,-1 0,0-1,0 1,0 0,0 0,0 0,0 0,-1 0,1 0,-1 0,1 0,-1 1,0-1,0 1,1-1,-1 1,0-1,0 1,-1 0,1 0,0 0,0 0,0 1,-1-1,1 0,0 1,-1 0,1 0,-2-1,-80 6,65 3,1 2,0 1,0 0,1 1,1 1,0 1,0 0,2 1,0 0,0 1,2 1,0 0,1 1,0 0,2 1,0 0,-3 12,9-26,-4 7,0 0,1 1,0-1,1 1,0 1,1-1,0 1,2-1,-1 1,2 0,0 0,0 0,1 0,1 0,0 0,3 8,-1-18,1 1,-1-1,1 0,0-1,1 1,-1 0,0-1,1 0,0 0,0-1,0 1,0-1,0 0,1 0,-1-1,0 0,1 0,-1 0,1 0,0-1,-1 0,1 0,-1-1,1 1,-1-1,1 0,-1-1,5-1,17-10,0-1,0-2,-2 0,0-2,-1-1,0-1,-2-1,0 0,-2-2,0-1,-2 0,-1-1,12-23,72-125,-101 174,0-1,0 1,1-1,-1 1,0-1,0 0,1 1,-1-1,0 1,1-1,-1 0,0 1,1-1,-1 0,0 1,1-1,-1 0,1 1,-1-1,1 0,-1 0,1 0,-1 0,1 1,-1-1,1 0,-1 0,1 0,-1 0,1 0,-1 0,1 0,-1 0,1 0,-1-1,1 1,-1 0,0 0,1 0,-1-1,1 1,-1 0,1 0,-1-1,0 1,1 0,-1-1,1 1,-1 0,0-1,0 1,1-1,-1 1,0 0,0-1,1 1,-1-1,0 1,0-1,0 1,0-1,0 1,0-1,1 1,-1-1,0 1,-1-1,12 40,-9-16,1 0,2 0,0-1,1 0,2 0,0 0,1-1,1 0,4 6,-9-22,1 1,-1-1,1 0,0 0,0 0,0-1,1 0,-1 0,1-1,0 0,0 0,3 0,8 3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47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28,'170'29,"85"-58,-96 4,-147 23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47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2,'19'4,"12"2,4 0,7-1,0-6,-2-3,-2-1,-4 1,-2 0,-2 2,-2 1,0 0,-5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5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228 185,'-29'-22,"48"53,8 16,-2 2,-2 0,-2 2,13 48,-22-63,25 49,-36-84,-1-1,0 0,0 1,0-1,1 1,-1-1,0 1,0-1,1 0,-1 1,0-1,1 0,-1 1,0-1,1 0,-1 1,1-1,-1 0,1 0,-1 0,0 1,1-1,-1 0,1 0,-1 0,1 0,-1 0,1 0,-1 0,1 0,-1 0,1 0,-1 0,1 0,-1 0,1 0,-1-1,1 1,-1 0,0 0,1 0,-1-1,1 1,-1 0,0-1,1 1,-1 0,0-1,1 1,-1 0,0-1,1 1,-1-1,0 1,0 0,0-1,1 1,-1-1,0 1,0-1,0 1,0-1,10-38,-8 30,58-187,-14 28,-44 162,-1 6</inkml:trace>
  <inkml:trace contextRef="#ctx0" brushRef="#br0" timeOffset="293.655">763 411,'-4'29,"-3"14,1 5,2-2,-5-3,1-4,0-4,3-13,6-15,4-13,0-6</inkml:trace>
  <inkml:trace contextRef="#ctx0" brushRef="#br0" timeOffset="934.203">1329 101,'-176'200,"59"-61,116-139,-1 1,1 0,0 0,0-1,0 1,0 0,0 0,0 0,1 0,-1 0,0 1,1-1,-1 0,0 0,1 0,-1 1,1-1,0 0,-1 1,1-1,0 0,0 1,0-1,0 0,0 1,0-1,0 0,0 1,1-1,-1 0,0 0,1 1,-1-1,1 0,-1 0,1 1,0-1,0 0,-1 0,1 0,0 0,0 0,0 0,0 0,0-1,0 1,0 0,1 0,-1-1,0 1,0-1,1 1,-1-1,0 1,0-1,1 0,-1 0,1 0,19 1,0-1,0-2,0 0,0-1,-1-1,1-1,-1-1,8-3,115-21,-141 30,0 1,0-1,-1-1,1 1,0 0,0 0,-1-1,1 1,0-1,-1 1,1-1,0 0,-1 0,1 1,-1-1,1 0,-1-1,0 1,1 0,-1 0,0 0,0-1,0 1,0-1,0 1,0-1,0 1,0-1,-1 0,1 1,0-1,-1 0,0 1,1-1,-1 0,0 0,0 1,0-1,0 0,0 0,0 1,-1-1,1 0,-1 0,1 1,-1-1,1 0,-1 1,0-1,0 1,0-1,-102-186,75 141,17 29</inkml:trace>
  <inkml:trace contextRef="#ctx0" brushRef="#br0" timeOffset="1468.382">1893 15,'-8'-3,"0"1,0-1,0 1,-1 1,1-1,0 1,-1 1,1 0,-1 0,1 1,-1 0,1 0,0 1,-1 0,1 0,-3 2,7-3,0 1,-1-1,1 1,0 0,0 0,0 1,0-1,0 1,0 0,1 0,0 0,-1 0,1 1,0-1,1 1,-1 0,1 0,-1 0,1 0,0 0,1 1,-1-1,1 0,0 1,0-1,0 1,0 0,1-1,0 1,0 1,2 0,1 0,-1 0,1 0,1-1,-1 1,1-1,0 0,0 0,0 0,1 0,0-1,0 0,0 0,0 0,1 0,-1-1,1 0,0 0,0-1,0 1,0-2,6 3,26 13,-35-16,1 0,0 0,-1 1,0-1,1 1,-1 0,0 0,0 0,0 0,0 1,0-1,0 1,-1 0,1-1,-1 1,0 0,0 1,0-1,0 0,0 1,-1-1,0 1,0-1,0 1,0 0,0-1,-1 1,1 0,-1-1,0 1,0 0,0 0,-1 0,0-1,1 1,-1 0,-2 3,-5 5,-1 0,-1-1,0 0,-1 0,0-1,0-1,-1 1,-1-2,1 0,-1 0,-1-2,1 1,-12 2,13-3,-51 11,70-46,2 15</inkml:trace>
  <inkml:trace contextRef="#ctx0" brushRef="#br0" timeOffset="3097.712">2 975,'67'1,"173"-13,385-96,-62 13,-297 64,-20 10,-217 16,-24 7</inkml:trace>
  <inkml:trace contextRef="#ctx0" brushRef="#br0" timeOffset="6813.168">58 1342,'-2'56,"18"36,-12-80,-1 1,0-1,-1 1,0-1,-1 1,0 0,-1 0,-1 0,0 0,0-1,-1 1,-1-1,-1 5,3-15,1-1,-1 1,1-1,-1 1,0-1,1 0,-1 1,0-1,0 0,0 1,0-1,0 0,0 0,0 0,-1 0,1 0,0 0,-1 0,1 0,0-1,-1 1,1 0,-1-1,1 1,-1-1,1 0,-1 1,0-1,1 0,-1 0,1 0,-1 0,1 0,-1-1,0 1,1 0,-1-1,1 1,-1-1,1 1,-1-1,1 0,0 0,-1 1,1-1,0 0,0 0,-1-1,1 1,0 0,0 0,0 0,0-1,1 1,-1 0,0-1,0 1,1-1,-1 1,1-1,0 1,-1-1,1 1,0-1,0 0,0 1,0-1,0 1,0-2,-2-11,1 1,1-1,0 1,0-1,1 1,1-1,1 1,0 0,0 0,1 0,1 0,0 1,1-1,0 1,1 1,4-6,8-10,1 0,2 1,0 1,2 1,1 1,3-1,-3 3,1 1,1 1,1 1,0 2,2 1,-1 1,2 1,0 2,0 1,5 1,-34 8,1 0,-1 0,1 0,0 1,-1-1,1 1,0 0,-1 0,1 0,0 0,-1 0,1 0,0 1,-1-1,1 1,-1 0,1 0,-1 0,1 0,-1 0,1 1,-1-1,0 0,0 1,0 0,0 0,0 0,0 0,0 0,-1 0,1 0,-1 0,1 1,-1-1,0 0,0 1,0-1,0 1,0 0,-1-1,1 1,-1 1,-1 5,0 1,-1-1,-1 0,1 0,-1 0,-1-1,0 1,0-1,-1 1,0-1,0-1,0 1,-1-1,-1 0,1 0,-1-1,0 0,0 0,-1 0,0-1,0 0,0-1,-3 1,-32 27,-90 57,131-87,-1 1,0-1,1 1,-1-1,1 1,0 0,0 0,0 0,0 0,1 0,-1 0,1 0,0 1,-1-1,2 1,-1-1,0 0,1 1,-1 0,1-1,0 1,0-1,1 1,-1-1,1 1,0-1,-1 1,2-1,-1 0,0 1,1-1,-1 0,1 0,0 0,0 0,0 0,0 0,1-1,-1 1,1-1,0 0,0 1,-1-1,1-1,0 1,1 0,2 1,144 120,-118-101,-16-15</inkml:trace>
  <inkml:trace contextRef="#ctx0" brushRef="#br0" timeOffset="8035.952">1497 1145,'-33'58,"-86"68,103-112,-201 162,216-176,0 1,0-1,0 0,0 0,0 1,0-1,0 1,0-1,0 1,0-1,0 1,0 0,0-1,1 1,-1 0,0 0,1 0,-1-1,0 1,1 0,-1 0,1 0,-1 0,1 0,-1 0,1 0,0 0,0 0,0 0,-1 0,1 1,0-1,0 0,0 0,0 0,1 0,-1 0,0 0,0 0,1 0,-1 0,1 0,-1 0,1 0,-1 0,1 0,-1 0,1 0,0-1,-1 1,1 0,0 0,0-1,0 1,0 0,0-1,-1 1,2-1,140 6,-89-9,174 1,-225 2,0 0,0 0,0 0,0 0,0-1,0 1,0-1,0 0,0 0,0 1,0-1,-1 0,1-1,0 1,-1 0,1 0,-1-1,1 1,-1-1,1 1,-1-1,0 0,0 1,0-1,0 0,0 0,0 0,-1 0,1 0,0 0,-1 0,0 0,1 0,-1 0,0 0,0 0,0 0,0 0,-1 0,1 0,-1 0,1 0,-1 0,1 0,-1 0,0 0,0 0,0 1,0-1,-1 0,-3-10,-6-9,1 0,1-1,1 0,1 0,1-1,1 0,1 0,-1-23,11-33,1 61</inkml:trace>
  <inkml:trace contextRef="#ctx0" brushRef="#br0" timeOffset="8514.63">1893 948,'1'-1,"0"1,-1 0,1 0,0 0,0 0,0 0,-1 0,1 0,0 0,0 0,0 0,0 0,-1 0,1 0,0 1,0-1,-1 0,1 1,0-1,-1 1,1-1,0 0,-1 1,1 0,0-1,-1 1,1-1,-1 1,1 0,-1-1,1 1,-1 0,0-1,1 1,-1 0,0 0,0 0,1-1,-1 1,0 0,0 0,0 0,0-1,0 1,0 0,0 0,0 0,0-1,-1 1,1 0,0 0,0 0,-1-1,1 1,-1 0,1-1,0 1,-1 0,0 0,-75 281,64-238,9-35,0 0,1 0,-1 1,2-1,-1 0,2 1,-1-1,1 1,0-1,1 1,1 6,1-13,1 1,-1 0,1-1,-1 0,1 0,0 0,0 0,0-1,1 0,-1 0,1 0,-1 0,1 0,0-1,-1 0,1 0,0 0,0-1,0 0,-1 0,1 0,0 0,0-1,0 0,0 0,1 0,7 0,-2 1,0-1,0-1,0 0,0 0,0-1,0 0,-1-1,0-1,0 1,1-2,4-4</inkml:trace>
  <inkml:trace contextRef="#ctx0" brushRef="#br0" timeOffset="8764.049">1695 1201,'9'0,"9"0,5 0,5 0,1 0,1 0,0-4,0-3,-1 1,1 1,-2 1,1 2,-1 1,-5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08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226 964,'161'647,"-128"-467,-33-181,0 1,0-1,0 0,1 1,-1-1,0 1,0-1,0 0,1 1,-1-1,0 1,1-1,-1 1,1-1,-1 1,0-1,1 1,-1 0,1-1,-1 1,1-1,-1 1,1 0,0 0,-1-1,1 1,-1 0,1 0,-1 0,1 0,0-1,-1 1,1 0,0 0,-1 0,1 0,-1 1,1-1,0 0,-1 0,1 0,-1 0,1 1,0-1,-1 0,1 0,-1 1,1-1,-1 0,1 1,-1-1,1 1,-1-1,0 1,1-1,-1 1,1-1,-1 1,3-20</inkml:trace>
  <inkml:trace contextRef="#ctx0" brushRef="#br0" timeOffset="469.744">1 1076,'6'-22,"1"0,1 0,1 1,1 0,0 0,2 1,0 1,2 0,0 1,1 0,1 1,0 1,1 0,1 1,0 1,1 1,1 1,0 0,1 2,0 0,0 1,1 2,0 0,0 1,1 1,0 1,15 0,-32 3,0 1,1 1,-1-1,0 1,-1 0,1 0,0 1,0-1,0 1,-1 1,1-1,-1 1,0 0,0 0,0 0,0 1,0 0,-1 0,1 0,-1 1,0-1,-1 1,1 0,-1 0,0 0,0 0,0 1,-1-1,0 1,0 0,0 0,-1-1,0 1,0 4,0 14,-2 0,0 0,-2-1,0 1,-2-1,0 1,-2-1,-1-1,0 0,-2 0,-4 7,-86 164,100-191,-1 0,1 0,-1 0,1 0,0 0,0 0,0 0,0-1,0 1,1 0,-1 0,1 0,-1 0,1 0,-1 0,1-1,0 1,0 0,0-1,0 1,0 0,0-1,1 1,-1-1,0 0,1 1,-1-1,1 0,0 0,-1 0,1 0,0 0,-1 0,1-1,0 1,0-1,0 1,0-1,0 1,-1-1,1 0,2 0,88 0,-87-1,58-11,-55 9,1 0,-1 1,1 0,0 0,0 0,0 1,0 1,0 0,0 0,0 0,0 1,-1 1,1-1,0 1,0 1,-1 0,0 0,1 1,-1 0,0 0,-5-1,-1 0,1 0,-1 0,0 0,0 0,0 1,0-1,-1 1,0-1,1 1,-1 0,0-1,-1 1,1 0,-1 0,1 0,-1 0,0-1,-1 1,1 0,-1 0,0 0,1-1,-2 1,1 0,0-1,-1 1,0 1,-60 97,59-98,-38 52,-3-1,-2-2,-27 21,65-66,0 0,-1 0,0-2,0 1,-1-1,1 0,-1-1,-1 0,1-1,-1 0,-3 1,1-6</inkml:trace>
  <inkml:trace contextRef="#ctx0" brushRef="#br0" timeOffset="1101.2">1129 1161,'-3'19,"0"-11,1 0,0 1,0-1,1 0,1 1,-1-1,1 0,0 1,1-1,0 1,0-1,1 0,0 0,1 0,0 0,0 0,4 7,-5-14,-1 1,1-1,0 0,0 0,0 0,0 0,0 0,0 0,0 0,1-1,-1 1,0-1,0 1,0-1,1 0,-1 0,0 0,0 0,1-1,-1 1,0 0,0-1,0 0,0 1,1-1,-1 0,0 0,0 0,-1-1,1 1,0 0,1-1,56-49,62-100,-101 118,30-27,-47 60,-1 1,1-1,0 1,-1-1,1 1,-1 0,1 0,-1 0,1 0,-1 0,0 1,1-1,-1 1,0 0,0-1,0 1,0 0,-1 0,1 0,0 0,-1 1,1-1,-1 0,0 1,0-1,0 1,0-1,0 1,4 7,-1-4,0 1,0 0,1-1,0 0,0 0,0 0,1-1,-1 0,2 0,-1 0,0-1,1 1,0-2,0 1,0-1,0 0,0 0,1-1,-1 0,1-1,0 1,0-1,-1-1,1 0,0 0,0 0,0-1,-1 0,7-2,2-5,0 0,-1-1,0-1,0-1,-1 0,0-1,-1 0,-1-1,0-1,0 0,-2 0,1-1,-2 0,7-16,-2 6,-2 0,-1-1,0-1,-2 0,-2 0,0-1,2-19,8-88,-5 0,-7 0,-8-87,-16 109,20 113,-1-1,0 0,0 1,0-1,0 0,0 1,0-1,0 1,0-1,0 0,-1 1,1-1,0 0,0 1,0-1,-1 1,1-1,0 0,-1 1,1-1,-1 1,1-1,0 1,-1-1,1 1,-1 0,1-1,-1 1,0-1,1 1,-1 0,1 0,-1-1,0 1,1 0,-1 0,1 0,-1 0,0 0,1-1,-1 1,0 0,1 1,-1-1,0 0,1 0,-1 0,0 0,1 0,-1 1,1-1,-1 0,0 0,1 1,-1-1,1 1,-1-1,1 0,-1 1,1-1,-1 1,1-1,0 1,-1-1,1 1,-21 42,15-7,2 0,1 1,1-1,2 1,2-1,2 1,1-1,1 0,3-1,0 1,2-2,2 1,16 28,-22-42,1-1,1 0,1-1,1 0,1 0,0-1,2-1,0 0,0-1,11 8,-24-22,0-1,0 1,0-1,0 0,0 0,0 1,0-1,0 0,0 0,1 0,-1 0,0-1,1 1,-1 0,1 0,-1-1,1 1,-1-1,1 1,-1-1,1 0,0 0,-1 1,1-1,-1 0,1 0,0-1,-1 1,1 0,-1 0,1-1,-1 1,1-1,-1 0,1 1,-1-1,1 0,-1 0,0 0,0 0,1 0,-1 0,0 0,0 0,0 0,0-1,0 1,0-1,-4-19,-5 0</inkml:trace>
  <inkml:trace contextRef="#ctx0" brushRef="#br0" timeOffset="1350.129">1609 371,'34'-19,"15"-12,10-4,3 3,-3 2,-2 2,-1 0,-1 6,0 1,0 4,-4 0,-2 4,-3 3,-11-1,-11 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1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1155,'-39'80,"7"-13,-3-1,-3-2,-5 1,24-40,12-17,0 0,1 0,0 1,0 0,1 0,0 0,0 1,1 0,1 0,-3 9,7-16,0-1,1 1,-1-1,1 0,0 1,0-1,0 0,0 0,0 0,0 0,0 0,0-1,1 1,-1-1,1 0,-1 1,1-1,0 0,-1 0,1-1,0 1,0 0,0-1,-1 0,1 0,0 0,0 0,0 0,0 0,0-1,-1 0,1 1,0-1,0 0,-1 0,2-1,283-100,-170 88,-116 14,1 0,0 0,-1 0,1 0,-1 0,1 0,-1 0,1 0,0 0,-1-1,1 1,-1-1,1 1,-1-1,0 0,1 1,-1-1,1 0,-1 0,0 0,0 0,0 0,1 0,-1 0,0-1,-1 1,1 0,0-1,0 1,0 0,-1-1,1 1,-1-1,1 1,-1-1,1 1,-1-1,0 0,0 1,0-1,0 1,0-1,0 1,0-1,-1 0,1 1,0-1,-1 1,0-1,1 1,-1 0,0-1,1 1,-2-1,-159-189,49 25,97 163,19 10</inkml:trace>
  <inkml:trace contextRef="#ctx0" brushRef="#br0" timeOffset="762.124">944 845,'-11'0,"0"2,0-1,0 1,0 1,0 0,1 0,-1 1,1 1,0-1,0 2,0-1,1 2,0-1,0 1,1 0,-4 4,9-7,1 0,-1 1,1-1,0 0,0 1,0 0,1-1,-1 1,1 0,0 0,1-1,-1 1,1 0,0 0,0 0,0 0,1 0,0 0,0-1,0 1,0 0,1-1,0 1,0-1,0 1,1-1,-1 0,1 0,0 0,0 0,0 0,1-1,-1 0,1 1,0-1,0-1,0 1,0 0,3 0,135 54,-140-57,0 1,0 0,-1 0,1 0,0-1,-1 2,1-1,-1 0,1 0,-1 0,0 1,1-1,-1 1,0-1,0 1,0-1,0 1,0 0,0-1,-1 1,1 0,0 0,-1 0,0 0,1-1,-1 1,0 0,0 0,0 0,0 0,0 0,0 0,-1 0,1-1,-1 1,1 0,-1 0,0 0,0-1,0 1,1 0,-2-1,1 2,-55 66,-71 16,108-78</inkml:trace>
  <inkml:trace contextRef="#ctx0" brushRef="#br0" timeOffset="1247.231">154 2030,'31'-3,"0"-1,0-2,-1 0,1-3,-2 0,1-2,-2-1,1-1,-2-2,0 0,0-2,-2-1,1-2,500-325,-317 218,-175 119,-30 10</inkml:trace>
  <inkml:trace contextRef="#ctx0" brushRef="#br0" timeOffset="2116.625">944 1973,'-76'122,"-155"270,229-391,1 1,-1-1,1 0,0 1,0-1,0 0,0 1,0-1,0 1,0 0,0-1,0 1,1 0,-1-1,1 1,-1 0,1 0,0-1,0 1,0 0,0 0,0 0,0-1,0 1,0 0,1 0,-1 0,1-1,0 1,-1 0,1-1,0 1,0 0,0-1,0 1,0-1,0 0,0 1,1-1,-1 0,0 0,1 0,-1 1,1-2,-1 1,1 0,0 0,-1 0,1-1,0 1,-1-1,1 1,0-1,0 0,0 0,141-44,-111 34,193-44,-223 55,1 0,-1-1,0 1,1-1,-1 0,0 0,1 0,-1 0,0 0,1 0,-1-1,0 1,1-1,-1 1,0-1,0 0,0 0,1 0,-1 0,0-1,0 1,-1 0,1-1,0 1,0-1,-1 0,1 0,-1 1,1-1,-1 0,0 0,0-1,0 1,0 0,0 0,0 0,-1-1,1 1,-1 0,1-1,-1 1,0 0,0-1,0 1,0 0,-1-1,1 1,-1-2,-63-78,-136-208,197 286,1 1,-1-1,1 0,0 0,0 1,0-2,1 1,-1 0,1 0,0 0,0-1,1 1,-1 0,1-1,0 1,0 0,1-1,-1 1,1 0,0-1,0 1,0-1,10-12</inkml:trace>
  <inkml:trace contextRef="#ctx0" brushRef="#br0" timeOffset="2702.176">1311 1691,'0'369,"-11"-297,9-64,-1 1,1-1,1 1,0 0,0 0,1-1,0 1,0 0,1 0,0 0,0-1,1 1,-1-7,0 1,0-1,0 0,1 0,-1 0,0 0,1 0,0 0,-1 0,1 0,0-1,0 1,0-1,0 1,0-1,0 0,0 0,1 0,-1 0,0 0,1 0,-1-1,0 1,1-1,-1 1,1-1,-1 0,1 0,-1 0,1-1,-1 1,1 0,1-2,82-28,-83 29,9-5,-4 4,0-1,0-1,0 1,0-1,0-1,-1 1,1-1,-1-1,-1 1,1-1,-1 0,0-1,0 0,-1 1,0-2,0 1,-1-1,1-1,0-11</inkml:trace>
  <inkml:trace contextRef="#ctx0" brushRef="#br0" timeOffset="2953.025">1114 2001,'34'-14,"15"-10,9-1,0 0,-5 3,-7 1,-7-1,-4 4,-5 0,-6 2</inkml:trace>
  <inkml:trace contextRef="#ctx0" brushRef="#br0" timeOffset="3284.72">1706 1042,'19'-19,"12"-7,0-3,-1 3,0 1,0 5,-1 1,-1 4,0-1,1 3,-6 4</inkml:trace>
  <inkml:trace contextRef="#ctx0" brushRef="#br0" timeOffset="3468.988">1763 1296,'38'-24,"18"-8,4-3,-4-1,-6 6,-11 4,-9 0,-3 6,-7 1,-7 3</inkml:trace>
  <inkml:trace contextRef="#ctx0" brushRef="#br0" timeOffset="3947.651">2243 336,'33'21,"1"22,-2 2,-3 2,21 42,-12-22,20 46,-37-139,-15-2,-1 0,-2 0,0 0,-2 0,-1 0,-1 0,-2 0,-5-25,1-5,4 20,1 1,2-1,1 0,2 1,2 0,1-1,2 2,11-31,-6 34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17.1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6353 2540,'16'-9,"-1"-1,0 0,-1-1,-1-1,1 0,-2-1,0 0,0-1,-1 0,-1-1,0 0,-1 0,-1-1,0-1,1-7,-8 17,-1-1,1 1,-2 0,1-1,-1 1,0 0,-1-1,0 1,0 0,-1 0,1 1,-1-1,-1 0,1 1,-1 0,0 0,-1 0,-3-4,-103-93,94 89,-169-128,-5 8,-6 9,-185-86,-991-430,1215 572,-4 7,-2 7,-2 8,-2 6,-155-15,165 39,0 6,-1 8,1 6,-32 10,57 4,0 6,1 6,2 6,1 5,2 6,-70 38,132-49,2 2,2 2,1 4,3 2,1 2,-48 53,79-72,1 0,2 2,1 0,1 2,1 0,2 1,1 0,2 2,2-1,1 2,-3 18,-3 34,4 1,4 0,3 0,5 1,4-1,3 1,4-1,19 70,-8-45,5-2,5 0,5-2,5-2,32 59,-28-77,3-1,4-3,4-2,3-3,4-3,3-2,3-3,4-3,40 28,-17-31,2-5,3-3,2-5,2-5,3-4,1-5,2-5,40 4,53 4,2-9,1-10,0-8,48-9,-11 0,0-11,-1-10,-1-11,0-10,-3-11,73-31,-173 32,-2-7,-3-5,-2-6,-3-6,-3-6,-4-5,-3-5,-4-5,-4-5,-4-5,-5-5,-4-4,5-17,-50 48,-2-3,-5-1,-3-2,-4-3,-3 0,-5-3,-3 0,-4-2,-5 0,3-45,-17 79,-2-1,-3 1,-2 0,-2 0,-4 0,-2 0,-2 1,-3 1,-2 0,-3 1,-2 1,-2 1,-3 1,-2 0,-20-28,-4 3,-2 2,-4 2,-3 3,-4 2,-2 4,-2 3,-34-21,4 14,-3 5,-2 4,-2 4,-71-22,4 16,-2 7,-3 8,-2 8,-152-11,20 8,-2 13,-1 15,0 13,0 14,-186 37,374-27,2 5,0 6,2 5,2 5,-97 53,88-34,2 5,3 5,4 7,3 4,-2 11,20-8,5 4,3 5,5 4,5 3,-29 51,70-95,2 2,2 2,4 2,2 1,3 1,4 1,2 2,-4 31,20-57,2 1,2 1,2-1,2 0,2 0,2 0,2 0,2-1,2 0,2 0,1-2,14 26,31 43,4-3,6-3,4-3,4-3,5-3,3-4,5-4,40 27,160 144,11-13,260 161,-458-345,3-5,2-4,3-5,1-5,3-5,1-4,13-4,48 5,0-9,2-7,0-8,84-8,-88-11,0-8,-1-7,-1-8,-2-7,-1-8,-2-7,0-9,-75 25,-3-5,-1-3,-2-4,-3-4,-1-4,-4-3,-2-3,-2-4,-4-3,-3-3,-3-3,-3-3,-4-2,-3-3,4-17,-18 22,-4-2,-3-1,-3-2,-4-1,-4-1,-4-2,-4 0,-3 0,-4-3,-1 18,-4 0,-3 0,-4 0,-2 0,-3 0,-4 1,-3 1,-2 0,-4 1,-3 1,-2 2,-18-28,-3 17,-3 1,-3 3,-3 3,-4 2,-2 2,-3 4,-25-16,-28-14,-4 5,-3 5,-4 6,-8 3,-115-40,-4 10,-5 12,-4 11,-2 12,-4 12,-205-14,235 41,-1 10,-1 10,0 11,0 11,1 10,1 12,-148 42,234-37,2 6,2 7,1 7,93-34,1 3,1 2,1 2,2 3,1 3,3 1,1 3,2 1,1 3,11-8,3 2,1 1,2 1,2 1,1 2,3 0,2 1,1 5,1 5,2 0,3 1,3 0,2 1,2 0,3 1,3-1,3 0,2 1,2-1,3-1,3 0,2 0,19 44,-1-20,4-1,3-1,3-3,4-1,3-2,4-3,2-2,22 17,56 51,6-5,6-7,140 91,-15-31,8-11,8-14,132 48,-274-148,2-6,2-6,2-7,2-7,2-6,135 6,-104-27,-1-8,0-9,0-7,-2-8,0-8,-3-9,107-40,-210 57,-1-3,-1-3,-1-4,-2-3,-2-2,-1-4,-3-3,-1-3,-3-2,-3-3,-1-3,-3-2,-3-3,-2-9,-4-3,-3-1,-4-2,-3-2,-3-1,-4-2,-4-1,-3-1,-4-1,4-62,-11 66,-4 0,-4-1,-3 1,-4 0,-4 0,-3 0,-3 1,-4 0,-4 2,-3 0,-3 2,-4 1,-3 1,-4 2,-2 2,-4 1,-7 0,-3 2,-2 3,-4 2,-2 3,-3 3,-2 2,-2 4,-3 3,-2 3,-36-14,-62-17,-4 7,-2 9,-3 7,-2 8,-1 8,-2 8,-112 0,-31 10,-2 13,-116 22,273-3,1 7,1 8,-161 47,235-46,2 5,1 3,2 4,1 5,3 4,2 3,-34 31,67-40,1 3,2 3,3 1,2 3,2 2,3 2,2 1,3 2,3 2,2 1,4 1,2 2,3 1,3 0,-1 21,-14 146,27-140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789 117,'-1'-6,"0"0,-1 1,1-1,-1 1,0-1,0 1,-1 0,0 0,1 0,-2 0,1 0,-1 1,1-1,-1 1,0 0,-1 0,1 1,-1-1,0 1,0 0,0 0,0 0,0 1,0 0,-1 0,1 0,-1 1,-3-1,-28 0,1 2,-1 2,1 1,-1 1,1 3,0 0,1 3,0 0,1 3,0 1,-18 10,34-17,1 1,1 0,-1 1,1 0,1 1,0 1,0 1,1 0,-2 3,15-13,-1 0,1-1,0 1,-1 0,1 0,0 0,0 0,0 0,1 0,-1 1,0-1,1 0,0 0,-1 1,1-1,0 0,0 0,0 1,0-1,1 0,-1 0,1 1,-1-1,1 0,0 0,0 0,0 0,0 0,0 0,0 0,1 0,-1 0,0-1,1 1,0 0,-1-1,1 1,0-1,1 1,80 45,30-7,-83-32,0 2,0 2,-1 0,0 2,-1 1,24 18,-47-29,0 1,0-1,-1 1,1 1,-1-1,0 1,-1-1,1 1,-1 0,-1 1,1-1,-1 0,0 1,0-1,-1 1,0 0,0-1,0 1,-1 0,0 0,0-1,-1 1,0 0,0-1,-1 1,1 0,-2-1,1 0,-1 1,0-1,0 0,0 0,-1-1,0 1,0-1,0 0,-1 0,0 0,0-1,-3 3,-17 13,0-1,-1-1,-1-1,-1-1,0-2,-1-1,-1-1,0-1,0-2,-1-1,-21 2,13 0,-65 3,105-13,-1 0,1 0,-1 0,0 0,1 0,-1 0,1 0,-1 0,0 0,1-1,-1 1,0 0,1 0,-1 0,0-1,1 1,-1 0,0-1,1 1,-1 0,0-1,0 1,1 0,-1-1,0 1,0 0,0-1,1 1,-1 0,0-1,0 1,0-1,0 1,0 0,0-1,0 1,0-1,0 1,0-1,0 1,0 0,0-1,0 1,-1 0,1-1,0 1,0-1,0 1,-1 0,1-1,0 1,0 0,-1-1,1 1,0 0,-1 0,1-1,40-13,-13 6,-1 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2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0,'-25'34,"-11"15,-1 5,1-2,8-6,7-5,9-5,10-9,5-8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1 450,'7'-39,"-1"3,0 1,2 1,2 0,1 0,2 1,1 0,16-27,-13 30,-15 24,1 1,0-1,0 1,0-1,1 1,-1 0,1 0,0 0,1 1,-1-1,1 1,0 0,0 1,2-2,-6 5,0-1,1 1,-1 0,0-1,1 1,-1 0,0 0,1 0,-1 0,0 0,0 1,1-1,-1 0,0 1,1-1,-1 0,0 1,0 0,0-1,0 1,0 0,1-1,-1 1,0 0,-1 0,1 0,0 0,0 0,0 0,0 0,-1 0,1 0,-1 1,1-1,-1 0,1 0,-1 0,1 1,-1-1,0 0,0 1,0-1,0 1,7 62,-7-61,-1 30,0-28,0 0,0 0,0 0,0 0,1 0,0 1,0-1,0 0,1 0,-1 0,1 1,1-1,-1 0,1-1,0 1,0 0,0 0,0-1,1 1,0-1,0 0,0 0,1 0,-1 0,1 0,0-1,0 0,0 1,4 1,-2-6,1 1,-1-1,1 0,-1 0,0-1,1 0,-1 0,0-1,0 1,0-1,-1-1,1 1,-1-1,0 0,0 0,0 0,0-1,-1 0,2-1,109-144,-39 85,-75 65,0-1,-1 1,1-1,0 1,0-1,0 1,0 0,0 0,0-1,0 1,-1 0,1 0,0 0,0 0,0 0,0 0,0 0,0 0,0 1,0-1,0 0,0 0,0 1,-1-1,1 1,0-1,0 1,0-1,-1 1,1-1,0 1,-1 0,1-1,0 1,-1 0,1 0,-1-1,1 1,-1 0,1 0,-1 0,0 0,1-1,-1 1,0 0,0 0,0 1,5 48,-5-46,22 174,-22-170,2-1,-1 0,1 0,0 1,0-1,1-1,0 1,0 0,1-1,-1 1,1-1,1 0,-1 0,1-1,10 5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0,'-19'34,"-7"15,2 5,10-7,6-12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79,'-10'-34,"-2"-10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0,'-21'100,"4"0,5 1,4 0,4 0,8 67,-3-59,24 102,-22-186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2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365 196,'-27'6,"1"2,0 1,1 1,0 1,0 1,2 1,-1 1,2 2,0 0,0 1,2 1,0 1,-5 8,22-24,0-1,1 0,-1 1,1 0,0-1,0 1,0 0,0 0,0 0,0 0,1 0,0 1,-1-1,1 0,1 1,-1-1,0 1,1-1,0 1,0-1,0 1,0-1,0 1,1-1,-1 1,1-1,0 1,0-1,1 0,-1 1,0-1,1 0,0 0,0 0,0 0,0 0,0-1,1 1,-1-1,1 1,0-1,0 0,0 0,0 0,0-1,2 2,10-1,0-1,0 0,0-1,-1-1,1 0,0-1,0-1,-1 0,1-1,-1 0,0-2,0 1,-1-2,1 0,10-7,2-4,0-1,-2-2,0 0,-1-1,-2-1,0-1,-1-1,8-17,-46 106,-13 86,31-144,0 0,0-1,1 1,0-1,0 1,0-1,1 1,0-1,0 0,0 0,0 0,1 0,0 0,0-1,0 1,1-1,0 1,-1-1,1-1,1 1,-1 0,1-1,-1 0,1 0,0 0,2 0,1 0,0 0,0 0,1 0,-1-1,1-1,0 1,-1-2,1 1,0-1,0 0,0-1,-1 0,1 0,0-1,-1 0,1-1,-1 0,0 0,0 0,0-1,0-1,-1 1,3-3,9-6,-1-1,-1-1,0-1,-1 0,0-1,-1-1,-2 0,6-10,0-1,-1 0,-2-2,-1 0,-1-1,-2 0,-1-1,-1 0,3-27,-12 57,0 0,0-1,0 1,0-1,-1 1,1-1,-1 1,0-1,0 1,0-1,-1 0,1 1,-1-1,0 1,0-1,0 1,0 0,-1-1,1 1,-1 0,0 0,0 0,0 0,0 0,0 1,-1-1,1 0,-1 1,0 0,0 0,0 0,0 0,0 0,0 0,0 1,-1 0,1-1,0 1,-1 1,1-1,-1 0,0 1,1 0,-2 0,0 1,-1 1,1 0,0 1,0-1,1 1,-1 0,0 0,1 0,0 1,0 0,0 0,0 0,0 0,1 0,0 1,0 0,0-1,0 1,1 0,0 0,0 1,0-1,1 0,0 1,0-1,0 1,1-1,-1 1,1-1,1 1,-1-1,1 1,0-1,0 1,0-1,1 0,0 1,0-1,0 0,1 0,0 0,0-1,0 1,0-1,1 0,2 3,103 95,-103-96,0 1,-1 0,0 0,0 0,-1 0,0 1,0 0,-1-1,0 1,0 1,-1-1,0 0,-1 1,1-1,-1 1,-1 4,-2 156,2-168,0 1,0 0,0 0,0-1,0 1,0 0,0 0,1 0,-1-1,1 1,-1 0,1-1,0 1,0-1,0 1,0-1,0 1,0-1,0 1,0-1,0 0,1 0,-1 1,0-1,1 0,-1 0,1 0,-1-1,1 1,0 0,-1-1,1 1,0-1,0 1,-1-1,1 0,0 0,0 1,1-2,12-2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7.9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81,'-49'-60,"49"59,-1 1,1-1,0 1,0-1,-1 1,1-1,0 1,0-1,0 1,0-1,-1 1,1-1,0 0,0 1,0-1,0 1,0-1,0 1,1-1,-1 1,0-1,0 1,0-1,0 1,1-1,-1 1,0-1,0 1,1-1,-1 1,0-1,1 1,-1 0,1-1,-1 1,1-1,-1 1,0 0,1 0,-1-1,1 1,-1 0,1 0,-1 0,1-1,0 1,-1 0,1 0,-1 0,1 0,-1 0,1 0,-1 0,1 0,-1 0,1 0,-1 1,1-1,0 0,-1 0,1 0,-1 1,1-1,35 9,214 109,-49-53,-63-37,-112-21,0 2,0 0,0 2,-2 1,1 0,-1 2,13 11,71 37,66 65,-86-41,-70-65,2-1,0-1,2-1,0-1,0 0,6 1,12 3,-1 2,-1 2,-1 1,-2 2,-1 1,-1 2,-1 2,-2 0,-1 2,-2 2,-5-9,1-1,1-1,2-1,0-2,15 11,-20-17,140 103,-15 21,-34 33,29 80,-65 2,-6 26,-53-85,-11-166,-1 1,-1 0,-1-1,-2 1,-1 0,-2 0,-1 0,-6 25,-75 282,78-276,19-75,12-60,-21 46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1:59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220 484,'-1'0,"0"0,0 0,0 0,0 0,0 0,0 0,0 0,-1 0,1 1,0-1,0 0,0 1,0-1,0 1,0-1,0 1,0 0,0-1,1 1,-1 0,0-1,0 1,0 0,1 0,-1 0,1 0,-1 0,0 0,1 0,-1 0,1 0,0 0,-1 0,1 0,0 0,0 0,0 0,0 1,0-1,0 0,0 0,0 0,0 0,0 0,1 1,29 112,54 154,-35-151,-49-116,0-1,0 1,0 0,1-1,-1 1,0-1,1 1,-1 0,1-1,-1 1,1-1,-1 1,1-1,-1 1,1-1,-1 0,1 1,0-1,-1 0,1 1,0-1,-1 0,1 0,0 1,-1-1,1 0,0 0,-1 0,1 0,0 0,-1 0,1 0,0 0,0 0,-1-1,1 1,0 0,-1 0,1-1,0 1,-1 0,1-1,-1 1,1 0,-1-1,1 1,-1-1,1 1,-1-1,1 1,-1-1,1 1,-1-1,0 0,1 0,15-40,-15 37,13-48,3 1,2 1,2 1,9-12,185-285,-4 26,-190 281,-21 38,-1 1,1-1,-1 1,1 0,-1-1,0 1,1 0,-1-1,1 1,-1 0,0 0,1-1,-1 1,0 0,1 0,-1 0,0 0,1 0,-1 0,0 0,1 0,-1 0,0 0,1 1,-1-1,0 0,1 0,-1 1,1-1,-1 0,0 1,1-1,-1 0,1 1,-1-1,1 1,-1-1,1 1,0-1,-1 1,1-1,0 1,-1 0,1-1,0 1,0-1,-1 1,-283 241,195-180,-2-4,-3-3,-2-5,-60 20,42-45,139-46,141-36,-137 55,-4 4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02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2912 1,'-84'48,"-177"96,-40-19,-72-37,92-3,83-48,-56-16,124 7,99-21,0-1,0-2,0-1,0-1,-1-2,-28-3,-15 1,-121 1,53-26,107 21,1-2,-1-1,2-1,-1-2,1-2,1-1,1-1,-19-13,9 12,61 43,5 3,-1 2,-2 0,-1 2,-2 0,-1 1,-1 1,-2 0,-2 1,1 8,-12-40,8 25,2-1,0 0,2 0,0-1,2-1,13 16,107 131,-62-105,-73-68,1 0,-1 1,0-1,1 0,-1 1,0-1,1 0,-1 0,1 1,-1-1,0 0,1 0,-1 0,1 1,-1-1,1 0,-1 0,1 0,-1 0,1 0,-1 0,1 0,-1 0,1 0,-1 0,0 0,1-1,-1 1,1 0,-1 0,1 0,-1-1,0 1,1 0,-1 0,1-1,-1 1,0 0,1-1,-1 1,0 0,0-1,1 1,-1-1,0 1,0 0,1-1,-1 1,0-1,0 1,0-1,0 1,0-1,0 1,0 0,0-1,0 1,0-1,0 1,0-1,0 0,-3-37,1 28,-7-113,6 0,7-45,3 81,3 0,4 1,4 0,3 1,4 1,21-43,-28 55,-20 71,1 0,-1 0,0 1,0-1,0 0,0 1,0-1,0 1,0 0,-1-1,1 1,0 0,0 0,0 1,0-1,0 0,0 1,0-1,0 1,0 0,0-1,0 1,0 0,0 0,1 0,-1 1,0-1,1 0,-1 1,1-1,-1 1,1-1,0 1,-1 1,-2 0,-288 168,231-137,-1-3,-2-3,-20 5,65-34,27-2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24 312,'-1'132,"1"-132,0 0,0 0,-1 0,1-1,0 1,0 0,-1 0,1 0,0 0,-1 0,1 0,0-1,-1 1,1 0,0 0,-1 0,1 0,0 0,-1 0,1 0,0 1,-1-1,1 0,0 0,-1 0,1 0,0 0,0 0,-1 1,1-1,0 0,-1 0,1 0,0 1,0-1,0 0,-1 0,1 1,0-1,0 0,0 0,-1 1,1-1,0 0,0 1,0-1,0 0,0 1,0-1,0 0,0 1,0-1,0 0,0 1,0-1,0 0,0 1,0-1,0 0,0 1,0-1,0 0,1 0,-1 1,0-1,0 0,-10-24,9 2,1 0,1 0,1 0,1 0,1 0,0 1,2-1,1 1,0 0,2 1,0 0,1 1,1 0,1 0,1 1,0 0,8-5,39-34,-58 57,0 1,0-1,-1 1,1 0,0-1,0 1,-1 0,1 0,0 0,-1 0,1 0,-1 1,1-1,-1 0,0 1,1-1,-1 1,0-1,0 1,0 0,0-1,0 1,-1 0,1 0,0 0,-1-1,1 1,-1 0,0 0,0 0,0 0,0 0,0 0,0 0,0 0,-1 0,1 0,-1 0,4 14,37 60,-28-64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1,'0'33,"0"17,0 4,4-8,3-5,-1-11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5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6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0,'-17'1,"0"1,0 0,0 1,0 0,1 2,0 0,0 1,0 0,0 2,1 0,0 0,1 1,0 1,0 0,1 1,0 1,1 0,1 1,0 0,0 0,1 1,1 1,1 0,-4 7,8-13,0 1,0 0,1 0,0 0,1 1,0-1,1 1,0-1,1 1,0-1,0 1,1-1,1 1,-1-1,2 1,-2-8,1-1,0 1,-1 0,1-1,0 0,0 1,1-1,-1 0,0 0,1 0,-1-1,1 1,0-1,-1 1,1-1,0 0,0 0,0 0,0 0,0 0,0-1,0 0,0 1,0-1,0 0,0 0,0-1,1 1,85-25,-60 6,-1-2,-2-1,0-1,-1-1,-1-1,-1-2,-2 0,-1-1,-1-1,9-20,-11 23,3 5,-10 39,-11 65,-1-70,1 0,0 1,1-1,0 1,1-1,1 0,0 0,1 1,0-2,1 1,1 0,0-1,0 0,4 6,7 4,-2-4</inkml:trace>
  <inkml:trace contextRef="#ctx0" brushRef="#br0" timeOffset="387.18">710 367,'21'-50,"1"0,3 2,2 1,26-34,-53 81,0 1,0-1,1 0,-1 1,0-1,0 1,1-1,-1 0,0 1,1-1,-1 0,1 1,-1-1,0 0,1 0,-1 1,1-1,-1 0,1 0,-1 0,1 0,-1 0,1 1,-1-1,1 0,-1 0,1 0,-1 0,1 0,-1-1,1 1,-1 0,0 0,1 0,-1 0,1 0,-1-1,1 1,-1 0,1 0,-1-1,0 1,1 0,-1-1,0 1,1 0,-1-1,0 1,1-1,-1 1,0 0,0-1,1 1,-1-1,0 1,-6 42,-14 105,20-142,0 0,1 0,-1 0,1-1,0 1,1 0,-1-1,1 1,0-1,0 1,1-1,-1 0,1 0,0 0,0 0,0 0,0-1,1 1,-1-1,1 0,0 0,0 0,0-1,1 0,-1 1,1-1,-1-1,5 2,-3-1,0-1,0 0,0 0,0 0,0-1,0 0,0 0,1 0,-1-1,0 0,0 0,0-1,0 0,0 0,-1 0,1-1,-1 1,1-1,-1-1,0 1,0-1,0 0,-1 0,4-4,89-125,-88 117,30-36,-20 34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13,'0'-13,"0"33,0-1,0 834,11-792,-5-55</inkml:trace>
  <inkml:trace contextRef="#ctx0" brushRef="#br0" timeOffset="280.41">1 521,'13'-10,"0"1,0 0,1 1,0 1,1 0,0 1,0 0,0 1,0 1,1 0,0 2,11-5,29-9,1 2,0 4,1 1,1 4,20 1,-52 4,-3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1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94,'-1'-4,"0"0,0 1,-1-1,1 1,-1-1,0 1,0-1,0 1,-1 0,1 0,-1 0,1 0,-1 1,0-1,0 1,0 0,-1-1,1 1,0 1,-1-1,1 0,-1 1,0 0,0 0,1 0,-1 0,0 1,0-1,0 1,0 0,0 0,1 0,-1 1,0-1,0 1,0 0,1 0,-1 1,0-1,1 1,-1-1,1 1,-3 2,-11 10,0 0,0 1,1 1,1 1,1 0,1 1,0 0,1 1,1 0,-7 19,-16 56,33-91,0 0,0 0,1 0,-1 0,1 1,0-1,0 0,0 0,1 0,-1 0,1 0,-1 0,1 0,0 0,0 0,0 0,1 0,-1 0,1-1,0 1,-1 0,1-1,0 0,1 1,-1-1,0 0,1 0,-1 0,1 0,0 0,6-2,-1 1,1-1,0 0,0-1,-1 0,1-1,0 0,-1 0,0 0,1-1,-1-1,0 1,0-1,-1-1,1 1,-1-1,0-1,0 1,-1-1,0 0,5-6,-6 7,314-302,-317 305,40-32,-41 33,0 1,0-1,0 1,0 0,0-1,0 1,0 0,0-1,0 1,0 0,0 0,0 0,0 0,0 0,0 0,0 0,0 0,0 0,0 1,0-1,0 0,0 1,0-1,0 0,0 1,0 0,0-1,0 1,-1-1,1 1,0 0,0 0,-1-1,1 1,0 0,-1 0,1 0,-1 0,1 0,-1 0,0 0,1 0,-1 0,0 0,1 0,-1 0,3 18,-1 0,0-1,-2 1,0 0,-1 0,0 0,-2 0,0-1,-2 1,-1 2,1 4,-53 393,49-289,8-81,-3 1,-2-1,-2 0,-7 21,5-33,5-15,0-1,-2 0,0 0,-2 0,0-1,-1 0,-9 12,19-30,-1 1,0 0,0-1,0 0,0 1,0-1,0 0,0 1,0-1,0 0,-1 0,1 0,0 0,-1 0,1 0,-1-1,1 1,-1 0,0-1,1 1,-1-1,0 1,1-1,-1 0,0 0,1 0,-1 0,0 0,1 0,-1 0,0-1,1 1,-1-1,0 1,1-1,-1 1,1-1,-1 0,1 0,-1 0,1 0,0 0,-1 0,1 0,0 0,0 0,0-1,0 1,0-1,0 1,0 0,0-2,-2-10,0-1,1 0,0 1,1-1,1 0,0 0,1 0,0 0,1 0,1 0,1-1,0-9,25-125,-22 111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1,'-197'85,"194"-84,-1 0,1 1,-1-1,1 1,0 0,0 0,0 0,0 0,1 1,-1-1,0 1,1-1,0 1,-1 0,1 0,0 0,1 0,-1 1,1-1,-1 0,1 1,0-1,0 1,0-1,1 1,-1-1,1 1,0 0,0-1,0 1,0 0,1-1,0 1,-1-1,1 1,1-1,-1 1,0-1,1 0,0 0,-1 1,1-1,0 0,1-1,-1 1,1 0,-1-1,1 1,0-1,0 0,0 0,2 1,68 31,-63-31,0 0,0 1,0 0,-1 0,0 1,1 1,-2 0,1 0,-1 0,0 1,0 0,-1 1,1 0,-2 0,1 0,-1 1,-1 0,2 3,-5-5,0 0,0 0,-1 0,0 0,-1 0,1 0,-1 0,0 0,-1 0,0 1,0-1,-1 0,1 0,-1-1,-1 1,0 0,1-1,-2 1,1-1,-1 0,0 0,0-1,-1 1,0-1,0 0,0 0,-1 0,1-1,-1 0,0 0,0 0,0-1,-1 0,0 0,-4 4,1 0,-1-1,-1-1,1 0,-1 0,0-1,0-1,0 0,0 0,-1-2,1 1,-1-1,1-1,-1-1,1 1,-1-2,1 0,0 0,-1-1,-7-4,-5-6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0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69,'17'-68,"-5"118,-9 62,-4-1,-6 0,-4 0,-10 34,-2 48,24-193,-1-1,1 1,-1 0,1-1,0 1,-1 0,1-1,-1 1,1 0,-1 0,1-1,0 1,-1 0,1 0,0 0,-1 0,1 0,0 0,-1 0,1 0,-1 0,1 0,0 0,-1 0,1 1,0-1,-1 0,1 0,-1 1,1-1,-1 0,1 1,-1-1,1 1,-1-1,1 1,-1-1,1 0,-1 1,0 0,1-1,-1 1,0-1,1 1,-1-1,0 1,0 0,0-1,1 1,-1 0,0-1,0 1,0-1,0 1,0 0,0-1,0 1,0 0,-1-1,1 1,0 0,0-1,0 1,-1-1,13-13</inkml:trace>
  <inkml:trace contextRef="#ctx0" brushRef="#br0" timeOffset="354.987">229 747,'40'0,"-27"2,1 0,0-1,-1 0,1-1,-1-1,1 0,0-1,-1 0,0-1,0-1,0 0,0-1,0 0,-1-1,0 0,0-1,0 0,-1-1,0-1,-1 1,6-7,-10 7,-1-1,0 0,0 1,0-2,-1 1,-1 0,1-1,-2 0,1 1,-1-1,-1 0,0 0,0-1,-1 1,0 0,-1-6,1 14,-1 0,1-1,0 1,-1-1,0 1,1 0,-1-1,0 1,0 0,-1 0,1 0,0 0,-1 0,1 0,-1 0,1 0,-1 0,0 1,0-1,0 1,0-1,0 1,0 0,0 0,-1 0,1 0,0 0,-1 0,1 1,0-1,-1 1,1-1,-1 1,1 0,-1 0,1 0,0 1,-2-1,-92 31,76-17,1 1,1 1,0 0,1 1,0 1,2 1,0 0,1 1,-9 19,14-24,0 1,1 0,1 0,1 1,0 0,1 0,1 1,0 4,3-17,0-1,1 1,-1-1,1 1,1 0,-1-1,0 1,1-1,0 1,0-1,1 0,-1 1,1-1,0 0,0 0,0 0,0 0,1 0,0-1,0 1,0-1,0 0,0 0,1 0,-1 0,1 0,0-1,0 1,0-1,0 0,0 0,0-1,1 1,2-1,14 4,1-2,-1-1,1 0,0-2,-1 0,1-2,0 0,17-5,31-12,-41 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2:23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1,'-47'13,"-59"17,1 4,-64 32,-187 97,270-116,85-46,1 0,-1 0,1 0,-1 0,1 0,-1 0,1 0,0 0,-1 0,1 0,0 0,0 0,0 0,0 0,0 0,0 0,0 0,0 0,1 0,-1 0,0 0,1 0,-1 0,1 0,-1 0,1 0,-1 0,1 0,-1 0,1-1,0 1,0 0,-1 0,1-1,0 1,0 0,0-1,0 1,0-1,0 1,0-1,0 0,0 1,0-1,0 0,0 0,0 1,54 15,-53-15,248 26,-183-20,-42-6,-1 1,1 1,0 1,-1 2,0 0,0 1,0 2,-1 0,-21-7,1-1,-1 0,0 1,0-1,0 1,0 0,0-1,0 1,0 0,-1 0,1 0,-1 1,0-1,1 0,-1 1,0-1,0 0,0 1,-1-1,1 1,0 0,-1-1,0 1,0-1,0 1,0 0,0-1,0 1,-1 0,1-1,-1 1,0-1,1 1,-1-1,0 0,-1 1,1-1,0 0,-1 0,1 1,-1-1,0 0,0-1,1 1,-1 0,0 0,-1-1,-1 2,-26 15,-2 0,0-3,-1 0,-1-2,0-2,-1-1,-27 4,-4 4,-227 43,268-63,32-12,197-85,-163 85</inkml:trace>
  <inkml:trace contextRef="#ctx0" brushRef="#br0" timeOffset="299.109">1385 227,'-33'34,"3"2,1 2,2 0,1 2,3 1,-18 40,38-75,0 0,0 0,1 0,0 1,0-1,1 0,0 1,0 0,0-1,1 1,0-1,0 1,1 0,0-1,0 1,0-1,1 1,0-1,0 0,1 0,0 0,0 0,0 0,1 0,0-1,0 0,0 0,0 0,1 0,0-1,0 1,0-1,1-1,-1 1,1-1,2 2,4-1,0-1,0 0,0 0,1-1,-1-1,1 0,-1-1,1 0,-1-1,1 0,-1-1,0-1,0 1,0-2,0 0,0 0,-1-1,0-1,4-2,11-7,0-1,-1-2,-1 0,0-2,-2-1,0 0,7-11,-14 14,0 0,-1-1,-1-1,0 0,-2-1,0 0,5-19,-13 33,-1 0,0 0,0-1,0 1,-1-1,-1 1,1-1,-1 0,0 1,-1-1,0 1,0-1,0 1,-1-1,0 1,-1 0,0 0,0 0,0 0,-1 0,0 1,0-1,-1 1,0 0,-5-5,0 3,0 1,0-1,-1 2,0-1,0 1,-1 1,0 0,0 1,0 0,0 1,-1 0,1 1,-1 1,1 0,-1 0,0 1,0 1,1 0,-1 1,1 0,-8 3,-16 9,5 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0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0 143,'293'-11,"244"-57,10 14,-81 45,-314 9,-140 0</inkml:trace>
  <inkml:trace contextRef="#ctx0" brushRef="#br0" timeOffset="6183.257">677 425,'1'0,"-1"0,0 1,0-1,1 0,-1 1,0-1,0 0,1 1,-1-1,0 0,0 1,0-1,0 0,0 1,0-1,1 1,-1-1,0 0,0 1,0-1,0 1,0-1,-1 0,1 1,0-1,0 0,0 1,0-1,0 1,0-1,-1 0,1 1,0-1,0 0,0 1,-1-1,1 0,0 0,-1 1,1-1,0 0,-1 0,1 1,0-1,-1 0,1 0,0 0,-1 0,1 0,0 1,-1-1,1 0,-1 0,1 0,0 0,-1 0,1 0,0 0,-1 0,1 0,-1-1,11 41,130 471,-93-398,-46-114,0 1,1 0,-1 0,0-1,1 1,-1-1,0 1,0-1,1 0,-1 1,0-1,0 0,0 0,0 0,0 0,0 0,0 0,0 0,0 0,0 0,-1 0,1 0,0-1,-1 1,1 0,-1 0,0-1,1 1,-1 0,0-1,0 1,1-2,-1 2,83-281,30-139,-112 422,-1-1,0 1,1-1,-1 1,0-1,1 0,-1 1,1-1,-1 0,0 1,1-1,-1 0,1 0,-1 1,1-1,-1 0,1 0,-1 0,1 0,-1 0,1 0,-1 0,1 0,-1 0,1 0,0 0,-1 0,1 0,-1 0,1 0,-1 0,1-1,-1 1,1 0,-1 0,0-1,1 1,-1 0,1 0,-1-1,1 1,-1-1,3 8,3 9</inkml:trace>
  <inkml:trace contextRef="#ctx0" brushRef="#br0" timeOffset="6572.363">1186 848,'0'-9,"0"1,0 7,0 8,0 9,0 5,0 4,0 3,0 2,0 0,0-1,0 1,-5-6,-1-1,0-5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29,'447'0,"-187"-29,-235 32,-30 12,-8-6,0 1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32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1,'1'2,"0"-1,0 1,0 0,1-1,-1 1,1-1,-1 1,1-1,-1 0,1 0,0 0,0 1,-1-2,1 1,0 0,0 0,0-1,0 1,0-1,0 1,0-1,0 0,0 0,0 0,0 0,0 0,8 2,190 30,170-51,-144 6,-199 3,-32 4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2.4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52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810 509,'-34'20,"-32"53,-2-2,-77 59,-52 29,197-159,-2 0,1 0,0 1,-1-1,1 0,0 1,-1-1,1 1,0-1,0 1,-1 0,1 0,0-1,0 1,0 0,0 0,0 0,0 0,0 0,0 0,0 1,1-1,-1 0,0 0,1 0,-1 1,1-1,-1 0,1 1,0-1,-1 1,1-1,0 0,0 1,0-1,0 1,0-1,1 0,-1 1,0-1,1 0,-1 1,0-1,1 0,0 1,-1-1,1 0,0 0,0 1,122 4,-83-8,414 0,-453 3,-1-1,1 1,-1-1,1 0,0 1,-1-1,1 0,0 0,0 1,-1-1,1 0,0 0,-1 0,1 0,0 0,0 0,-1 0,1 0,0 0,0 0,-1 0,1-1,0 1,-1 0,1-1,0 1,-1 0,1-1,0 1,-1-1,1 1,-1 0,1-1,-1 0,1 1,-1-1,1 1,-1-1,1 0,-1 1,0-1,1 0,-1 1,0-1,0 0,0 1,0-1,1 0,-1 0,0 1,0-1,0 0,0 0,-1 1,1-1,0 0,0 0,0 1,0-1,-1 0,1 1,0-1,-1 0,0 0,-121-174,21-6,100 174,8 10</inkml:trace>
  <inkml:trace contextRef="#ctx0" brushRef="#br0" timeOffset="715.256">1571 367,'-20'2,"-1"1,0 1,1 1,0 1,0 1,1 1,-1 0,2 2,-1 0,1 1,1 0,0 2,1 0,0 1,-9 10,24-23,-1 1,0-1,0 1,0 0,1 0,-1 0,1-1,-1 1,1 1,0-1,0 0,0 0,0 0,0 0,0 1,1-1,-1 1,1-1,-1 0,1 1,0-1,0 1,0-1,1 0,-1 1,0-1,1 1,0-1,-1 0,1 0,0 1,0-1,0 0,0 0,1 0,-1 0,1 0,-1 0,1 0,0-1,-1 1,1-1,0 1,0-1,1 1,71 34,-63-32,1 1,0 0,-1 0,0 2,0-1,-1 1,0 1,0 0,-1 0,0 1,1 1,-8-8,0 0,-1 1,1-1,-1 0,1 1,-1-1,0 1,0-1,0 1,0 0,-1-1,1 1,-1 0,0 0,1-1,-1 1,0 0,-1 0,1-1,0 1,-1 0,1-1,-1 1,0 0,0-1,0 1,0-1,-1 1,1-1,-1 0,1 1,-1-1,0 0,0 0,0 0,0 0,0-1,0 1,-2 0,-100 46,76-39,-1-2,1-2,-1 0,0-2,0-1,0-1,-1-2,7-3,5-3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08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0 113,'138'-11,"-73"1,1 3,-1 3,1 2,32 6,17-2,400-2,-286-29,-152 29,99-11,11-18,-128 15,-49 12</inkml:trace>
  <inkml:trace contextRef="#ctx0" brushRef="#br0" timeOffset="1400.062">621 508,'-4'-10,"-1"0,6 18,9 35,9 99,-41 264,18-282,-13-106,6-18</inkml:trace>
  <inkml:trace contextRef="#ctx0" brushRef="#br0" timeOffset="2138.605">452 621,'22'-40,"1"2,3 0,1 2,1 1,2 1,6-2,-25 28,0 0,0 1,1 1,0 0,0 0,1 1,-1 1,1 0,0 1,0 0,1 1,-1 0,0 2,1-1,-1 1,1 1,-1 1,0-1,1 2,-1 0,0 1,8 3,-14-4,-1 0,0 1,0-1,0 1,0 0,-1 0,0 1,1 0,-2 0,1 0,0 0,-1 1,0 0,-1 0,1 0,-1 0,0 0,-1 1,1 0,-1-1,-1 1,1 0,-1 0,0 0,-1 0,0 3,1 1,-1 1,-1-1,0 0,-1 1,0-1,-1 0,0 0,0-1,-1 1,-1-1,0 1,0-2,-1 1,0 0,-1-1,0 0,-6 5,-1-1,1-1,-2 0,0 0,0-2,-1 0,0-1,-1 0,0-2,0 0,-12 3,22-8,5-2,1 0,-1 0,1-1,-1 2,1-1,-1 0,1 0,-1 0,1 1,0-1,-1 1,1-1,-1 1,1-1,0 1,-1 0,1 0,0 0,0 0,0 0,0 0,0 0,0 0,0 0,0 0,0 1,0-1,1 0,-1 1,0-1,1 0,-1 1,1-1,0 1,-1-1,1 1,0-1,0 1,0-1,0 1,0-1,0 1,0-1,1 0,-1 2,7 6,1 0,-1 0,1-1,1-1,0 1,0-1,0-1,1 1,0-2,1 1,21 14,191 170,-197-165,67 78,-92-103,-1 1,0-1,1 1,-1-1,1 1,-1-1,1 1,-1-1,1 0,-1 1,1-1,-1 0,1 1,-1-1,1 0,0 0,-1 1,1-1,-1 0,1 0,0 0,-1 0,1 0,0 0,-1 0,1 0,-1 0,1 0,0 0,-1-1,1 1,0 0,-1 0,1-1,-1 1,1 0,-1 0,1-1,-1 1,1-1,-1 1,1-1,-1 1,1-1,-1 1,0-1,1 1,-1-1,0 1,0-1,1 1,-1-1,0 0,0 1,0-1,4-13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22.69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49 106,'-13'-27,"13"27,0 0,0 1,0-1,0 0,0 1,0-1,0 0,0 1,0-1,0 0,0 1,0-1,-1 0,1 0,0 1,0-1,0 0,-1 0,1 1,0-1,0 0,0 0,-1 1,1-1,0 0,-1 0,1 0,0 0,0 0,-1 1,1-1,0 0,-1 0,1 0,0 0,-1 0,1 0,0 0,-1 0,1 0,0 0,0 0,-1 0,1 0,0 0,-1 0,1-1,0 1,-1 0,1 0,0 0,20 156,-17 257,-28-196,14-164,-1 57,14-107,0 0,1-1,-1 1,1-1,-1 0,1 0,0 0,-1 0,1 0,0 0,0-1,0 0,1 1,-1-1,0 0,0-1,1 1,-1 0,0-1,1 0,-1 0,1 0,-1 0,0-1,1 1,-1-1,0 0,1 0,-1 0,0 0,0 0,0-1,0 1,1-2,19-3,339-62,-24-23,-217 62,-119 27,0-1,0 1,0-1,0 0,-1 1,1-1,-1 0,0 0,0 0,0 0,0-1,-1 1,1 0,-1 0,0 0,0 0,0-1,0 1,0 0,-1 0,0 0,1 0,-1 0,0 0,-1 0,0-3,-2-15,-25-161,-28-219,28 271,29 128,-1 0,0 0,1 0,-1-1,0 1,0 0,0 0,0 0,0 0,-1 0,1 1,-1-1,1 0,-1 1,0-1,1 1,-1-1,0 1,0 0,0-1,0 1,0 0,0 1,0-1,-1 0,1 1,0-1,0 1,-1-1,1 1,0 0,0 0,-1 0,0 0,-83 24,55-13,-256 85,247-88,9 0,-1-2,0-1,0-2,0-1,-19-2,-4-16,54 10,5 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4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1 283,'9'6,"1"0,0 0,0-1,0-1,1 1,0-2,0 1,0-2,4 1,-14-2,41 6,-1-2,1-1,0-3,0-1,13-3,29 1,214 1,-287 1</inkml:trace>
  <inkml:trace contextRef="#ctx0" brushRef="#br0" timeOffset="315.846">114 565,'107'22,"258"-15,-224 18,-129-23</inkml:trace>
  <inkml:trace contextRef="#ctx0" brushRef="#br0" timeOffset="965.504">566 1,'-7'-1,"20"22,127 90,13-37,-127-65,0 1,-1 2,0 0,-1 2,-1 1,0 1,10 9,-30-23,-1 0,0 1,1-1,-1 1,0 0,0-1,0 1,-1 0,1 0,-1 0,0 0,1 0,-2 1,1-1,0 0,0 1,-1-1,0 0,0 1,0-1,0 0,0 1,-1-1,1 0,-1 1,0-1,0 0,0 0,0 0,-1 0,1 0,-1 0,0 0,0 0,0-1,0 1,0-1,-1 1,1-1,-1 0,0 0,-273 183,118-53,-10 17,164-145,5-3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7:49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854 595,'-39'32,"-6"14,0-2,-3-2,-2-2,-1-2,-5-1,-121 86,175-122,0 0,0 0,0 0,0 0,0 1,0-1,0 1,0-1,0 1,1 0,-1-1,1 1,-1 0,1 0,0 0,-1 0,1 1,0-1,0 0,1 0,-1 1,0-1,1 0,0 1,-1-1,1 0,0 1,0-1,0 1,1-1,-1 0,0 1,1-1,0 0,-1 1,1-1,0 0,0 0,0 0,1 0,-1 0,0 0,1 0,-1 0,1 0,0-1,0 1,0 0,-1-1,1 0,1 1,-1-1,0 0,2 1,161 4,-101-9,274 6,-336-2,0-1,-1 1,1-1,0 1,0-1,-1 0,1 0,0 0,0 0,-1 0,1-1,0 1,-1 0,1-1,0 1,-1-1,1 0,0 1,-1-1,1 0,-1 0,1 0,-1 0,0 0,1 0,-1-1,0 1,0 0,0-1,0 1,0-1,0 1,0-1,-1 1,1-1,0 1,-1-1,1 0,-1 0,0 1,0-1,1 0,-1 1,0-1,-1 0,1 0,0 1,0-1,-1 0,1 0,-1 1,1-1,-1 1,0-1,0-1,-7-17,0 0,-2 1,0 0,-1 0,-1 1,-1 0,-1 1,0 1,-3-2,-62-84,-11-55,90 155,0 1,-1 0,1 0,0-1,0 1,0 0,0-1,0 1,0 0,0-1,0 1,1 0,-1-1,1 1,-1 0,1 0,-1 0,1-1,0 1,-1 0,1 0,0 0,0 0,0 0,0 0,0 0,0 0,0 1,0-1,0 0,0 1,0-1,0 1,1-1,-1 1,0-1,1 1,-1 0,0-1,0 1,1 0,-1 0,0 0,1 0,-1 0,0 1,1-1,-1 0,0 1,0-1,1 0,-1 1,0 0,0-1,0 1,1 0,-1-1,0 1,0 0,16 5</inkml:trace>
  <inkml:trace contextRef="#ctx0" brushRef="#br0" timeOffset="1">1164 426,'27'32,"6"45,-3 1,18 75,1-23,-48-129,-1-1,1 0,0 1,0-1,0 0,0 0,0 0,0 0,0 0,0 0,-1 0,1 0,0 0,0 0,0 0,0-1,0 1,0 0,-1-1,1 1,0-1,0 1,0-1,-1 1,1-1,0 1,-1-1,1 0,0 1,-1-1,1 0,-1 1,1-1,-1 0,0 0,1 0,-1 0,0 1,1-1,-1 0,0 0,0 0,0 0,0 0,0 0,0 0,0 0,0 0,14-46,8-32,4 2,4 1,7-10,36-51,-68 129</inkml:trace>
  <inkml:trace contextRef="#ctx0" brushRef="#br0" timeOffset="3">1079 257,'0'0,"1"0,-1 0,1 1,-1-1,1 0,0 0,-1-1,1 1,-1 0,1 0,-1 0,1 0,-1 0,1 0,-1-1,1 1,-1 0,0 0,1-1,-1 1,1 0,-1-1,1 1,-1-1,0 1,1 0,-1-1,0 1,0-1,1 1,-1-1,0 1,0-1,0 1,1-1,-1 1,0-1,0 1,0-1,0 1,0-1,0 1,0-1,0 1,0-1,0 1,-1-1,1 1,0-1,0 1,0-1,-1 1,1-1,0 1,0-1,-1 1,1-1,0 1,-1 0,1-1,-1 1,1 0,0-1,-1 1,183-9,-118 11,43-7,-106 5,0 0,0 0,0-1,0 1,0-1,-1 1,1-1,0 1,0-1,-1 1,1-1,0 0,-1 1,1-1,-1 0,1 0,-1 0,1 1,-1-1,1 0,-1 0,0 0,1 0,-1 0,0 0,0 1,0-1,0 0,0 0,0 0,0 0,0 0,0 0,0 0,0 0,-1 0,1 0,0 1,-1-1,1 0,-1 0,1 0,-1 0,1 1,-1-1,1 0,-1 1,0-1,1 0,-1 1,0-1,0 1,1-1,-40-36,23 27,3 6</inkml:trace>
  <inkml:trace contextRef="#ctx0" brushRef="#br0" timeOffset="4">1728 144,'28'196,"-10"-69,-16-113,0 0,-2-1,0 1,0 0,-1-1,-1 1,0-1,-4 10,-5 59,11 23,-11 101,5-178,1-4</inkml:trace>
  <inkml:trace contextRef="#ctx0" brushRef="#br0" timeOffset="5">374 201,'-18'30,"-5"165,-22 33,32-143,9-70,1 0,0 0,1 0,1 0,1 0,0 0,1 1,1 2,0-3,-1 0,0 0,-1 0,-1 0,0 0,-1 0,0 0,-1 0,-1-1,-1 0,-1 5,-4 28,7-25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7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0,'18'72,"-3"0,-4 1,-3 0,-2 1,-5 57,-3 365,2-472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8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31,'5'0,"6"0,6 0,6 0,2 0,3 0,1 0,1 0,-6-5,-1-2,0 1,1 1,1 1,1 2,1 1,1 1,0 0,-4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9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30,'24'0,"13"0,5 0,-1-5,-1-1,-3 0,-4 1,-2 1,-1 2,-2 1,0 1,-5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26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735 476,'-22'13,"-125"252,121-224,-2-2,-2-1,-2-1,-33 30,1 0,63-66,0-1,1 0,-1 0,1 1,-1-1,1 1,-1-1,1 0,-1 1,1-1,-1 1,1-1,-1 1,1-1,0 1,-1-1,1 1,0 0,0-1,-1 1,1 0,0-1,0 1,0-1,0 1,0 0,0-1,0 1,0 0,0-1,0 1,0 0,0-1,0 1,0 0,1-1,-1 1,0-1,1 1,-1 0,0-1,1 1,-1-1,0 1,1-1,-1 1,1-1,-1 0,1 1,-1-1,1 1,0-1,-1 0,1 0,-1 1,1-1,0 0,-1 0,1 0,0 0,-1 1,1-1,0 0,0 0,51 1,-42-2,34 0,147 10,63 47,-252-55,0 1,-1-1,1 0,0 0,0-1,0 1,1 0,-1-1,0 1,0-1,0 1,0-1,1 0,-1 0,0 0,0 0,0-1,1 1,-1 0,0-1,0 0,0 1,0-1,0 0,0 0,0 0,0 0,0-1,-1 1,1 0,0-1,-1 1,1-1,-1 0,0 0,1 1,-1-1,0 0,0 0,0 0,0 0,0 0,-1 0,1 0,-1 0,1-1,-1 1,0 0,-6-33,-1 1,-1 1,-3 0,0 0,-2 1,-2 1,0 0,-2 1,-2 0,-16-19,-81-103,115 151,-1 1,1-1,0 0,0 0,0 0,0 0,0 0,0 0,0 0,0 0,0 0,0 0,0 0,1 0,-1-1,0 1,1 0,-1-1,1 1,0 0,-1-1,1 1,0-1,0 1,0 0,0-1,0 1,0-1,0 1,0-1,1 1,-1 0,0-1,1 1,-1 0,1-1,0 1,-1 0,1 0,0 0,0-1,0 1,0 0,0 0,0 0,0 0,0 1,0-1,0 0,1 0,-1 1,0-1,1 1,-1-1,0 1,2-1,11 4</inkml:trace>
  <inkml:trace contextRef="#ctx0" brushRef="#br0" timeOffset="570.701">1130 505,'78'193,"24"125,-72-229,-4-119,15-76,-5-2,8-52,-32-9,-8 146,2 5</inkml:trace>
  <inkml:trace contextRef="#ctx0" brushRef="#br0" timeOffset="1083.675">1102 166,'1'0,"-1"-1,1 1,-1 0,1 0,-1-1,0 1,1 0,-1-1,1 1,-1 0,0-1,1 1,-1-1,0 1,1-1,-1 1,0-1,0 1,0-1,1 1,-1-1,0 1,0-1,0 1,0-1,0 1,0-1,0 1,0-1,0 1,0-1,0 0,0 1,0-1,-1 1,1-1,0 1,0-1,-1 1,1-1,0 1,0 0,-1-1,1 1,-1-1,1 1,0 0,-1-1,1 1,-1 0,1-1,-1 1,1 0,-1 0,1-1,51-3,-51 4,232 1,-151 19,-107-60,-62-57,75 76</inkml:trace>
  <inkml:trace contextRef="#ctx0" brushRef="#br0" timeOffset="1989.918">30 82,'-1'510,"-28"-102,31-250,-2-155,0-1,1 0,-1 1,1-1,-1 0,1 1,0-1,0 0,0 0,0 1,0-1,0 0,1 0,-1 0,1 0,0-1,-1 1,1 0,0-1,0 1,0-1,0 0,0 1,2-1,13 6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8:30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0 200,'2'14,"0"0,0 0,2 0,0-1,0 1,1-1,1 0,1 3,18 44,102 461,-88-434,-39-87,0 1,0-1,1 1,-1-1,0 1,1-1,-1 0,0 1,1-1,-1 0,1 1,-1-1,1 0,-1 1,0-1,1 0,-1 0,1 1,-1-1,1 0,0 0,-1 0,1 0,-1 0,1 0,-1 0,1 0,-1 0,1 0,-1 0,1 0,-1 0,1 0,0-1,-1 1,1 0,-1 0,0-1,1 1,-1 0,1 0,-1-1,1 1,-1-1,0 1,1 0,-1-1,0 1,1-1,-1 1,0-1,0 1,1-1,-1 1,0-1,0 1,0-1,0 1,0-1,0 1,1-1,-1 1,0-1,-1 0,1 1,0-1,0 1,0-1,0 0,5-41,0 6,1 0,2 0,2 1,1 0,1 0,18-31,17-54,-7-27,-19 38,-25 93</inkml:trace>
  <inkml:trace contextRef="#ctx0" brushRef="#br0" timeOffset="5346.043">790 707,'-4'0,"2"0,-3 5,0 7,0 5,-3 0,-1 3,2 1,1 3,-2 2,-1 2,2-10,2-7</inkml:trace>
  <inkml:trace contextRef="#ctx0" brushRef="#br0" timeOffset="9015.27">1411 143,'-2'21,"-1"0,-1-1,-1 1,-1-1,-1 0,-1-1,0 0,-2 0,0-1,-1 0,-11 14,-10 22,-150 209,102-153,79-109,0-1,1 1,-1-1,1 1,-1-1,0 1,1 0,-1-1,1 1,0 0,-1-1,1 1,0 0,-1 0,1-1,0 1,0 0,-1 0,1 0,0-1,0 1,0 0,0 0,0 0,0 0,0-1,1 1,-1 0,0 0,0 0,1-1,-1 1,0 0,1-1,-1 1,1 0,-1-1,1 1,-1 0,1-1,-1 1,1-1,0 1,-1-1,1 1,0-1,-1 1,1-1,0 0,0 1,-1-1,1 0,0 0,0 0,0 1,52 0,-42-2,309-4,-317 6,0-1,0 1,0-1,0 0,0 0,0 0,0 0,0-1,0 1,0-1,0 0,0 0,0 0,0 0,-1 0,1-1,0 1,-1-1,1 0,-1 0,0 0,1 0,-1 0,0 0,0 0,0-1,-1 1,1-1,-1 1,1-1,-1 0,0 0,0 0,0 0,0 1,0-2,0-13,-1 0,0 0,-1 0,-1 0,0 0,-2 1,0-1,0 1,-6-12,-12-55,-70-336,71 363,20 50,4 4</inkml:trace>
  <inkml:trace contextRef="#ctx0" brushRef="#br0" timeOffset="9729.26">2003 143,'-8'-5,"-1"-1,1 1,-1 1,-1 0,1 0,-1 1,1 0,-1 1,0 0,0 0,0 1,0 0,0 1,0 0,0 1,0 0,0 0,0 1,0 1,1-1,-1 2,1-1,0 1,0 1,0-1,0 2,1-1,0 1,0 0,-5 6,10-10,0 1,1-1,-1 0,1 1,0 0,0-1,0 1,0 0,0 0,1 0,-1 0,1 1,0-1,0 0,0 1,0-1,1 0,-1 1,1-1,0 1,0-1,0 1,1-1,-1 0,1 1,0-1,0 1,0-1,0 0,0 0,1 0,-1 0,1 0,0 0,0 0,0 0,1-1,-1 1,0-1,1 1,0-1,-1 0,1 0,0 0,0-1,3 2,52 20,-51-22,-1 1,1 0,0 0,0 1,-1 0,1 0,-1 1,0-1,0 1,0 1,-1-1,0 1,1 0,-2 0,2 1,-5 1,0-1,-1 1,0-1,0 1,0-1,-1 1,0-1,0 1,-1-1,1 0,-1 1,-1-1,1 0,-1 0,0-1,-1 1,1-1,-1 1,0-1,-1 0,1-1,-1 1,0-1,0 0,0 0,-3 1,-163 129,90-84,71-53,14-6</inkml:trace>
  <inkml:trace contextRef="#ctx0" brushRef="#br0" timeOffset="10149.601">2625 2,'0'0,"-1"0,0 0,1-1,-1 1,0 0,1 0,-1 0,1 0,-1-1,0 1,1 0,-1 0,0 0,1 1,-1-1,0 0,1 0,-1 0,0 0,1 1,-1-1,1 0,-1 0,1 1,-1-1,1 1,-1-1,1 0,-1 1,1-1,-1 1,1-1,-1 1,1-1,0 1,-1 0,1-1,0 1,0-1,-1 1,1 0,0-1,0 1,0-1,0 1,-138 214,-33 33,-76 71,142-214,106-104,-1-1,1 0,-1 0,0 0,1 0,-1 1,0-1,1 0,-1 0,0 1,0-1,1 0,-1 1,0-1,0 0,1 1,-1-1,0 0,0 1,0-1,0 0,1 1,-1-1,0 1,0-1,0 0,0 1,0-1,0 0,0 1,0-1,0 1,0-1,0 1,9-11</inkml:trace>
  <inkml:trace contextRef="#ctx0" brushRef="#br0" timeOffset="10467.31">2850 171,'-21'64,"2"1,3 1,-5 55,-43 160,52-244,8-22,0-1,-1 0,0-1,-1 1,-1-1,0 0,-1-1,0 1,-3 1,-3-1</inkml:trace>
  <inkml:trace contextRef="#ctx0" brushRef="#br0" timeOffset="10996.054">2681 227,'29'-13,"0"0,2 2,-1 1,2 1,-1 2,1 1,0 2,0 1,0 1,0 2,1 1,-1 2,0 1,0 1,-1 2,7 3,-34-9,0 0,0 0,0 1,0 0,0 0,-1 0,1 0,0 0,-1 1,1-1,-1 1,0 0,0 0,0 0,-1 1,1-1,-1 1,0-1,1 1,-2 0,1 0,0 0,-1 0,0 0,0 0,0 0,0 1,-1-1,1 0,-1 0,0 1,-1-1,1 0,-1 1,0-1,0 0,0 0,-1 3,-8 7,0 1,0-2,-1 1,-1-2,0 0,-1 0,0-1,-1 0,0-1,-1-1,0 0,-1-1,1-1,-1-1,-15 5,-129 78,157-86,-1 0,1 1,0 0,0 0,0 0,1 0,0 0,0 0,0 1,0-1,0 1,1-1,0 1,0-1,0 1,1 0,-1 0,1-1,0 1,0 0,1 0,0 0,0-1,0 1,0 0,1-1,-1 1,1-1,0 0,1 0,-1 1,1-1,-1-1,1 1,1 0,-1-1,0 1,1-1,1 1,266 226,-191-157,-63-58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4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1 534,'2'2,"0"-1,-1 1,1-1,0 0,0 0,0 0,1 0,-1 0,0-1,0 1,0 0,1-1,-1 0,0 0,0 1,1-1,-1-1,0 1,1 0,-1 0,0-1,0 1,0-1,1 0,-1 0,0 0,0 0,0 0,0 0,0-1,0 1,-1 0,2-2,56-53,131-166,28 26,-119 142,-96 53,0 0,0 1,0-1,0 1,0 0,0 0,0 0,0 0,-1 0,1 1,0-1,0 1,0 0,0 0,0 0,-1 0,1 0,0 1,-1-1,1 1,-1 0,1 0,-1 0,0 0,0 0,0 0,0 0,0 1,-1-1,1 1,-1-1,1 1,-1 0,0 0,1 2,0 9,1 1,-2-1,0 1,-1 0,0-1,-1 1,0 0,-2-1,0 1,0-1,-1 0,-1 0,0 0,-1-1,-1 0,0 0,0 0,-2-1,-8 10,10-11,0 0,-1-1,0 0,-1 0,0-1,0 0,-1-1,-1 0,1-1,-1 0,0 0,0-1,-1-1,0 0,0-1,0 0,-1 0,1-1,-1-1,-12 1,11-3,6 2,1-2,-1 1,1-1,-1 0,0-1,1 1,-1-1,1-1,-1 0,1 0,0 0,0-1,-2-1,3-3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1,'-10'33,"-7"17,-2 3,4-1,3-5,4-6,8-10,5-10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1,'14'14,"5"5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0 405,'191'-371,"-191"369,0 1,1-1,-1 1,0-1,1 1,0-1,-1 1,1-1,0 1,-1 0,1-1,0 1,0 0,0 0,0 0,1-1,-1 1,0 0,0 0,1 1,-1-1,0 0,1 0,-1 1,1-1,-1 1,1-1,-1 1,1-1,-1 1,1 0,-1 0,1 0,0 0,-1 0,1 0,-1 0,1 1,-1-1,1 1,-1-1,1 1,-1-1,1 1,-1 0,0 0,1-1,0 2,10 73,-13-70,1-1,-1 1,1-1,0 1,0 0,0-1,1 1,-1-1,1 1,0-1,1 1,-1-1,1 0,0 0,0 0,0 0,0 0,1 0,-1 0,1-1,0 1,1-1,-1 0,0 0,1 0,0 0,-1-1,1 1,0-1,0 0,1 0,-1 0,0-1,2 1,1-2,1 1,0-1,0 0,0-1,0 0,0 0,-1-1,1 0,0 0,-1-1,0 1,1-2,-1 1,0-1,-1 0,1-1,-1 1,0-1,0-1,0 1,-1-1,0 0,0 0,0-1,-1 1,0-1,0 0,0 0,-1-2,8-13,-1 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5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59,'-22'15,"-1"0,2 2,0 0,1 2,1 0,0 1,2 0,0 2,2 0,-6 12,19-30,0-1,0 1,1 0,0 0,0 0,0 0,0 0,0 0,1 0,0 0,0 0,0 0,0 0,0 0,1 0,0 0,0 0,0 0,1 0,-1 0,1-1,0 1,0 0,0-1,0 0,0 1,1-1,0 0,0 0,2 2,5 4,1 0,-1-1,2 0,-1-1,1 0,0-1,0 0,1-1,0 0,0-1,0 0,10 1,1-2</inkml:trace>
  <inkml:trace contextRef="#ctx0" brushRef="#br0" timeOffset="400.222">426 313,'10'5,"1"-1,0-1,0 0,1 0,-1-1,0 0,1-1,0-1,-1 0,1 0,-1-1,1 0,-1-1,0-1,1 0,-1 0,0-1,-1 0,1-1,-1 0,0-1,0 0,2-3,7-4,0-2,-1 0,-1-1,-1-1,0-1,-1 0,-1-1,11-19,-23 36,0 0,-1-1,1 1,-1-1,1 0,-1 1,0-1,0 0,0 0,0 0,-1 0,1 1,-1-1,0 0,1 0,-1 0,-1 0,1 0,0 0,-1 0,0 0,1 0,-1 0,0 0,0 1,-1-1,1 0,-1 1,1-1,-1 1,0-1,0 1,0 0,0 0,0 0,0 0,-1 0,1 0,-1 1,1-1,-1 1,-1-1,-6 0,-1 0,1 1,-1 0,0 1,1 0,-1 0,0 1,1 1,-1-1,1 2,-1 0,1 0,0 1,0 0,1 0,-1 1,1 1,0 0,0 0,1 0,0 1,0 0,1 1,-1 0,2 0,-5 7,1-6,2 1,-1 0,1 0,0 1,1 0,1 0,0 0,0 1,1 0,0 1,1-1,1 1,0-1,0 1,2 0,-1 0,2 0,0 1,0-1,1 0,1 0,0 0,1-1,0 1,1 0,2 5,9-2,0 0,1 0,1-1,0-1,1-1,0-1,1 0,0-1,1-2,0 1,1-2,0-1,0-1,1 0,0-2,-1 0,1-2,1 0,4-2,11 4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3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458 481,'-1'-2,"-1"0,1 0,-1 0,1 1,-1-1,0 0,0 1,0-1,0 1,0 0,0-1,0 1,0 0,0 0,0 1,-1-1,1 0,0 1,0-1,-1 1,1 0,-1 0,1 0,0 0,-2 0,2 0,-19 1,1 0,-1 2,1 0,0 1,0 1,0 1,1 1,0 0,0 2,-9 6,25-14,-104 64,104-63,0 1,0 0,1-1,-1 1,1 1,-1-1,1 0,0 1,1-1,-1 1,0-1,1 1,0 0,0-1,0 1,0 0,1 0,0 0,0 0,0 0,0 0,0 0,1-1,-1 1,1 0,0 0,0 0,1-1,-1 1,2 1,1 0,-1-1,2 0,-1 0,0 0,1 0,0-1,0 1,0-1,0 0,0-1,1 0,-1 1,1-2,-1 1,1-1,0 1,0-2,0 1,0-1,0 0,2 0,47 10,-54-10,0 0,1 1,-1-1,0 0,0 1,1-1,-1 0,0 1,0 0,0-1,1 1,-1 0,0-1,0 1,0 0,0 0,0 0,-1 0,1 0,0 0,0 0,-1 0,1 0,0 1,-1-1,1 0,-1 0,0 1,1-1,-1 0,0 0,0 1,0-1,0 0,0 1,0-1,0 0,0 1,0-1,-1 0,1 0,0 1,-1-1,1 0,-1 0,0 0,1 1,-1-1,0 0,0 0,0 0,1 0,-1 0,0-1,0 1,-1 0,1 0,0-1,0 1,-119 117,116-113,-81 118,83-118,-1 1,1-1,0 0,1 1,-1 0,1-1,0 1,0 0,1 0,0 0,0-1,0 1,1 0,0 0,0 0,0-1,1 1,-1-1,1 1,1-1,-1 0,1 1,0-1,1 1,-2-3,-1-1,1 1,0-1,-1 0,1 0,0 0,0 0,1 0,-1 0,0 0,0-1,1 1,-1-1,1 0,0 0,-1 0,1 0,0 0,-1 0,1-1,0 1,0-1,0 0,0 0,-1 0,1 0,0 0,0-1,0 1,-1-1,1 0,0 0,0 0,-1 0,1 0,-1-1,1 1,-1-1,0 1,1-1,-1 0,0 0,0 0,1-2,24-69,-20 48</inkml:trace>
  <inkml:trace contextRef="#ctx0" brushRef="#br0" timeOffset="321.539">345 1,'-12'16,"1"1,0 0,1 0,2 1,-1 1,2-1,0 1,2 0,0 1,1-1,1 1,1 0,0 4,0-8,-27 359,-14 66,15-151,43-251,-2-27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0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1,'-27'1,"0"1,1 1,-1 2,1 0,0 2,0 1,0 1,1 1,1 1,0 2,1 0,0 1,1 2,0 0,-6 8,14-9,1 1,0 1,2 0,0 1,1 0,1 0,0 1,2 1,0-1,1 1,-3 17,8-32,1-1,-1 0,1 1,0-1,0 0,0 1,1-1,0 0,-1 1,2-1,-1 0,0 0,1 0,0 0,-1 0,2 0,-1 0,0-1,1 1,0-1,-1 0,1 0,1 0,-1 0,0 0,1 0,-1-1,1 0,0 0,0 0,0 0,0 0,0-1,0 0,1 0,-1 0,0 0,0-1,1 0,-1 0,1 0,-1 0,0 0,1-1,-1 0,2-1,21-6,-1-2,0-1,0-1,-2-1,1-1,-2-1,0-1,-1-2,0 0,4-6,14-13,-1-2,-3-2,-1-1,20-31,-4 9,-50 65,0-1,1 1,-1 0,0-1,0 1,0 0,0 0,0 0,0 0,0 0,0 0,0 0,-1 0,1 0,0 0,-1 0,1 0,-1 1,1-1,-1 0,0 1,1-1,-1 0,0 0,0 1,0-1,0 0,0 1,0-1,0 1,1 3,16 128,-17-114,1-1,0 1,2 0,0-1,0 0,2 1,0-1,2-1,0 1,0-1,2-1,0 1,1-1,0-1,2 1,16 2,-17-17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0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48,'255'-1,"-114"-25,-96 12,-27 8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1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0,-1 0,-3 0,-1 0,-2 0,-5 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1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113 318,'-46'273,"8"48,37-315,1 0,0 0,0 1,0-1,1 0,0 0,0 0,1-1,-1 1,1 0,1 0,-1-1,1 1,3 3,5 4</inkml:trace>
  <inkml:trace contextRef="#ctx0" brushRef="#br0" timeOffset="684.224">621 459,'-72'76,"4"2,-24 40,90-117,-1 1,1 0,-1 0,1 0,0 0,0 0,0 0,0 1,1-1,-1 1,1-1,-1 1,1-1,0 1,0 0,0 0,0 0,1 0,-1-1,1 1,-1 0,1 0,0 0,0 0,1 0,-1 0,1 0,-1 0,1 0,0 0,0-1,0 1,0 0,1-1,-1 1,1-1,-1 1,1-1,0 1,0-1,0 0,0 0,0 0,1 0,-1-1,1 1,0 0,140 23,29-17,-171-8,0 1,1-1,-1 0,0 0,0 0,1 0,-1 0,0 0,1 0,-1 0,0-1,0 1,0 0,1-1,-1 1,0-1,0 1,0-1,0 0,0 1,0-1,0 0,0 0,0 0,0 0,0 0,0 0,-1 0,1 0,0 0,-1 0,1 0,-1 0,1 0,-1-1,0 1,1 0,-1 0,0-1,0 1,0 0,0 0,0-1,0 1,0 0,0 0,-1-1,1 1,0 0,-1-1,-113-159,15-34,88 170</inkml:trace>
  <inkml:trace contextRef="#ctx0" brushRef="#br0" timeOffset="1213.188">931 374,'-1'4,"-1"1,1-1,0 1,0-1,1 1,-1-1,1 1,0-1,0 1,1 0,-1-1,1 1,0-1,0 1,0-1,2 4,-2-6,11 37,2 0,1-1,2 0,1-1,3-2,15 23,-33-54,-3-2,1-1,-1 1,0-1,1 1,-1-1,1 0,-1 1,1-1,0 0,-1 1,1-1,0 0,0 0,0 1,0-1,0 0,0 0,0 0,1 0,-1 0,0-1,0 1,1 0,-1-1,1 1,-1-1,1 1,-1-1,0 1,1-1,-1 0,1 0,0 0,-1 0,1 0,-1 0,1 0,-1-1,1 1,-1 0,0-1,1 1,-1-1,1 0,-1 1,0-1,1 0,-1 0,0 0,0 0,0 0,0 0,40-132,9-67,-29 141,-10 34</inkml:trace>
  <inkml:trace contextRef="#ctx0" brushRef="#br0" timeOffset="1951.249">818 120,'283'0,"-283"0,-1-1,1 1,-1-1,0 1,1-1,-1 0,1 1,-1-1,1 0,0 1,-1-1,1 0,-1 1,1-1,0 0,0 0,0 1,-1-1,1 0,0 0,0 0,0 0,0 1,0-1,0 0,1 0,-1 0,0 1,0-1,0 0,1 0,-1 1,0-1,1 0,-1 1,1-1,-1 0,1 1,-1-1,1 0,-1 1,1-1,0 1,-1-1,1 1,0 0,-1-1,1 1,0 0,0-1,-1 1,1 0,0 0,0 0,0-1,-1 1,1 0,0 0,0 0,0 0,0 1,-76-74,63 60</inkml:trace>
  <inkml:trace contextRef="#ctx0" brushRef="#br0" timeOffset="2263.528">1439 36,'0'29,"5"14,1 9,1 1,-2-4,3-5,0-1,0-3,-3-3,-2-3,-1-3,-1-2,-1-1,0 0,0 0,-1-6</inkml:trace>
  <inkml:trace contextRef="#ctx0" brushRef="#br0" timeOffset="2684.074">0 1051,'131'-3,"0"-5,-1-7,100-24,-158 24,213-43,24 9,-175 40,0 5,9 6,-117-1</inkml:trace>
  <inkml:trace contextRef="#ctx0" brushRef="#br0" timeOffset="4302.3">818 1362,'-91'119,"36"-44,-3-3,-43 39,101-111,-1 0,1 0,0 1,-1-1,1 0,0 0,-1 1,1-1,0 0,-1 0,1 1,0-1,-1 0,1 1,0-1,0 0,-1 1,1-1,0 1,0-1,0 0,0 1,0-1,0 1,-1-1,1 1,0-1,0 0,0 1,0-1,1 1,-1-1,0 1,0-1,0 0,0 1,0-1,0 1,1-1,-1 0,0 1,0-1,1 1,-1-1,0 0,0 1,1-1,-1 0,0 0,1 1,-1-1,0 0,1 0,-1 0,1 1,-1-1,0 0,1 0,-1 0,1 0,-1 0,1 0,-1 0,0 0,1 0,0 0,35 2,-31-2,334-2,-226 26,-113-26,1 1,-1-1,0 0,0 1,0-1,0 0,-1 1,1-1,0 0,-1 1,1-1,-1 1,1-1,-1 1,0-1,0 1,1-1,-1 1,0 0,0 0,-1-1,1 1,0 0,0 0,0 0,-1 0,1 0,-1 0,1 1,-1-1,1 0,1 1,-38-37,3-1,1-2,2-1,2-2,2-1,-16-34,11-8,35 71</inkml:trace>
  <inkml:trace contextRef="#ctx0" brushRef="#br0" timeOffset="4784.421">1298 1137,'-56'284,"9"-115,45-166,1 1,0-1,0 1,0-1,1 0,-1 1,1 0,0-1,0 1,0-1,1 1,-1-1,1 1,-1-1,1 1,0-1,1 0,-1 1,1-1,-1 0,1 0,0 0,0 0,0 0,1-1,-1 1,0-1,1 1,0-1,0 0,0 0,0 0,0 0,0-1,0 1,4 0,3 1,0-1,0 0,1-1,-1 0,0-1,1 0,-1-1,0 0,1-1,-1 1,8-4,-4-7,-7-1</inkml:trace>
  <inkml:trace contextRef="#ctx0" brushRef="#br0" timeOffset="5002.766">1044 1447,'15'0,"9"5,5-4,3-1,1-1,-1 0,-1-1,0 1,-2 1,0-1,-5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57,'-11'451,"-5"-323,-15 252,32-331,0-64,-1-4</inkml:trace>
  <inkml:trace contextRef="#ctx0" brushRef="#br0" timeOffset="249.905">0 592,'29'-4,"14"-3,9-3,1-2,1-2,-4 0,-1-1,-3-4,-6 2,-5-1,-2 2,-4 5,0-2,-2 2,1 3,-1-2,0-4,-4 0</inkml:trace>
  <inkml:trace contextRef="#ctx0" brushRef="#br0" timeOffset="648.763">902 0,'-27'399,"27"-87,1-309,-1 1,0 0,1-1,0 1,0-1,0 1,0-1,0 1,1-1,-1 0,1 1,0-1,0 0,0 0,1 0,-1-1,1 1,0 0,-1-1,1 0,0 0,0 0,1 0,-1 0,0 0,1-1,-1 0,0 0,1 0,0 0,-1 0,1-1,0 1,-1-1,1 0,0 0,-1 0,1-1,0 1,-1-1,1 0,-1 0,1 0,-1-1,1 1,1-2,120-80,-49 27,-75 54,1 1,0-1,0 0,0 1,0-1,0 1,0 0,0 0,0 0,1 0,-1 0,0 0,1 0,-1 1,0-1,1 1,-1 0,1 0,-1 0,1 0,-1 0,1 0,-1 1,0-1,1 1,-1 0,0-1,1 1,-1 0,0 0,0 1,0-1,0 0,0 1,0-1,0 1,0 0,-1 0,1-1,0 1,0 2,16 180,-17-182,0 0,-1 0,1-1,0 1,0 0,0 0,0-1,1 1,-1-1,0 1,1-1,-1 1,1-1,-1 0,1 0,-1 0,1 0,0 0,0 0,0 0,0 0,-1-1,1 1,0-1,0 1,0-1,0 0,0 0,0 0,0 0,0 0,0 0,0-1,0 1,0-1,0 1,0-1,0 0,0 0,-1 1,1-1,0-1,0 1,0-1,11-9</inkml:trace>
  <inkml:trace contextRef="#ctx0" brushRef="#br0" timeOffset="964.956">1609 762,'27'-3,"0"-1,0-2,-1-1,1-1,-1 0,-1-3,0 0,0-1,-1-1,5-5,-22 12,-1 0,1 0,-1 0,0-1,-1 0,1 0,-1 0,-1-1,1 0,-1 0,2-7,-5 13,0-1,0 1,0-1,-1 1,1-1,-1 0,1 1,-1-1,0 0,0 1,0-1,-1 1,1-1,-1 0,1 1,-1-1,0 1,0-1,0 1,0-1,0 1,0 0,-1 0,1 0,-1-1,0 1,0 1,0-1,0 0,0 0,0 1,0-1,0 1,0 0,-1-1,1 1,-1 0,1 0,-1 1,0-1,-6 0,-1 1,1 0,0 1,-1 0,1 0,0 1,0 0,0 1,0 0,0 0,1 1,-1 0,1 0,0 1,0 0,0 1,1 0,0 0,0 0,1 1,0 0,0 0,0 1,1 0,-3 4,5-6,-1 0,1 1,0-1,1 1,-1 0,1-1,1 1,-1 0,1 0,1 0,-1 1,1-1,0 0,1 0,-1 0,1 0,1 0,-1 0,1 0,1-1,-1 1,1-1,0 1,1-1,-1 0,1 0,1 0,-1-1,1 1,0-1,0 0,0-1,1 1,-1-1,1 0,0 0,1-1,-1 0,0 0,6 1,13 5</inkml:trace>
  <inkml:trace contextRef="#ctx0" brushRef="#br0" timeOffset="1348.068">2145 791,'203'-198,"-126"113,-77 84,0 1,1-1,-1 0,0 1,1-1,-1 0,1 1,-1-1,0 1,1-1,-1 1,1-1,0 1,-1-1,1 1,-1 0,1-1,0 1,-1 0,1-1,0 1,-1 0,1 0,0 0,-1-1,1 1,0 0,-1 0,1 0,0 0,0 0,-1 1,1-1,0 0,-1 0,1 0,0 0,-1 1,1-1,0 0,-1 1,1-1,-1 1,1-1,0 0,-1 1,1-1,-1 1,1 0,-1-1,0 1,1-1,-1 1,0 0,1-1,-1 1,0 0,0-1,1 1,-1 0,0-1,0 1,0 0,3 56,-3-43,0-9,1 1,-1-1,1 0,0 0,0 0,0 0,1 0,0 0,0 0,0 0,0-1,1 1,0-1,0 0,0 0,0 0,1 0,0 0,-1-1,1 1,1-1,-1 0,0 0,1-1,-1 1,1-1,0 0,0 0,0-1,0 0,0 1,3-1,9 1,-1-1,1 0,0-1,0-1,0 0,-1-2,1 0,-1 0,0-2,0 0,0 0,0-2,-1 0,0-1,-1 0,0-1,0-1,0 0,-2-1,1-1,-1 0,-1 0,7-10,-13 14,-1 0,0 0,0-1,0 1,-1-1,-1 0,1 1,-1-1,-1 0,1-7,-1-9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47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52,'-1'-3,"1"1,0 0,-1-1,1 1,-1 0,0-1,0 1,0 0,0 0,0 0,0 0,-1 0,1 0,-1 0,1 0,-1 1,0-1,0 1,1-1,-1 1,0-1,0 1,-1 0,1 0,0 0,0 0,0 1,-1-1,1 0,0 1,-1 0,1 0,-2-1,-80 6,65 3,1 2,0 1,0 0,1 1,1 1,0 1,0 0,2 1,0 0,0 1,2 1,0 0,1 1,0 0,2 1,0 0,-3 12,9-26,-4 7,0 0,1 1,0-1,1 1,0 1,1-1,0 1,2-1,-1 1,2 0,0 0,0 0,1 0,1 0,0 0,3 8,-1-18,1 1,-1-1,1 0,0-1,1 1,-1 0,0-1,1 0,0 0,0-1,0 1,0-1,0 0,1 0,-1-1,0 0,1 0,-1 0,1 0,0-1,-1 0,1 0,-1-1,1 1,-1-1,1 0,-1-1,5-1,17-10,0-1,0-2,-2 0,0-2,-1-1,0-1,-2-1,0 0,-2-2,0-1,-2 0,-1-1,12-23,72-125,-101 174,0-1,0 1,1-1,-1 1,0-1,0 0,1 1,-1-1,0 1,1-1,-1 0,0 1,1-1,-1 0,0 1,1-1,-1 0,1 1,-1-1,1 0,-1 0,1 0,-1 0,1 1,-1-1,1 0,-1 0,1 0,-1 0,1 0,-1 0,1 0,-1 0,1 0,-1-1,1 1,-1 0,0 0,1 0,-1-1,1 1,-1 0,1 0,-1-1,0 1,1 0,-1-1,1 1,-1 0,0-1,0 1,1-1,-1 1,0 0,0-1,1 1,-1-1,0 1,0-1,0 1,0-1,0 1,0-1,1 1,-1-1,0 1,-1-1,12 40,-9-16,1 0,2 0,0-1,1 0,2 0,0 0,1-1,1 0,4 6,-9-22,1 1,-1-1,1 0,0 0,0 0,0-1,1 0,-1 0,1-1,0 0,0 0,3 0,8 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47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28,'170'29,"85"-58,-96 4,-147 23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47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2,'19'4,"12"2,4 0,7-1,0-6,-2-3,-2-1,-4 1,-2 0,-2 2,-2 1,0 0,-5 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9:51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228 185,'-29'-22,"48"53,8 16,-2 2,-2 0,-2 2,13 48,-22-63,25 49,-36-84,-1-1,0 0,0 1,0-1,1 1,-1-1,0 1,0-1,1 0,-1 1,0-1,1 0,-1 1,0-1,1 0,-1 1,1-1,-1 0,1 0,-1 0,0 1,1-1,-1 0,1 0,-1 0,1 0,-1 0,1 0,-1 0,1 0,-1 0,1 0,-1 0,1 0,-1 0,1 0,-1-1,1 1,-1 0,0 0,1 0,-1-1,1 1,-1 0,0-1,1 1,-1 0,0-1,1 1,-1 0,0-1,1 1,-1-1,0 1,0 0,0-1,1 1,-1-1,0 1,0-1,0 1,0-1,10-38,-8 30,58-187,-14 28,-44 162,-1 6</inkml:trace>
  <inkml:trace contextRef="#ctx0" brushRef="#br0" timeOffset="293.655">763 411,'-4'29,"-3"14,1 5,2-2,-5-3,1-4,0-4,3-13,6-15,4-13,0-6</inkml:trace>
  <inkml:trace contextRef="#ctx0" brushRef="#br0" timeOffset="934.203">1329 101,'-176'200,"59"-61,116-139,-1 1,1 0,0 0,0-1,0 1,0 0,0 0,0 0,1 0,-1 0,0 1,1-1,-1 0,0 0,1 0,-1 1,1-1,0 0,-1 1,1-1,0 0,0 1,0-1,0 0,0 1,0-1,0 0,0 1,1-1,-1 0,0 0,1 1,-1-1,1 0,-1 0,1 1,0-1,0 0,-1 0,1 0,0 0,0 0,0 0,0 0,0-1,0 1,0 0,1 0,-1-1,0 1,0-1,1 1,-1-1,0 1,0-1,1 0,-1 0,1 0,19 1,0-1,0-2,0 0,0-1,-1-1,1-1,-1-1,8-3,115-21,-141 30,0 1,0-1,-1-1,1 1,0 0,0 0,-1-1,1 1,0-1,-1 1,1-1,0 0,-1 0,1 1,-1-1,1 0,-1-1,0 1,1 0,-1 0,0 0,0-1,0 1,0-1,0 1,0-1,0 1,0-1,-1 0,1 1,0-1,-1 0,0 1,1-1,-1 0,0 0,0 1,0-1,0 0,0 0,0 1,-1-1,1 0,-1 0,1 1,-1-1,1 0,-1 1,0-1,0 1,0-1,-102-186,75 141,17 29</inkml:trace>
  <inkml:trace contextRef="#ctx0" brushRef="#br0" timeOffset="1468.382">1893 15,'-8'-3,"0"1,0-1,0 1,-1 1,1-1,0 1,-1 1,1 0,-1 0,1 1,-1 0,1 0,0 1,-1 0,1 0,-3 2,7-3,0 1,-1-1,1 1,0 0,0 0,0 1,0-1,0 1,0 0,1 0,0 0,-1 0,1 1,0-1,1 1,-1 0,1 0,-1 0,1 0,0 0,1 1,-1-1,1 0,0 1,0-1,0 1,0 0,1-1,0 1,0 1,2 0,1 0,-1 0,1 0,1-1,-1 1,1-1,0 0,0 0,0 0,1 0,0-1,0 0,0 0,0 0,1 0,-1-1,1 0,0 0,0-1,0 1,0-2,6 3,26 13,-35-16,1 0,0 0,-1 1,0-1,1 1,-1 0,0 0,0 0,0 0,0 1,0-1,0 1,-1 0,1-1,-1 1,0 0,0 1,0-1,0 0,0 1,-1-1,0 1,0-1,0 1,0 0,0-1,-1 1,1 0,-1-1,0 1,0 0,0 0,-1 0,0-1,1 1,-1 0,-2 3,-5 5,-1 0,-1-1,0 0,-1 0,0-1,0-1,-1 1,-1-2,1 0,-1 0,-1-2,1 1,-12 2,13-3,-51 11,70-46,2 15</inkml:trace>
  <inkml:trace contextRef="#ctx0" brushRef="#br0" timeOffset="3097.712">2 975,'67'1,"173"-13,385-96,-62 13,-297 64,-20 10,-217 16,-24 7</inkml:trace>
  <inkml:trace contextRef="#ctx0" brushRef="#br0" timeOffset="6813.168">58 1342,'-2'56,"18"36,-12-80,-1 1,0-1,-1 1,0-1,-1 1,0 0,-1 0,-1 0,0 0,0-1,-1 1,-1-1,-1 5,3-15,1-1,-1 1,1-1,-1 1,0-1,1 0,-1 1,0-1,0 0,0 1,0-1,0 0,0 0,0 0,-1 0,1 0,0 0,-1 0,1 0,0-1,-1 1,1 0,-1-1,1 1,-1-1,1 0,-1 1,0-1,1 0,-1 0,1 0,-1 0,1 0,-1-1,0 1,1 0,-1-1,1 1,-1-1,1 1,-1-1,1 0,0 0,-1 1,1-1,0 0,0 0,-1-1,1 1,0 0,0 0,0 0,0-1,1 1,-1 0,0-1,0 1,1-1,-1 1,1-1,0 1,-1-1,1 1,0-1,0 0,0 1,0-1,0 1,0-2,-2-11,1 1,1-1,0 1,0-1,1 1,1-1,1 1,0 0,0 0,1 0,1 0,0 1,1-1,0 1,1 1,4-6,8-10,1 0,2 1,0 1,2 1,1 1,3-1,-3 3,1 1,1 1,1 1,0 2,2 1,-1 1,2 1,0 2,0 1,5 1,-34 8,1 0,-1 0,1 0,0 1,-1-1,1 1,0 0,-1 0,1 0,0 0,-1 0,1 0,0 1,-1-1,1 1,-1 0,1 0,-1 0,1 0,-1 0,1 1,-1-1,0 0,0 1,0 0,0 0,0 0,0 0,0 0,-1 0,1 0,-1 0,1 1,-1-1,0 0,0 1,0-1,0 1,0 0,-1-1,1 1,-1 1,-1 5,0 1,-1-1,-1 0,1 0,-1 0,-1-1,0 1,0-1,-1 1,0-1,0-1,0 1,-1-1,-1 0,1 0,-1-1,0 0,0 0,-1 0,0-1,0 0,0-1,-3 1,-32 27,-90 57,131-87,-1 1,0-1,1 1,-1-1,1 1,0 0,0 0,0 0,0 0,1 0,-1 0,1 0,0 1,-1-1,2 1,-1-1,0 0,1 1,-1 0,1-1,0 1,0-1,1 1,-1-1,1 1,0-1,-1 1,2-1,-1 0,0 1,1-1,-1 0,1 0,0 0,0 0,0 0,0 0,1-1,-1 1,1-1,0 0,0 1,-1-1,1-1,0 1,1 0,2 1,144 120,-118-101,-16-15</inkml:trace>
  <inkml:trace contextRef="#ctx0" brushRef="#br0" timeOffset="8035.952">1497 1145,'-33'58,"-86"68,103-112,-201 162,216-176,0 1,0-1,0 0,0 0,0 1,0-1,0 1,0-1,0 1,0-1,0 1,0 0,0-1,1 1,-1 0,0 0,1 0,-1-1,0 1,1 0,-1 0,1 0,-1 0,1 0,-1 0,1 0,0 0,0 0,0 0,-1 0,1 1,0-1,0 0,0 0,0 0,1 0,-1 0,0 0,0 0,1 0,-1 0,1 0,-1 0,1 0,-1 0,1 0,-1 0,1 0,0-1,-1 1,1 0,0 0,0-1,0 1,0 0,0-1,-1 1,2-1,140 6,-89-9,174 1,-225 2,0 0,0 0,0 0,0 0,0-1,0 1,0-1,0 0,0 0,0 1,0-1,-1 0,1-1,0 1,-1 0,1 0,-1-1,1 1,-1-1,1 1,-1-1,0 0,0 1,0-1,0 0,0 0,0 0,-1 0,1 0,0 0,-1 0,0 0,1 0,-1 0,0 0,0 0,0 0,0 0,-1 0,1 0,-1 0,1 0,-1 0,1 0,-1 0,0 0,0 0,0 1,0-1,-1 0,-3-10,-6-9,1 0,1-1,1 0,1 0,1-1,1 0,1 0,-1-23,11-33,1 61</inkml:trace>
  <inkml:trace contextRef="#ctx0" brushRef="#br0" timeOffset="8514.63">1893 948,'1'-1,"0"1,-1 0,1 0,0 0,0 0,0 0,-1 0,1 0,0 0,0 0,0 0,0 0,-1 0,1 0,0 1,0-1,-1 0,1 1,0-1,-1 1,1-1,0 0,-1 1,1 0,0-1,-1 1,1-1,-1 1,1 0,-1-1,1 1,-1 0,0-1,1 1,-1 0,0 0,0 0,1-1,-1 1,0 0,0 0,0 0,0-1,0 1,0 0,0 0,0 0,0-1,-1 1,1 0,0 0,0 0,-1-1,1 1,-1 0,1-1,0 1,-1 0,0 0,-75 281,64-238,9-35,0 0,1 0,-1 1,2-1,-1 0,2 1,-1-1,1 1,0-1,1 1,1 6,1-13,1 1,-1 0,1-1,-1 0,1 0,0 0,0 0,0-1,1 0,-1 0,1 0,-1 0,1 0,0-1,-1 0,1 0,0 0,0-1,0 0,-1 0,1 0,0 0,0-1,0 0,0 0,1 0,7 0,-2 1,0-1,0-1,0 0,0 0,0-1,0 0,-1-1,0-1,0 1,1-2,4-4</inkml:trace>
  <inkml:trace contextRef="#ctx0" brushRef="#br0" timeOffset="8764.049">1695 1201,'9'0,"9"0,5 0,5 0,1 0,1 0,0-4,0-3,-1 1,1 1,-2 1,1 2,-1 1,-5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08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226 964,'161'647,"-128"-467,-33-181,0 1,0-1,0 0,1 1,-1-1,0 1,0-1,0 0,1 1,-1-1,0 1,1-1,-1 1,1-1,-1 1,0-1,1 1,-1 0,1-1,-1 1,1-1,-1 1,1 0,0 0,-1-1,1 1,-1 0,1 0,-1 0,1 0,0-1,-1 1,1 0,0 0,-1 0,1 0,-1 1,1-1,0 0,-1 0,1 0,-1 0,1 1,0-1,-1 0,1 0,-1 1,1-1,-1 0,1 1,-1-1,1 1,-1-1,0 1,1-1,-1 1,1-1,-1 1,3-20</inkml:trace>
  <inkml:trace contextRef="#ctx0" brushRef="#br0" timeOffset="469.744">1 1076,'6'-22,"1"0,1 0,1 1,1 0,0 0,2 1,0 1,2 0,0 1,1 0,1 1,0 1,1 0,1 1,0 1,1 1,1 1,0 0,1 2,0 0,0 1,1 2,0 0,0 1,1 1,0 1,15 0,-32 3,0 1,1 1,-1-1,0 1,-1 0,1 0,0 1,0-1,0 1,-1 1,1-1,-1 1,0 0,0 0,0 0,0 1,0 0,-1 0,1 0,-1 1,0-1,-1 1,1 0,-1 0,0 0,0 0,0 1,-1-1,0 1,0 0,0 0,-1-1,0 1,0 4,0 14,-2 0,0 0,-2-1,0 1,-2-1,0 1,-2-1,-1-1,0 0,-2 0,-4 7,-86 164,100-191,-1 0,1 0,-1 0,1 0,0 0,0 0,0 0,0-1,0 1,1 0,-1 0,1 0,-1 0,1 0,-1 0,1-1,0 1,0 0,0-1,0 1,0 0,0-1,1 1,-1-1,0 0,1 1,-1-1,1 0,0 0,-1 0,1 0,0 0,-1 0,1-1,0 1,0-1,0 1,0-1,0 1,-1-1,1 0,2 0,88 0,-87-1,58-11,-55 9,1 0,-1 1,1 0,0 0,0 0,0 1,0 1,0 0,0 0,0 0,0 1,-1 1,1-1,0 1,0 1,-1 0,0 0,1 1,-1 0,0 0,-5-1,-1 0,1 0,-1 0,0 0,0 0,0 1,0-1,-1 1,0-1,1 1,-1 0,0-1,-1 1,1 0,-1 0,1 0,-1 0,0-1,-1 1,1 0,-1 0,0 0,1-1,-2 1,1 0,0-1,-1 1,0 1,-60 97,59-98,-38 52,-3-1,-2-2,-27 21,65-66,0 0,-1 0,0-2,0 1,-1-1,1 0,-1-1,-1 0,1-1,-1 0,-3 1,1-6</inkml:trace>
  <inkml:trace contextRef="#ctx0" brushRef="#br0" timeOffset="1101.2">1129 1161,'-3'19,"0"-11,1 0,0 1,0-1,1 0,1 1,-1-1,1 0,0 1,1-1,0 1,0-1,1 0,0 0,1 0,0 0,0 0,4 7,-5-14,-1 1,1-1,0 0,0 0,0 0,0 0,0 0,0 0,0 0,1-1,-1 1,0-1,0 1,0-1,1 0,-1 0,0 0,0 0,1-1,-1 1,0 0,0-1,0 0,0 1,1-1,-1 0,0 0,0 0,-1-1,1 1,0 0,1-1,56-49,62-100,-101 118,30-27,-47 60,-1 1,1-1,0 1,-1-1,1 1,-1 0,1 0,-1 0,1 0,-1 0,0 1,1-1,-1 1,0 0,0-1,0 1,0 0,-1 0,1 0,0 0,-1 1,1-1,-1 0,0 1,0-1,0 1,0-1,0 1,4 7,-1-4,0 1,0 0,1-1,0 0,0 0,0 0,1-1,-1 0,2 0,-1 0,0-1,1 1,0-2,0 1,0-1,0 0,0 0,1-1,-1 0,1-1,0 1,0-1,-1-1,1 0,0 0,0 0,0-1,-1 0,7-2,2-5,0 0,-1-1,0-1,0-1,-1 0,0-1,-1 0,-1-1,0-1,0 0,-2 0,1-1,-2 0,7-16,-2 6,-2 0,-1-1,0-1,-2 0,-2 0,0-1,2-19,8-88,-5 0,-7 0,-8-87,-16 109,20 113,-1-1,0 0,0 1,0-1,0 0,0 1,0-1,0 1,0-1,0 0,-1 1,1-1,0 0,0 1,0-1,-1 1,1-1,0 0,-1 1,1-1,-1 1,1-1,0 1,-1-1,1 1,-1 0,1-1,-1 1,0-1,1 1,-1 0,1 0,-1-1,0 1,1 0,-1 0,1 0,-1 0,0 0,1-1,-1 1,0 0,1 1,-1-1,0 0,1 0,-1 0,0 0,1 0,-1 1,1-1,-1 0,0 0,1 1,-1-1,1 1,-1-1,1 0,-1 1,1-1,-1 1,1-1,0 1,-1-1,1 1,-21 42,15-7,2 0,1 1,1-1,2 1,2-1,2 1,1-1,1 0,3-1,0 1,2-2,2 1,16 28,-22-42,1-1,1 0,1-1,1 0,1 0,0-1,2-1,0 0,0-1,11 8,-24-22,0-1,0 1,0-1,0 0,0 0,0 1,0-1,0 0,0 0,1 0,-1 0,0-1,1 1,-1 0,1 0,-1-1,1 1,-1-1,1 1,-1-1,1 0,0 0,-1 1,1-1,-1 0,1 0,0-1,-1 1,1 0,-1 0,1-1,-1 1,1-1,-1 0,1 1,-1-1,1 0,-1 0,0 0,0 0,1 0,-1 0,0 0,0 0,0 0,0-1,0 1,0-1,-4-19,-5 0</inkml:trace>
  <inkml:trace contextRef="#ctx0" brushRef="#br0" timeOffset="1350.129">1609 371,'34'-19,"15"-12,10-4,3 3,-3 2,-2 2,-1 0,-1 6,0 1,0 4,-4 0,-2 4,-3 3,-11-1,-11 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1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1155,'-39'80,"7"-13,-3-1,-3-2,-5 1,24-40,12-17,0 0,1 0,0 1,0 0,1 0,0 0,0 1,1 0,1 0,-3 9,7-16,0-1,1 1,-1-1,1 0,0 1,0-1,0 0,0 0,0 0,0 0,0 0,0-1,1 1,-1-1,1 0,-1 1,1-1,0 0,-1 0,1-1,0 1,0 0,0-1,-1 0,1 0,0 0,0 0,0 0,0 0,0-1,-1 0,1 1,0-1,0 0,-1 0,2-1,283-100,-170 88,-116 14,1 0,0 0,-1 0,1 0,-1 0,1 0,-1 0,1 0,0 0,-1-1,1 1,-1-1,1 1,-1-1,0 0,1 1,-1-1,1 0,-1 0,0 0,0 0,0 0,1 0,-1 0,0-1,-1 1,1 0,0-1,0 1,0 0,-1-1,1 1,-1-1,1 1,-1-1,1 1,-1-1,0 0,0 1,0-1,0 1,0-1,0 1,0-1,-1 0,1 1,0-1,-1 1,0-1,1 1,-1 0,0-1,1 1,-2-1,-159-189,49 25,97 163,19 10</inkml:trace>
  <inkml:trace contextRef="#ctx0" brushRef="#br0" timeOffset="762.124">944 845,'-11'0,"0"2,0-1,0 1,0 1,0 0,1 0,-1 1,1 1,0-1,0 2,0-1,1 2,0-1,0 1,1 0,-4 4,9-7,1 0,-1 1,1-1,0 0,0 1,0 0,1-1,-1 1,1 0,0 0,1-1,-1 1,1 0,0 0,0 0,0 0,1 0,0 0,0-1,0 1,0 0,1-1,0 1,0-1,0 1,1-1,-1 0,1 0,0 0,0 0,0 0,1-1,-1 0,1 1,0-1,0-1,0 1,0 0,3 0,135 54,-140-57,0 1,0 0,-1 0,1 0,0-1,-1 2,1-1,-1 0,1 0,-1 0,0 1,1-1,-1 1,0-1,0 1,0-1,0 1,0 0,0-1,-1 1,1 0,0 0,-1 0,0 0,1-1,-1 1,0 0,0 0,0 0,0 0,0 0,0 0,-1 0,1-1,-1 1,1 0,-1 0,0 0,0-1,0 1,1 0,-2-1,1 2,-55 66,-71 16,108-78</inkml:trace>
  <inkml:trace contextRef="#ctx0" brushRef="#br0" timeOffset="1247.231">154 2030,'31'-3,"0"-1,0-2,-1 0,1-3,-2 0,1-2,-2-1,1-1,-2-2,0 0,0-2,-2-1,1-2,500-325,-317 218,-175 119,-30 10</inkml:trace>
  <inkml:trace contextRef="#ctx0" brushRef="#br0" timeOffset="2116.625">944 1973,'-76'122,"-155"270,229-391,1 1,-1-1,1 0,0 1,0-1,0 0,0 1,0-1,0 1,0 0,0-1,0 1,1 0,-1-1,1 1,-1 0,1 0,0-1,0 1,0 0,0 0,0 0,0-1,0 1,0 0,1 0,-1 0,1-1,0 1,-1 0,1-1,0 1,0 0,0-1,0 1,0-1,0 0,0 1,1-1,-1 0,0 0,1 0,-1 1,1-2,-1 1,1 0,0 0,-1 0,1-1,0 1,-1-1,1 1,0-1,0 0,0 0,141-44,-111 34,193-44,-223 55,1 0,-1-1,0 1,1-1,-1 0,0 0,1 0,-1 0,0 0,1 0,-1-1,0 1,1-1,-1 1,0-1,0 0,0 0,1 0,-1 0,0-1,0 1,-1 0,1-1,0 1,0-1,-1 0,1 0,-1 1,1-1,-1 0,0 0,0-1,0 1,0 0,0 0,0 0,-1-1,1 1,-1 0,1-1,-1 1,0 0,0-1,0 1,0 0,-1-1,1 1,-1-2,-63-78,-136-208,197 286,1 1,-1-1,1 0,0 0,0 1,0-2,1 1,-1 0,1 0,0 0,0-1,1 1,-1 0,1-1,0 1,0 0,1-1,-1 1,1 0,0-1,0 1,0-1,10-12</inkml:trace>
  <inkml:trace contextRef="#ctx0" brushRef="#br0" timeOffset="2702.176">1311 1691,'0'369,"-11"-297,9-64,-1 1,1-1,1 1,0 0,0 0,1-1,0 1,0 0,1 0,0 0,0-1,1 1,-1-7,0 1,0-1,0 0,1 0,-1 0,0 0,1 0,0 0,-1 0,1 0,0-1,0 1,0-1,0 1,0-1,0 0,0 0,1 0,-1 0,0 0,1 0,-1-1,0 1,1-1,-1 1,1-1,-1 0,1 0,-1 0,1-1,-1 1,1 0,1-2,82-28,-83 29,9-5,-4 4,0-1,0-1,0 1,0-1,0-1,-1 1,1-1,-1-1,-1 1,1-1,-1 0,0-1,0 0,-1 1,0-2,0 1,-1-1,1-1,0-11</inkml:trace>
  <inkml:trace contextRef="#ctx0" brushRef="#br0" timeOffset="2953.025">1114 2001,'34'-14,"15"-10,9-1,0 0,-5 3,-7 1,-7-1,-4 4,-5 0,-6 2</inkml:trace>
  <inkml:trace contextRef="#ctx0" brushRef="#br0" timeOffset="3284.72">1706 1042,'19'-19,"12"-7,0-3,-1 3,0 1,0 5,-1 1,-1 4,0-1,1 3,-6 4</inkml:trace>
  <inkml:trace contextRef="#ctx0" brushRef="#br0" timeOffset="3468.988">1763 1296,'38'-24,"18"-8,4-3,-4-1,-6 6,-11 4,-9 0,-3 6,-7 1,-7 3</inkml:trace>
  <inkml:trace contextRef="#ctx0" brushRef="#br0" timeOffset="3947.651">2243 336,'33'21,"1"22,-2 2,-3 2,21 42,-12-22,20 46,-37-139,-15-2,-1 0,-2 0,0 0,-2 0,-1 0,-1 0,-2 0,-5-25,1-5,4 20,1 1,2-1,1 0,2 1,2 0,1-1,2 2,11-31,-6 34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31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83,'-10'-4,"0"1,-1 0,1 1,-1 0,0 1,1 0,-1 1,0 0,0 0,0 2,0-1,1 1,-1 0,1 1,0 1,-1-1,1 2,1-1,-1 1,1 1,0 0,-8 6,6-4,-1 0,1 1,1 0,0 0,0 1,1 1,0-1,1 2,0-1,1 1,0 0,1 1,0-1,1 1,0 0,1 1,1-1,0 1,1 0,0 0,1 12,2-23,-1 0,1 0,0 1,1-1,-1 0,0 0,1 0,0 0,-1 0,1-1,0 1,1 0,-1-1,0 0,1 1,-1-1,1 0,0 0,0 0,0-1,0 1,0-1,0 0,0 1,0-1,0-1,1 1,-1 0,0-1,1 0,-1 1,0-2,4 1,4-1,-1 0,1-1,-1 0,1 0,-1-1,0-1,0 0,0 0,0-1,2-2,18-15,0-2,-2-1,0-1,-2-1,-1-2,-1 0,-1-2,-2 0,-1-1,6-18,2 4,-26 44,28-37,-29 38,-1 1,1-1,0 1,0 0,0-1,0 1,0 0,-1-1,1 1,0 0,0 0,0 0,0 0,0 0,0 0,0 0,0 0,0 0,0 0,-1 1,1-1,0 0,0 1,0-1,0 0,0 1,-1-1,1 1,0 0,0-1,-1 1,1-1,0 1,-1 0,1 0,-1-1,1 1,-1 0,1 0,-1 0,0-1,1 1,-1 0,0 0,0 0,1 0,-1 0,0 0,0 0,32 92,-31-81,1-1,1 1,0-1,0 0,1 0,1 0,0-1,0 1,1-1,1 0,-1-1,1 1,1-1,0-1,0 0,1 0,0 0,0-1,1 0,0-1,0 0,5 1,8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3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1,'20'5,"10"1,6 0,0-1,1-2,-3-1,-2-1,-1 0,-1-1,-6-5,-3-2,1 1,1 1,2 1,0 2,-3 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31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1,'33'4,"17"2,3 0,-1-1,-6-1,-5-7,-5-2,-4-1,-7 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7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294 227,'-29'19,"-24"21,-2 8,2 1,11-3,12-5,12-4,8-4,6-3,9-1,8-6,2-2,3-5,4-4,2-5,3-4,-5-2</inkml:trace>
  <inkml:trace contextRef="#ctx0" brushRef="#br0" timeOffset="334.905">575 367,'-9'17,"0"1,1-1,1 1,0 1,1-1,1 1,1 0,1 0,1 0,0 1,1-1,2 13,0-28,-1-1,1 1,0-1,1 0,-1 1,0-1,1 0,0 0,0 0,0 0,0 0,0 0,1-1,-1 1,1-1,0 1,-1-1,1 0,0 0,0 0,1-1,-1 1,0-1,0 0,1 1,-1-2,1 1,-1 0,1-1,-1 1,1-1,-1 0,1 0,0-1,-1 1,1-1,7 0,-1 0,1-2,0 1,-1-1,1-1,-1 0,0 0,-1-1,1 0,-1-1,4-3,-4 4,0-1,-1-1,0 0,0 0,0 0,-1-1,0 0,-1-1,1 1,-2-1,1 0,-1-1,-1 1,1-1,-2 0,1 0,-2-1,1 1,-1-1,-1 1,0-1,0 1,-1-6,-1 10,-1 1,1 0,-1 0,0 0,0 0,0 0,-1 1,1-1,-1 0,0 1,-1 0,1 0,-1 0,0 0,1 1,-2-1,1 1,0 0,-1 0,0 1,1-1,-1 1,0 0,0 0,0 1,0-1,-1 1,1 0,0 1,-1-1,1 1,0 0,-1 1,1-1,0 1,0 0,-1 0,1 0,0 1,-21 9</inkml:trace>
  <inkml:trace contextRef="#ctx0" brushRef="#br0" timeOffset="787.292">971 593,'133'-304,"-121"289,-7 20,-7 32,1-25,8 96,-6-104,0 0,0-1,1 1,-1 0,1-1,0 1,0-1,0 0,0 0,0 0,1 0,-1 0,1 0,0 0,0-1,0 1,0-1,1 0,-1 0,1 0,-1-1,1 1,-1-1,1 0,0 0,2 0,3-2,0-1,0 0,-1 0,1-1,-1 0,1-1,-1 0,0 0,0-1,-1 0,0 0,1 0,-2-1,1-1,-1 1,0-1,0 0,-1 0,0-1,0 1,0-1,0-2,9-14,-3 2</inkml:trace>
  <inkml:trace contextRef="#ctx0" brushRef="#br0" timeOffset="1164.295">1846 170,'-206'142,"205"-142,-1 1,1-1,-1 1,1-1,-1 1,1-1,0 1,-1 0,1-1,0 1,0 0,-1 0,1 0,0 0,0 0,0 0,0 1,0-1,0 0,1 0,-1 1,0-1,1 1,-1-1,1 0,-1 1,1-1,0 1,-1-1,1 1,0-1,0 1,0-1,0 1,0-1,1 1,-1-1,0 1,1-1,-1 1,1-1,-1 0,1 1,0-1,0 0,0 1,-1-1,1 0,1 1,7 3,1-1,-1-1,1 1,0-1,0-1,0 0,0-1,0 1,0-2,1 0,-1 0,5-1,95 14,-107-11,1 1,-1-1,-1 1,1 0,0 0,0 0,-1 0,0 1,0-1,0 0,0 1,0 0,-1-1,1 1,-1 0,0 0,0 0,-1 0,1 0,-1 0,0 0,0 0,0 0,0 0,-1 0,0 0,0 0,0 0,0-1,0 1,-1 0,0-1,1 1,-1-1,-1 1,1-1,0 0,-1 0,0 0,0 0,0 0,-2 1,-6 8,-1 0,0-1,-1 0,0-1,-1-1,1 0,-2 0,0-2,0 0,-13 5,4-5</inkml:trace>
  <inkml:trace contextRef="#ctx0" brushRef="#br0" timeOffset="1402.269">2495 0,'-9'44,"-9"32,-1 9,-1-5,1-12,5-12,5-11,4-9,2-5,-3-8,0-8</inkml:trace>
  <inkml:trace contextRef="#ctx0" brushRef="#br0" timeOffset="1552.726">2185 367,'53'-4,"22"-3,7 1,-4 2,-12 0,-11 2,-16 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30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 91,'10'-6,"-5"4,0 0,-1-1,1 1,-1-1,0 0,1 0,-1-1,-1 1,1-1,0 0,-1 0,0 0,0 0,0 0,0-1,0-1,-5 4,0 0,0 0,0 0,0 0,0 0,0 1,0-1,-1 1,1 0,-1-1,1 1,-1 0,1 0,-1 1,0-1,1 1,-1-1,0 1,1 0,-1 0,0 0,0 0,1 0,-1 1,0-1,0 1,-227 48,54-10,172-39,1 0,0 0,0-1,0 1,0 0,0 1,0-1,0 0,0 1,0 0,0 0,0 0,1 0,-1 0,0 0,1 1,-1-1,1 1,-1-1,1 1,0 0,-1 0,1 1,0-1,1 0,-1 0,0 1,1-1,-1 1,1 0,0-1,0 1,0 0,0 0,0 0,1 0,-1 0,1 0,7 10,0 0,1-1,1 0,0 0,1-1,0 0,0-1,1 0,1-1,-1 0,2-1,-1 0,1-1,14 6,111 62,-137-74,1 0,-1 0,0 0,0 0,0 0,0 1,0-1,0 0,0 0,0 1,0-1,0 1,-1-1,1 1,-1-1,1 1,-1-1,1 1,-1 0,0-1,0 1,0 0,0-1,0 1,0-1,0 1,-1 0,1-1,-1 1,1-1,-1 1,1-1,-1 1,0-1,0 1,0-1,0 0,0 0,0 1,0-1,0 0,0 0,0 0,-1 0,1 0,-1 0,-74 38,63-34,-278 95,307-104,2-2</inkml:trace>
  <inkml:trace contextRef="#ctx0" brushRef="#br0" timeOffset="353.491">1150 147,'-54'22,"33"-15,0 1,1 0,0 2,0 0,1 2,1 0,0 1,1 1,-12 11,27-22,0-1,0 1,0 0,1 0,-1 0,1 0,-1 0,1 0,0 0,0 1,1-1,-1 0,1 1,-1-1,1 0,0 1,1-1,-1 0,0 1,1-1,0 0,0 1,0-1,0 0,0 0,0 0,1 0,0 0,0 0,-1-1,3 3,80 70,-71-68,1 0,0 0,0-1,1-1,-1 0,1-1,0-1,1 0,-1-1,0-1,1 0,-1-1,1-1,-1 0,0-1,1-1,-1 0,0-1,-1-1,1 0,-1-1,2-2,-11 4,-1 0,0 0,0 0,0 0,0-1,-1 0,1 0,-1 0,-1 0,1 0,-1 0,0-1,0 1,0-1,-1 0,0 1,0-1,-1 0,1 0,-1 0,0 1,-1-1,1 0,-1 0,0 0,-1 1,0-1,0 1,0-1,0 1,-1 0,0 0,0 0,0 0,0 0,-1 0,0 1,0 0,0 0,-1 0,1 0,-1 1,0 0,0 0,0 0,0 1,-1-1,1 1,-1 0,-3 0,-4-2,0 1,1 0,-1 1,0 0,-1 1,1 0,0 1,0 1,0 0,0 1,0 0,0 1,-6 4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49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0,'17'40,"14"52,4-2,3-1,5-1,52 79,-94-166,-1 1,0-1,0 1,1-1,-1 1,1-1,-1 0,1 1,0-1,-1 0,1 0,0 1,0-1,0 0,0 0,0 0,0 0,0 0,0 0,0 0,1 0,-1-1,0 1,0 0,1-1,-1 1,1-1,-1 1,0-1,1 0,-1 0,1 0,-1 1,1-1,-1 0,1-1,-1 1,1 0,-1 0,0-1,1 1,-1-1,1 1,-1-1,0 0,1 1,-1-1,0 0,0 0,0 0,0 0,0 0,0 0,0 0,0 0,0 0,0-1,54-153,-7-97,-24 105,-22 123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49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77,'2'-3,"0"0,0 0,1 1,-1-1,1 1,-1 0,1 0,0-1,0 2,0-1,0 0,0 1,1-1,-1 1,0 0,1 0,0 0,0 0,96-31,-98 31,-1 0,1 0,-1 0,1 0,0 0,-1 1,1-1,0 1,-1-1,1 1,0 0,0-1,0 1,-1 0,1 0,0 0,0 1,0-1,-1 0,1 1,0-1,-1 1,1-1,0 1,-1 0,1 0,0 0,-1 0,1 0,-1 0,0 0,1 0,-1 0,0 1,0-1,0 1,0-1,0 1,0-1,0 1,0 0,-1-1,1 1,-1 0,1-1,-1 1,0 0,1 0,-1 0,0-1,0 1,0 0,-1 0,-1 10,-2 1,0-1,0 0,-1 0,0-1,-1 1,-1-1,0-1,0 1,-1-1,0 0,-5 3,-23 33,34-43,0-1,1 1,-1 0,1 0,-1-1,1 1,0 0,0 0,0 0,1 0,-1 0,1 1,-1-1,1 0,0 0,0 0,1 0,-1 0,0 0,1 1,0-1,0 0,0 0,0-1,0 1,1 0,-1 0,1-1,0 1,0 0,0-1,0 0,0 0,0 1,1-1,-1 0,1-1,0 1,-1 0,1-1,0 0,0 1,0-1,0 0,0 0,0-1,0 1,0-1,0 1,0-1,1 0,14 2,0-1,0 0,1-2,-1 0,0 0,0-2,0-1,0 0,7-3,22-2,-25 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1 136,'214'-26,"-11"-3,173-29,-281 40,-77 14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0:51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30,'6'28,"-1"-1,-1 2,-2-1,-1 0,-1 0,-1 1,-4 21,-25 157,7-78,17-112</inkml:trace>
  <inkml:trace contextRef="#ctx0" brushRef="#br0" timeOffset="6616.929">104 114,'1'-5,"1"0,0 0,0 0,0 0,1 0,0 1,0-1,0 1,0 0,1-1,0 2,0-1,0 0,0 1,0 0,1 0,-1 0,1 0,0 1,0 0,0 0,0 0,0 0,1 1,-1 0,0 0,2 0,9-4,-11 2,0 1,0 0,0 0,0 0,0 1,1-1,-1 1,0 1,1-1,-1 1,1 0,-1 0,1 0,-1 1,0 0,1 0,-1 0,0 1,0-1,0 1,0 1,0-1,0 1,-1 0,1 0,-1 0,0 0,0 1,0 0,0 0,0 0,-1 0,0 0,0 1,0 0,-1-1,1 1,0 4,-2-4,-1 0,1 0,-1 1,-1-1,1 0,-1 0,0 1,0-1,0 0,-1 0,0 0,0 0,0-1,-1 1,1 0,-1-1,0 0,0 0,-1 0,1 0,-1 0,0 0,-94 71,88-69,8-6,-1 1,1-1,-1 1,1 0,-1 0,1 0,0 0,-1 0,1 0,0 0,0 1,0-1,0 1,0 0,0-1,1 1,-1 0,1 0,-1 0,1 0,-1 1,1-1,0 0,0 0,0 1,1-1,-1 1,0-1,1 1,0-1,-1 1,1-1,0 1,0-1,1 1,-1-1,0 1,1-1,-1 1,1-1,0 0,0 1,0-1,0 0,0 0,1 1,160 124,-8-26,-125-85,-18-15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22.69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49 106,'-13'-27,"13"27,0 0,0 1,0-1,0 0,0 1,0-1,0 0,0 1,0-1,0 0,0 1,0-1,-1 0,1 0,0 1,0-1,0 0,-1 0,1 1,0-1,0 0,0 0,-1 1,1-1,0 0,-1 0,1 0,0 0,0 0,-1 1,1-1,0 0,-1 0,1 0,0 0,-1 0,1 0,0 0,-1 0,1 0,0 0,0 0,-1 0,1 0,0 0,-1 0,1-1,0 1,-1 0,1 0,0 0,20 156,-17 257,-28-196,14-164,-1 57,14-107,0 0,1-1,-1 1,1-1,-1 0,1 0,0 0,-1 0,1 0,0 0,0-1,0 0,1 1,-1-1,0 0,0-1,1 1,-1 0,0-1,1 0,-1 0,1 0,-1 0,0-1,1 1,-1-1,0 0,1 0,-1 0,0 0,0 0,0-1,0 1,1-2,19-3,339-62,-24-23,-217 62,-119 27,0-1,0 1,0-1,0 0,-1 1,1-1,-1 0,0 0,0 0,0 0,0-1,-1 1,1 0,-1 0,0 0,0 0,0-1,0 1,0 0,-1 0,0 0,1 0,-1 0,0 0,-1 0,0-3,-2-15,-25-161,-28-219,28 271,29 128,-1 0,0 0,1 0,-1-1,0 1,0 0,0 0,0 0,0 0,-1 0,1 1,-1-1,1 0,-1 1,0-1,1 1,-1-1,0 1,0 0,0-1,0 1,0 0,0 1,0-1,-1 0,1 1,0-1,0 1,-1-1,1 1,0 0,0 0,-1 0,0 0,-83 24,55-13,-256 85,247-88,9 0,-1-2,0-1,0-2,0-1,-19-2,-4-16,54 10,5 3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1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0 244,'296'-17,"2591"-103,-1695 64,-1183 55,76-4,0-3,81-20,-135 20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81 299,'-64'402,"48"-350,15-71,69-190,-51 166,3 0,1 0,2 2,1 1,3 1,1 1,1 2,3 1,0 1,3 1,20-14,22-6,-75 55,0 0,-1 0,1-1,0 1,-1 0,1 1,-1-1,1 0,-1 0,0 0,0 1,0-1,-1 1,1-1,0 1,-1-1,0 1,1-1,-1 1,0-1,0 1,-1-1,1 1,0-1,-1 2,1 1,-3 229,7-211,3-5</inkml:trace>
  <inkml:trace contextRef="#ctx0" brushRef="#br0" timeOffset="248.995">787 270,'43'0,"39"-4,9-3,-5 1,-13 2,-14 0,-12 2,-9-4,-7-1,-3 1,-7 6,-7 3</inkml:trace>
  <inkml:trace contextRef="#ctx0" brushRef="#br0" timeOffset="493.445">815 637,'38'-4,"33"-8,8 0,-4-4,-11 1,-10 4,-15 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84 135,'1'-2,"0"1,0-1,0 1,-1-1,1 0,0 1,-1-1,1 0,-1 0,0 1,1-1,-1 0,0 0,0 1,0-1,0 0,-1 0,1 1,0-1,-1 0,1 0,-1 1,0-1,1 0,-1 1,0-1,0 1,0-1,0 1,0-1,-1 1,1 0,0 0,0 0,-1-1,1 1,-1 0,1 1,-1-1,0 0,1 0,-1 1,0-1,1 1,-1-1,0 1,0 0,1 0,-1-1,0 1,0 0,0 1,1-1,-1 0,0 1,0-1,1 1,-1-1,0 1,1 0,-2 0,-26 21,77-41,69-52,-117 70,0 1,-1-1,1 1,-1-1,1 1,-1 0,1-1,0 1,-1 0,0-1,1 1,-1 0,1 0,-1-1,1 1,-1 0,1 0,-1 0,0 0,1 0,-1 0,1 0,-1 0,0 0,1 0,-1 0,1 0,-1 0,0 0,1 1,-1-1,1 0,-1 0,1 1,-1-1,1 0,-1 1,1-1,-1 1,1-1,0 0,-1 1,1-1,-1 1,1-1,0 1,0-1,-1 1,1 0,0-1,0 1,0-1,-1 1,1 0,0 0,-30 35,17-16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2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1,'0'5,"-5"1,-2 5,-4 0,0 4,6-2,4-7,3-5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1,'-127'357,"106"-273,4 0,3 1,5 0,2 15,4 153,3-227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44 594,'-7'12,"1"1,0 0,1 0,0 1,1-1,1 1,0 0,1 0,1 0,0 1,0-1,2 0,0 0,0 1,1-1,1 0,0-1,5 12,-6-21,0-1,1 0,-1 0,1 0,-1 0,1-1,0 1,0-1,0 0,0 1,1-1,-1-1,1 1,-1 0,1-1,0 0,-1 0,1 0,0 0,0 0,0-1,-1 0,1 0,0 0,0 0,0-1,0 1,0-1,-1 0,1 0,1-1,109-55,-1-30,-112 86,-1 0,1-1,0 1,0 0,-1 0,1 0,0 0,0 0,0 0,0 0,0 0,0 1,0-1,0 0,1 0,-1 1,0-1,0 1,1-1,-1 1,0 0,1-1,-1 1,0 0,1 0,-1 0,0 0,1 0,-1 0,0 0,1 1,-1-1,0 0,1 1,-1-1,0 1,0 0,0-1,1 1,-1 0,0-1,0 1,0 0,0 0,0 0,0 0,0 0,-1 0,1 0,0 1,-1-1,1 0,0 0,-1 1,4 52,-5-50,0 0,0 0,1 0,0 1,-1-1,1 0,1 0,-1 1,1-1,0 0,0 0,0 0,0 0,1 0,-1 0,1 0,0 0,0-1,1 1,-1-1,1 1,0-1,0 0,0 0,0 0,0-1,1 1,-1-1,1 1,-1-1,2 0,6 0,1 0,-1-1,0-1,0 0,1 0,-1-1,0-1,0 1,0-2,0 0,0 0,0-1,-1 0,0-1,0 0,0-1,0 0,-1 0,0-1,0 0,-1-1,0 0,0 0,-1-1,0 0,0 0,-1 0,-1-1,1 0,-2 0,1-1,1-7,0-1</inkml:trace>
  <inkml:trace contextRef="#ctx0" brushRef="#br0" timeOffset="248.386">1173 650,'0'34,"0"15,0 5,-5-3,-2-4,1-6,1-5,2-4,0-7</inkml:trace>
  <inkml:trace contextRef="#ctx0" brushRef="#br0" timeOffset="417.474">1088 283,'0'0</inkml:trace>
  <inkml:trace contextRef="#ctx0" brushRef="#br0" timeOffset="650.513">1596 1,'-23'284,"12"-180,0-27,5 0,2 1,4-1,8 66,29 66,-27-127,-9-58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73,'-25'284,"39"-166,-13-114,1 1,-1-1,1 1,0-1,0 0,0 1,0-1,1 0,0 0,0-1,0 1,0-1,0 1,1-1,-1 0,1 0,0-1,0 1,0-1,0 0,1 0,-1 0,2 0,6 0,0 0,0-1,1 0,-1-1,0 0,0-1,0-1,0 0,0 0,0-1,-1-1,1 0,-1 0,0-1,0-1,0 0,5-4,7-6,-1 0,0-2,-2 0,0-2,-1 0,-1-1,2-5,21-22,-39 49,0-1,-1 1,1 0,0-1,0 1,-1 0,1 0,-1 0,1 0,-1 0,1 0,-1 1,1-1,-1 0,0 1,0-1,0 1,0-1,0 1,0 0,0-1,-1 1,1 0,0 0,-1-1,0 1,1 0,-1 0,0 0,0 0,0 0,0-1,0 1,0 0,-1 0,1 0,-1 0,2 7,0-1,-1 1,1-1,0 0,1 0,0 0,0 0,1 0,0 0,0 0,1-1,0 1,0-1,1 0,0 0,0-1,0 0,1 1,0-2,0 1,1-1,0 0,0 0,0-1,0 0,3 1,3-3,0 0,0 0,-1-2,1 1,0-2,0 0,0 0,0-2,0 1,-1-1,1-1,-1 0,0-1,0-1,0 1,-1-2,0 0,0 0,-1-1,0 0,0-1,-1 0,0 0,-1-1,0 0,0-1,-1 0,0 0,-1 0,0-1,-1 0,-1 0,0 0,0-1,-1 0,0-7,1-5</inkml:trace>
  <inkml:trace contextRef="#ctx0" brushRef="#br0" timeOffset="401.128">1323 383,'15'-3,"33"-7,-1-2,0-2,0-2,-2-2,0-2,-1-2,2-4,-36 20,0-1,0-1,-1 0,0 0,-1-1,0 0,0 0,-1-1,0 0,-1 0,0-1,-1 0,0 0,0 0,-1-1,-1 1,1-4,-4 13,0-1,0 1,0-1,0 0,-1 1,1-1,-1 1,1-1,-1 1,0-1,0 1,0 0,0-1,-1 1,1 0,-1 0,1 0,-1 0,0 0,1 0,-1 0,0 1,0-1,-1 1,1-1,0 1,0 0,-1 0,1 0,-1 0,1 0,-1 0,1 1,-1-1,0 1,-91 7,78 1,1 0,0 0,1 2,0 0,0 0,1 1,0 1,1 0,0 1,1 0,1 1,0 0,1 0,0 1,2 1,-2 3,0-2,2 1,0 0,1 0,1 0,1 1,0 0,1 0,2 0,-1 0,2 0,1 0,0 0,2 0,0 0,1-1,0 1,3 2,-4-15,0-1,0 1,1-1,0 1,0-1,0-1,1 1,0 0,0-1,0 0,0 0,1-1,-1 1,1-1,0-1,0 1,0-1,0 0,0 0,6 1,130 5,-142-8,31-1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2:5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183 283,'-6'15,"1"1,1 0,0 0,1 0,0 0,1 1,1-1,1 6,-6 47,-5 21,-51 258,-10-108,69-229,3-6</inkml:trace>
  <inkml:trace contextRef="#ctx0" brushRef="#br0" timeOffset="394.194">99 226,'13'50,"1"-1,3 0,2-1,2-1,2-1,21 32,28 59,74 177,-146-311,1-1,-1 0,1 1,0-1,0 0,0 1,0-1,0 0,0 0,1 0,-1 0,1 0,0 0,-1-1,1 1,0 0,0-1,0 1,0-1,0 0,0 0,0 0,1 0,-1 0,0 0,1 0,-1-1,0 1,1-1,-1 0,1 0,-1 0,1 0,-1 0,1 0,-1-1,0 1,1-1,-1 1,1-1,0-1,10-9,0 0,-1-1,0-1,-1 0,-1-1,0 0,0 0,-2-1,1-1,4-13,11-17,14-17,-2-1,-4-1,-2-2,-3-1,-3-2,-3 0,-4-1,-2-1,2-44,-16 109,-1 1,1-1,-1 1,0 0,0-1,-1 1,0-1,0 1,-1 0,0-1,0 1,0 0,0 0,-1 0,0 1,-3-5,4 10,0 0,1-1,-1 1,0 0,0 0,1 0,-1 0,0 0,0 0,1 1,-1-1,0 1,0-1,1 1,-1-1,1 1,-1 0,0 0,1 0,-1 0,1 0,0 0,-1 0,1 1,0-1,0 0,0 1,0-1,0 1,0-1,0 1,0 0,1-1,-1 1,1 0,-1-1,1 1,0 0,-1 0,1-1,0 1,0 0,-12 64,9-35</inkml:trace>
  <inkml:trace contextRef="#ctx0" brushRef="#br0" timeOffset="715.31">1341 735,'-8'17,"1"0,1 0,1 1,0 0,1 0,1 1,1-1,1 0,0 1,1 0,1-1,2 8,0-22,0 0,0 0,1 0,-1 0,1-1,0 1,0-1,0 0,1 0,-1 0,0-1,1 0,0 0,0 0,0 0,0-1,0 0,0 0,0 0,0 0,0-1,0 0,0 0,0 0,1-1,-1 0,0 0,0 0,0-1,-1 1,1-1,0 0,0-1,-1 1,0-1,1 0,-1 0,5-1,-1-1,0 1,0-2,-1 1,0-1,0 0,0-1,0 0,-1 0,0 0,-1 0,0-1,0 0,0 0,-1-1,-1 1,1-1,-1 0,-1 0,1 0,-2 0,1-1,-1 1,-1 0,1-1,-2 1,1 0,-1-1,-1 1,0-2,-3 3,0 0,0 0,-1 0,0 1,0 0,-1 0,0 1,0 0,0 0,-1 0,0 1,0 0,0 1,-1 0,0 0,1 1,-1 0,-1 0,1 1,0 1,0-1,-1 1,1 1,-2 0,5 0,1 0,0 1,-1 0,1 0,0 0,0 1,0 0,0 0,0 0,0 0,0 1,1 0,-1 0,1 0,-2 2,-13 13</inkml:trace>
  <inkml:trace contextRef="#ctx0" brushRef="#br0" timeOffset="1009.866">2102 1,'-17'41,"2"0,2 1,1 0,3 1,1 1,2-1,2 1,2 0,2 0,2 0,7 43,3-40,2-1,2 0,2-1,9 15,39 100,-60-142,-4-14,0-1,0 1,0 0,-1 0,0 0,0 0,0 0,0 0,-1 0,0 0,1 0,-1 0,-1 0,1 0,-1 0,1 0,-1 0,-1 1,-6 7</inkml:trace>
  <inkml:trace contextRef="#ctx0" brushRef="#br0" timeOffset="1503.793">1821 593,'89'-1,"-1"5,1 3,-1 4,15 7,165 39,-248-52,0 0,0-2,1-1,-1 0,1-2,-1 0,1-1,-1-1,1-1,-1-1,0-1,-1 0,1-2,-1 0,0-1,0-1,-1-1,-1 0,7-6,-17 12,10-5,0 0,-1-1,1 0,-2-2,0 0,0 0,-1-2,-1 1,0-2,-1 0,0 0,-1-1,5-12,-15 26,1 0,-1 0,0 0,-1 0,1 0,0 0,0 0,-1 0,1 0,-1-1,0 1,0 0,0 0,0 0,0-1,0 1,0 0,-1 0,1 0,-1 0,0 0,0 0,1 0,-1 0,0 0,-1 0,1 0,0 0,0 0,-1 1,1-1,-1 1,0-1,1 1,-1 0,0-1,0 1,0 0,0 0,0 0,0 1,0-1,0 0,0 1,0-1,0 1,-1 0,1 0,0 0,0 0,0 0,-1 0,-19 3,-1 2,1 0,0 1,0 2,1 0,0 1,0 1,1 1,0 1,1 0,1 2,0 0,0 1,2 1,0 1,-9 12,15-20,1 0,1 1,-1 0,2 1,0 0,0 0,1 0,0 1,1 0,0 0,1 0,0 1,1 0,0-1,1 1,1 0,0 0,1 0,0 0,1 0,0 0,1 0,1 0,0-1,1 1,0-1,1 0,0 0,1 0,0-1,7 9,-1-8,2 0,-1-2,2 1,-1-2,1 0,1-1,-1 0,1-1,1-1,-1-1,1 0,0-1,0-1,1-1,-1 0,0-1,10-1,-8 0,0-1,0 0,0-2,0 0,0-1,0-1,15-6,-11-2,-5-1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1,'178'25,"98"-22,-119-30,-146 26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0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1,'28'5,"15"1,5 0,-2 3,-3 1,-4-2,-4-2,1-2,0 3,-6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1,'274'72,"-197"-66,0-3,1-3,-1-4,12-4,137-6,-45 15,-157-1</inkml:trace>
  <inkml:trace contextRef="#ctx0" brushRef="#br0" timeOffset="656.672">453 424,'-17'60,"4"0,2 1,2 1,4-1,2 1,3 1,-12-7,11-55,1 0,0 0,-1 0,1 0,-1 0,0 0,1 0,-1-1,0 1,0 0,1 0,-1 0,0-1,0 1,0-1,0 1,0-1,0 1,0-1,0 1,0-1,0 0,0 1,0-1,0 0,0 0,0 0,0 0,0 0,0 0,-1 0,1 0,0-1,0 1,0 0,0-1,0 1,0 0,0-1,0 1,0-1,1 0,-1 1,0-1,0 0,0 1,1-1,-1 0,0 0,1 0,-1 0,-2-5,0-1,0 1,1-1,0 0,1 1,-1-1,1 0,1 0,-1 0,1 0,0 0,1 0,0 0,0 1,0-1,1 0,0 0,0 1,1-1,0 1,0 0,0 0,1 0,0 0,0 1,0-1,2-6,18-38,2 2,2 0,1 2,3 1,2 2,2 1,1 1,2 3,2 1,2 2,1 1,1 3,2 2,0 2,2 1,45-14,-74 32,-15 5,0 1,0-1,0 1,0 0,0 1,1-1,-1 1,1 0,-1 0,1 0,-1 1,1 0,0 0,-1 1,1-1,-1 1,1 0,-1 1,1-1,-1 1,1 1,-4 1,-1 0,0 0,0 1,0-1,0 0,-1 1,0-1,0 1,0-1,0 0,-1 1,0-1,1 0,-2 1,1-1,0 0,-1 0,0 0,0 0,0 0,0 0,-1-1,0 1,1-1,-1 1,0-1,-1 0,1 0,-1 0,2-1,-45 48,-2-3,-2-2,-2-2,-2-2,-2-3,-1-2,-2-3,-58 23,54-24,56-27,4-4,0 0,0 1,0 0,0 0,0 0,1 0,-1 1,1-1,0 1,0 0,0 0,0 0,0 0,0 1,1-1,0 1,0 0,0-1,-1 2,4-3,0 0,0 0,0 0,0 0,1 0,-1-1,0 1,1-1,-1 1,1-1,0 1,-1-1,1 0,0 0,0 0,0 0,0 0,0 0,0 0,0-1,0 1,0-1,0 1,0-1,0 0,2 0,1 1,340 71,-314-61,0 2,-1 0,-1 2,0 2,-1 0,-1 2,0 1,-1 2,30 18,-33-28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1 402,'0'-1,"0"1,-1-1,1 1,0-1,0 1,0-1,0 1,1-1,-1 1,0-1,0 1,0-1,0 1,0-1,1 1,-1-1,0 1,0-1,1 1,-1 0,0-1,1 1,-1-1,0 1,1 0,-1-1,1 1,-1 0,1 0,-1-1,1 1,-1 0,0 0,1 0,-1 0,1-1,0 1,-1 0,1 0,-1 0,1 0,-1 0,1 0,-1 0,1 0,-1 1,1-1,-1 0,1 0,-1 0,1 0,-1 1,1-1,-1 0,0 0,1 1,-1-1,1 0,-1 1,0-1,1 1,-1-1,0 0,1 1,-1-1,0 1,14 42,-10-26,175 465,-128-393,-50-89,0 0,0 0,0-1,-1 1,1-1,0 1,-1 0,1-1,0 1,-1-1,1 0,0 1,-1-1,1 0,-1 1,1-1,-1 0,1 1,-1-1,0 0,1 0,-1 1,0-1,0 0,1 0,-1 0,0 0,0 1,0-1,0 0,0 0,0 0,0 0,-1 0,1 1,0-1,0 0,-1 0,1 0,10-182,2 128,1 1,4 0,1 1,19-34,2 3,-28 60</inkml:trace>
  <inkml:trace contextRef="#ctx0" brushRef="#br0" timeOffset="449.747">649 148,'140'-111,"-132"106,1 0,-1 1,1 0,0 0,0 1,1 0,-1 1,0 0,1 0,0 1,-1 0,1 1,0 0,0 1,-1 0,1 0,1 1,-8-1,0 0,1 0,-1 0,0 0,0 0,-1 1,1 0,0-1,0 1,-1 0,1 0,-1 0,0 1,1-1,-1 1,0-1,0 1,-1 0,1-1,-1 1,1 0,-1 0,0 0,0 0,0 1,0-1,-1 0,1 0,-1 0,0 1,0-1,0 0,0 0,-1 3,-42 105,-17-37,50-65,1 1,0 1,0-1,1 2,0-1,1 1,0 0,1 1,1-1,0 1,0 0,1 2,4-13,0 0,0 1,0-1,0 0,0 1,0-1,1 0,-1 0,1 1,0-1,0 0,0 0,0 0,0 0,0 0,0 0,1 0,-1 0,1 0,-1-1,1 1,0-1,-1 1,1-1,0 0,0 1,0-1,0 0,0 0,1-1,-1 1,0 0,0-1,0 1,1-1,-1 0,0 1,1-1,1-1,95-3,83-42,-176 45,0 0,-1 0,1 0,0 1,0 0,-1 0,1 0,0 1,0 0,-1 0,1 0,-1 1,4 1,16 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3557,'20'75,"-18"-60,4 294,-23-198,20-102,0-6</inkml:trace>
  <inkml:trace contextRef="#ctx0" brushRef="#br0" timeOffset="1614.851">3923 1,'-22'87,"31"56,3-61,18 133,-30 389,-1-350,-26-85,14-28,3-72,4 0,2 0,3 0,4 15,-1 36,9 106,-1-161,-3 2,-3-1,-3 0,-4 30,1 24,-23 49,-6 1,30 140,-19-209,20-101,0 0,0 0,1 0,-1 0,0 0,0-1,0 1,1 0,-1 0,0 0,0 0,1 0,-1 0,0 0,1 0,-1 0,0 0,0 0,1 0,-1 0,0 0,0 0,1 0,-1 0,0 0,0 1,1-1,-1 0,0 0,0 0,0 0,1 0,-1 1,0-1,0 0,0 0,1 0,-1 1,4-14</inkml:trace>
  <inkml:trace contextRef="#ctx0" brushRef="#br0" timeOffset="2583.494">1 3840,'2655'0,"-2315"-28,82-1,-83 18,-223-1,0 5,90 7,-82 2,-99-2</inkml:trace>
  <inkml:trace contextRef="#ctx0" brushRef="#br0" timeOffset="2828.468">4544 3303,'-48'24,"-40"27,-14 15,0 0,9-1,9-2,10-2,8-6,6-4,8-5,8-6,6-5,6-3,8-8</inkml:trace>
  <inkml:trace contextRef="#ctx0" brushRef="#br0" timeOffset="3377.952">1355 3416,'-338'212,"193"-128,-466 268,599-345,1 1,-1 0,1 1,1 0,-1 1,2 0,-1 0,1 1,1 0,0 1,1 0,0 0,0 1,2-1,-3 7,3 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8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512 1,'-35'4,"1"3,0 1,0 1,1 2,0 1,1 2,1 1,-17 10,33-16,1 1,-1 0,2 1,-1 0,2 1,-1 0,2 1,0 1,0 0,1 0,1 1,1 0,0 0,0 1,2 0,0 1,-3 16,8-28,0-1,0 2,0-1,1 0,-1 0,1 0,1 0,-1 0,1 0,0 0,0 0,0 0,1 0,-1 0,1-1,1 1,-1-1,1 1,-1-1,1 0,0 0,1 0,-1 0,1-1,0 1,-1-1,1 0,1 0,-1 0,0-1,1 1,0-1,-1 0,1-1,0 1,0-1,0 0,0 0,0 0,0-1,2 0,8 1,0-1,0-1,0 0,0-1,0-1,0 0,-1-1,1-1,-1 0,0-1,-1 0,1-1,-1-1,7-5,17-13,-2-2,0-1,-2-2,6-9,124-143,-162 180,0 1,0 0,0-1,0 1,1 0,-1 0,1-1,-1 1,1 0,0 1,0-1,-1 0,1 0,1 1,-1-1,0 1,0 0,1 0,-1 0,0 0,1 0,-1 0,1 0,-1 1,1-1,-1 1,1 0,0 0,-1 0,1 0,-1 0,1 1,0-1,-1 1,1 0,-1-1,1 1,-1 0,0 0,1 1,-1-1,0 0,0 1,0 0,2 1,35 129,-11-22,40-10,-49-85</inkml:trace>
  <inkml:trace contextRef="#ctx0" brushRef="#br0" timeOffset="634.149">1105 508,'5'17,"-1"0,-1 0,0 1,-1-1,-1 1,-1-1,0 1,-1-1,-1 1,-2 5,-8 176,12-199,1 0,-1 0,1 0,-1 0,1-1,-1 1,0 0,1 0,-1 0,1 0,-1 0,1 0,-1 1,1-1,-1 0,1 0,-1 0,1 0,-1 1,0-1,1 0,-1 0,1 1,-1-1,0 0,1 0,-1 1,0-1,1 1,-1-1,0 0,0 1,1-1,-1 1,0-1,0 0,0 1,1-1,-1 1,0-1,0 1,0-1,0 1,0-1,0 1,0-1,0 1,0-1,0 0,0 1,0-1,-1 1,21-40,18-54,-13 27,3 1,3 1,34-50,-65 112,1 1,-1-1,1 0,-1 1,1-1,0 0,0 1,0 0,0-1,0 1,0-1,0 1,1 0,-1 0,0 0,1 0,-1 0,1 0,-1 0,1 0,-1 0,1 1,-1-1,1 1,0-1,0 1,-1 0,1-1,0 1,-1 0,1 0,0 0,0 0,-1 1,1-1,0 0,0 1,-1-1,1 1,-1 0,1-1,0 1,-1 0,0 0,1 0,-1 0,1 0,-1 1,0-1,0 0,0 0,0 1,1-1,17 36,-9-20</inkml:trace>
  <inkml:trace contextRef="#ctx0" brushRef="#br0" timeOffset="1031.981">1866 453,'-63'23,"19"-9,0 3,1 1,2 3,-21 13,-20 50,80-81,0-1,0 1,0 0,0 0,1 1,-1-1,1 0,0 0,0 1,1-1,-1 1,0-1,1 1,0-1,0 1,0-1,0 0,1 1,-1-1,1 1,0-1,0 0,0 1,1-1,-1 0,1 0,-1 0,1 0,0 0,0 0,3 2,-2-2,1-1,0 1,0-1,0 1,0-1,0 0,1 0,-1-1,0 0,1 1,-1-1,1-1,0 1,-1-1,1 0,0 0,-1 0,1 0,0-1,-1 0,1 0,-1 0,1-1,0 0,102-51,13-34,-119 86,0 0,1 0,-1 0,0-1,0 1,1 0,-1 0,0 1,1-1,-1 0,1 0,-1 1,1-1,-1 1,1-1,0 1,-1 0,1-1,0 1,-1 0,1 0,0 0,-1 0,1 1,-1-1,1 0,0 1,-1-1,1 1,-1 0,1-1,-1 1,1 0,-1 0,0 0,1 0,-1 0,0 0,0 0,0 0,0 1,0-1,0 0,0 1,0-1,0 1,-1-1,1 1,0-1,-1 1,1-1,-1 1,0 0,0-1,1 1,-1 0,0-1,-1 2,3 14,-2-9,1 0,0 0,0 0,0 0,1-1,0 1,1 0,0-1,0 1,0-1,1 0,0 0,0 0,3 2,7 1</inkml:trace>
  <inkml:trace contextRef="#ctx0" brushRef="#br0" timeOffset="1504.576">2346 424,'-30'36,"15"-21,0 0,1 2,1 0,1 0,0 1,1 1,1 0,1 0,1 1,0 0,1 1,0 8,6-26,1 0,0 0,0 1,0-1,0 0,0 1,1-1,-1 0,1 0,0 0,0 0,0 1,0-1,1 0,-1-1,1 1,0 0,0 0,0-1,0 1,0-1,0 0,1 1,-1-1,1 0,0-1,-1 1,1 0,0-1,0 1,0-1,0 0,0 0,1 0,-1-1,0 1,4 0,3 0,1 0,-1-1,1 0,0-1,-1 0,1-1,-1 0,1 0,-1-1,0 0,4-3,3-3,0 0,-1-2,1 0,-2-1,0 0,0-1,-1-1,-1 0,0-1,-2-1,1 0,-2 0,0-1,1-5,8-15,-2-2,-2 0,-2-1,-1 0,-3-1,0-6,-6 33,-2 1,0-1,0 0,-1 0,-1 0,0 0,-1 1,-1-1,0 1,-2-6,4 15,-1 0,0 0,1 0,-1-1,-1 2,1-1,-1 0,1 0,-1 1,0-1,0 1,-1 0,1 0,-1 0,1 1,-1-1,0 1,0 0,0 0,0 0,0 0,-1 1,1 0,0 0,-1 0,1 0,-1 1,1-1,-1 1,1 0,-1 1,-3 0,-6 3,1 1,0 0,0 1,1 0,0 1,0 0,0 1,1 0,0 1,1 0,0 1,0 0,1 1,1 0,0 0,0 1,1 0,0 0,1 1,1 0,0 0,0 0,2 0,-1 1,2 0,0 0,0-1,2 1,-1 0,2 0,0 1,0-2,0-1,0 1,2 0,0 0,0-1,1 0,0 0,1 0,1 0,0-1,0 1,1-2,1 1,0-1,0 0,1 0,0-1,0-1,1 1,0-1,1-1,0 0,0-1,1 0,-1 0,1-2,0 1,1-1,-1-1,1 0,7 0,36-3,-32-2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262 480,'-32'40,"2"1,2 2,2 0,1 2,3 1,2 1,2 0,1 2,3 0,3 0,-6 51,16-90,1 0,0 0,1 1,0-1,0 0,1 0,1 0,0 0,0-1,3 6,-5-12,1 1,0-1,0 0,0 0,0 0,0 0,1-1,-1 1,1-1,0 1,0-1,0 0,0 0,0 0,0 0,0-1,1 1,-1-1,0 0,1 0,0 0,-1-1,1 1,-1-1,1 1,0-1,-1-1,1 1,0 0,3-2,11-3,0-2,0-1,-1 0,0-1,-1 0,1-2,-2 0,0-1,0 0,12-14,14-16,-1-1,-3-2,21-34,-29 41,0 5,-29 32,0 1,0-1,1 1,-1-1,0 1,1-1,-1 1,0-1,1 1,-1-1,1 1,-1 0,1-1,-1 1,1 0,-1-1,1 1,-1 0,1 0,-1-1,1 1,0 0,-1 0,1 0,-1 0,1 0,0 0,-1 0,1 0,-1 0,1 0,0 0,-1 0,1 0,-1 0,1 1,-1-1,1 0,0 0,-1 1,1-1,-1 0,1 1,-1-1,1 1,-1-1,0 0,1 1,-1-1,0 1,1-1,-1 1,0-1,1 1,-1 0,0-1,0 1,0-1,1 1,-1 0,0-1,0 1,0 0,-17 136,15-130,1 0,0 0,0 0,1 0,0 1,0-1,1 0,-1 0,2 0,-1 0,1 0,0 0,0 0,1-1,0 1,0-1,1 1,-1-1,1 0,1-1,-1 1,1-1,0 0,0 0,1 0,-1-1,1 1,0-2,0 1,0 0,1-1,0-1,-1 1,1-1,0 0,0 0,0-1,8-3,0-1,-1 0,1-1,-1-1,0 0,0-1,-1 0,0-1,0-1,-1 0,0-1,0 0,0-1,-2 0,1 0,5-9,5-1,2 2,-2-2,0-1,-1 0,-1-1,-1-1,-2-1,0-1,-1 0,-1-1,1-7,-14 31,0-1,0 0,0 0,0 0,0 1,-1-1,0 0,1 0,-1 0,0 0,0 0,-1 0,1 0,-1 0,1 0,-1 0,0 0,0 0,0 1,0-1,-1 0,-1-2,-9-6</inkml:trace>
  <inkml:trace contextRef="#ctx0" brushRef="#br0" timeOffset="285.353">1474 1299,'0'1,"0"0,0-1,0 1,0 0,-1 0,1-1,0 1,-1 0,1 0,-1-1,1 1,-1 0,1-1,-1 1,1-1,-1 1,0-1,1 1,-1-1,0 1,1-1,-1 0,0 1,1-1,-1 0,0 1,0-1,0 0,1 0,-1 0,0 0,0 0,0 0,1 0,-1 0,0 0,0 0,0 0,1-1,-1 1,0 0,0-1,1 1,-1 0,0-1,1 1,-1-1,0 1,1-1,-1 1,1-1,-1 1,1-1,-1 0,1 1,-1-1,1 0,0 1,-1-1,1 0,0 0,-1 1,1-1,0 0,0 0,0 0,0 1,0-1,0 0,3-61,21-38,4 2,5 1,3 2,13-15,-46 103,23-41,-26 47,1 0,0 0,-1 0,1 1,0-1,-1 0,1 1,0-1,0 0,-1 1,1-1,0 1,0-1,0 1,0 0,0-1,0 1,0 0,0 0,0-1,0 1,0 0,0 0,0 0,0 0,0 0,0 0,-1 1,1-1,0 0,0 0,0 1,0-1,0 1,0-1,0 1,0-1,-1 1,1-1,0 1,0 0,-1-1,1 1,0 0,-1 0,1 0,0 0,9 14</inkml:trace>
  <inkml:trace contextRef="#ctx0" brushRef="#br0" timeOffset="538.5">2152 876,'-10'33,"-3"17,1 3,2-1,8-10,4-13</inkml:trace>
  <inkml:trace contextRef="#ctx0" brushRef="#br0" timeOffset="804.235">2011 565,'0'0</inkml:trace>
  <inkml:trace contextRef="#ctx0" brushRef="#br0" timeOffset="1069.484">2688 1,'74'271,"-2"79,-30-66,-31-143,-11-117</inkml:trace>
  <inkml:trace contextRef="#ctx0" brushRef="#br0" timeOffset="1354.101">2491 763,'19'-3,"81"-10,-1 5,1 3,0 6,-71 1,-1 2,0 1,-1 2,1 0,-1 2,-1 1,0 1,18 10,-10-4,1-1,1-1,0-3,1-1,37 6,-65-16,1-2,-1 1,1-2,-1 1,0-1,1 0,-1-1,0 0,0-1,-1 0,1 0,-1-1,0 0,0 0,0-1,-1 0,0 0,0-1,-1 0,0 0,0-1,0 1,-1-1,0 0,-1-1,1 1,-2-1,1 0,-1 0,-1 0,0-1,0 1,-1 0,0-1,0 1,-1-1,-1 5,0 1,-1-1,1 0,-1 1,0-1,0 1,-1 0,1 0,-1 0,0 0,0 0,0 1,-1-1,1 1,-1 0,0 0,0 0,0 0,0 1,0 0,-1-1,1 2,-1-1,1 0,-1 1,0 0,0 0,1 0,-1 1,0 0,0 0,0 0,0 0,1 1,-1 0,0 0,0 0,1 0,-1 1,1 0,-1 0,1 0,-2 2,-6 3,1 1,0 1,0 0,1 0,0 1,1 1,0-1,1 1,0 1,1 0,0 0,1 0,0 1,1 0,0 0,1 0,0 0,2 1,-1 0,2-1,0 1,0 0,1 0,1 0,0 0,1 0,-1-5,1 0,-1 0,1 0,1 0,0-1,0 1,1-1,0 0,0 0,1 0,0 0,0-1,1 0,0 0,0 0,1-1,-1 0,1 0,1-1,-1 1,8 2,5 2,0 0,1-2,0 0,0-2,1 0,0-1,0-1,8-1,-2 0</inkml:trace>
  <inkml:trace contextRef="#ctx0" brushRef="#br0" timeOffset="11203.01">2095 480,'5'0,"-3"0,-7 5,-7 1,-2 5,6-4,5-4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2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53 504,'-26'197,"36"-99,-7-87,-1 1,0-1,-1 1,0 0,-1-1,0 1,0 0,-2-1,0 4,-8 19,-9-57,15-1,0-1,1 0,2-1,1 1,0 0,2 0,1 0,1 0,1 1,1-1,6-12,-7 10,1 0,2 0,1 1,1 0,1 0,1 1,1 1,1 0,2 1,3-4,-19 27,0-1,1 0,-1 1,0-1,1 0,-1 1,1-1,-1 0,1 1,-1-1,1 1,0-1,-1 1,1-1,0 1,-1 0,1-1,0 1,-1 0,1-1,0 1,0 0,-1 0,1 0,0 0,0 0,-1 0,1 0,0 0,0 0,0 0,-1 0,1 0,0 0,0 1,-1-1,1 0,0 1,-1-1,1 0,0 1,-1-1,1 1,0-1,-1 1,1-1,-1 1,1 0,-1-1,1 1,-1 0,0-1,1 1,-1 0,0-1,1 1,-1 0,10 54,-7-37,8 42,-7-34</inkml:trace>
  <inkml:trace contextRef="#ctx0" brushRef="#br0" timeOffset="335.454">533 701,'23'1,"-1"-2,1-1,-1-1,0-1,0-1,0 0,7-5,-23 8,0 0,0 0,-1-1,1 0,-1 0,0 0,1-1,-2 0,1 0,0 0,-1 0,0-1,0 0,0 0,0 0,-1 0,0 0,0-1,-1 0,1 1,-1-1,0 0,-1 0,1 0,-1 0,-1-1,1 1,-1-3,-1 5,0-1,0 1,0 0,-1 0,0 0,0 0,0 0,0 0,-1 0,1 1,-1-1,0 1,0 0,0 0,-1 0,1 0,-1 1,1-1,-1 1,0 0,0 0,0 0,0 1,0-1,-1 1,1 0,0 0,-1 0,1 1,0 0,-1 0,1 0,-1 0,1 0,0 1,-1 0,1 0,0 0,0 1,0-1,-1 1,2 0,-1 0,0 1,0-1,1 1,-1-1,1 1,-1 2,-10 7,0 1,2 1,0 0,0 1,1 0,1 1,1 0,0 1,1 0,1 0,0 1,-3 17,9-27,0-1,0 0,1 0,0 0,0 0,1 1,0-1,0 0,0 0,1 0,0 0,1 0,0-1,0 1,0-1,1 1,-1-1,2 0,-1-1,1 1,-1-1,2 0,-1 0,0 0,1-1,0 0,0 0,0 0,1-1,-1 0,1 0,0-1,0 1,0-2,0 1,0-1,0 0,0 0,6-1,57 3,-40-3</inkml:trace>
  <inkml:trace contextRef="#ctx0" brushRef="#br0" timeOffset="861.165">1069 955,'164'-311,"-104"233,-59 77,-1 1,1-1,-1 1,1-1,0 1,-1 0,1-1,0 1,0 0,-1 0,1-1,0 1,0 0,-1 0,1 0,0 0,0 0,-1 0,1 0,0 0,0 0,-1 0,1 1,0-1,0 0,-1 0,1 1,0-1,-1 0,1 1,0-1,-1 1,1-1,-1 1,1-1,-1 1,1-1,-1 1,1 0,-1-1,1 1,-1 0,0-1,1 1,-1 0,0-1,0 1,1 0,-1 0,0-1,0 1,0 0,0 0,0 0,0-1,0 1,-1 0,1 48,-6-28,4-18,0 0,0 0,1 0,0 0,-1 0,1 0,0 0,1 0,-1 0,0 0,1 0,0 1,0-1,0 0,0 0,0 1,1-1,-1 0,1 0,0 0,0 0,0 0,0 0,1 0,-1 0,1 0,0 0,-1-1,1 1,1-1,-1 1,0-1,1 0,2-2,0-1,0 1,0-1,1-1,-1 1,0-1,-1 1,1-1,0-1,0 1,-1-1,1 0,-1 0,0 0,0 0,0-1,0 0,-1 0,0 0,1 0,-1-1,145-140,-147 144,0 0,0 0,1 0,-1 0,0 0,1 0,-1 1,1-1,-1 1,1-1,-1 1,1-1,-1 1,1 0,-1 0,1 0,0 0,-1 0,1 0,-1 0,1 0,-1 1,1-1,-1 1,1-1,-1 1,1-1,-1 1,1 0,-1 0,0 0,0 0,1 0,-1 0,0 0,0 0,0 0,0 1,0-1,0 0,0 1,-1-1,1 1,0-1,-1 0,1 1,-1 0,0-1,1 1,-1-1,0 1,0-1,0 1,0 0,0-1,-1 2,-8 106,-2-45,11-60,0 0,-1 0,1 0,1 0,-1 0,1 0,-1-1,1 1,0 0,0 0,1-1,-1 1,1-1,0 1,0-1,0 0,0 1,0-1,1 0,0 0,13 9</inkml:trace>
  <inkml:trace contextRef="#ctx0" brushRef="#br0" timeOffset="1102.254">1972 787,'-5'19,"-1"6</inkml:trace>
  <inkml:trace contextRef="#ctx0" brushRef="#br0" timeOffset="1272.192">1944 165,'0'0</inkml:trace>
  <inkml:trace contextRef="#ctx0" brushRef="#br0" timeOffset="1567.998">2255 955,'25'-101,"4"0,40-88,-68 188,-1 0,0 0,-1 0,1 0,0 0,0 0,0 0,0 0,0 0,0 0,1 0,-1 0,0 0,0 0,1 0,-1 1,0-1,1 0,-1 0,1 0,-1 0,1 1,0-1,-1 0,1 1,0-1,-1 0,1 1,0-1,0 1,0-1,-1 1,1-1,0 1,0 0,0-1,0 1,0 0,0 0,0 0,0-1,0 1,0 0,0 0,-1 0,1 1,0-1,0 0,0 0,0 1,0-1,0 0,0 1,0-1,0 1,-1-1,1 1,0 0,12 98,-14-90,1 0,0 0,0 0,1 0,0 0,1-1,0 1,0 0,1 0,0-1,0 0,1 1,-2-6,1-1,-1 1,0 0,1-1,-1 0,1 0,0 0,0 0,0 0,0 0,0-1,0 1,1-1,-1 0,0 0,1 0,-1-1,0 1,1-1,-1 0,1 0,-1 0,1 0,-1 0,1-1,-1 0,0 0,1 0,-1 0,0 0,0 0,0-1,0 0,0 0,0 0,0 0,0 0,-1 0,1-1,-1 1,0-1,0 1,1-1,-2 0,1 0,0 0,-1 0,2-3,40-78,-32 58</inkml:trace>
  <inkml:trace contextRef="#ctx0" brushRef="#br0" timeOffset="1989.045">2988 504,'-20'21,"1"1,0 1,2 0,1 1,1 1,2 1,0 0,1 0,2 2,-1 3,11-27,-1 1,1-1,0 1,0-1,0 0,0 1,1-1,0 0,0 0,0 1,0-1,1 0,0 0,0 0,0 0,0-1,0 1,1 0,0-1,-1 0,1 0,1 1,-1-2,0 1,1 0,-1-1,1 1,0-1,0 0,0-1,0 1,0-1,0 1,0-1,1 0,-1-1,0 1,1-1,-1 0,0 0,1 0,-1 0,0-1,1 0,-1 0,4-1,5-2,0 0,-1-1,0 0,0-1,0 0,0-1,-1 0,0-1,-1 0,0 0,0-2,-1 1,0-1,0 0,-1-1,-1 0,0 0,0-1,-1 0,0 0,0-2,12-36,-2-1,-2 0,-2-1,3-36,-12 69,14-176,-17 185,-1 0,0 0,0 0,-1 0,0 0,-1 0,0 0,-1 1,0 0,0-1,-1 2,0-1,-1 0,1 1,-2 0,1 0,-1 1,-1 0,5 4,-1 0,0 1,0-1,0 1,0 0,-1 1,1-1,-1 1,1 0,-1 0,1 0,-1 0,1 1,-1 0,0 0,1 0,-1 0,1 1,-1 0,1 0,-1 0,1 0,-1 1,1 0,0 0,0 0,0 0,-1 2,-8 3,1 2,0-1,1 2,0 0,1 0,0 0,0 2,-3 5,0 4,1 1,1 0,1 1,1 0,1 1,1 0,1 0,1 0,1 1,1-1,2 1,0 0,3 21,-2-28,1 0,0-1,2 1,0 0,1-1,0 0,2 0,0 0,1-1,0 1,2-2,0 1,0-1,1 0,1-1,1-1,0 0,1 0,0-1,0 0,2-2,-1 1,6 1,52 18,-41-20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0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4,'-1'0,"1"0,0-1,-1 1,1 0,-1-1,1 1,-1 0,0 0,1-1,-1 1,1 0,-1 0,1 0,-1 0,1 0,-1 0,0 0,1 0,-1 0,1 0,-1 0,0 0,1 0,-1 0,1 1,-1-1,1 0,-1 0,1 1,-1-1,1 0,-1 1,1-1,-1 0,1 1,0-1,-1 1,1-1,-1 1,1-1,0 1,0-1,-1 1,1-1,0 1,0-1,0 1,-1-1,1 1,0 0,0-1,0 1,0-1,0 1,0-1,0 1,0 0,1-1,-1 1,0-1,0 1,-5 42,5-42,-29 337,2-34,-3 72,26-352,-10-32,5-9,0-3</inkml:trace>
  <inkml:trace contextRef="#ctx0" brushRef="#br0" timeOffset="251.059">1 653,'28'-10,"20"-7,6-2,4 4,1-2,-5 3,-1 3,-5 4,-2 3,-3 2,0 2,-2 0,-3 1,-8-1</inkml:trace>
  <inkml:trace contextRef="#ctx0" brushRef="#br0" timeOffset="483.818">875 596,'-14'20,"3"-7,0 1,1-1,1 2,0-1,1 1,0 1,2 0,0-1,0 2,2-1,0 1,-1 5,6-18,-1 0,0 0,1 0,-1 0,1 0,0 0,1-1,-1 1,1 0,-1-1,1 1,0-1,0 0,1 0,-1 0,1 0,-1 0,1 0,0 0,0-1,0 0,1 1,-1-1,0 0,1-1,0 1,-1-1,1 1,0-1,0 0,-1 0,2-1,7 3,1-1,-1-1,1 0,0-1,0-1,0 0,-1 0,1-1,6-2,-3-1,0-1,-1 0,0-1,0 0,0-1,-1-1,-1 0,0-1,0-1,0 0,-2 0,2-2,-7 6,0 0,0 0,-1 0,0 0,0-1,-1 0,0 0,0 0,-1-1,0 1,0-1,-1 0,0 1,-1-1,0 0,0 0,-1 0,0 0,-1 0,0 0,0 0,-3-8,2 11,-1-1,-1 1,1 0,-1 1,0-1,0 1,0-1,-1 1,0 1,0-1,0 1,-1-1,0 2,1-1,-1 1,-1-1,1 2,0-1,-1 1,1 0,-1 0,0 1,1-1,-1 2,0-1,0 1,0 0,0 0,1 1,-1 0,0 0,0 1,1 0,-1 0,1 0,-1 1,1 0,0 0,0 1,-52 35,34-22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15,'0'21,"1"0,1 1,1-2,1 1,1 0,0-1,2 1,0-2,1 1,2-1,5 9,-11-21,2-1,-1 0,1 0,-1 0,2 0,-1-1,1 0,-1 0,1-1,1 0,-1 0,1-1,-1 0,1 0,0-1,0 1,0-2,0 1,0-1,1-1,-1 0,0 0,0 0,1-1,-1 0,0-1,0 1,0-2,0 1,0-1,-1 0,1-1,-1 0,6-4,-6 3,-1 0,0 0,0 0,0-1,-1 0,0 0,0-1,0 0,-1 1,0-1,0-1,-1 1,0 0,0-1,-1 0,0 0,0 0,-1 0,0 0,0 0,-1 0,0 0,-1 0,1 0,-2 0,1 0,-1 0,0 0,-1 1,1-1,-2 1,1-1,-1 1,0 0,0 1,-1-1,-4-4,-14-13,1 6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5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0,'-2'1,"-18"5,-1 1,1 1,1 0,-1 2,2 0,-1 1,2 1,-1 1,2 1,-14 13,29-27,0 1,0 0,0 1,1-1,-1 0,0 0,0 0,1 0,-1 1,1-1,-1 0,1 1,-1-1,1 0,0 1,0-1,0 0,0 1,0-1,0 1,0-1,0 0,0 1,0-1,1 0,-1 1,1-1,-1 0,1 1,0-1,-1 0,1 0,0 0,0 0,0 0,0 0,-1 0,2 0,-1 0,0 0,0 0,0 0,0-1,0 1,1 0,0-1,70 22,-58-19,111 46,-122-44,0-1,0 0,0 1,-1-1,0 1,0 0,0-1,-1 1,1 0,-1 0,0 0,-1 0,1 1,-1-1,0 0,0 0,-1 0,1 0,-1 0,0 0,-1 0,1 0,-1 0,0 0,0-1,-1 1,1-1,-1 1,0-1,0 0,0 0,-1 0,0-1,1 1,-1-1,0 0,-1 0,1 0,-10 7,-1 0,0-1,-1-1,1 0,-1-1,-1-1,1 0,-1-1,0-1,0-1,-1-1,-15 1,9-2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338 139,'0'-15,"0"23,0 25,-28 326,0 17,27-241,1-124</inkml:trace>
  <inkml:trace contextRef="#ctx0" brushRef="#br0" timeOffset="247.85">0 703,'215'-53,"-108"28,-1-4,33-17,-122 38,0 0,-1-2,0 0,0-1,-1-1,-1 0,0-1,2-2,7-8</inkml:trace>
  <inkml:trace contextRef="#ctx0" brushRef="#br0" timeOffset="594.798">875 167,'-51'370,"51"-191,0-173,1 0,0 0,0-1,0 1,1 0,0-1,0 1,1-1,-1 1,1-1,0 0,1 0,-1 0,1-1,0 1,0-1,1 0,-1 0,1-1,0 1,0-1,0 0,0 0,0 0,1-1,-1 0,1 0,3 0,0-1,0-1,1 0,-1-1,0 0,0 0,0-1,1-1,-2 1,1-1,0-1,-1 1,1-2,-1 1,6-5,59-23,-72 31,0 1,0-1,0 1,0-1,0 1,0 0,0-1,0 1,0 0,0 0,1 0,-1 0,0 0,0 0,0 0,0 0,0 0,0 1,0-1,0 0,0 1,0-1,0 1,0-1,0 1,0-1,0 1,0 0,0-1,0 1,-1 0,1 0,0 0,-1 0,1 0,0-1,-1 1,1 0,-1 0,1 0,-1 1,0-1,0 0,1 0,-1 0,0 0,0 0,-8 59,4-39,3-19,1-1,-1 0,1 1,0-1,0 1,0-1,0 0,0 1,0-1,0 1,0-1,0 0,1 1,-1-1,0 0,1 1,-1-1,1 0,0 0,-1 1,1-1,0 0,0 0,0 0,0 0,0 0,0 0,0 0,0 0,9 0</inkml:trace>
  <inkml:trace contextRef="#ctx0" brushRef="#br0" timeOffset="1398.513">1693 562,'-11'3,"1"0,-1 1,1 0,0 0,0 1,0 1,1-1,0 2,0-1,0 1,1 1,0-1,1 1,-1 1,2-1,-7 11,-1-3,5-6,0 0,0 1,1 0,1 1,-1-1,2 1,0 1,0-1,1 1,0 4,4-16,1 0,-1 1,1-1,0 1,0-1,0 1,0-1,0 0,0 1,0-1,0 1,0-1,1 0,-1 1,1-1,-1 1,1-1,-1 0,1 0,0 1,-1-1,1 0,0 0,0 0,0 0,0 0,0 0,0 0,0 0,1 0,-1 0,0-1,0 1,1-1,-1 1,0-1,1 1,-1-1,0 0,1 1,-1-1,1 0,-1 0,1 0,-1 0,2 0,65-19,107-117,-173 134,-1 1,1 0,-1 0,1 0,-1 0,1 0,0 0,-1 1,1-1,0 0,0 1,0 0,-1-1,1 1,0 0,0 0,0 0,0 0,0 0,-1 0,1 1,0-1,0 0,0 1,-1 0,1-1,0 1,-1 0,1 0,0 0,-1 0,1 0,-1 0,0 0,1 1,-1-1,0 1,0-1,0 1,0-1,0 1,0-1,0 1,0 0,-1-1,1 1,-1 0,1 0,-1 0,0 0,0 0,2 4,-1 1,1-1,0 1,0-1,1 0,-1 0,1 0,1 0,-1-1,1 0,0 1,0-1,1 0,-1-1,1 1,0-1,1 0,-1 0,1-1,-1 1,1-1,0 0,0-1,1 0,-1 0,0 0,1-1,-1 1,1-2,-1 1,3-1,4-5,0 0,-1-1,0-1,0 0,0-1,-1 0,0 0,-1-1,0-1,0 0,-1 0,0-1,-1 0,0-1,-1 1,6-14,13-28,-2-1,-2-1,-3 0,-3-2,-2 0,0-14,-12 62,4-11,-1 1,-1 0,-1-1,-1 0,0 0,-2 0,0 1,-1-1,-1 0,-1 0,-1 1,-3-11,7 29,0 0,0 0,0 0,-1-1,1 1,0 0,-1 0,1 0,-1 0,1-1,-1 1,1 0,-1 0,0 0,1 0,-1 0,0 0,0 1,0-1,0 0,0 0,0 1,0-1,0 0,0 1,0-1,0 1,-1 0,1-1,0 1,0 0,0-1,-1 1,1 0,0 0,0 0,-1 0,1 0,0 1,0-1,0 0,-1 1,1-1,0 0,0 1,0-1,0 1,0 0,0-1,0 1,0 0,0 0,0-1,0 1,0 0,1 0,-1 0,0 0,0 0,1 0,-1 1,1-1,-1 1,-10 35,2 1,1 0,2 0,2 1,1 0,2 0,4 36,-2-26,-1-19,2-1,1 0,1 0,1 0,2 0,1-1,1 0,2 0,0-1,7 9,-12-26,1 0,-1 0,1-1,1 1,0-2,0 1,1-1,0-1,3 2,17-5,-20-12</inkml:trace>
  <inkml:trace contextRef="#ctx0" brushRef="#br0" timeOffset="1648.181">1947 308,'38'0,"18"0,9 0,-2 0,-2 0,-2 0,-6 0,-2 0,-6 0,-5 0,-5 0,-8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0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0,'-160'198,"158"-196,0 0,0-1,0 1,0 0,0 0,1 0,-1 0,1 0,-1 1,1-1,0 0,0 1,0-1,0 1,0-1,0 1,1 0,-1-1,1 1,0 0,0-1,0 1,0 0,0-1,1 1,-1 0,1-1,-1 1,1-1,0 1,0-1,0 1,1-1,-1 0,1 1,-1-1,1 0,0 0,-1 0,1 0,0-1,0 1,1 0,-1-1,0 1,0-1,1 0,0 1,66 15,-62-17,0 0,0 1,0-1,0 1,0 1,0-1,0 1,-1 0,1 1,-1 0,1 0,-1 0,0 1,0 0,0 0,-1 0,1 1,-1 0,0 0,-1 0,1 0,-1 1,0 0,0 0,-1 0,0 0,0 1,0-1,-1 1,0 0,0 0,-3 0,-1 1,0-1,0 0,-1 0,0 0,0 0,-1-1,1 1,-1-1,-1 0,1 0,-1 0,0 0,-1-1,1 0,-1 0,0-1,0 0,-1 0,1 0,-1 0,0-1,0 0,0-1,0 0,0 0,-1 0,1-1,0 0,-1 0,0-1,-18 3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8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0,'-1'583,"-27"-263,28-272,0-47,1-11</inkml:trace>
  <inkml:trace contextRef="#ctx0" brushRef="#br0" timeOffset="232.939">1 480,'13'8,"0"0,1-2,0 1,0-2,0 0,1 0,0-2,0 0,0 0,0-1,0-1,1-1,-1 0,0-1,0-1,14-3,24-7,1-3,-2-1,0-4,3-3,41-15,-52 18,-26 12</inkml:trace>
  <inkml:trace contextRef="#ctx0" brushRef="#br0" timeOffset="763.686">819 29,'9'10,"0"1,0 0,-2 1,1 0,-1 0,-1 1,0-1,-1 1,0 1,-1-1,-1 1,0-1,1 14,0 190,-6-142,1 266,0-338,1-1,-1 1,1-1,0 1,0-1,0 1,0-1,0 1,1-1,-1 0,1 1,-1-1,1 1,0-1,0 0,0 0,0 1,1-1,-1 0,0 0,1 0,0 0,-1-1,1 1,0 0,0-1,0 1,0-1,0 1,0-1,0 0,1 0,-1 0,0 0,1-1,-1 1,1-1,-1 1,0-1,1 0,-1 0,1 0,-1 0,1 0,-1-1,1 1,1-1,20-13,-2-2,0 0,-1-1,-1-1,0 0,7-12,28-24,-54 51,0 1,1 0,-1 0,1-1,0 1,-1 0,1 0,0 1,0-1,1 0,-1 1,0-1,1 1,-1-1,0 1,1 0,-1 0,1 0,0 1,-1-1,1 1,0-1,-1 1,1 0,0 0,0 0,-1 0,1 1,0-1,-1 1,1-1,0 1,-1 0,1 0,-1 0,1 0,-1 1,0-1,0 1,1-1,-1 1,0 0,0 0,0 0,-1 0,1 0,0 1,6 24,0 1,-2 1,-1-1,-1 1,-2-1,0 1,-3 22,0-39</inkml:trace>
  <inkml:trace contextRef="#ctx0" brushRef="#br0" timeOffset="1015.795">1666 734,'-5'24,"4"8,1-2</inkml:trace>
  <inkml:trace contextRef="#ctx0" brushRef="#br0" timeOffset="1166.537">1582 339,'4'10,"3"7,3 2,2-3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1,'-33'4,"-12"8,3 5,7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5:33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1672 1612,'18'-1,"0"1,1 1,-1 1,-1 0,1 2,0 0,-1 0,1 2,-2 0,1 1,0 1,-1 0,1 2,191 138,-30 4,-34-15,-52 25,69 44,-64-21,-28-46,-61-126,4 9,-29-35,-107-128,97 111,-1 0,-1 2,-1 1,-2 1,-23-14,-105-94,-79-194,109 216,97 87,0-2,2-2,1-1,1-1,2-1,-14-23,-55-55,97 110,-1 1,0-1,0 0,1 0,-1 0,0-1,0 1,1 0,-1 0,0 0,0 0,1 0,-1 0,0 0,0 0,1 0,-1-1,0 1,0 0,1 0,-1 0,0-1,0 1,0 0,0 0,1 0,-1-1,0 1,0 0,0 0,0-1,0 1,0 0,0 0,0-1,0 1,0 0,0 0,0-1,0 1,0 0,0-1,0 1,0 0,0 0,0-1,0 1,0 0,0 0,0-1,0 1,-1 0,1 0,26 9,21 12,-2 1,0 3,-1 1,-2 3,-1 1,10 11,202 202,-51-84,-181-143,-1 2,-1 0,0 1,-1 1,-2 0,0 2,-1 0,-1 0,-1 1,5 16,-13-31,155 228,-123-175,-62-69,-216-217,146 123,63 64,-1 1,-3 2,0 1,-3 3,0 0,-9-2,-149-112,-50-91,248 236,-1 0,0-1,1 1,-1 0,1 0,-1 0,0 0,1 0,-1 0,0-1,1 1,-1 0,0 0,1 0,-1-1,0 1,0 0,1-1,-1 1,0 0,0 0,0-1,1 1,-1 0,0-1,0 1,0-1,0 1,0 0,1-1,-1 1,0 0,0-1,0 1,0-1,0 1,0 0,-1-1,1 1,0 0,0-1,0 1,0 0,0-1,41 16,-40-14,52 23,0 2,-3 3,0 2,28 23,117 135,38 68,-74-94,-155-157,0 0,0 0,0 1,-1-1,0 1,0 0,-1 0,0 0,0 1,0-1,-1 0,0 1,-1-1,0 7,11 54,-7-60,-11-34,-6 0,-1 0,-2 1,0 1,-2 0,0 2,-2 0,0 1,-17-13,30 27,-35-33,5 6,1-2,3-1,0-1,3-2,-5-10,-95-177,114 204,-1 1,0 1,-2 0,-1 1,-1 1,0 1,-1 1,-1 1,-17-9,-123-110,162 133,-1 1,1 0,-1-1,1 1,0 0,-1 0,0 0,1 0,-1 0,0 1,1-1,-1 0,0 1,0 0,0-1,0 1,1 0,-1 0,0 0,0 0,0 0,0 0,0 0,1 1,-1-1,0 1,0-1,0 1,-8 9</inkml:trace>
  <inkml:trace contextRef="#ctx0" brushRef="#br0" timeOffset="21376.026">1616 144,'-74'29,"-256"77,245-83,-68 29,151-52,1 1,0 0,-1-1,1 1,0 0,-1 0,1 0,0 0,0 0,0 0,0 0,0 1,0-1,0 0,1 0,-1 1,0-1,1 1,-1-1,1 1,-1-1,1 1,-1-1,1 1,0-1,0 1,0-1,0 1,0-1,0 1,1-1,-1 1,0-1,1 1,-1-1,1 1,-1-1,1 0,0 1,0-1,0 0,-1 1,1-1,0 0,1 0,-1 0,58 48,339 153,-280-133,-117-68,0 0,-1 0,1 0,-1 0,1 0,0 0,0-1,-1 1,1 0,0 0,0-1,0 1,0-1,0 1,0-1,0 1,0-1,0 1,0-1,0 0,0 0,0 0,0 1,0-1,1 0,-1 0,0 0,0-1,0 1,0 0,0 0,0-1,0 1,0 0,0-1,0 1,0-1,0 1,0-1,0 0,0 1,0-1,-1 0,1 0,0 0,0 1,-1-1,1 0,-1 0,1 0,-1 0,1-1,15-100,27-108,-33 168,-2 0,-1-1,-2 0,-3 0,-1 0,-2 0,-3-14,-13-5,17 88,5-7</inkml:trace>
  <inkml:trace contextRef="#ctx0" brushRef="#br0" timeOffset="21992.503">2547 398,'-56'-17,"-1"3,35 7,0 2,-1 0,1 1,-1 2,0 0,-13 1,32 1,-1 0,0 1,1-1,-1 1,1 0,-1 0,1 1,0-1,0 1,-1 0,1 0,0 0,0 1,1-1,-1 1,1 0,-1 0,1 0,0 1,0-1,0 1,0 0,1 0,0 0,0 0,0 0,0 0,0 0,1 1,0-1,0 1,0-1,0 1,1-1,0 1,0-1,0 1,0 0,1-1,0 4,34 78,-29-77,-1 0,0 0,0 0,-1 1,-1-1,1 1,-2 0,1 0,-1 0,-1 1,0-1,0 0,-1 0,0 1,-1-1,0 0,-1 1,-2 9,0-16,-1 1,1-1,-1 0,1-1,-1 1,-1-1,1 0,0 0,-1 0,1-1,-1 0,0 0,1 0,-1-1,0 0,0 0,0 0,0-1,0 0,0 0,0-1,-1 0,2 0,-6-1,-5 1,3 1,-1-1,1 0,0-1,0-1,0 0,0-1,1 0,-1-1,1 0,0-1,0 0,1-1,0-1,0 1,1-2,-1 0,10 8,0-1,-1 1,1-1,0 1,0-1,0 0,1 1,-1-1,0 0,0 0,1 0,-1 1,1-1,0 0,0 0,-1 0,1 0,0 0,1 0,-1 0,0 0,0 0,1 1,-1-1,1 0,0 0,0 0,-1 1,1-1,0 0,0 1,1-1,-1 1,0-1,0 1,1 0,-1-1,1 1,-1 0,1 0,15-12</inkml:trace>
  <inkml:trace contextRef="#ctx0" brushRef="#br0" timeOffset="22412.121">2744 793,'2'5,"0"0,0 0,1 0,-1 0,1 0,0-1,1 1,-1-1,1 0,0 0,0 0,0-1,4 4,3 4,157 105,-169-116,1 0,-1 1,0-1,1 0,-1 0,0 1,1-1,-1 0,0 1,1-1,-1 1,1-1,-1 1,0-1,1 1,-1-1,1 1,0-1,-1 1,1 0,-1-1,1 1,0 0,0-1,-1 1,1 0,0 0,0-1,0 1,0 0,0 0,0-1,0 1,0 0,0-1,0 1,0 0,0 0,0-1,1 1,-1 0,0-1,1 1,-1 0,0-1,1 1,-1 0,1-1,-1 1,1-1,-1 1,1-1,-1 1,1-1,0 1,-1-1,1 0,0 1,-1-1,1 0,0 0,-1 1,1-1,0 0,0 0,-18 2</inkml:trace>
  <inkml:trace contextRef="#ctx0" brushRef="#br0" timeOffset="22595.954">2518 991,'48'34,"21"10,3 4,-6-8,-13-9</inkml:trace>
  <inkml:trace contextRef="#ctx0" brushRef="#br0" timeOffset="23473.71">3704 1132,'-36'26,"0"2,2 1,1 1,1 2,2 2,1 0,1 4,-138 174,310-389,-130 165,26-27,2 2,2 2,1 2,2 2,49-24,-95 54,1 0,-1 0,1 0,0 0,-1 1,1-1,0 0,0 1,-1 0,1-1,0 1,0 0,0 0,-1 0,1 0,0 0,0 0,0 1,-1-1,1 0,0 1,0 0,-1-1,1 1,0 0,-1 0,1 0,-1 0,1 0,-1 0,0 0,1 1,-1-1,0 0,0 1,0-1,0 1,0 0,0-1,0 1,-1 0,1-1,-1 1,1 0,-1 0,1-1,-1 1,0 0,0 0,0 0,0 1,1 14,-2 1,1-1,-2 0,0 1,-1-1,-1 0,-1 0,0 0,-1-1,-5 8,-3 17,5-21,0-5</inkml:trace>
  <inkml:trace contextRef="#ctx0" brushRef="#br0" timeOffset="24177.185">4325 1696,'-220'40,"-99"33,208-49,112-24,0 0,-1 1,1-1,0 1,0-1,0 1,-1-1,1 1,0-1,-1 1,1 0,-1 0,1-1,-1 1,1 0,-1 0,1-1,-1 1,0 0,1 0,-1 0,0 0,0 0,0 0,1-1,-1 1,0 0,0 0,0 0,-1 0,1 0,0 0,0 0,0 0,-1-1,1 1,0 0,-1 0,1 0,-1-1,1 1,-1 0,1 0,-1-1,1 1,-1 0,0-1,0 1,1-1,-1 1,0-1,0 1,1-1,-1 1,0-1,0 0,0 0,0 1,0-1,0 0,1 0,-1 0,0 0,0 0,0 0,0 0,0 0,0 0,182 116,-155-97,-2 1,0 1,-2 0,0 2,-1 1,-1 1,11 19,-31-43,1 0,0 0,-1 0,1 0,0 0,0 0,-1 0,1-1,0 1,0 0,0 0,0-1,0 1,0 0,0-1,0 1,1-1,-1 0,0 1,0-1,0 0,0 0,1 0,-1 0,0 1,0-2,0 1,1 0,-1 0,0 0,0-1,0 1,0 0,1-1,-1 1,0-1,0 1,0-1,0 0,0 1,0-1,0 0,-1 0,1 0,0 0,0 0,-1 0,1 0,0 0,-1 0,1 0,-1 0,1 0,-1 0,1-1,30-65,-20 31,-2 0,-2 0,-1-1,-2 0,-1-12,7-168,-7 201,-4 12,1 1,0-1,0 1,0-1,1 1,-1-1,1 1,0-1,0 1,0-1,0 1,1 0,-1 0,1 0,0-1,0 2,0-1,0 0,0 0,1 1,-1-1,1 1,0 0,0 0,0 0,0 0,0 0,0 1,0-1,1 1,-1 0,0 0,3-1,9 5</inkml:trace>
  <inkml:trace contextRef="#ctx0" brushRef="#br0" timeOffset="25446.714">4889 2289,'0'-3,"0"-1,0 1,0-1,-1 1,0 0,0-1,0 1,0-1,0 1,-1 0,1 0,-1 0,0 0,0 0,0 0,0 0,-1 1,1-1,-1 1,1 0,-1-1,0 1,0 1,0-1,0 0,0 1,-1-1,1 1,0 0,-1 0,1 0,-3 0,-122-5,101 7,-10 0,21-2,1 0,0 1,0 1,0 0,0 2,0-1,0 2,0 0,1 1,0 0,0 1,0 0,-11 8,18-8,-1 0,1 1,0 0,1 0,-1 1,2 0,-1 0,1 0,0 0,1 1,0 0,0 0,1 0,0 1,0-1,1 1,1-1,0 1,0 0,0-1,1 1,1 0,0 0,-2-1,1 0,0 0,1 0,0 0,0 0,1 0,0 0,0 0,1-1,0 1,1-1,0 0,0 0,1 0,0 0,0-1,1 0,0 0,0 0,0-1,1 0,5 4,3 0,0-2,0 1,0-2,1 0,0-1,0 0,1-1,0-1,-1-1,1 0,1-1,-1-1,0-1,15-1,-12 2,0 0,-1-1,1-1,-1-1,1-1,-1 0,0-1,0-2,0 0,-1-1,0 0,0-2,0 0,-2-1,10-6,-21 10,1 0,-1 0,0-1,-1 0,0 1,0-1,0-1,-1 1,0-1,0 1,-1-1,0 0,0 0,-1 0,0 0,0 0,-1 0,0 0,0 0,-1 0,0 0,-1 0,0 0,-1-3,-4-14,-2 1,-1 0,-1 0,-1 1,-1 0,0 1,-2 0,8 13,0-1,-1 1,0 0,0 1,0 0,-1 0,-1 1,1 0,-1 0,0 1,-1 1,-7-4,-6 1</inkml:trace>
  <inkml:trace contextRef="#ctx0" brushRef="#br0" timeOffset="32144.604">4409 2317,'0'-4,"0"-1,0 1,0 0,1-1,0 1,-1 0,1-1,1 1,-1 0,1 0,-1 0,1 0,0 0,1 0,-1 1,1-1,-1 1,1-1,0 1,1 0,-1 0,0 1,1-1,-1 1,1-1,0 1,0 0,3-1,-3 1,0 0,1 0,-1 0,0 1,1 0,0-1,-1 2,1-1,0 0,-1 1,1 0,0 0,0 0,-1 1,1 0,0 0,-1 0,1 0,-1 1,1-1,-1 1,0 1,0-1,0 0,0 1,0 0,0 0,-1 0,1 0,-1 1,0-1,0 1,0 0,-1 0,1 0,-1 0,0 0,0 0,0 1,-1-1,1 5,11 68,-11-60,0-1,0 0,2 1,0-1,1-1,0 1,2-1,-1 0,9 13,-12-23,1 0,-1 0,1 0,0-1,0 1,0-1,1 0,0-1,-1 1,1-1,0 0,1 0,-1 0,1-1,-1 1,1-2,0 1,-1 0,1-1,0 0,1-1,86 18,-73-14</inkml:trace>
  <inkml:trace contextRef="#ctx0" brushRef="#br0" timeOffset="34161.032">1616 1640,'4'-6,"-17"21,-75 151,-66 85,1 114,10-95,79-77,-106 105,152-255,-1-1,-3 0,-1-2,-2-1,-5 4,14-24,1 0,1 1,1 0,1 1,1 1,-4 9,-135 275,71-46,67-238,-1-1,-1 0,-1-1,0 0,-2-1,-3 2,-104 168,-8-61,121-110,17-15</inkml:trace>
  <inkml:trace contextRef="#ctx0" brushRef="#br0" timeOffset="36178.496">176 4632,'1'-3,"0"-1,1 1,-1 0,1 0,0 0,0 0,0 0,0 1,1-1,-1 1,1-1,-1 1,1 0,0 0,0 0,0 0,0 0,3 0,3-4,205-131,116-104,10 16,-157 86,-11 15,48-7,-34 3,-7 20,-30 23,4-6,91-47,-33-4,-173 118,-28 17</inkml:trace>
  <inkml:trace contextRef="#ctx0" brushRef="#br0" timeOffset="79577.561">1784 2515,'8'-5,"-8"5,0 1,0-1,0 0,1 0,-1 1,0-1,0 0,0 0,1 0,-1 0,0 1,1-1,-1 0,0 0,0 0,1 0,-1 0,0 0,1 0,-1 0,0 0,0 0,1 0,-1 0,0 0,1 0,-1 0,0 0,1 0,-1 0,0 0,0 0,1 0,-1 0,0-1,1 1,-38 55,-3-1,-1-3,-3-1,-19 15,-64 67,126-131,0-1,0 1,1 0,-1-1,0 1,0 0,0 0,0 0,1-1,-1 1,0 0,1 0,-1 0,1 0,-1 0,1 0,0 1,-1-1,1 0,0 0,0 0,-1 0,1 0,0 0,0 1,0-1,1 0,-1 0,0 0,0 0,1 0,-1 0,0 1,1-1,-1 0,1 0,0 0,-1 0,1-1,0 1,-1 0,1 0,0 0,0 0,0-1,0 1,0 0,0-1,0 1,0-1,0 1,0-1,0 0,0 1,0-1,0 0,0 0,0 1,1-1,-1 0,0 0,0 0,0-1,0 1,0 0,1 0,-1-1,286 1,-254 7,-32-6,1 1,0-1,0 0,-1 0,1 0,0 0,0-1,0 1,0 0,0-1,0 1,0-1,0 0,1 0,-1 0,0 0,0 0,0 0,0 0,0-1,0 1,0-1,0 1,0-1,0 0,0 0,0 0,0 0,0 0,-1 0,1-1,-1 1,1-1,-1 1,1-1,-1 1,0-1,1 0,-1 0,0 1,0-1,0 0,-1 0,1 0,0 0,-1 0,1 0,-1 0,0-1,0 1,-28-112,1 26,-3-79,24 140,-1 2</inkml:trace>
  <inkml:trace contextRef="#ctx0" brushRef="#br0" timeOffset="80011.524">2067 2571,'-12'13,"1"1,0 0,1 1,1 0,0 0,1 1,1 0,0 0,1 1,-1 9,5-22,1 0,0 0,0 1,0-1,0 1,1-1,0 0,0 1,0-1,0 1,1-1,0 1,0-1,0 0,0 1,1-1,0 0,-1 0,2 0,-1 0,0 0,1-1,0 1,-1-1,1 0,1 1,-1-1,0-1,1 1,0 0,-1-1,1 0,0 0,0 0,0 0,1-1,0 1,6 0,1 0,-1-1,1 0,-1-1,1 0,-1-1,1 0,-1-1,1 0,-1-1,0 0,0-1,0 0,-1-1,0 0,1-1,-2 0,1 0,-1-1,0 0,0-1,-1 0,0 0,0-1,-1 0,0 0,-1-1,0 0,0 0,-1 0,-1-1,1 1,-2-1,2-8,-2 10,-2 0,1-1,-1 1,-1 0,0-1,0 1,0 0,-1-1,-1 1,0 0,0 0,-1 0,0 0,0 0,-1 1,0-1,-1 1,0 0,0 1,-4-5,6 9,0 0,-1 1,0 0,1 0,-1 0,0 0,0 0,0 1,0 0,0 0,0 0,-1 0,1 1,0-1,0 1,-1 0,1 0,0 1,0-1,0 1,-1 0,1 0,0 1,-3 1,-16 6</inkml:trace>
  <inkml:trace contextRef="#ctx0" brushRef="#br0" timeOffset="80408.68">2039 2684,'15'-9,"8"-9,7 0,2 2,-5 9,-1 5,-1 4,1 5,0 3,-4 3,-11 0,-7-2</inkml:trace>
  <inkml:trace contextRef="#ctx0" brushRef="#br0" timeOffset="80748.827">2208 3164,'-5'-9,"4"-9,1-5,1-4,0 2</inkml:trace>
  <inkml:trace contextRef="#ctx0" brushRef="#br0" timeOffset="81645.515">1757 2346,'0'-5,"-5"-1,-6-1,-2-2,-3-1,2-3,-3 0,-2 3,-4-2,-1 1,2-2,0 1,0-2,-2 1,3 7,1 6,4 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70 227,'-10'19,"-3"11,1 5,2 2,3-1,3-1,1-3,3-1,0-1,-5-7,-1-6</inkml:trace>
  <inkml:trace contextRef="#ctx0" brushRef="#br0" timeOffset="655.024">550 1,'-12'2,"0"1,1 1,0 0,0 1,0 0,0 0,1 1,0 1,0 0,0 0,-2 3,9-7,-1 1,1-1,0 0,0 1,0 0,0 0,1 0,-1 0,1 0,0 0,1 1,-1-1,1 0,-1 1,1 0,1-1,-1 1,1 0,-1-1,1 1,1 0,-1-1,1 1,0 0,0-1,0 1,0-1,1 1,1 2,3 2,0 0,0 0,1-1,0 0,1 0,-1-1,1 0,1-1,-1 1,1-2,0 1,1-1,-1-1,1 1,4 0,28 16,-40-21,-1 0,0 1,1-1,-1 0,0 1,0 0,0-1,1 1,-1 0,0-1,0 1,0 0,0 0,0 0,0 0,0 0,-1 0,1 0,0 0,0 0,-1 1,1-1,-1 0,1 0,-1 1,0-1,1 0,-1 1,0-1,0 0,0 1,0-1,0 0,0 1,0-1,0 0,-1 1,1-1,0 0,-1 0,1 1,-1-1,0 0,1 0,-1 0,0 0,0 1,1-1,-1 0,0 0,0-1,0 1,0 0,0 0,-1 0,1-1,0 1,-1 0,-32 16,0-2,-1-1,-1-1,0-2,-38 6,50-12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33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0,'0'517,"-29"-184,29-194,-10-115,3-24</inkml:trace>
  <inkml:trace contextRef="#ctx0" brushRef="#br0" timeOffset="330.311">1 705,'38'-9,"18"-9,4 0,-4-3,-1 3,-5 0,-7 2,-6 4,-4 0,-3 1,-6-2,-3 2,0 2,-4-3,0 2,-2-3,-5-3,-3 0</inkml:trace>
  <inkml:trace contextRef="#ctx0" brushRef="#br0" timeOffset="852.291">819 0,'11'318,"46"63,-50-336,-7-36,1 0,0 0,1 0,-1 0,2 0,-1-1,1 1,1-1,0 1,0-1,5 7,-7-14,0 0,0-1,0 1,0 0,0-1,0 0,0 1,0-1,0 0,0 0,0 0,0 0,0-1,0 1,1-1,-1 1,0-1,0 0,-1 1,1-1,0 0,0 0,0 0,-1-1,1 1,0 0,-1-1,1 1,-1-1,0 1,1-1,-1 0,0 0,0 1,0-1,0 0,0 0,-1 0,6-5,8-10,1 1,0 0,1 2,0-1,2 2,-1 0,2 2,1-1,-18 11,0 0,0 0,0 0,0 0,0 0,0 1,0-1,1 1,-1-1,0 1,0 0,0 0,1 0,-1 0,0 0,0 1,0-1,1 1,-1-1,0 1,0 0,0 0,0 0,0 0,0 0,-1 0,1 1,0-1,0 0,-1 1,1 0,-1-1,1 1,-1 0,0 0,0 0,0 0,0 0,0 0,0 0,0 0,18 94,-14-45,0-31</inkml:trace>
  <inkml:trace contextRef="#ctx0" brushRef="#br0" timeOffset="1264.243">1525 904,'32'-14,"0"2,-1-1,-1-2,0 0,-1-3,-1 0,-1-2,14-13,-36 28,0 0,0 0,0-1,0 0,-1 0,0 0,-1 0,1-1,-1 0,0 0,-1 1,0-2,0 1,0 0,-1 0,0 0,0-1,-1 1,0-1,0 1,-1-3,0 8,0 0,0 0,0 0,0 0,0 0,-1 0,1 0,-1 0,1 1,-1-1,0 1,1-1,-1 1,0 0,0-1,0 1,0 0,0 0,0 0,0 1,-1-1,1 0,0 1,0-1,-1 1,1 0,0 0,-1 0,1 0,0 0,0 1,-1-1,0 1,-72 23,59-14,1 0,0 0,1 2,0 0,1 1,1 0,0 0,0 2,1-1,1 2,1-1,0 1,-6 15,12-26,0 1,0-1,0 1,0 0,1 0,0 0,0 0,0 0,1 0,0 0,0 1,1-1,0 0,0 1,0-1,1 0,0 1,0-1,0 0,1 0,0 0,0 0,1 0,0 0,0-1,0 1,0-1,1 0,0 0,0 0,1-1,-1 1,1-1,0 0,0 0,0-1,1 1,-1-1,1 0,0 0,10 0,0 0,0-1,1-1,-1 0,1-1,-1-1,0-1,0 0,1-1,-1-1,5-2,3 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35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40 728,'-1'364,"-26"-172,17-361,8 138,2 1,1 0,2-1,1 1,1 0,1 0,2 1,1 0,1 0,13-24,-21 47,-1 0,1 0,1 0,-1 0,1 1,0-1,0 1,1 0,0-1,0 2,0-1,0 0,1 1,-1 0,1 0,1 0,-1 1,0-1,1 1,-1 0,1 1,0 0,0 0,0 0,0 0,0 1,1 0,-1 0,0 1,1 0,-1 0,4 1,1 4,-1 0,1 1,-1 0,0 1,-1 0,0 1,0 0,0 0,-1 1,-1 0,1 0,-1 1,-1 0,0 0,0 1,1 4,0 4</inkml:trace>
  <inkml:trace contextRef="#ctx0" brushRef="#br0" timeOffset="399.8">944 700,'-47'20,"2"2,1 2,1 2,-29 23,57-38,-1 2,2 0,0 0,0 1,2 1,-1 0,2 1,0 0,1 1,1 0,0 0,1 1,-3 13,2 59,9-88,0 0,0 0,0 0,1 0,-1 0,0-1,1 1,-1 0,1 0,0 0,0 0,0 0,0-1,0 1,0 0,0-1,0 1,1-1,-1 1,0-1,1 1,0-1,-1 0,1 0,0 0,-1 0,1 0,0 0,0-1,0 1,0 0,0-1,0 0,0 1,0-1,0 0,0 0,0 0,0 0,0 0,0-1,0 1,11-4,-1-1,1 0,-1-1,0 0,0-1,0 0,-1-1,0 0,-1-1,0 0,0 0,-1-1,3-5,165-209,-176 222,22-25,-22 27,-1 0,1 0,-1 0,1 0,0 0,-1 0,1 0,-1 0,1 0,-1 1,1-1,0 0,-1 0,1 0,-1 1,1-1,-1 0,1 1,-1-1,1 1,-1-1,0 0,1 1,-1-1,0 1,1-1,-1 1,0-1,1 1,-1 0,0-1,0 1,0-1,0 1,1-1,-1 1,0 0,0-1,0 1,0-1,0 1,0 0,-1-1,1 1,0-1,0 1,0 0,0-1,-1 1,1-1,0 1,-1-1,1 1,0-1,2 166,4-146</inkml:trace>
  <inkml:trace contextRef="#ctx0" brushRef="#br0" timeOffset="861.83">1338 784,'-19'24,"2"1,0 1,2 0,0 1,2 1,1 0,2 0,0 1,1 6,8-31,1 1,-1-1,1 1,0 0,0-1,1 1,-1-1,1 1,0-1,0 1,1-1,-1 0,1 0,0 1,0-1,0 0,1 0,-1-1,1 1,0-1,0 1,1-1,-1 0,0 0,1 0,0-1,0 1,0-1,0 0,0 0,0 0,0 0,1-1,-1 0,1 0,-1 0,1-1,-1 1,3-1,6 1,-1-1,1 0,0-1,-1 0,1-1,-1 0,0-1,1-1,-1 0,-1-1,1 0,-1 0,0-1,0-1,0 0,-1 0,0-1,0 0,-1-1,-1 0,1-1,-1 0,-1 0,2-3,18-28,-3-1,-1-2,-2 0,-2-1,8-32,-11 33,-2-1,-1 0,-3-1,-2-1,0-9,-7 44,0 0,-1 0,0 0,-1 0,0 0,-1 0,0 0,-1 1,0-1,-1 1,0 0,-1 0,0 0,-1 0,0 1,-1 0,0 0,0 1,-1 0,0 0,-1 1,-8-7,12 12,0 0,0 0,-1 1,1 0,0 0,-1 0,0 0,1 1,-1 0,0 1,1-1,-1 1,0 0,0 0,0 1,1-1,-1 2,0-1,1 0,-1 1,1 0,0 0,-1 1,1 0,-1 0,-11 7,0 0,1 1,1 1,0 0,0 1,-12 15,14-15,0 1,2 0,-1 1,2 0,0 1,0 0,2 0,0 1,1 0,1 0,0 1,1 0,1 0,1 0,1 1,0-1,1 1,1-1,1 1,1-1,0 0,1 1,1-1,1 0,1-1,0 1,1-1,1 0,0-1,9 11,-2-10,1 0,0-1,2 0,0-2,0 0,2-1,-1-1,2 0,0-2,0 0,0-2,1 0,1-2,-1 0,1-1,0-2,0 0,0-2,0 0,0-1,14-3,64-10,-83 6</inkml:trace>
  <inkml:trace contextRef="#ctx0" brushRef="#br0" timeOffset="1125.937">2242 954,'0'0</inkml:trace>
  <inkml:trace contextRef="#ctx0" brushRef="#br0" timeOffset="1277.581">2185 644,'0'0</inkml:trace>
  <inkml:trace contextRef="#ctx0" brushRef="#br0" timeOffset="1784.441">2778 700,'-23'9,"-6"-1,0 2,1 1,0 1,1 2,1 0,0 2,1 1,0 0,2 2,0 1,-4 7,24-25,0 1,0 0,1 0,-1 0,1 0,0 0,0 0,0 1,0-1,1 1,-1-1,1 1,0 0,0 0,0-1,1 1,-1 0,1 0,0 0,0 0,0 0,1 0,-1-1,1 1,0 0,0 0,0-1,0 1,1 0,0-1,0 1,0-1,0 0,0 0,0 0,1 0,0 0,0 0,-1-1,2 1,9-1,0 0,0-1,0 0,1-1,-1-1,0 0,0-1,0 0,0-1,0-1,0 0,-1 0,0-2,0 1,0-1,5-5,-7 7,10-7,0 0,-1-1,0-1,-1-1,-1-1,0 0,0-1,-2-1,10-14,-24 30,-1 0,0-1,1 1,-1 0,1 0,0-1,-1 1,1 0,0 0,0 0,-1 0,1 0,0 0,0 0,0 0,0 1,1-1,-1 0,0 0,0 1,0-1,1 1,-1-1,0 1,0 0,1-1,-1 1,0 0,1 0,-1 0,0 0,1 0,-1 0,0 0,1 1,-1-1,0 0,0 1,1-1,-1 1,0-1,0 1,0 0,1-1,-1 1,0 0,0 0,0 0,0 1,8 70,-11-68,2 1,-1-1,0 0,1 1,0-1,0 0,0 1,0-1,1 0,0 1,0-1,0 0,0 0,1 1,0-1,0 0,0-1,0 1,0 0,1-1,-1 1,1-1,0 0,0 0,1 0,-1 0,0 0,1-1,0 1,0-1,3 1,1-1,1 0,0-1,0 0,1-1,-1 0,0 0,0-1,0 0,0-1,0 0,-1 0,1-1,0 0,-1-1,0 0,0 0,0 0,0-1,3-3,8-7,1-1,-2-1,0 0,-1-2,-1 0,8-12,3-12,-1-1,-2-1,-3-1,5-16,-8 19,-3 11,-2 0,-1 0,-2-1,-1-1,-1 0,-2 0,-2-1,-1 1,-1-1,-2 1,-2-1,-2-6,4 37,0-1,0 1,0-1,-1 1,0-1,0 1,0-1,0 1,-1 0,1 0,-1 0,0 0,-1 0,1 0,0 0,-1 1,0-1,0 1,0 0,-1 0,1 0,-1 0,1 1,-1-1,0 1,0 0,0 0,0 0,0 1,-1-1,1 1,0 0,-1 0,1 1,-1-1,1 1,-1 0,1 0,-1 1,1-1,-1 1,1 0,-1 0,-8 9,0 1,1 0,0 1,1 0,1 1,-1 0,2 0,0 1,1 1,0-1,1 1,0 1,2-1,0 1,0 0,-1 14,-2 4,1 1,2 0,1 0,2 0,1 1,2-1,2 0,1 0,1 0,2 0,2-1,1 0,11 25,-8-27,0-1,3 0,0-2,2 1,1-2,1-1,1 0,2-2,0 0,2-1,1-2,0-1,18 10,41 16,-66-37</inkml:trace>
  <inkml:trace contextRef="#ctx0" brushRef="#br0" timeOffset="3513.89">2355 870,'-3'2,"0"0,1 0,-1 0,0 0,1 1,0-1,0 1,0-1,0 1,0 0,0 0,1 0,-1 0,1 0,0 0,0 1,0-1,0 1,0 0,-43 143,49-90,10-87,-5-138,-4 149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5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618 809,'-118'234,"115"-230,0 0,1 0,0 1,0-1,0 1,0-1,1 1,0 0,0-1,0 1,1 0,-1 0,1 0,0 0,1 0,-1-1,1 1,0 0,0 0,0 0,1-1,0 1,0-1,0 1,0-1,1 0,-1 0,1 0,0 0,0 0,1-1,-1 1,1-1,0 0,0 0,2 1,5-2,-1 0,1-1,-1 0,1-1,-1 0,1-1,-1 0,1-1,-1 0,1 0,-1-1,0 0,0-1,-1-1,1 1,-1-1,0-1,0 0,-1 0,1-1,11-9,0 0,-2-2,0 0,-1-2,-1 1,-1-2,11-18,-18 26,-1 0,-1 0,0-1,-1 0,0 0,-1 0,-1 0,0-1,-1 1,0-5,-2 12,0 1,0-1,0 1,-1-1,0 1,-1 0,1-1,-1 1,0 0,-1 0,1 0,-1 0,-1 1,1-1,-1 1,0 0,0 0,0 0,-1 0,1 1,-1 0,0 0,-1 0,-2-1,-1 2,0 0,0 0,0 1,-1 0,1 1,-1 0,1 0,-1 1,1 0,-1 1,1 0,-1 1,1 0,-1 0,1 1,0 0,0 1,1-1,-1 2,1-1,0 2,0-1,0 1,1 0,-1 0,2 1,-1 0,1 0,0 1,0-1,-1 4,-11 12</inkml:trace>
  <inkml:trace contextRef="#ctx0" brushRef="#br0" timeOffset="430.217">1042 1147,'43'-81,"3"1,53-68,-42 84,-45 96,-13 26,-1-50,1 1,0-1,0 0,1 1,0-1,0 1,1-1,0 0,0 1,1-1,0 0,1 0,0 0,0 0,1 0,-1-1,2 0,-1 0,1 0,0 0,1 0,-1-1,1 0,0-1,1 1,5 3,-7-7,0 0,0-1,0 1,0-1,0 0,0 0,1-1,-1 0,0 1,0-2,1 1,-1-1,0 0,0 0,0 0,0 0,0-1,0 0,0 0,0-1,-1 1,1-1,-1 0,1 0,-1-1,0 1,-1-1,1 0,-1 0,1 0,-1 0,0 0,-1-1,1 0,-1 1,2-6,7-9,0 3</inkml:trace>
  <inkml:trace contextRef="#ctx0" brushRef="#br0" timeOffset="733.241">1860 75,'-61'267,"-19"220,51-279,39-174,-3-29</inkml:trace>
  <inkml:trace contextRef="#ctx0" brushRef="#br0" timeOffset="1401.258">2002 752,'-8'12,"0"0,1 0,0 1,1 0,1 0,0 1,0 0,2-1,0 1,0 0,1 1,1-1,0 0,1 1,1-1,0 0,3 11,-3-22,0 0,0 0,0-1,0 1,0 0,1 0,-1-1,1 1,0-1,0 1,0-1,0 0,0 0,1 0,-1 0,1 0,-1 0,1-1,-1 1,1-1,0 0,0 0,0 0,0 0,0 0,0-1,0 1,0-1,0 0,0 0,0 0,0 0,0 0,0-1,0 1,0-1,0 0,0 0,0 0,0 0,-1-1,1 1,0-1,-1 0,1 1,-1-1,0 0,0-1,1 1,-1 0,-1-1,3-1,17-18,0-1,-2-1,0-1,-2-1,0 0,-2-1,-1-1,4-14,-15 36,-3 7,0 0,1 0,-1 0,0 0,1 0,-1 0,1 0,-1-1,1 1,0 0,-1 0,1-1,0 1,-1 0,1-1,0 1,0 0,0-1,-1 0,1 1,0-1,0 1,0-1,0 0,0 0,0 1,0-1,0 0,0 0,0 0,0 0,0 0,0 0,0 0,0-1,0 1,0 0,0 0,0-1,-1 1,1-1,0 1,0-1,0 1,0-1,-1 1,1-1,0 0,-1 0,1 1,0-1,-1 0,1 0,-1 0,1 1,-1-1,1 0,-1 0,0 0,1 0,-1 0,0-1,22 160,0 77,-16-186,-2 0,-2 0,-2 0,-3 1,-2-1,-2 0,-2-1,-2 0,-2 0,-2-1,-13 25,26-69,-3 12,-1-1,0 0,-1 0,-1 0,0-1,-1-1,-1 1,0-1,0-1,-8 7,18-18,-1 1,0-1,1 1,-1-1,0 1,0-1,0 0,0 1,1-1,-1 0,0 0,0 0,0 1,0-1,0 0,0 0,1 0,-1 0,0-1,0 1,0 0,0 0,0 0,0-1,1 1,-1 0,0-1,0 1,1-1,-1 1,0-1,0 1,1-1,-1 0,0 1,1-1,-1 0,1 1,-1-1,1 0,-1 0,1 1,0-1,-1 0,1 0,0 0,0 0,0 0,-1 1,1-1,0 0,0 0,0 0,0 0,1 0,-1 0,0 0,0 0,2-57,7 12,3 1,1 0,3 1,1 1,8-11,-12 26,1 1,0 1,2 0,2 1,0 1,1 1,1 0,2 2,0 0,20-14,-18 18</inkml:trace>
  <inkml:trace contextRef="#ctx0" brushRef="#br0" timeOffset="164316.413">5303 1147,'-73'34,"71"-36,0 0,0 0,0 0,1 0,-1 0,1 0,-1 0,1 0,0 0,0-1,0 1,0 0,0-1,1 1,-1-1,1 1,-1-1,1 0,0 1,0-1,0 1,1-1,-1 1,0-1,1 1,0-1,-1 1,1-1,0 1,0 0,1-1,-1 1,2-2,-3 2,130-341,-103 290,-27 52,1 0,0 1,0-1,0 0,0 0,0 1,0-1,0 1,0-1,0 0,1 1,-1 0,0-1,0 1,0 0,0 0,1 0,-1-1,0 1,0 1,1-1,-1 0,0 0,0 0,0 1,1-1,-1 0,0 1,0-1,0 1,0-1,0 1,0 0,0-1,0 1,0 0,0 0,0 0,0 0,-1 0,1 0,0 0,-1 0,1 1,14 15,-2 2</inkml:trace>
  <inkml:trace contextRef="#ctx0" brushRef="#br0" timeOffset="163700.3">3554 358,'196'16,"-173"-23,0-1,-1 0,0-2,0 0,-1-2,-1 0,0-2,-1 0,0-1,-1-1,0 0,-2-1,0-1,-1-1,10-17,-20 31,-1 0,0 0,0-1,0 1,0-1,-1 0,0 0,0-1,-1 1,0-1,0 1,-1-1,1 0,-1 1,-1-1,1 0,-1 0,0-1,-1 7,1 0,0 0,0 0,0 0,-1 0,1 0,-1 0,1 0,0 0,-1 0,0 0,1 0,-1 1,0-1,1 0,-1 0,0 1,0-1,0 0,1 1,-1-1,0 0,0 1,0 0,0-1,0 1,0-1,0 1,0 0,0 0,0 0,-1 0,1-1,0 1,0 1,0-1,0 0,0 0,0 0,0 0,0 1,0-1,0 1,0-1,0 1,0-1,0 1,0-1,0 2,-39 37,25-7,1 0,2 1,1 1,2-1,1 2,2-1,1 1,2 0,1 0,2 7,0 239,4-158,-6-1,-5 0,-9 28,15-144,-9 59,-3-1,-2-1,-3-1,-10 21,21-66,0 0,-2-1,1 0,-2-1,0 0,-1 0,0-1,-2 0,1-1,-1-1,-1 0,0-1,-1 0,0-1,-1-1,0 0,-16 6,25-13,1 0,-1 0,0-1,0 0,0 0,0 0,0-1,0 0,0-1,0 1,0-1,0-1,0 1,0-1,1 0,-1-1,1 0,-1 0,1 0,0-1,0 0,0 0,1 0,-1-1,1 1,0-1,1-1,-1 1,1-1,0 0,0 0,1 0,0 0,0 0,0-1,1 0,0 1,0-1,1 0,0 0,0 0,0 0,1-6,3-9,1 0,0 0,2 0,0 0,2 1,0 0,2 0,4-6,-14 26,23-37,2 0,1 2,1 0,2 2,2 2,1 0,1 2,2 2,1 1,1 2,40-21,-19 15,-33 22</inkml:trace>
  <inkml:trace contextRef="#ctx0" brushRef="#br0" timeOffset="163996.862">4626 752,'-70'77,"23"-26,3 1,2 2,-7 15,46-66,1 0,-1 0,1 0,0 0,0 0,0 1,1-1,-1 1,1-1,-1 1,1 0,1 0,-1-1,0 1,1 0,0 0,0 0,0 0,0 0,1-1,-1 1,1 0,0 0,0 0,0-1,1 1,-1-1,1 1,0-1,0 0,0 1,1-1,-1 0,1 0,-1-1,1 1,0-1,0 1,0-1,2 1,7 0,1-1,1 0,-1-1,0 0,0-1,1-1,-1 0,0-1,0 0,0-1,0 0,-1-1,1-1,-1 0,0 0,0-1,-1-1,0 0,0-1,0 0,5-6,5-1,-2-1,0 0,0-2,-2 0,0-1,5-9,-16 20,0 0,-1 0,0-1,0 0,-1 0,-1 0,1 0,-1 0,-1-1,0 1,0-1,-1 0,0 0,0 0,-1 1,-1-1,-1-8,1 13,0 0,0 0,-1 0,0 0,0 1,-1-1,1 0,-1 1,0 0,0-1,0 1,-1 0,1 1,-1-1,0 1,0 0,0-1,-1 2,1-1,-1 0,0 1,1 0,-1 0,0 1,0-1,0 1,0 0,-1 0,1 1,0-1,-2 1,-2 0,-1 0,1 1,0 0,-1 0,1 1,0 0,0 1,0 0,0 0,1 1,-1 0,1 1,0 0,0 0,0 0,1 1,-2 2,-32 46,28-28</inkml:trace>
  <inkml:trace contextRef="#ctx0" brushRef="#br0" timeOffset="186371.362">675 2135,'-20'-6,"-13"-5,-1 2,-1 1,1 2,-1 1,0 2,-14 1,42 2,1 1,0 0,-1 0,1 0,0 1,0 0,0 0,0 0,0 1,0 0,1 0,-1 0,1 1,0 0,0 0,0 0,1 0,-1 1,1 0,0 0,1 0,-1 1,1-1,0 1,0-1,1 1,-1 0,1 0,1 1,-1-1,1 0,0 2,-54 279,-36 155,-13-15,98-324,6-101,1 0,-1 1,1-1,-1 0,1 0,0 0,0 0,0 1,0-1,0-1,0 1,1 0,-1 0,1 0,-1-1,1 1,0-1,-1 1,1-1,0 1,0-1,0 0,0 0,0 0,0 0,0-1,1 1,-1 0,0-1,0 0,1 1,-1-1,0 0,0 0,1 0,-1-1,0 1,0 0,1-1,-1 1,0-1,1 0,148-29,20 3,-145 26,-2 0</inkml:trace>
  <inkml:trace contextRef="#ctx0" brushRef="#br0" timeOffset="195094.781">1409 2700,'-1'-1,"0"-4,-1 0,0 0,-1 1,1-1,-1 1,1-1,-1 1,-1 0,1 0,-1 0,1 1,-1-1,0 1,0 0,-1 0,1 0,-1 1,1-1,-1 1,0 0,0 0,-1 1,-8 0,0 1,0 0,0 1,0 1,0 0,0 1,0 0,1 1,-1 1,1 0,0 1,1 0,-1 1,1 0,1 1,-1 1,-8 8,-13 7,0 2,3 1,0 2,1 0,2 2,-17 27,38-51,0 0,1 0,0 1,0 0,1 0,0 1,0-1,1 1,0 0,1 0,0 0,0 0,1 0,0 0,1 1,0-1,0 0,1 0,0 0,0 1,1-1,1 0,-1-1,2 1,-1 0,1-1,0 0,1 0,0 0,0 0,1-1,0 0,1 1,2-3,0-1,0 0,1-1,-1 0,1 0,0-1,0-1,0 1,0-2,0 1,0-1,0-1,0 0,0 0,0-1,-1 0,1-1,0 0,-1 0,0-1,0-1,0 1,7-6,10-9,0 0,-1-2,-1-2,-1 0,-1-1,-1-1,-1-1,-1 0,-2-2,0 0,-2-1,-1-1,-2 0,-1-1,1-8,2 24,-2 45,-10-23,10 37,76 204,-74-225,-1-5</inkml:trace>
  <inkml:trace contextRef="#ctx0" brushRef="#br0" timeOffset="195541.156">1832 3235,'11'144,"-11"-145,0 1,1-1,-1 1,0-1,0 1,1-1,-1 1,0-1,1 1,-1 0,0-1,1 1,-1-1,1 1,-1 0,0 0,1-1,-1 1,1 0,-1 0,1-1,-1 1,1 0,-1 0,1 0,-1 0,1 0,-1 0,1 0,0 0,-1 0,1 0,-1 0,1 0,-1 0,1 0,-1 0,1 1,-1-1,1 0,-1 0,1 1,-1-1,0 0,1 1,-1-1,1 0,-1 1,0-1,1 0,-1 1,0-1,1 1,-1-1,0 1,0-1,0 1,1-1,-1 1,0-1,0 1,0-1,0 1,0-1,0 1,0-1,0 1,0 0,0-1,0 1,21-41,-20 38,19-48,-9 21,2 0,0 0,2 1,1 1,1 1,20-24,-35 47,1 1,-1-1,1 1,0 0,0 0,0 0,1 0,-1 1,0-1,1 1,-1-1,0 1,1 0,0 1,-1-1,1 1,0-1,-1 1,1 0,-1 1,1-1,0 0,-1 1,1 0,-1 0,1 0,-1 0,1 1,-1-1,0 1,0 0,0 0,0 0,1 1,17 8</inkml:trace>
  <inkml:trace contextRef="#ctx0" brushRef="#br0" timeOffset="195922.436">2537 3095,'-49'31,"31"-22,1 1,0 1,1 0,1 1,-1 1,2 0,0 1,1 1,0 0,1 0,-7 13,18-27,0 1,0 0,0 0,0 0,0 0,0 1,1-1,-1 0,1 0,-1 0,1 1,0-1,0 0,0 0,0 1,0-1,0 0,1 0,-1 1,1-1,-1 0,1 0,0 0,0 0,0 0,0 0,0 0,1 0,-1 0,1-1,-1 1,1 0,-1-1,1 1,0-1,0 0,0 0,0 1,0-1,0 0,0-1,0 1,2 0,2 1,1 0,0-1,0 0,0 0,0 0,0-1,0 0,0-1,-1 1,1-1,0-1,0 1,0-1,1-1,3-4,-1 0,0-1,0 0,-1 0,0-1,0-1,-1 0,0 0,-1 0,0-1,-1 0,0 0,0-1,-1 1,2-12,6-4,-13 26,-1 0,1 0,0 0,0 0,0 0,0 0,1 0,-1 0,0 0,0 0,0 0,1 0,-1 0,1 0,-1 0,1 0,-1 0,1 1,-1-1,1 0,0 0,-1 1,1-1,0 0,0 1,-1-1,1 0,0 1,0-1,0 1,0 0,0-1,0 1,0 0,0-1,0 1,0 0,0 0,0 0,0 0,0 0,0 0,0 0,0 0,0 1,0-1,0 0,0 0,0 1,0-1,-1 1,1-1,0 1,0-1,0 1,0 0,0 0,8 39,-9-34,1-1,-1 0,1 0,1 0,-1 0,1 0,0-1,0 1,0 0,1-1,-1 1,1-1,0 0,4 4,9 6</inkml:trace>
  <inkml:trace contextRef="#ctx0" brushRef="#br0" timeOffset="196359.57">3017 3038,'-8'13,"0"0,0 1,1 0,1 0,1 1,0 0,1 0,0 0,1 0,1 1,0-1,1 1,1-1,1 2,-1-14,1 0,-1 1,1-1,0 0,0 0,0 0,1-1,-1 1,1 0,-1 0,1-1,0 1,0-1,0 0,1 1,-1-1,0 0,1 0,-1 0,1-1,0 1,0-1,-1 1,1-1,0 0,0 0,0 0,1-1,-1 1,0-1,0 1,2-1,3-1,1 1,-1-1,0 0,0-1,-1 0,1-1,0 1,-1-1,1-1,-1 1,0-1,1-1,12-11,-1-1,0 0,-2-1,0-1,-1-1,-1-1,-1 0,0 0,7-18,-10 19,-1 5,-2 0,0 0,0-1,-2 0,0-1,0 1,-2-1,0 0,-1-1,-1 1,0 0,-2-1,0 1,-1-1,0 1,-1 0,-1 0,-4-11,4 23,0 0,0 0,-1 0,0 1,0-1,0 1,0 0,-1 0,0 0,0 1,0 0,0-1,0 2,0-1,-1 1,0 0,1 0,-1 0,0 1,0 0,0 0,0 0,0 1,0 0,0 0,0 1,1-1,-1 1,0 1,0-1,0 1,1 0,-1 0,1 1,-1-1,1 1,0 0,0 1,0-1,1 1,-1 0,1 0,0 1,-3 3,-1 1,0 0,1 1,0 1,0-1,1 1,0 0,1 0,0 1,1-1,1 1,0 0,0 1,1-1,0 0,2 0,-1 1,1-1,1 1,0-1,1 0,0 1,1-1,2 5,1-4,0 0,1-1,1 0,0 0,0 0,1-1,1-1,-1 0,2 0,0-1,0 0,0-1,1 0,0-1,4 2,201 73,-208-79,0 0,0 0,1-1,0-1,-1 0,1 0,-1-1,1 0,0 0,2-1,6-5</inkml:trace>
  <inkml:trace contextRef="#ctx0" brushRef="#br0" timeOffset="197078.178">4880 2925,'-15'21,"1"0,1 1,1 0,1 1,1 0,-1 6,9-22,-1 0,1 1,1-1,-1 1,1 0,1 0,-1 0,1-1,1 1,-1 0,1 0,1-1,-1 1,1-1,1 1,0-1,0 0,0 1,0-2,1 1,5 6,-5-9,0 0,0 0,0 0,0 0,1-1,0 0,0 0,0 0,0 0,0-1,0 0,1 0,-1 0,1-1,-1 0,1 0,0 0,-1-1,1 0,0 0,-1 0,1-1,0 0,-1 0,1 0,-1-1,1 1,-1-1,5-3,1 0,1 0,-2-1,1 0,0-1,-1 0,-1 0,1-1,-1-1,0 0,-1 0,0 0,-1-1,4-6,-8 10,0 0,-1 0,0 0,0 0,0 0,-1-1,1 1,-2-1,1 1,-1-1,0 1,0-1,-1 1,1 0,-2-1,1 1,-1-1,0 1,0 0,0 0,-1 0,0 0,0 1,-1-1,0 1,0 0,-1-2,-3-2,0 0,0 1,-1 0,0 0,0 0,-1 1,0 1,-1 0,1 0,-1 1,0 0,0 1,-1 0,-7-1,13 4,-1 1,1-1,-1 1,1 0,-1 1,0-1,1 1,0 1,-1-1,1 1,0 0,-1 1,1-1,1 1,-1 0,0 1,1-1,-1 1,1 1,0-1,1 0,-1 1,1 0,0 0,0 1,-2 3,-6 14</inkml:trace>
  <inkml:trace contextRef="#ctx0" brushRef="#br0" timeOffset="197346.957">5473 3208,'-13'51,"35"-128,-12 39,1 1,3 0,0 0,3 2,18-31,-6 15,2 1,2 1,24-26,-56 75,-1-2,1 1,0 0,0-1,-1 1,1 0,0 0,0 0,0 0,0 0,1 0,-1 0,0 0,0 0,0 1,1-1,-1 0,0 1,1-1,-1 1,1 0,-1-1,1 1,-1 0,0 0,1 0,-1 0,1 0,-1 0,1 0,-1 0,2 1,4 7</inkml:trace>
  <inkml:trace contextRef="#ctx0" brushRef="#br0" timeOffset="197627.503">4936 3575,'39'0,"21"0,12-5,6-2,1-4,-4 0,-6-3,1 0,-2-2,-9 3,-3 2,-8-1,-6 1,-11 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54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485 678,'-24'-9,"-2"-2,-1 0,0 2,0 1,-1 1,0 2,0 0,-1 2,1 1,-2 1,23 3,1-1,-1 1,0 0,1 0,0 1,-1 0,1 0,1 0,-1 1,0 0,1 0,0 1,-1-1,2 1,-1 0,1 0,0 1,0-1,0 1,1 0,-1 0,1 2,-46 144,45-139,1 0,1 1,0-1,1 0,0 1,1 0,0-1,1 1,1-1,0 0,1 1,0-1,1 0,1 0,0-1,0 0,2 0,-1 0,1 0,5 4,-9-11,1-1,-1 0,1 0,0 0,0-1,0 1,1-1,0 0,-1 0,1 0,0-1,0 0,0 0,1 0,-1 0,0-1,1 0,-1 0,1-1,-1 1,1-1,-1 0,1-1,-1 1,1-1,-1 0,0-1,1 1,3-3,21-13,-1-1,-1-1,-1-2,-1-1,-1-1,-1-1,-1-1,-1-1,-1-1,-2-1,3-7,109-193,-131 229,0-1,1 0,-1 0,0 1,1-1,-1 0,0 0,1 0,-1 1,0-1,1 0,-1 0,1 0,-1 0,0 0,1 0,-1 0,1 0,-1 0,0 0,1 0,-1 0,1 0,-1 0,0 0,1 0,-1 0,1-1,-1 1,0 0,1 0,-1 0,0-1,1 1,-1 0,0 0,0-1,1 1,-1 0,0-1,0 1,1 0,-1-1,0 1,0 0,0-1,0 1,1-1,-1 1,0 0,0-1,0 1,0-1,1 42,-2-34,0 17,0 0,1-1,2 1,0 0,2-1,0 0,2 0,0 0,2-1,0 1,1-2,2 1,0-2,1 1,11 11,55 32,-60-53</inkml:trace>
  <inkml:trace contextRef="#ctx0" brushRef="#br0" timeOffset="247.923">1359 932,'-9'34,"-4"15,1 5,3-2,2-6,3-5,1-5,2-9</inkml:trace>
  <inkml:trace contextRef="#ctx0" brushRef="#br0" timeOffset="461.717">1049 1328,'29'0,"14"0,5 0,-1 0,-4 0,-5 0,-3 0,-3 0,-8-5,-2-2,-5 1</inkml:trace>
  <inkml:trace contextRef="#ctx0" brushRef="#br0" timeOffset="1212.553">1332 1,'169'53,"85"-44,-249-9,-1 1,0 0,0-1,0 1,0 1,0-1,0 0,-1 1,1 0,0 0,-1 0,1 1,-1-1,0 1,0-1,0 1,0 0,0 0,-1 1,1-1,-1 1,0-1,0 1,0-1,0 1,-1 0,0 0,1 0,-2 0,1 0,0 0,-1 0,1 0,-1 1,-1-1,1 1,-6 343,5-256,14 292,22-77,-25-107,-11-195,0 0,-1-1,1 1,-1-1,0 1,0-1,-1 0,1 1,-1-1,0-1,0 1,0 0,0-1,-1 1,0-1,1 0,-1 0,0 0,-1-1,1 0,0 0,-1 0,1 0,-1 0,0-1,1 0,-1 0,0 0,0-1,0 1,0-1,1 0,-1-1,0 1,0-1,-3-1,-222-4,206 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57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59 699,'2'2,"0"-1,0 1,0-1,-1 1,1 0,0 0,-1-1,1 1,-1 0,0 0,1 1,-1-1,0 0,0 0,-1 0,1 1,0-1,-1 1,1-1,-1 0,0 1,0-1,0 1,0-1,0 1,0 0,15 174,-5-66,-4 0,-6 52,-1-101,2-50,-1-1,-1 1,0-1,0 1,-1-1,-1 0,0 0,0 0,-1 0,-1 0,0-1,0 0,-1 0,-6 9,11-18,1 0,-1 0,0 0,1 0,-1-1,0 1,0 0,0 0,0 0,1-1,-1 1,0 0,-1-1,1 1,0-1,0 1,0-1,0 0,0 1,0-1,-1 0,1 0,0 0,0 0,0 0,0 0,-1 0,1 0,0 0,0 0,0-1,0 1,0-1,-1 1,1-1,0 1,0-1,0 1,0-1,0 0,1 0,-1 1,0-1,0 0,0 0,1 0,-1 0,0 0,1 0,-1 0,-14-60,14 16,3 0,2-1,2 2,2-1,1 1,3 0,16-40,-7 26,2 1,2 0,3 2,2 2,3 0,2 2,2 2,5-2,-39 47,0 0,-1 0,1 0,0 0,0 0,1 1,-1-1,1 1,-1 0,1 0,0 0,0 0,1 1,-1-1,0 1,1 0,-1 1,1-1,0 1,-1 0,1 0,0 0,0 1,0 0,0 0,0 0,4 1,-5 3,-1 1,0-1,-1 1,1 0,-1 0,0 0,0 1,0-1,-1 0,0 1,0-1,0 0,-1 1,0 0,0-1,0 1,-1 4,1 1,-12 222,10-220,-1 1,0-1,-1 0,0 0,-1 0,0 0,-1-1,0 0,-1 0,-1 0,1-1,-2 0,0-1,0 0,-10 8,16-15,0-1,-1 1,0-1,0 1,1-1,-1 0,-1 0,1-1,0 1,0-1,-1 0,1 0,0 0,-1-1,1 1,-1-1,1 0,-1-1,1 1,-1-1,1 0,0 0,-1 0,1 0,0-1,0 0,0 0,0 0,0 0,0-1,-2-2,-13-13</inkml:trace>
  <inkml:trace contextRef="#ctx0" brushRef="#br0" timeOffset="1038.127">1019 559,'-16'9,"-14"6,1 1,0 1,2 2,0 0,1 2,2 1,0 1,1 1,-11 15,31-35,0-1,1 0,-1 1,0 0,1 0,0 0,0 0,0 0,0 0,1 0,0 1,0-1,0 0,0 1,1-1,-1 1,1-1,0 1,1-1,-1 1,1-1,0 1,0-1,0 0,0 1,1-1,0 0,0 0,0 0,0 0,1-1,-1 1,1 0,0-1,0 0,1 0,-1 0,0 0,1 0,0-1,0 1,0-1,0 0,2 0,6-1,0-2,0 1,0-2,0 0,0 0,0-1,0 0,0-1,-1 0,0-1,0-1,0 0,-1 0,6-5,8-2,-7 3,1 0,-1-1,0-1,-1-1,-1 0,0-1,-1-1,0 0,-1-1,-1-1,-1 1,0-2,-1 0,3-8,-6 12,-15 39,2-4,2-11,1 0,0 0,0 0,1 1,0-1,1 1,0 0,1-1,0 1,1-1,0 1,1 0,0-1,1 0,0 1,0-1,1 0,0-1,1 1,0-1,1 0,4 7,-3-14,0 0,0 0,0 0,0-1,0 0,1 0,-1-1,0 0,1 0,-1-1,0 0,0 0,0-1,0 0,0 0,0 0,0-1,0 0,-1 0,0-1,0 0,2-2,-5 5,36-24,-2-1,0-2,-2-2,-1-1,-1-2,-2-1,-1-2,23-37,-51 71,3-4,1 0,-1 0,-1 0,1-1,-1 0,0 0,-1 0,0 0,0 0,0-1,-1 1,0-1,-1 0,1 0,-2 0,1 1,-1-1,0-6,-1 12,1 1,-1 0,1-1,-1 1,0 0,0 0,0 0,1-1,-1 1,0 0,0 0,-1 0,1 0,0 1,0-1,0 0,-1 0,1 1,0-1,0 1,-1-1,1 1,-1-1,1 1,0 0,-1 0,1 0,-1 0,1 0,-1 0,1 0,-1 0,1 0,0 1,-1-1,1 0,0 1,-1 0,1-1,0 1,-1 0,1 0,-55 35,41-24,1 0,0 1,1 1,0 0,1 1,0 0,2 1,0 0,-1 3,10-17,0 1,0 0,1 0,-1 0,1 0,-1 0,1 0,0 0,0-1,0 1,1 0,-1 0,1 0,-1 0,1 0,0 0,0-1,0 1,1 0,-1-1,0 1,1-1,0 1,0-1,0 0,0 0,0 0,0 0,0 0,1 0,-1 0,1-1,-1 0,1 1,0-1,-1 0,1 0,0 0,0 0,0-1,0 1,-1-1,1 0,0 0,0 0,0 0,0 0,0-1,0 1,0-1,0 0,79-14,-72 11,1 1,-1 1,1-1,0 2,-1 0,1 0,0 1,0 0,0 1,6 1,-14-1,1 0,-1 1,0-1,0 1,0 0,0 0,-1 0,1 0,0 0,-1 0,1 1,-1-1,0 1,0 0,0 0,0 0,-1 0,1 0,-1 0,1 0,-1 0,0 0,-1 1,1-1,0 1,-1-1,0 0,0 1,0-1,0 1,0-1,-1 0,1 1,-1-1,0 0,0 1,0-1,-1 1,5 73,-2-73,1-1,0 0,0 1,0-1,0 0,1 0,-1-1,1 1,0 0,-1-1,1 0,1 1,-1-1,0 0,0-1,1 1,-1-1,1 1,-1-1,1 0,0 0,-1-1,1 1,0-1,0 0,-1 1,1-2,0 1,0 0,2-2,116-34,-111 32,8-4,1 0,-2-1,1 0,-1-2,0 0,-1-1,-1-1,0-1,-1 0,0-1,-1 0,-1-1,3-5,26-56,-3-2,-3-2,4-23,-19 51,-3-2,-2 1,-2-2,-3 0,-2-1,-10 33,-7 28,-44 224,46-191,-37 299,41-319,1-1,1 1,1 0,0-1,1 1,0-1,1 0,1 0,1 0,1 0,0-1,0 0,2 0,0 0,2 1,-10-15,1 1,-1-1,1 1,0-1,0 1,0-1,-1 1,2-1,-1 0,0 0,0 1,0-1,0 0,1 0,-1 0,1 0,-1 0,1-1,-1 1,1 0,-1-1,1 1,-1-1,1 1,0-1,-1 0,1 0,0 0,-1 0,1 0,0 0,0 0,-1-1,1 1,-1 0,1-1,0 1,-1-1,1 0,-1 0,1 1,-1-1,0 0,1 0,-1 0,0-1,0 1,1 0,-1 0,0-1,0 1,0 0,0-2,-7-45,-5 24</inkml:trace>
  <inkml:trace contextRef="#ctx0" brushRef="#br0" timeOffset="1196.851">2147 305,'44'-10,"18"-7,9-2,6 3,0 0,-3 1,-1 5,-2 3,1-2,-7 1,-6 1,-11 3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0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203 627,'-42'75,"4"1,3 3,3 0,-7 36,23-10,16-102,0-1,0 1,0 0,0-1,1 1,-1-1,1 1,-1 0,1-1,0 1,0-1,0 0,0 1,1-1,-1 0,1 0,-1 1,1-1,0-1,0 1,0 0,0 0,0-1,0 1,0-1,1 1,-1-1,0 0,1 0,-1 0,1-1,0 1,-1 0,1-1,-1 0,1 1,1-1,6 0,1-1,-1 0,0-1,0 0,0 0,0-1,0 0,0-1,-1 0,1-1,-1 0,0 0,-1-1,1 0,-1-1,0 1,-1-2,1 0,8-9,-1 0,-1-1,-1-1,-1 0,0 0,-2-1,7-18,-11 23,-1 0,-1 0,0-1,-2 1,1-1,-2 0,0 1,-1-1,0 0,-2 0,0 1,-1-6,1 13,1 1,-1 0,0 0,-1 0,0 0,0 0,0 0,-1 1,0-1,0 1,-1 0,0 0,0 1,0 0,0-1,-1 2,0-1,0 1,0 0,-1 0,1 0,-1 1,0 0,0 1,0-1,-6 0,10 2,0 1,0-1,0 0,0 1,0 0,0 0,0 0,0 0,0 0,0 1,0-1,0 1,0 0,1 0,-1 0,0 0,0 0,1 1,-1-1,0 1,1 0,0 0,-1 0,1 0,0 0,0 0,0 0,0 1,1-1,-1 1,0 0,1-1,0 1,0 0,0 0,0 0,0 0,0-1,1 1,0 0,-1 0,1 0,0 1,1-1,-1 0,1 1,-1 1,0 0,1 0,0 0,0 0,0 0,0 0,1-1,0 1,0 0,0-1,1 0,-1 1,1-1,0 0,0 0,1 0,-1-1,1 1,0-1,0 0,0 0,0 0,0-1,1 0,-1 1,1-1,0-1,0 1,-1-1,1 0,0 0,1 0,7 1,0 0,0-1,0 0,0-1,0-1,0 0,0-1,0 0,0-1,0 0,-1-1,1-1,14-10,-1-1,-1-1,0-1,-1-1,-1-2,0 0,-2-1,-1-1,0-1,-2-1,-1-1,-1 0,-1-1,-2 0,0-2,6-24,-8 19,-2-2,-1 1,-1-1,-3 0,0 0,-3-1,-1 1,-2-1,-1-5,-7 12,-4 53,-1 83,4-1,5 2,5-1,5 0,15 95,-14-142,66 474,-63-477,-3 1,-2-1,-3 1,-6 54,4-101,1 0,-1 0,-1 0,1-1,-2 1,1-1,-1 0,-1 0,0 0,0 0,-1-1,0 0,0 0,-1 0,0-1,0 0,-1 0,0-1,0 0,0-1,-1 1,0-2,0 1,0-1,0 0,-1-1,0 0,0-1,-2 0,7-2,0 0,-1-1,1 0,0 0,0 0,0-1,0 0,0 0,0 0,0 0,1-1,-1 0,1 0,-1 0,1 0,0-1,1 0,-1 0,1 0,-1 0,1 0,0-1,1 1,-1-1,1 0,0 0,0 1,0-2,1 1,0 0,0 0,0 0,1-1,-1 1,1 0,0 0,1-1,0 1,-1 0,2 0,-1-1,0 1,1 0,0 0,0 1,3-4,11-28,2 1,2 1,1 1,1 0,2 2,1 1,1 1,9-6,30-36,-7 6,-34 38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02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420 644,'-22'1,"0"2,0 1,0 1,0 1,1 0,0 2,0 0,1 2,0 0,0 1,2 1,-1 1,1 1,1 0,1 1,0 1,1 0,0 1,2 1,0 0,-2 5,14-21,-1 1,1 0,-1 0,1 0,0 0,0 0,0 0,1 0,-1 0,1 0,-1 0,1 0,0 1,0-1,0 0,1 0,-1 0,1 0,0 0,0 0,0 0,0 0,0 0,1 0,-1 0,1-1,0 1,0 0,0-1,0 0,0 1,1-1,-1 0,1 0,-1 0,1-1,0 1,-1-1,1 1,0-1,0 0,0 0,0 0,0-1,0 1,1-1,-1 1,11-1,-1-1,0 0,1 0,-1-2,0 1,0-2,0 0,-1 0,9-5,-2 2,236-121,-231 114,-22 12,-1 1,1-1,0 1,0 0,-1 0,1 0,0 0,0 0,0 0,0 0,0 1,0-1,1 1,-1-1,0 1,0 0,0 0,0 0,1 0,-1 0,0 0,0 1,0-1,0 1,0 0,0-1,0 1,0 0,0 0,0 0,0 1,-1-1,1 0,0 1,-1-1,1 1,-1-1,1 1,-1 0,0-1,0 1,0 0,0 0,0 0,0 0,0 0,-1 0,1 0,-1 0,1 0,-1 1,0-1,0 1,4 34,-5-32,1-1,0 1,0-1,0 1,1-1,-1 1,1-1,0 1,0-1,1 0,-1 1,1-1,0 0,0 0,0 0,1-1,-1 1,1 0,0-1,0 0,0 1,1-1,-1 0,1-1,-1 1,5 1,15 3,1-3</inkml:trace>
  <inkml:trace contextRef="#ctx0" brushRef="#br0" timeOffset="249.405">1210 587,'-34'24,"-20"13,-6 9,2 3,7-4,6-3,7-5,10-4,9-2,13-2,12-1,10-6,7-5,10-7,3-5,1-2,-7-8,-7-2</inkml:trace>
  <inkml:trace contextRef="#ctx0" brushRef="#br0" timeOffset="465.525">1605 644,'-16'11,"-32"22,2 1,2 3,1 1,-12 17,52-52,0 0,0 0,0 1,0-1,1 1,-1-1,1 1,0 0,0 0,0 0,1 0,-1 0,1 0,0 0,0 1,1-1,-1 0,1 0,0 1,0-1,0 1,1-1,0 0,0 0,0 1,0-1,0 0,1 0,0 0,0 0,0 0,0-1,1 1,-1-1,1 1,0-1,0 0,0 0,0 0,1 0,-1-1,1 0,0 1,1 0,9 2,0 0,0-1,0 0,1-1,-1 0,1-2,0 1,-1-2,1 0,0-1,0 0,-15 1,25-1</inkml:trace>
  <inkml:trace contextRef="#ctx0" brushRef="#br0" timeOffset="1049.743">1803 926,'18'4,"1"-1,-1-1,1-1,0-1,-1 0,1-1,0-1,-1-1,1-1,-1 0,0-1,0-1,-1-1,1-1,-2 0,1-1,-1-1,0 0,1-3,-8 4,0 0,-1 0,-1-1,1 0,-2 0,1 0,-1-1,-1 0,0-1,-1 1,0-1,0 0,-1 1,-1-2,0 1,-1 0,0-7,-1 16,0-1,0 1,0-1,-1 1,0-1,1 1,-1-1,0 1,-1 0,1-1,-1 1,1 0,-1 0,0 0,0 0,0 0,0 1,-1-1,1 1,-1-1,0 1,1 0,-1 0,0 0,0 0,0 1,-1-1,1 1,0 0,-1 0,1 0,0 0,-1 1,1-1,-1 1,1 0,-4 0,-2 0,-1 0,1 0,0 1,-1 0,1 1,0 0,0 0,0 1,0 0,1 1,-1 0,1 0,0 1,-1 1,-3 5,2 1,-1 0,2 1,-1 0,2 0,0 1,0 0,2 0,-1 1,2 0,0 0,1 0,0 1,2-1,-1 1,2 2,1-12,0 0,0 0,0 0,1 0,0 0,1 0,-1 0,1 0,0 0,0 0,1-1,0 1,0-1,0 0,1 0,0 0,0 0,0-1,0 1,1-1,-1 0,1 0,0-1,0 0,1 1,-1-2,1 1,5 1,3 2,0-1,1-1,0-1,0 0,0 0,0-2,1 0,-1-1,0 0,0-1,4-1,21-8,-1-1,0-1,-1-3,0-1,-1-2,-1-1,9-9,-7 4,-2-2,-1-1,-1-2,-2-1,-1-2,-1-1,-2-1,-1-2,-2 0,-1-2,-2-1,-2 0,14-38,-29 62,1 0,-2-1,0 1,-1-1,0 1,-1-1,-1-13,-1 24,0 0,0 0,-1 0,1 0,-1 0,-1 0,1 1,-1-1,1 1,-1-1,-1 1,1-1,-1 1,1 0,-1 0,0 0,-1 1,1-1,-1 1,1-1,-1 1,0 0,0 1,0-1,-1 1,1 0,-2-1,0 1,-1 0,1 0,-1 1,0 0,1 0,-1 1,0 0,0 0,1 0,-1 1,0 0,1 0,-1 1,0 0,1 0,0 0,0 1,0 0,0 0,0 1,-2 1,-104 99,95-79,0 2,2-1,1 2,2 0,0 0,2 1,1 1,1-1,2 2,1-1,-1 26,4-38,1 1,1 0,1-1,0 1,1 0,1-1,1 0,1 1,0-2,2 1,4 9,-7-18,1 0,0 0,1 0,0-1,0 1,1-2,0 1,0-1,1 0,0 0,0-1,0 0,1 0,0-1,0 0,1-1,-1 0,1-1,0 0,0 0,4 0,43 2,-32-5</inkml:trace>
  <inkml:trace contextRef="#ctx0" brushRef="#br0" timeOffset="1686.308">2988 870,'22'3,"1"0,0-1,-1-2,1 0,0-1,0-1,-1-2,1 0,-1-1,0-1,0-1,-15 2,0 1,0-1,0 0,-1 0,0-1,0 0,0 0,-1 0,1-1,-2 0,1 0,-1 0,0-1,0 1,-1-1,0 0,-1 0,2-6,-3 10,1-1,-1 0,0 0,-1 0,1 0,-1 0,0 0,0 0,0 0,-1 0,0 0,0 0,0 0,0 0,-1 0,0 1,0-1,0 1,-1-1,0 1,1 0,-1 0,-1 0,1 0,0 1,-1-1,0 1,0 0,0 0,0 0,-1 0,-4 1,1 1,-1-1,0 2,1-1,-1 1,0 0,1 1,-1 0,0 0,1 1,0 0,-1 1,1 0,0 0,0 1,0-1,1 2,-1-1,1 1,0 0,0 1,1 0,0 0,0 0,0 1,1 0,-4 5,-3 3,0 1,1 1,1 0,0 0,1 1,1 0,-3 12,8-22,0 0,1 0,0 1,0-1,1 0,0 1,1-1,0 1,0-1,1 1,0-1,0 1,1-1,0 0,0 0,1 0,0 0,5 7,-3-8,1 0,0 0,0-1,1 0,0 0,0 0,0-1,1 0,0-1,0 0,0 0,0-1,1 1,0-2,-1 1,1-2,0 1,0-1,0 0,0-1,0 0,0 0,0-1,0 0,0-1,-1 0,1 0,0-1,4-1,15-6,1-1,-1-1,-1-1,0-1,-1-2,-1-1,0 0,-1-2,-1-1,-1-1,-1-1,0 0,-2-2,-1 0,-1-1,-1-1,-1-1,-1 0,-2-1,0-1,-10 26,0-1,0 0,0 0,-1 0,1-1,-1 1,0 0,0-1,-1 1,1 0,-1-1,0 1,0-1,0 1,-1 0,1-1,-1 1,0 0,-1-1,1 1,-1 0,1 0,-1 0,-1 0,1 0,0 1,-1-1,0 1,0 0,0-1,0 1,0 0,-1 1,1-1,-1 1,0-1,0 1,0 0,0 1,0-1,0 1,-4-2,2 4,0-1,0 1,0 0,0 0,0 1,0-1,0 1,1 1,-1-1,1 1,0 0,-1 0,1 0,0 1,1 0,-1 0,1 0,0 1,0-1,0 1,0 0,1 0,0 0,0 1,0-1,1 1,0 0,0-1,0 1,1 0,0 0,0 0,0 0,1 0,0 0,0 0,1 6,2-7,0 0,1 0,-1-1,1 1,0-1,0 1,0-1,1 0,0-1,-1 1,1-1,1 0,-1 0,0-1,1 1,-1-1,1 0,3 0,36 18,-38-16,0 0,0 1,0 0,-1 0,0 0,0 1,0 0,0 0,-1 0,0 1,0 0,-1 0,0 0,0 0,-1 1,0-1,0 1,-1 0,1 0,-2 0,1 0,-1 0,-1 1,1-1,-2 4,-27 120,25-115,3-4</inkml:trace>
  <inkml:trace contextRef="#ctx0" brushRef="#br0" timeOffset="2548.358">4342 672,'-20'3,"-1"1,1 1,0 1,1 1,-1 0,1 2,1 0,-1 1,2 1,-1 0,2 1,-1 1,2 1,-3 3,7-8,-1 1,2 1,-1 0,2 0,-1 1,1 0,1 0,1 1,-1 1,-1 5,8-17,1 0,-1 0,1 0,-1 0,1 0,0 0,0 0,-1 0,1 0,1-1,-1 1,0 0,0 0,1 0,-1 0,1 0,0 0,-1 0,1-1,0 1,0 0,0-1,0 1,1 0,-1-1,0 0,1 1,-1-1,1 0,-1 1,1-1,0 0,-1 0,1 0,0-1,0 1,-1 0,1-1,0 1,0-1,0 0,2 1,85 2,-52-12,-1-2,0-2,0-1,-2-1,0-2,25-17,-54 31,19-12,-20 12,0 0,0 0,0 0,0 0,1 1,-1 0,1 0,-1 0,1 1,0-1,0 1,0 0,0 0,3 1,-5 2,0 1,-1-1,1 1,0 0,-1 0,0 0,1 0,-1 0,0 0,-1 1,1-1,-1 1,1-1,-1 1,0-1,0 1,-1 0,1 0,-1 0,0 3,4 8,-4-11,0 1,1-1,-1 1,1-1,1 1,-1-1,0 0,1 0,0 0,0 0,0 0,1 0,-1 0,1 0,0-1,0 0,0 1,0-1,1 0,-1-1,1 1,0-1,0 1,0-1,0 0,0-1,0 1,1-1,-1 1,0-1,1-1,-1 1,1-1,-1 1,1-1,-1 0,1-1,-1 1,1-1,4-2,-1 0,1-1,-1 0,0 0,0-1,-1 0,1-1,-1 1,0-1,-1-1,1 1,-1-1,-1 0,1-1,-1 1,0-1,-1 0,2-5,56-161,-56 153,49-243,1-156,-56 385,-4 28,-4 23,-14 64,4 1,3 1,4 0,3 1,4 0,4 0,7 53,-4 41,-3-149,1-1,1 1,1 0,2 0,0-1,2 0,8 20,-15-47,1-1,-1 1,0 0,0-1,1 1,-1 0,0 0,0-1,1 1,-1 0,0 0,1 0,-1-1,0 1,1 0,-1 0,0 0,1 0,-1 0,0 0,1 0,-1 0,1 0,-1 0,0 0,1 0,-1 0,0 0,1 0,-1 0,0 0,1 0,-1 0,0 1,1-1,-1 0,0 0,1 0,-1 1,0-1,1 0,-1 0,0 1,0-1,0 0,1 0,-1 1,0-1,0 0,0 1,0-1,1 0,-1 1,0-1,0 1,0-1,0 0,0 1,2-14</inkml:trace>
  <inkml:trace contextRef="#ctx0" brushRef="#br0" timeOffset="2788.369">4653 559,'33'10,"17"3,4-1,-3-2,-4 1,-6 0,-5-3,-9-2</inkml:trace>
  <inkml:trace contextRef="#ctx0" brushRef="#br0" timeOffset="3032.297">5274 1010,'0'0</inkml:trace>
  <inkml:trace contextRef="#ctx0" brushRef="#br0" timeOffset="3033.297">5217 362,'0'0</inkml:trace>
  <inkml:trace contextRef="#ctx0" brushRef="#br0" timeOffset="3298.159">5556 870,'-6'20,"1"-6,1 0,0 0,1 0,1 1,0-1,1 1,0 0,1-1,1 7,0-18,-1-1,1 0,-1 0,1 1,0-1,-1 0,1 0,0 0,1 0,-1 0,0 0,0-1,1 1,-1 0,1 0,0-1,-1 1,1-1,0 0,0 0,0 1,0-1,0 0,0 0,0-1,0 1,1 0,-1-1,0 1,0-1,1 0,-1 0,0 0,0 0,1 0,-1 0,0-1,0 1,1-1,-1 1,0-1,0 0,0 0,0 0,0 0,0 0,0-1,0 1,-1-1,1 1,0-1,-1 1,1-1,-1 0,11-12,-1-1,-1-1,0 0,-1 0,-1-1,-1 0,0 0,-1-1,-1 0,0 0,-2 0,0 0,-1-1,0-4,-1 11,-1-1,0 1,-1 0,0-1,0 1,-2 0,1 0,-2 0,-3-10,-4-5</inkml:trace>
  <inkml:trace contextRef="#ctx0" brushRef="#br0" timeOffset="3605.717">5810 1010,'182'-268,"-182"269,0 0,0 0,1 0,-1 0,0 0,0 0,0 0,1 0,-1 0,0 0,1 0,-1 0,1 0,-1 0,1 0,0 0,-1 0,1-1,0 1,0 0,-1-1,1 1,0 0,0-1,0 1,0-1,0 1,0-1,0 0,0 1,0-1,0 0,0 0,0 1,0-1,0 0,0 0,0 0,0-1,0 1,0 0,0 0,0 0,0-1,0 1,0 0,0-1,0 1,0-1,0 1,0-1,0 0,-1 1,1-1,0 0,0 0,-1 1,1-1,-1 0,1 0,0 0,-1 0,0 0,1 0,-1 0,0 0,1 0,-1 0,0 0,2 14,28 132,-28-139,0 0,1 0,0-1,0 1,1-1,-1 1,1-1,0 0,0-1,1 1,0-1,-1 0,2 0,-1 0,0-1,1 1,-1-1,1-1,0 1,0-1,0 0,0 0,0-2,-1 1,0-1,0 0,0 0,0-1,1 1,-1-1,0 0,0 0,0-1,0 0,-1 0,1 0,0 0,-1-1,0 0,1 0,-1 0,0 0,0 0,-1-1,1 0,-1 0,0 0,3-4,0 0,-1 1,0-1,-1-1,1 1,-2 0,1-1,-1 0,0 0,-1 0,0 0,-1 0,1-1,-2 1,1-1,-4-16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01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1,'18'196,"-8"0,-10 64,0-157,-28 191,28-292,-1 1,1-1,0 0,0 1,1-1,-1 0,0 1,1-1,-1 0,1 0,0 0,0 1,0-1,0 0,0 0,0 0,0 0,1 0,-1 0,1-1,-1 1,1 0,0-1,0 0,0 1,-1-1,1 0,1 0,-1 0,0 0,0 0,1 0,6-7</inkml:trace>
  <inkml:trace contextRef="#ctx0" brushRef="#br0" timeOffset="243.094">0 650,'34'-9,"20"-4,6-4,3-4,-1-4,0 4,-2-1,-1-1,-6 4,-2 0,-5-2,-6 3,-5 0,-8 3</inkml:trace>
  <inkml:trace contextRef="#ctx0" brushRef="#br0" timeOffset="581.03">931 142,'-45'370,"42"-348,-1-5,1 0,1 0,0 0,2 0,0 0,0 1,2-1,0 0,1 0,1 0,0-1,6 14,-8-27,0 1,0-1,0 0,1 0,-1 0,1 0,0 0,0 0,0-1,0 0,0 1,1-1,-1 0,1 0,-1-1,1 1,0-1,-1 0,1 0,0 0,0 0,0-1,0 1,0-1,0 0,0-1,0 1,0-1,3 0,114-46,-95 34,-23 11,0 1,0 0,0 0,0 0,0 0,0 0,0 0,0 1,0-1,0 1,0 0,0 0,1 0,-1 1,0-1,0 1,0-1,0 1,0 0,0 0,0 1,0-1,-1 0,1 1,0 0,-1 0,1 0,-1 0,0 0,0 0,0 0,0 1,0-1,0 1,0 0,-1-1,1 1,0 3,6 10,-7-12,0-1,0 0,0 0,1 0,-1 0,1 0,0 0,0 0,0-1,0 1,0 0,1-1,-1 0,1 0,0 1,-1-2,1 1,0 0,0 0,3 0,12 0</inkml:trace>
  <inkml:trace contextRef="#ctx0" brushRef="#br0" timeOffset="915.296">1638 848,'26'-18,"0"-1,-1-2,-1 0,-1-1,-1-1,-1-1,5-11,-24 34,0-1,0 0,0 0,-1 0,1 0,-1 0,1 0,-1 0,0-1,0 1,0 0,0-1,0 1,0 0,-1-1,1 1,-1-1,0 0,0 1,0-1,0 1,0-1,-1 1,1-1,-1 1,1-1,-1 1,0 0,0-1,0 1,0 0,0-1,-1 1,1 0,-1 0,1 0,-1 0,0 1,0-1,0 0,0 1,0-1,0 1,0 0,-1-1,1 1,0 0,-2 0,-7-1,0 1,1 0,-1 1,0 0,1 0,-1 1,0 1,1 0,-1 0,1 1,0 1,0-1,0 2,0-1,1 1,0 1,0 0,0 0,0 1,1 0,0 0,1 1,0 0,0 0,1 0,0 1,0 0,1 1,0-1,0 1,1 0,1 0,0 0,0 1,1-1,0 1,1-1,0 1,1 0,0 0,0-1,2 1,-1 0,1-1,0 1,2 0,1-1,1 0,0 0,1-1,0 0,1 0,0 0,0-1,1 0,0-1,0 0,1 0,0-1,0-1,0 1,1-1,-1-1,1 0,1-1,-1 0,0-1,1 0,-1 0,1-1,-1-1,1 0,0-1,4-1,10 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22.69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49 106,'-13'-27,"13"27,0 0,0 1,0-1,0 0,0 1,0-1,0 0,0 1,0-1,0 0,0 1,0-1,-1 0,1 0,0 1,0-1,0 0,-1 0,1 1,0-1,0 0,0 0,-1 1,1-1,0 0,-1 0,1 0,0 0,0 0,-1 1,1-1,0 0,-1 0,1 0,0 0,-1 0,1 0,0 0,-1 0,1 0,0 0,0 0,-1 0,1 0,0 0,-1 0,1-1,0 1,-1 0,1 0,0 0,20 156,-17 257,-28-196,14-164,-1 57,14-107,0 0,1-1,-1 1,1-1,-1 0,1 0,0 0,-1 0,1 0,0 0,0-1,0 0,1 1,-1-1,0 0,0-1,1 1,-1 0,0-1,1 0,-1 0,1 0,-1 0,0-1,1 1,-1-1,0 0,1 0,-1 0,0 0,0 0,0-1,0 1,1-2,19-3,339-62,-24-23,-217 62,-119 27,0-1,0 1,0-1,0 0,-1 1,1-1,-1 0,0 0,0 0,0 0,0-1,-1 1,1 0,-1 0,0 0,0 0,0-1,0 1,0 0,-1 0,0 0,1 0,-1 0,0 0,-1 0,0-3,-2-15,-25-161,-28-219,28 271,29 128,-1 0,0 0,1 0,-1-1,0 1,0 0,0 0,0 0,0 0,-1 0,1 1,-1-1,1 0,-1 1,0-1,1 1,-1-1,0 1,0 0,0-1,0 1,0 0,0 1,0-1,-1 0,1 1,0-1,0 1,-1-1,1 1,0 0,0 0,-1 0,0 0,-83 24,55-13,-256 85,247-88,9 0,-1-2,0-1,0-2,0-1,-19-2,-4-16,54 10,5 3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1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0 244,'296'-17,"2591"-103,-1695 64,-1183 55,76-4,0-3,81-20,-135 20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84 135,'1'-2,"0"1,0-1,0 1,-1-1,1 0,0 1,-1-1,1 0,-1 0,0 1,1-1,-1 0,0 0,0 1,0-1,0 0,-1 0,1 1,0-1,-1 0,1 0,-1 1,0-1,1 0,-1 1,0-1,0 1,0-1,0 1,0-1,-1 1,1 0,0 0,0 0,-1-1,1 1,-1 0,1 1,-1-1,0 0,1 0,-1 1,0-1,1 1,-1-1,0 1,0 0,1 0,-1-1,0 1,0 0,0 1,1-1,-1 0,0 1,0-1,1 1,-1-1,0 1,1 0,-2 0,-26 21,77-41,69-52,-117 70,0 1,-1-1,1 1,-1-1,1 1,-1 0,1-1,0 1,-1 0,0-1,1 1,-1 0,1 0,-1-1,1 1,-1 0,1 0,-1 0,0 0,1 0,-1 0,1 0,-1 0,0 0,1 0,-1 0,1 0,-1 0,0 0,1 1,-1-1,1 0,-1 0,1 1,-1-1,1 0,-1 1,1-1,-1 1,1-1,0 0,-1 1,1-1,-1 1,1-1,0 1,0-1,-1 1,1 0,0-1,0 1,0-1,-1 1,1 0,0 0,-30 35,17-16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2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1,'0'5,"-5"1,-2 5,-4 0,0 4,6-2,4-7,3-5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1,'-127'357,"106"-273,4 0,3 1,5 0,2 15,4 153,3-227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44 594,'-7'12,"1"1,0 0,1 0,0 1,1-1,1 1,0 0,1 0,1 0,0 1,0-1,2 0,0 0,0 1,1-1,1 0,0-1,5 12,-6-21,0-1,1 0,-1 0,1 0,-1 0,1-1,0 1,0-1,0 0,0 1,1-1,-1-1,1 1,-1 0,1-1,0 0,-1 0,1 0,0 0,0 0,0-1,-1 0,1 0,0 0,0 0,0-1,0 1,0-1,-1 0,1 0,1-1,109-55,-1-30,-112 86,-1 0,1-1,0 1,0 0,-1 0,1 0,0 0,0 0,0 0,0 0,0 0,0 1,0-1,0 0,1 0,-1 1,0-1,0 1,1-1,-1 1,0 0,1-1,-1 1,0 0,1 0,-1 0,0 0,1 0,-1 0,0 0,1 1,-1-1,0 0,1 1,-1-1,0 1,0 0,0-1,1 1,-1 0,0-1,0 1,0 0,0 0,0 0,0 0,0 0,-1 0,1 0,0 1,-1-1,1 0,0 0,-1 1,4 52,-5-50,0 0,0 0,1 0,0 1,-1-1,1 0,1 0,-1 1,1-1,0 0,0 0,0 0,0 0,1 0,-1 0,1 0,0 0,0-1,1 1,-1-1,1 1,0-1,0 0,0 0,0 0,0-1,1 1,-1-1,1 1,-1-1,2 0,6 0,1 0,-1-1,0-1,0 0,1 0,-1-1,0-1,0 1,0-2,0 0,0 0,0-1,-1 0,0-1,0 0,0-1,0 0,-1 0,0-1,0 0,-1-1,0 0,0 0,-1-1,0 0,0 0,-1 0,-1-1,1 0,-2 0,1-1,1-7,0-1</inkml:trace>
  <inkml:trace contextRef="#ctx0" brushRef="#br0" timeOffset="248.386">1173 650,'0'34,"0"15,0 5,-5-3,-2-4,1-6,1-5,2-4,0-7</inkml:trace>
  <inkml:trace contextRef="#ctx0" brushRef="#br0" timeOffset="417.474">1088 283,'0'0</inkml:trace>
  <inkml:trace contextRef="#ctx0" brushRef="#br0" timeOffset="650.513">1596 1,'-23'284,"12"-180,0-27,5 0,2 1,4-1,8 66,29 66,-27-127,-9-58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73,'-25'284,"39"-166,-13-114,1 1,-1-1,1 1,0-1,0 0,0 1,0-1,1 0,0 0,0-1,0 1,0-1,0 1,1-1,-1 0,1 0,0-1,0 1,0-1,0 0,1 0,-1 0,2 0,6 0,0 0,0-1,1 0,-1-1,0 0,0-1,0-1,0 0,0 0,0-1,-1-1,1 0,-1 0,0-1,0-1,0 0,5-4,7-6,-1 0,0-2,-2 0,0-2,-1 0,-1-1,2-5,21-22,-39 49,0-1,-1 1,1 0,0-1,0 1,-1 0,1 0,-1 0,1 0,-1 0,1 0,-1 1,1-1,-1 0,0 1,0-1,0 1,0-1,0 1,0 0,0-1,-1 1,1 0,0 0,-1-1,0 1,1 0,-1 0,0 0,0 0,0 0,0-1,0 1,0 0,-1 0,1 0,-1 0,2 7,0-1,-1 1,1-1,0 0,1 0,0 0,0 0,1 0,0 0,0 0,1-1,0 1,0-1,1 0,0 0,0-1,0 0,1 1,0-2,0 1,1-1,0 0,0 0,0-1,0 0,3 1,3-3,0 0,0 0,-1-2,1 1,0-2,0 0,0 0,0-2,0 1,-1-1,1-1,-1 0,0-1,0-1,0 1,-1-2,0 0,0 0,-1-1,0 0,0-1,-1 0,0 0,-1-1,0 0,0-1,-1 0,0 0,-1 0,0-1,-1 0,-1 0,0 0,0-1,-1 0,0-7,1-5</inkml:trace>
  <inkml:trace contextRef="#ctx0" brushRef="#br0" timeOffset="401.128">1323 383,'15'-3,"33"-7,-1-2,0-2,0-2,-2-2,0-2,-1-2,2-4,-36 20,0-1,0-1,-1 0,0 0,-1-1,0 0,0 0,-1-1,0 0,-1 0,0-1,-1 0,0 0,0 0,-1-1,-1 1,1-4,-4 13,0-1,0 1,0-1,0 0,-1 1,1-1,-1 1,1-1,-1 1,0-1,0 1,0 0,0-1,-1 1,1 0,-1 0,1 0,-1 0,0 0,1 0,-1 0,0 1,0-1,-1 1,1-1,0 1,0 0,-1 0,1 0,-1 0,1 0,-1 0,1 1,-1-1,0 1,-91 7,78 1,1 0,0 0,1 2,0 0,0 0,1 1,0 1,1 0,0 1,1 0,1 1,0 0,1 0,0 1,2 1,-2 3,0-2,2 1,0 0,1 0,1 0,1 1,0 0,1 0,2 0,-1 0,2 0,1 0,0 0,2 0,0 0,1-1,0 1,3 2,-4-15,0-1,0 1,1-1,0 1,0-1,0-1,1 1,0 0,0-1,0 0,0 0,1-1,-1 1,1-1,0-1,0 1,0-1,0 0,0 0,6 1,130 5,-142-8,31-1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2:5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183 283,'-6'15,"1"1,1 0,0 0,1 0,0 0,1 1,1-1,1 6,-6 47,-5 21,-51 258,-10-108,69-229,3-6</inkml:trace>
  <inkml:trace contextRef="#ctx0" brushRef="#br0" timeOffset="394.194">99 226,'13'50,"1"-1,3 0,2-1,2-1,2-1,21 32,28 59,74 177,-146-311,1-1,-1 0,1 1,0-1,0 0,0 1,0-1,0 0,0 0,1 0,-1 0,1 0,0 0,-1-1,1 1,0 0,0-1,0 1,0-1,0 0,0 0,0 0,1 0,-1 0,0 0,1 0,-1-1,0 1,1-1,-1 0,1 0,-1 0,1 0,-1 0,1 0,-1-1,0 1,1-1,-1 1,1-1,0-1,10-9,0 0,-1-1,0-1,-1 0,-1-1,0 0,0 0,-2-1,1-1,4-13,11-17,14-17,-2-1,-4-1,-2-2,-3-1,-3-2,-3 0,-4-1,-2-1,2-44,-16 109,-1 1,1-1,-1 1,0 0,0-1,-1 1,0-1,0 1,-1 0,0-1,0 1,0 0,0 0,-1 0,0 1,-3-5,4 10,0 0,1-1,-1 1,0 0,0 0,1 0,-1 0,0 0,0 0,1 1,-1-1,0 1,0-1,1 1,-1-1,1 1,-1 0,0 0,1 0,-1 0,1 0,0 0,-1 0,1 1,0-1,0 0,0 1,0-1,0 1,0-1,0 1,0 0,1-1,-1 1,1 0,-1-1,1 1,0 0,-1 0,1-1,0 1,0 0,-12 64,9-35</inkml:trace>
  <inkml:trace contextRef="#ctx0" brushRef="#br0" timeOffset="715.31">1341 735,'-8'17,"1"0,1 0,1 1,0 0,1 0,1 1,1-1,1 0,0 1,1 0,1-1,2 8,0-22,0 0,0 0,1 0,-1 0,1-1,0 1,0-1,0 0,1 0,-1 0,0-1,1 0,0 0,0 0,0 0,0-1,0 0,0 0,0 0,0 0,0-1,0 0,0 0,0 0,1-1,-1 0,0 0,0 0,0-1,-1 1,1-1,0 0,0-1,-1 1,0-1,1 0,-1 0,5-1,-1-1,0 1,0-2,-1 1,0-1,0 0,0-1,0 0,-1 0,0 0,-1 0,0-1,0 0,0 0,-1-1,-1 1,1-1,-1 0,-1 0,1 0,-2 0,1-1,-1 1,-1 0,1-1,-2 1,1 0,-1-1,-1 1,0-2,-3 3,0 0,0 0,-1 0,0 1,0 0,-1 0,0 1,0 0,0 0,-1 0,0 1,0 0,0 1,-1 0,0 0,1 1,-1 0,-1 0,1 1,0 1,0-1,-1 1,1 1,-2 0,5 0,1 0,0 1,-1 0,1 0,0 0,0 1,0 0,0 0,0 0,0 0,0 1,1 0,-1 0,1 0,-2 2,-13 13</inkml:trace>
  <inkml:trace contextRef="#ctx0" brushRef="#br0" timeOffset="1009.866">2102 1,'-17'41,"2"0,2 1,1 0,3 1,1 1,2-1,2 1,2 0,2 0,2 0,7 43,3-40,2-1,2 0,2-1,9 15,39 100,-60-142,-4-14,0-1,0 1,0 0,-1 0,0 0,0 0,0 0,0 0,-1 0,0 0,1 0,-1 0,-1 0,1 0,-1 0,1 0,-1 0,-1 1,-6 7</inkml:trace>
  <inkml:trace contextRef="#ctx0" brushRef="#br0" timeOffset="1503.793">1821 593,'89'-1,"-1"5,1 3,-1 4,15 7,165 39,-248-52,0 0,0-2,1-1,-1 0,1-2,-1 0,1-1,-1-1,1-1,-1-1,0-1,-1 0,1-2,-1 0,0-1,0-1,-1-1,-1 0,7-6,-17 12,10-5,0 0,-1-1,1 0,-2-2,0 0,0 0,-1-2,-1 1,0-2,-1 0,0 0,-1-1,5-12,-15 26,1 0,-1 0,0 0,-1 0,1 0,0 0,0 0,-1 0,1 0,-1-1,0 1,0 0,0 0,0 0,0-1,0 1,0 0,-1 0,1 0,-1 0,0 0,0 0,1 0,-1 0,0 0,-1 0,1 0,0 0,0 0,-1 1,1-1,-1 1,0-1,1 1,-1 0,0-1,0 1,0 0,0 0,0 0,0 1,0-1,0 0,0 1,0-1,0 1,-1 0,1 0,0 0,0 0,0 0,-1 0,-19 3,-1 2,1 0,0 1,0 2,1 0,0 1,0 1,1 1,0 1,1 0,1 2,0 0,0 1,2 1,0 1,-9 12,15-20,1 0,1 1,-1 0,2 1,0 0,0 0,1 0,0 1,1 0,0 0,1 0,0 1,1 0,0-1,1 1,1 0,0 0,1 0,0 0,1 0,0 0,1 0,1 0,0-1,1 1,0-1,1 0,0 0,1 0,0-1,7 9,-1-8,2 0,-1-2,2 1,-1-2,1 0,1-1,-1 0,1-1,1-1,-1-1,1 0,0-1,0-1,1-1,-1 0,0-1,10-1,-8 0,0-1,0 0,0-2,0 0,0-1,0-1,15-6,-11-2,-5-1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1,'178'25,"98"-22,-119-30,-146 26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0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1,'28'5,"15"1,5 0,-2 3,-3 1,-4-2,-4-2,1-2,0 3,-6 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1,'274'72,"-197"-66,0-3,1-3,-1-4,12-4,137-6,-45 15,-157-1</inkml:trace>
  <inkml:trace contextRef="#ctx0" brushRef="#br0" timeOffset="656.672">453 424,'-17'60,"4"0,2 1,2 1,4-1,2 1,3 1,-12-7,11-55,1 0,0 0,-1 0,1 0,-1 0,0 0,1 0,-1-1,0 1,0 0,1 0,-1 0,0-1,0 1,0-1,0 1,0-1,0 1,0-1,0 1,0-1,0 0,0 1,0-1,0 0,0 0,0 0,0 0,0 0,0 0,-1 0,1 0,0-1,0 1,0 0,0-1,0 1,0 0,0-1,0 1,0-1,1 0,-1 1,0-1,0 0,0 1,1-1,-1 0,0 0,1 0,-1 0,-2-5,0-1,0 1,1-1,0 0,1 1,-1-1,1 0,1 0,-1 0,1 0,0 0,1 0,0 0,0 1,0-1,1 0,0 0,0 1,1-1,0 1,0 0,0 0,1 0,0 0,0 1,0-1,2-6,18-38,2 2,2 0,1 2,3 1,2 2,2 1,1 1,2 3,2 1,2 2,1 1,1 3,2 2,0 2,2 1,45-14,-74 32,-15 5,0 1,0-1,0 1,0 0,0 1,1-1,-1 1,1 0,-1 0,1 0,-1 1,1 0,0 0,-1 1,1-1,-1 1,1 0,-1 1,1-1,-1 1,1 1,-4 1,-1 0,0 0,0 1,0-1,0 0,-1 1,0-1,0 1,0-1,0 0,-1 1,0-1,1 0,-2 1,1-1,0 0,-1 0,0 0,0 0,0 0,0 0,-1-1,0 1,1-1,-1 1,0-1,-1 0,1 0,-1 0,2-1,-45 48,-2-3,-2-2,-2-2,-2-2,-2-3,-1-2,-2-3,-58 23,54-24,56-27,4-4,0 0,0 1,0 0,0 0,0 0,1 0,-1 1,1-1,0 1,0 0,0 0,0 0,0 0,0 1,1-1,0 1,0 0,0-1,-1 2,4-3,0 0,0 0,0 0,0 0,1 0,-1-1,0 1,1-1,-1 1,1-1,0 1,-1-1,1 0,0 0,0 0,0 0,0 0,0 0,0 0,0-1,0 1,0-1,0 1,0-1,0 0,2 0,1 1,340 71,-314-61,0 2,-1 0,-1 2,0 2,-1 0,-1 2,0 1,-1 2,30 18,-33-28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1 402,'0'-1,"0"1,-1-1,1 1,0-1,0 1,0-1,0 1,1-1,-1 1,0-1,0 1,0-1,0 1,0-1,1 1,-1-1,0 1,0-1,1 1,-1 0,0-1,1 1,-1-1,0 1,1 0,-1-1,1 1,-1 0,1 0,-1-1,1 1,-1 0,0 0,1 0,-1 0,1-1,0 1,-1 0,1 0,-1 0,1 0,-1 0,1 0,-1 0,1 0,-1 1,1-1,-1 0,1 0,-1 0,1 0,-1 1,1-1,-1 0,0 0,1 1,-1-1,1 0,-1 1,0-1,1 1,-1-1,0 0,1 1,-1-1,0 1,14 42,-10-26,175 465,-128-393,-50-89,0 0,0 0,0-1,-1 1,1-1,0 1,-1 0,1-1,0 1,-1-1,1 0,0 1,-1-1,1 0,-1 1,1-1,-1 0,1 1,-1-1,0 0,1 0,-1 1,0-1,0 0,1 0,-1 0,0 0,0 1,0-1,0 0,0 0,0 0,0 0,-1 0,1 1,0-1,0 0,-1 0,1 0,10-182,2 128,1 1,4 0,1 1,19-34,2 3,-28 60</inkml:trace>
  <inkml:trace contextRef="#ctx0" brushRef="#br0" timeOffset="449.747">649 148,'140'-111,"-132"106,1 0,-1 1,1 0,0 0,0 1,1 0,-1 1,0 0,1 0,0 1,-1 0,1 1,0 0,0 1,-1 0,1 0,1 1,-8-1,0 0,1 0,-1 0,0 0,0 0,-1 1,1 0,0-1,0 1,-1 0,1 0,-1 0,0 1,1-1,-1 1,0-1,0 1,-1 0,1-1,-1 1,1 0,-1 0,0 0,0 0,0 1,0-1,-1 0,1 0,-1 0,0 1,0-1,0 0,0 0,-1 3,-42 105,-17-37,50-65,1 1,0 1,0-1,1 2,0-1,1 1,0 0,1 1,1-1,0 1,0 0,1 2,4-13,0 0,0 1,0-1,0 0,0 1,0-1,1 0,-1 0,1 1,0-1,0 0,0 0,0 0,0 0,0 0,0 0,1 0,-1 0,1 0,-1-1,1 1,0-1,-1 1,1-1,0 0,0 1,0-1,0 0,0 0,1-1,-1 1,0 0,0-1,0 1,1-1,-1 0,0 1,1-1,1-1,95-3,83-42,-176 45,0 0,-1 0,1 0,0 1,0 0,-1 0,1 0,0 1,0 0,-1 0,1 0,-1 1,4 1,16 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8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512 1,'-35'4,"1"3,0 1,0 1,1 2,0 1,1 2,1 1,-17 10,33-16,1 1,-1 0,2 1,-1 0,2 1,-1 0,2 1,0 1,0 0,1 0,1 1,1 0,0 0,0 1,2 0,0 1,-3 16,8-28,0-1,0 2,0-1,1 0,-1 0,1 0,1 0,-1 0,1 0,0 0,0 0,0 0,1 0,-1 0,1-1,1 1,-1-1,1 1,-1-1,1 0,0 0,1 0,-1 0,1-1,0 1,-1-1,1 0,1 0,-1 0,0-1,1 1,0-1,-1 0,1-1,0 1,0-1,0 0,0 0,0 0,0-1,2 0,8 1,0-1,0-1,0 0,0-1,0-1,0 0,-1-1,1-1,-1 0,0-1,-1 0,1-1,-1-1,7-5,17-13,-2-2,0-1,-2-2,6-9,124-143,-162 180,0 1,0 0,0-1,0 1,1 0,-1 0,1-1,-1 1,1 0,0 1,0-1,-1 0,1 0,1 1,-1-1,0 1,0 0,1 0,-1 0,0 0,1 0,-1 0,1 0,-1 1,1-1,-1 1,1 0,0 0,-1 0,1 0,-1 0,1 1,0-1,-1 1,1 0,-1-1,1 1,-1 0,0 0,1 1,-1-1,0 0,0 1,0 0,2 1,35 129,-11-22,40-10,-49-85</inkml:trace>
  <inkml:trace contextRef="#ctx0" brushRef="#br0" timeOffset="634.149">1105 508,'5'17,"-1"0,-1 0,0 1,-1-1,-1 1,-1-1,0 1,-1-1,-1 1,-2 5,-8 176,12-199,1 0,-1 0,1 0,-1 0,1-1,-1 1,0 0,1 0,-1 0,1 0,-1 0,1 0,-1 1,1-1,-1 0,1 0,-1 0,1 0,-1 1,0-1,1 0,-1 0,1 1,-1-1,0 0,1 0,-1 1,0-1,1 1,-1-1,0 0,0 1,1-1,-1 1,0-1,0 0,0 1,1-1,-1 1,0-1,0 1,0-1,0 1,0-1,0 1,0-1,0 1,0-1,0 0,0 1,0-1,-1 1,21-40,18-54,-13 27,3 1,3 1,34-50,-65 112,1 1,-1-1,1 0,-1 1,1-1,0 0,0 1,0 0,0-1,0 1,0-1,0 1,1 0,-1 0,0 0,1 0,-1 0,1 0,-1 0,1 0,-1 0,1 1,-1-1,1 1,0-1,0 1,-1 0,1-1,0 1,-1 0,1 0,0 0,0 0,-1 1,1-1,0 0,0 1,-1-1,1 1,-1 0,1-1,0 1,-1 0,0 0,1 0,-1 0,1 0,-1 1,0-1,0 0,0 0,0 1,1-1,17 36,-9-20</inkml:trace>
  <inkml:trace contextRef="#ctx0" brushRef="#br0" timeOffset="1031.981">1866 453,'-63'23,"19"-9,0 3,1 1,2 3,-21 13,-20 50,80-81,0-1,0 1,0 0,0 0,1 1,-1-1,1 0,0 0,0 1,1-1,-1 1,0-1,1 1,0-1,0 1,0-1,0 0,1 1,-1-1,1 1,0-1,0 0,0 1,1-1,-1 0,1 0,-1 0,1 0,0 0,0 0,3 2,-2-2,1-1,0 1,0-1,0 1,0-1,0 0,1 0,-1-1,0 0,1 1,-1-1,1-1,0 1,-1-1,1 0,0 0,-1 0,1 0,0-1,-1 0,1 0,-1 0,1-1,0 0,102-51,13-34,-119 86,0 0,1 0,-1 0,0-1,0 1,1 0,-1 0,0 1,1-1,-1 0,1 0,-1 1,1-1,-1 1,1-1,0 1,-1 0,1-1,0 1,-1 0,1 0,0 0,-1 0,1 1,-1-1,1 0,0 1,-1-1,1 1,-1 0,1-1,-1 1,1 0,-1 0,0 0,1 0,-1 0,0 0,0 0,0 0,0 1,0-1,0 0,0 1,0-1,0 1,-1-1,1 1,0-1,-1 1,1-1,-1 1,0 0,0-1,1 1,-1 0,0-1,-1 2,3 14,-2-9,1 0,0 0,0 0,0 0,1-1,0 1,1 0,0-1,0 1,0-1,1 0,0 0,0 0,3 2,7 1</inkml:trace>
  <inkml:trace contextRef="#ctx0" brushRef="#br0" timeOffset="1504.576">2346 424,'-30'36,"15"-21,0 0,1 2,1 0,1 0,0 1,1 1,1 0,1 0,1 1,0 0,1 1,0 8,6-26,1 0,0 0,0 1,0-1,0 0,0 1,1-1,-1 0,1 0,0 0,0 0,0 1,0-1,1 0,-1-1,1 1,0 0,0 0,0-1,0 1,0-1,0 0,1 1,-1-1,1 0,0-1,-1 1,1 0,0-1,0 1,0-1,0 0,0 0,1 0,-1-1,0 1,4 0,3 0,1 0,-1-1,1 0,0-1,-1 0,1-1,-1 0,1 0,-1-1,0 0,4-3,3-3,0 0,-1-2,1 0,-2-1,0 0,0-1,-1-1,-1 0,0-1,-2-1,1 0,-2 0,0-1,1-5,8-15,-2-2,-2 0,-2-1,-1 0,-3-1,0-6,-6 33,-2 1,0-1,0 0,-1 0,-1 0,0 0,-1 1,-1-1,0 1,-2-6,4 15,-1 0,0 0,1 0,-1-1,-1 2,1-1,-1 0,1 0,-1 1,0-1,0 1,-1 0,1 0,-1 0,1 1,-1-1,0 1,0 0,0 0,0 0,0 0,-1 1,1 0,0 0,-1 0,1 0,-1 1,1-1,-1 1,1 0,-1 1,-3 0,-6 3,1 1,0 0,0 1,1 0,0 1,0 0,0 1,1 0,0 1,1 0,0 1,0 0,1 1,1 0,0 0,0 1,1 0,0 0,1 1,1 0,0 0,0 0,2 0,-1 1,2 0,0 0,0-1,2 1,-1 0,2 0,0 1,0-2,0-1,0 1,2 0,0 0,0-1,1 0,0 0,1 0,1 0,0-1,0 1,1-2,1 1,0-1,0 0,1 0,0-1,0-1,1 1,0-1,1-1,0 0,0-1,1 0,-1 0,1-2,0 1,1-1,-1-1,1 0,7 0,36-3,-32-2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262 480,'-32'40,"2"1,2 2,2 0,1 2,3 1,2 1,2 0,1 2,3 0,3 0,-6 51,16-90,1 0,0 0,1 1,0-1,0 0,1 0,1 0,0 0,0-1,3 6,-5-12,1 1,0-1,0 0,0 0,0 0,0 0,1-1,-1 1,1-1,0 1,0-1,0 0,0 0,0 0,0 0,0-1,1 1,-1-1,0 0,1 0,0 0,-1-1,1 1,-1-1,1 1,0-1,-1-1,1 1,0 0,3-2,11-3,0-2,0-1,-1 0,0-1,-1 0,1-2,-2 0,0-1,0 0,12-14,14-16,-1-1,-3-2,21-34,-29 41,0 5,-29 32,0 1,0-1,1 1,-1-1,0 1,1-1,-1 1,0-1,1 1,-1-1,1 1,-1 0,1-1,-1 1,1 0,-1-1,1 1,-1 0,1 0,-1-1,1 1,0 0,-1 0,1 0,-1 0,1 0,0 0,-1 0,1 0,-1 0,1 0,0 0,-1 0,1 0,-1 0,1 1,-1-1,1 0,0 0,-1 1,1-1,-1 0,1 1,-1-1,1 1,-1-1,0 0,1 1,-1-1,0 1,1-1,-1 1,0-1,1 1,-1 0,0-1,0 1,0-1,1 1,-1 0,0-1,0 1,0 0,-17 136,15-130,1 0,0 0,0 0,1 0,0 1,0-1,1 0,-1 0,2 0,-1 0,1 0,0 0,0 0,1-1,0 1,0-1,1 1,-1-1,1 0,1-1,-1 1,1-1,0 0,0 0,1 0,-1-1,1 1,0-2,0 1,0 0,1-1,0-1,-1 1,1-1,0 0,0 0,0-1,8-3,0-1,-1 0,1-1,-1-1,0 0,0-1,-1 0,0-1,0-1,-1 0,0-1,0 0,0-1,-2 0,1 0,5-9,5-1,2 2,-2-2,0-1,-1 0,-1-1,-1-1,-2-1,0-1,-1 0,-1-1,1-7,-14 31,0-1,0 0,0 0,0 0,0 1,-1-1,0 0,1 0,-1 0,0 0,0 0,-1 0,1 0,-1 0,1 0,-1 0,0 0,0 0,0 1,0-1,-1 0,-1-2,-9-6</inkml:trace>
  <inkml:trace contextRef="#ctx0" brushRef="#br0" timeOffset="285.353">1474 1299,'0'1,"0"0,0-1,0 1,0 0,-1 0,1-1,0 1,-1 0,1 0,-1-1,1 1,-1 0,1-1,-1 1,1-1,-1 1,0-1,1 1,-1-1,0 1,1-1,-1 0,0 1,1-1,-1 0,0 1,0-1,0 0,1 0,-1 0,0 0,0 0,0 0,1 0,-1 0,0 0,0 0,0 0,1-1,-1 1,0 0,0-1,1 1,-1 0,0-1,1 1,-1-1,0 1,1-1,-1 1,1-1,-1 1,1-1,-1 0,1 1,-1-1,1 0,0 1,-1-1,1 0,0 0,-1 1,1-1,0 0,0 0,0 0,0 1,0-1,0 0,3-61,21-38,4 2,5 1,3 2,13-15,-46 103,23-41,-26 47,1 0,0 0,-1 0,1 1,0-1,-1 0,1 1,0-1,0 0,-1 1,1-1,0 1,0-1,0 1,0 0,0-1,0 1,0 0,0 0,0-1,0 1,0 0,0 0,0 0,0 0,0 0,0 0,-1 1,1-1,0 0,0 0,0 1,0-1,0 1,0-1,0 1,0-1,-1 1,1-1,0 1,0 0,-1-1,1 1,0 0,-1 0,1 0,0 0,9 14</inkml:trace>
  <inkml:trace contextRef="#ctx0" brushRef="#br0" timeOffset="538.5">2152 876,'-10'33,"-3"17,1 3,2-1,8-10,4-13</inkml:trace>
  <inkml:trace contextRef="#ctx0" brushRef="#br0" timeOffset="804.235">2011 565,'0'0</inkml:trace>
  <inkml:trace contextRef="#ctx0" brushRef="#br0" timeOffset="1069.484">2688 1,'74'271,"-2"79,-30-66,-31-143,-11-117</inkml:trace>
  <inkml:trace contextRef="#ctx0" brushRef="#br0" timeOffset="1354.101">2491 763,'19'-3,"81"-10,-1 5,1 3,0 6,-71 1,-1 2,0 1,-1 2,1 0,-1 2,-1 1,0 1,18 10,-10-4,1-1,1-1,0-3,1-1,37 6,-65-16,1-2,-1 1,1-2,-1 1,0-1,1 0,-1-1,0 0,0-1,-1 0,1 0,-1-1,0 0,0 0,0-1,-1 0,0 0,0-1,-1 0,0 0,0-1,0 1,-1-1,0 0,-1-1,1 1,-2-1,1 0,-1 0,-1 0,0-1,0 1,-1 0,0-1,0 1,-1-1,-1 5,0 1,-1-1,1 0,-1 1,0-1,0 1,-1 0,1 0,-1 0,0 0,0 0,0 1,-1-1,1 1,-1 0,0 0,0 0,0 0,0 1,0 0,-1-1,1 2,-1-1,1 0,-1 1,0 0,0 0,1 0,-1 1,0 0,0 0,0 0,0 0,1 1,-1 0,0 0,0 0,1 0,-1 1,1 0,-1 0,1 0,-2 2,-6 3,1 1,0 1,0 0,1 0,0 1,1 1,0-1,1 1,0 1,1 0,0 0,1 0,0 1,1 0,0 0,1 0,0 0,2 1,-1 0,2-1,0 1,0 0,1 0,1 0,0 0,1 0,-1-5,1 0,-1 0,1 0,1 0,0-1,0 1,1-1,0 0,0 0,1 0,0 0,0-1,1 0,0 0,0 0,1-1,-1 0,1 0,1-1,-1 1,8 2,5 2,0 0,1-2,0 0,0-2,1 0,0-1,0-1,8-1,-2 0</inkml:trace>
  <inkml:trace contextRef="#ctx0" brushRef="#br0" timeOffset="11203.01">2095 480,'5'0,"-3"0,-7 5,-7 1,-2 5,6-4,5-4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2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53 504,'-26'197,"36"-99,-7-87,-1 1,0-1,-1 1,0 0,-1-1,0 1,0 0,-2-1,0 4,-8 19,-9-57,15-1,0-1,1 0,2-1,1 1,0 0,2 0,1 0,1 0,1 1,1-1,6-12,-7 10,1 0,2 0,1 1,1 0,1 0,1 1,1 1,1 0,2 1,3-4,-19 27,0-1,1 0,-1 1,0-1,1 0,-1 1,1-1,-1 0,1 1,-1-1,1 1,0-1,-1 1,1-1,0 1,-1 0,1-1,0 1,-1 0,1-1,0 1,0 0,-1 0,1 0,0 0,0 0,-1 0,1 0,0 0,0 0,0 0,-1 0,1 0,0 0,0 1,-1-1,1 0,0 1,-1-1,1 0,0 1,-1-1,1 1,0-1,-1 1,1-1,-1 1,1 0,-1-1,1 1,-1 0,0-1,1 1,-1 0,0-1,1 1,-1 0,10 54,-7-37,8 42,-7-34</inkml:trace>
  <inkml:trace contextRef="#ctx0" brushRef="#br0" timeOffset="335.454">533 701,'23'1,"-1"-2,1-1,-1-1,0-1,0-1,0 0,7-5,-23 8,0 0,0 0,-1-1,1 0,-1 0,0 0,1-1,-2 0,1 0,0 0,-1 0,0-1,0 0,0 0,0 0,-1 0,0 0,0-1,-1 0,1 1,-1-1,0 0,-1 0,1 0,-1 0,-1-1,1 1,-1-3,-1 5,0-1,0 1,0 0,-1 0,0 0,0 0,0 0,0 0,-1 0,1 1,-1-1,0 1,0 0,0 0,-1 0,1 0,-1 1,1-1,-1 1,0 0,0 0,0 0,0 1,0-1,-1 1,1 0,0 0,-1 0,1 1,0 0,-1 0,1 0,-1 0,1 0,0 1,-1 0,1 0,0 0,0 1,0-1,-1 1,2 0,-1 0,0 1,0-1,1 1,-1-1,1 1,-1 2,-10 7,0 1,2 1,0 0,0 1,1 0,1 1,1 0,0 1,1 0,1 0,0 1,-3 17,9-27,0-1,0 0,1 0,0 0,0 0,1 1,0-1,0 0,0 0,1 0,0 0,1 0,0-1,0 1,0-1,1 1,-1-1,2 0,-1-1,1 1,-1-1,2 0,-1 0,0 0,1-1,0 0,0 0,0 0,1-1,-1 0,1 0,0-1,0 1,0-2,0 1,0-1,0 0,0 0,6-1,57 3,-40-3</inkml:trace>
  <inkml:trace contextRef="#ctx0" brushRef="#br0" timeOffset="861.165">1069 955,'164'-311,"-104"233,-59 77,-1 1,1-1,-1 1,1-1,0 1,-1 0,1-1,0 1,0 0,-1 0,1-1,0 1,0 0,-1 0,1 0,0 0,0 0,-1 0,1 0,0 0,0 0,-1 0,1 1,0-1,0 0,-1 0,1 1,0-1,-1 0,1 1,0-1,-1 1,1-1,-1 1,1-1,-1 1,1-1,-1 1,1 0,-1-1,1 1,-1 0,0-1,1 1,-1 0,0-1,0 1,1 0,-1 0,0-1,0 1,0 0,0 0,0 0,0-1,0 1,-1 0,1 48,-6-28,4-18,0 0,0 0,1 0,0 0,-1 0,1 0,0 0,1 0,-1 0,0 0,1 0,0 1,0-1,0 0,0 0,0 1,1-1,-1 0,1 0,0 0,0 0,0 0,0 0,1 0,-1 0,1 0,0 0,-1-1,1 1,1-1,-1 1,0-1,1 0,2-2,0-1,0 1,0-1,1-1,-1 1,0-1,-1 1,1-1,0-1,0 1,-1-1,1 0,-1 0,0 0,0 0,0-1,0 0,-1 0,0 0,1 0,-1-1,145-140,-147 144,0 0,0 0,1 0,-1 0,0 0,1 0,-1 1,1-1,-1 1,1-1,-1 1,1-1,-1 1,1 0,-1 0,1 0,0 0,-1 0,1 0,-1 0,1 0,-1 1,1-1,-1 1,1-1,-1 1,1-1,-1 1,1 0,-1 0,0 0,0 0,1 0,-1 0,0 0,0 0,0 0,0 1,0-1,0 0,0 1,-1-1,1 1,0-1,-1 0,1 1,-1 0,0-1,1 1,-1-1,0 1,0-1,0 1,0 0,0-1,-1 2,-8 106,-2-45,11-60,0 0,-1 0,1 0,1 0,-1 0,1 0,-1-1,1 1,0 0,0 0,1-1,-1 1,1-1,0 1,0-1,0 0,0 1,0-1,1 0,0 0,13 9</inkml:trace>
  <inkml:trace contextRef="#ctx0" brushRef="#br0" timeOffset="1102.254">1972 787,'-5'19,"-1"6</inkml:trace>
  <inkml:trace contextRef="#ctx0" brushRef="#br0" timeOffset="1272.192">1944 165,'0'0</inkml:trace>
  <inkml:trace contextRef="#ctx0" brushRef="#br0" timeOffset="1567.998">2255 955,'25'-101,"4"0,40-88,-68 188,-1 0,0 0,-1 0,1 0,0 0,0 0,0 0,0 0,0 0,0 0,1 0,-1 0,0 0,0 0,1 0,-1 1,0-1,1 0,-1 0,1 0,-1 0,1 1,0-1,-1 0,1 1,0-1,-1 0,1 1,0-1,0 1,0-1,-1 1,1-1,0 1,0 0,0-1,0 1,0 0,0 0,0 0,0-1,0 1,0 0,0 0,-1 0,1 1,0-1,0 0,0 0,0 1,0-1,0 0,0 1,0-1,0 1,-1-1,1 1,0 0,12 98,-14-90,1 0,0 0,0 0,1 0,0 0,1-1,0 1,0 0,1 0,0-1,0 0,1 1,-2-6,1-1,-1 1,0 0,1-1,-1 0,1 0,0 0,0 0,0 0,0 0,0-1,0 1,1-1,-1 0,0 0,1 0,-1-1,0 1,1-1,-1 0,1 0,-1 0,1 0,-1 0,1-1,-1 0,0 0,1 0,-1 0,0 0,0 0,0-1,0 0,0 0,0 0,0 0,0 0,-1 0,1-1,-1 1,0-1,0 1,1-1,-2 0,1 0,0 0,-1 0,2-3,40-78,-32 58</inkml:trace>
  <inkml:trace contextRef="#ctx0" brushRef="#br0" timeOffset="1989.045">2988 504,'-20'21,"1"1,0 1,2 0,1 1,1 1,2 1,0 0,1 0,2 2,-1 3,11-27,-1 1,1-1,0 1,0-1,0 0,0 1,1-1,0 0,0 0,0 1,0-1,1 0,0 0,0 0,0 0,0-1,0 1,1 0,0-1,-1 0,1 0,1 1,-1-2,0 1,1 0,-1-1,1 1,0-1,0 0,0-1,0 1,0-1,0 1,0-1,1 0,-1-1,0 1,1-1,-1 0,0 0,1 0,-1 0,0-1,1 0,-1 0,4-1,5-2,0 0,-1-1,0 0,0-1,0 0,0-1,-1 0,0-1,-1 0,0 0,0-2,-1 1,0-1,0 0,-1-1,-1 0,0 0,0-1,-1 0,0 0,0-2,12-36,-2-1,-2 0,-2-1,3-36,-12 69,14-176,-17 185,-1 0,0 0,0 0,-1 0,0 0,-1 0,0 0,-1 1,0 0,0-1,-1 2,0-1,-1 0,1 1,-2 0,1 0,-1 1,-1 0,5 4,-1 0,0 1,0-1,0 1,0 0,-1 1,1-1,-1 1,1 0,-1 0,1 0,-1 0,1 1,-1 0,0 0,1 0,-1 0,1 1,-1 0,1 0,-1 0,1 0,-1 1,1 0,0 0,0 0,0 0,-1 2,-8 3,1 2,0-1,1 2,0 0,1 0,0 0,0 2,-3 5,0 4,1 1,1 0,1 1,1 0,1 1,1 0,1 0,1 0,1 1,1-1,2 1,0 0,3 21,-2-28,1 0,0-1,2 1,0 0,1-1,0 0,2 0,0 0,1-1,0 1,2-2,0 1,0-1,1 0,1-1,1-1,0 0,1 0,0-1,0 0,2-2,-1 1,6 1,52 18,-41-20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0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4,'-1'0,"1"0,0-1,-1 1,1 0,-1-1,1 1,-1 0,0 0,1-1,-1 1,1 0,-1 0,1 0,-1 0,1 0,-1 0,0 0,1 0,-1 0,1 0,-1 0,0 0,1 0,-1 0,1 1,-1-1,1 0,-1 0,1 1,-1-1,1 0,-1 1,1-1,-1 0,1 1,0-1,-1 1,1-1,-1 1,1-1,0 1,0-1,-1 1,1-1,0 1,0-1,0 1,-1-1,1 1,0 0,0-1,0 1,0-1,0 1,0-1,0 1,0 0,1-1,-1 1,0-1,0 1,-5 42,5-42,-29 337,2-34,-3 72,26-352,-10-32,5-9,0-3</inkml:trace>
  <inkml:trace contextRef="#ctx0" brushRef="#br0" timeOffset="251.059">1 653,'28'-10,"20"-7,6-2,4 4,1-2,-5 3,-1 3,-5 4,-2 3,-3 2,0 2,-2 0,-3 1,-8-1</inkml:trace>
  <inkml:trace contextRef="#ctx0" brushRef="#br0" timeOffset="483.818">875 596,'-14'20,"3"-7,0 1,1-1,1 2,0-1,1 1,0 1,2 0,0-1,0 2,2-1,0 1,-1 5,6-18,-1 0,0 0,1 0,-1 0,1 0,0 0,1-1,-1 1,1 0,-1-1,1 1,0-1,0 0,1 0,-1 0,1 0,-1 0,1 0,0 0,0-1,0 0,1 1,-1-1,0 0,1-1,0 1,-1-1,1 1,0-1,0 0,-1 0,2-1,7 3,1-1,-1-1,1 0,0-1,0-1,0 0,-1 0,1-1,6-2,-3-1,0-1,-1 0,0-1,0 0,0-1,-1-1,-1 0,0-1,0-1,0 0,-2 0,2-2,-7 6,0 0,0 0,-1 0,0 0,0-1,-1 0,0 0,0 0,-1-1,0 1,0-1,-1 0,0 1,-1-1,0 0,0 0,-1 0,0 0,-1 0,0 0,0 0,-3-8,2 11,-1-1,-1 1,1 0,-1 1,0-1,0 1,0-1,-1 1,0 1,0-1,0 1,-1-1,0 2,1-1,-1 1,-1-1,1 2,0-1,-1 1,1 0,-1 0,0 1,1-1,-1 2,0-1,0 1,0 0,0 0,1 1,-1 0,0 0,0 1,1 0,-1 0,1 0,-1 1,1 0,0 0,0 1,-52 35,34-22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15,'0'21,"1"0,1 1,1-2,1 1,1 0,0-1,2 1,0-2,1 1,2-1,5 9,-11-21,2-1,-1 0,1 0,-1 0,2 0,-1-1,1 0,-1 0,1-1,1 0,-1 0,1-1,-1 0,1 0,0-1,0 1,0-2,0 1,0-1,1-1,-1 0,0 0,0 0,1-1,-1 0,0-1,0 1,0-2,0 1,0-1,-1 0,1-1,-1 0,6-4,-6 3,-1 0,0 0,0 0,0-1,-1 0,0 0,0-1,0 0,-1 1,0-1,0-1,-1 1,0 0,0-1,-1 0,0 0,0 0,-1 0,0 0,0 0,-1 0,0 0,-1 0,1 0,-2 0,1 0,-1 0,0 0,-1 1,1-1,-2 1,1-1,-1 1,0 0,0 1,-1-1,-4-4,-14-13,1 6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5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0,'-2'1,"-18"5,-1 1,1 1,1 0,-1 2,2 0,-1 1,2 1,-1 1,2 1,-14 13,29-27,0 1,0 0,0 1,1-1,-1 0,0 0,0 0,1 0,-1 1,1-1,-1 0,1 1,-1-1,1 0,0 1,0-1,0 0,0 1,0-1,0 1,0-1,0 0,0 1,0-1,1 0,-1 1,1-1,-1 0,1 1,0-1,-1 0,1 0,0 0,0 0,0 0,0 0,-1 0,2 0,-1 0,0 0,0 0,0 0,0-1,0 1,1 0,0-1,70 22,-58-19,111 46,-122-44,0-1,0 0,0 1,-1-1,0 1,0 0,0-1,-1 1,1 0,-1 0,0 0,-1 0,1 1,-1-1,0 0,0 0,-1 0,1 0,-1 0,0 0,-1 0,1 0,-1 0,0 0,0-1,-1 1,1-1,-1 1,0-1,0 0,0 0,-1 0,0-1,1 1,-1-1,0 0,-1 0,1 0,-10 7,-1 0,0-1,-1-1,1 0,-1-1,-1-1,1 0,-1-1,0-1,0-1,-1-1,-15 1,9-2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338 139,'0'-15,"0"23,0 25,-28 326,0 17,27-241,1-124</inkml:trace>
  <inkml:trace contextRef="#ctx0" brushRef="#br0" timeOffset="247.85">0 703,'215'-53,"-108"28,-1-4,33-17,-122 38,0 0,-1-2,0 0,0-1,-1-1,-1 0,0-1,2-2,7-8</inkml:trace>
  <inkml:trace contextRef="#ctx0" brushRef="#br0" timeOffset="594.798">875 167,'-51'370,"51"-191,0-173,1 0,0 0,0-1,0 1,1 0,0-1,0 1,1-1,-1 1,1-1,0 0,1 0,-1 0,1-1,0 1,0-1,1 0,-1 0,1-1,0 1,0-1,0 0,0 0,0 0,1-1,-1 0,1 0,3 0,0-1,0-1,1 0,-1-1,0 0,0 0,0-1,1-1,-2 1,1-1,0-1,-1 1,1-2,-1 1,6-5,59-23,-72 31,0 1,0-1,0 1,0-1,0 1,0 0,0-1,0 1,0 0,0 0,1 0,-1 0,0 0,0 0,0 0,0 0,0 0,0 1,0-1,0 0,0 1,0-1,0 1,0-1,0 1,0-1,0 1,0 0,0-1,0 1,-1 0,1 0,0 0,-1 0,1 0,0-1,-1 1,1 0,-1 0,1 0,-1 1,0-1,0 0,1 0,-1 0,0 0,0 0,-8 59,4-39,3-19,1-1,-1 0,1 1,0-1,0 1,0-1,0 0,0 1,0-1,0 1,0-1,0 0,1 1,-1-1,0 0,1 1,-1-1,1 0,0 0,-1 1,1-1,0 0,0 0,0 0,0 0,0 0,0 0,0 0,0 0,9 0</inkml:trace>
  <inkml:trace contextRef="#ctx0" brushRef="#br0" timeOffset="1398.513">1693 562,'-11'3,"1"0,-1 1,1 0,0 0,0 1,0 1,1-1,0 2,0-1,0 1,1 1,0-1,1 1,-1 1,2-1,-7 11,-1-3,5-6,0 0,0 1,1 0,1 1,-1-1,2 1,0 1,0-1,1 1,0 4,4-16,1 0,-1 1,1-1,0 1,0-1,0 1,0-1,0 0,0 1,0-1,0 1,0-1,1 0,-1 1,1-1,-1 1,1-1,-1 0,1 0,0 1,-1-1,1 0,0 0,0 0,0 0,0 0,0 0,0 0,0 0,1 0,-1 0,0-1,0 1,1-1,-1 1,0-1,1 1,-1-1,0 0,1 1,-1-1,1 0,-1 0,1 0,-1 0,2 0,65-19,107-117,-173 134,-1 1,1 0,-1 0,1 0,-1 0,1 0,0 0,-1 1,1-1,0 0,0 1,0 0,-1-1,1 1,0 0,0 0,0 0,0 0,0 0,-1 0,1 1,0-1,0 0,0 1,-1 0,1-1,0 1,-1 0,1 0,0 0,-1 0,1 0,-1 0,0 0,1 1,-1-1,0 1,0-1,0 1,0-1,0 1,0-1,0 1,0 0,-1-1,1 1,-1 0,1 0,-1 0,0 0,0 0,2 4,-1 1,1-1,0 1,0-1,1 0,-1 0,1 0,1 0,-1-1,1 0,0 1,0-1,1 0,-1-1,1 1,0-1,1 0,-1 0,1-1,-1 1,1-1,0 0,0-1,1 0,-1 0,0 0,1-1,-1 1,1-2,-1 1,3-1,4-5,0 0,-1-1,0-1,0 0,0-1,-1 0,0 0,-1-1,0-1,0 0,-1 0,0-1,-1 0,0-1,-1 1,6-14,13-28,-2-1,-2-1,-3 0,-3-2,-2 0,0-14,-12 62,4-11,-1 1,-1 0,-1-1,-1 0,0 0,-2 0,0 1,-1-1,-1 0,-1 0,-1 1,-3-11,7 29,0 0,0 0,0 0,-1-1,1 1,0 0,-1 0,1 0,-1 0,1-1,-1 1,1 0,-1 0,0 0,1 0,-1 0,0 0,0 1,0-1,0 0,0 0,0 1,0-1,0 0,0 1,0-1,0 1,-1 0,1-1,0 1,0 0,0-1,-1 1,1 0,0 0,0 0,-1 0,1 0,0 1,0-1,0 0,-1 1,1-1,0 0,0 1,0-1,0 1,0 0,0-1,0 1,0 0,0 0,0-1,0 1,0 0,1 0,-1 0,0 0,0 0,1 0,-1 1,1-1,-1 1,-10 35,2 1,1 0,2 0,2 1,1 0,2 0,4 36,-2-26,-1-19,2-1,1 0,1 0,1 0,2 0,1-1,1 0,2 0,0-1,7 9,-12-26,1 0,-1 0,1-1,1 1,0-2,0 1,1-1,0-1,3 2,17-5,-20-12</inkml:trace>
  <inkml:trace contextRef="#ctx0" brushRef="#br0" timeOffset="1648.181">1947 308,'38'0,"18"0,9 0,-2 0,-2 0,-2 0,-6 0,-2 0,-6 0,-5 0,-5 0,-8 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0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0,'-160'198,"158"-196,0 0,0-1,0 1,0 0,0 0,1 0,-1 0,1 0,-1 1,1-1,0 0,0 1,0-1,0 1,0-1,0 1,1 0,-1-1,1 1,0 0,0-1,0 1,0 0,0-1,1 1,-1 0,1-1,-1 1,1-1,0 1,0-1,0 1,1-1,-1 0,1 1,-1-1,1 0,0 0,-1 0,1 0,0-1,0 1,1 0,-1-1,0 1,0-1,1 0,0 1,66 15,-62-17,0 0,0 1,0-1,0 1,0 1,0-1,0 1,-1 0,1 1,-1 0,1 0,-1 0,0 1,0 0,0 0,-1 0,1 1,-1 0,0 0,-1 0,1 0,-1 1,0 0,0 0,-1 0,0 0,0 1,0-1,-1 1,0 0,0 0,-3 0,-1 1,0-1,0 0,-1 0,0 0,0 0,-1-1,1 1,-1-1,-1 0,1 0,-1 0,0 0,-1-1,1 0,-1 0,0-1,0 0,-1 0,1 0,-1 0,0-1,0 0,0-1,0 0,0 0,-1 0,1-1,0 0,-1 0,0-1,-18 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8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0,'-1'583,"-27"-263,28-272,0-47,1-11</inkml:trace>
  <inkml:trace contextRef="#ctx0" brushRef="#br0" timeOffset="232.939">1 480,'13'8,"0"0,1-2,0 1,0-2,0 0,1 0,0-2,0 0,0 0,0-1,0-1,1-1,-1 0,0-1,0-1,14-3,24-7,1-3,-2-1,0-4,3-3,41-15,-52 18,-26 12</inkml:trace>
  <inkml:trace contextRef="#ctx0" brushRef="#br0" timeOffset="763.686">819 29,'9'10,"0"1,0 0,-2 1,1 0,-1 0,-1 1,0-1,-1 1,0 1,-1-1,-1 1,0-1,1 14,0 190,-6-142,1 266,0-338,1-1,-1 1,1-1,0 1,0-1,0 1,0-1,0 1,1-1,-1 0,1 1,-1-1,1 1,0-1,0 0,0 0,0 1,1-1,-1 0,0 0,1 0,0 0,-1-1,1 1,0 0,0-1,0 1,0-1,0 1,0-1,0 0,1 0,-1 0,0 0,1-1,-1 1,1-1,-1 1,0-1,1 0,-1 0,1 0,-1 0,1 0,-1-1,1 1,1-1,20-13,-2-2,0 0,-1-1,-1-1,0 0,7-12,28-24,-54 51,0 1,1 0,-1 0,1-1,0 1,-1 0,1 0,0 1,0-1,1 0,-1 1,0-1,1 1,-1-1,0 1,1 0,-1 0,1 0,0 1,-1-1,1 1,0-1,-1 1,1 0,0 0,0 0,-1 0,1 1,0-1,-1 1,1-1,0 1,-1 0,1 0,-1 0,1 0,-1 1,0-1,0 1,1-1,-1 1,0 0,0 0,0 0,-1 0,1 0,0 1,6 24,0 1,-2 1,-1-1,-1 1,-2-1,0 1,-3 22,0-39</inkml:trace>
  <inkml:trace contextRef="#ctx0" brushRef="#br0" timeOffset="1015.795">1666 734,'-5'24,"4"8,1-2</inkml:trace>
  <inkml:trace contextRef="#ctx0" brushRef="#br0" timeOffset="1166.537">1582 339,'4'10,"3"7,3 2,2-3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1,'-33'4,"-12"8,3 5,7 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70 227,'-10'19,"-3"11,1 5,2 2,3-1,3-1,1-3,3-1,0-1,-5-7,-1-6</inkml:trace>
  <inkml:trace contextRef="#ctx0" brushRef="#br0" timeOffset="655.024">550 1,'-12'2,"0"1,1 1,0 0,0 1,0 0,0 0,1 1,0 1,0 0,0 0,-2 3,9-7,-1 1,1-1,0 0,0 1,0 0,0 0,1 0,-1 0,1 0,0 0,1 1,-1-1,1 0,-1 1,1 0,1-1,-1 1,1 0,-1-1,1 1,1 0,-1-1,1 1,0 0,0-1,0 1,0-1,1 1,1 2,3 2,0 0,0 0,1-1,0 0,1 0,-1-1,1 0,1-1,-1 1,1-2,0 1,1-1,-1-1,1 1,4 0,28 16,-40-21,-1 0,0 1,1-1,-1 0,0 1,0 0,0-1,1 1,-1 0,0-1,0 1,0 0,0 0,0 0,0 0,0 0,-1 0,1 0,0 0,0 0,-1 1,1-1,-1 0,1 0,-1 1,0-1,1 0,-1 1,0-1,0 0,0 1,0-1,0 0,0 1,0-1,0 0,-1 1,1-1,0 0,-1 0,1 1,-1-1,0 0,1 0,-1 0,0 0,0 1,1-1,-1 0,0 0,0-1,0 1,0 0,0 0,-1 0,1-1,0 1,-1 0,-32 16,0-2,-1-1,-1-1,0-2,-38 6,50-12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33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0,'0'517,"-29"-184,29-194,-10-115,3-24</inkml:trace>
  <inkml:trace contextRef="#ctx0" brushRef="#br0" timeOffset="330.311">1 705,'38'-9,"18"-9,4 0,-4-3,-1 3,-5 0,-7 2,-6 4,-4 0,-3 1,-6-2,-3 2,0 2,-4-3,0 2,-2-3,-5-3,-3 0</inkml:trace>
  <inkml:trace contextRef="#ctx0" brushRef="#br0" timeOffset="852.291">819 0,'11'318,"46"63,-50-336,-7-36,1 0,0 0,1 0,-1 0,2 0,-1-1,1 1,1-1,0 1,0-1,5 7,-7-14,0 0,0-1,0 1,0 0,0-1,0 0,0 1,0-1,0 0,0 0,0 0,0 0,0-1,0 1,1-1,-1 1,0-1,0 0,-1 1,1-1,0 0,0 0,0 0,-1-1,1 1,0 0,-1-1,1 1,-1-1,0 1,1-1,-1 0,0 0,0 1,0-1,0 0,0 0,-1 0,6-5,8-10,1 1,0 0,1 2,0-1,2 2,-1 0,2 2,1-1,-18 11,0 0,0 0,0 0,0 0,0 0,0 1,0-1,1 1,-1-1,0 1,0 0,0 0,1 0,-1 0,0 0,0 1,0-1,1 1,-1-1,0 1,0 0,0 0,0 0,0 0,0 0,-1 0,1 1,0-1,0 0,-1 1,1 0,-1-1,1 1,-1 0,0 0,0 0,0 0,0 0,0 0,0 0,0 0,18 94,-14-45,0-31</inkml:trace>
  <inkml:trace contextRef="#ctx0" brushRef="#br0" timeOffset="1264.243">1525 904,'32'-14,"0"2,-1-1,-1-2,0 0,-1-3,-1 0,-1-2,14-13,-36 28,0 0,0 0,0-1,0 0,-1 0,0 0,-1 0,1-1,-1 0,0 0,-1 1,0-2,0 1,0 0,-1 0,0 0,0-1,-1 1,0-1,0 1,-1-3,0 8,0 0,0 0,0 0,0 0,0 0,-1 0,1 0,-1 0,1 1,-1-1,0 1,1-1,-1 1,0 0,0-1,0 1,0 0,0 0,0 0,0 1,-1-1,1 0,0 1,0-1,-1 1,1 0,0 0,-1 0,1 0,0 0,0 1,-1-1,0 1,-72 23,59-14,1 0,0 0,1 2,0 0,1 1,1 0,0 0,0 2,1-1,1 2,1-1,0 1,-6 15,12-26,0 1,0-1,0 1,0 0,1 0,0 0,0 0,0 0,1 0,0 0,0 1,1-1,0 0,0 1,0-1,1 0,0 1,0-1,0 0,1 0,0 0,0 0,1 0,0 0,0-1,0 1,0-1,1 0,0 0,0 0,1-1,-1 1,1-1,0 0,0 0,0-1,1 1,-1-1,1 0,0 0,10 0,0 0,0-1,1-1,-1 0,1-1,-1-1,0-1,0 0,1-1,-1-1,5-2,3 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35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40 728,'-1'364,"-26"-172,17-361,8 138,2 1,1 0,2-1,1 1,1 0,1 0,2 1,1 0,1 0,13-24,-21 47,-1 0,1 0,1 0,-1 0,1 1,0-1,0 1,1 0,0-1,0 2,0-1,0 0,1 1,-1 0,1 0,1 0,-1 1,0-1,1 1,-1 0,1 1,0 0,0 0,0 0,0 0,0 1,1 0,-1 0,0 1,1 0,-1 0,4 1,1 4,-1 0,1 1,-1 0,0 1,-1 0,0 1,0 0,0 0,-1 1,-1 0,1 0,-1 1,-1 0,0 0,0 1,1 4,0 4</inkml:trace>
  <inkml:trace contextRef="#ctx0" brushRef="#br0" timeOffset="399.8">944 700,'-47'20,"2"2,1 2,1 2,-29 23,57-38,-1 2,2 0,0 0,0 1,2 1,-1 0,2 1,0 0,1 1,1 0,0 0,1 1,-3 13,2 59,9-88,0 0,0 0,0 0,1 0,-1 0,0-1,1 1,-1 0,1 0,0 0,0 0,0 0,0-1,0 1,0 0,0-1,0 1,1-1,-1 1,0-1,1 1,0-1,-1 0,1 0,0 0,-1 0,1 0,0 0,0-1,0 1,0 0,0-1,0 0,0 1,0-1,0 0,0 0,0 0,0 0,0 0,0-1,0 1,11-4,-1-1,1 0,-1-1,0 0,0-1,0 0,-1-1,0 0,-1-1,0 0,0 0,-1-1,3-5,165-209,-176 222,22-25,-22 27,-1 0,1 0,-1 0,1 0,0 0,-1 0,1 0,-1 0,1 0,-1 1,1-1,0 0,-1 0,1 0,-1 1,1-1,-1 0,1 1,-1-1,1 1,-1-1,0 0,1 1,-1-1,0 1,1-1,-1 1,0-1,1 1,-1 0,0-1,0 1,0-1,0 1,1-1,-1 1,0 0,0-1,0 1,0-1,0 1,0 0,-1-1,1 1,0-1,0 1,0 0,0-1,-1 1,1-1,0 1,-1-1,1 1,0-1,2 166,4-146</inkml:trace>
  <inkml:trace contextRef="#ctx0" brushRef="#br0" timeOffset="861.83">1338 784,'-19'24,"2"1,0 1,2 0,0 1,2 1,1 0,2 0,0 1,1 6,8-31,1 1,-1-1,1 1,0 0,0-1,1 1,-1-1,1 1,0-1,0 1,1-1,-1 0,1 0,0 1,0-1,0 0,1 0,-1-1,1 1,0-1,0 1,1-1,-1 0,0 0,1 0,0-1,0 1,0-1,0 0,0 0,0 0,0 0,1-1,-1 0,1 0,-1 0,1-1,-1 1,3-1,6 1,-1-1,1 0,0-1,-1 0,1-1,-1 0,0-1,1-1,-1 0,-1-1,1 0,-1 0,0-1,0-1,0 0,-1 0,0-1,0 0,-1-1,-1 0,1-1,-1 0,-1 0,2-3,18-28,-3-1,-1-2,-2 0,-2-1,8-32,-11 33,-2-1,-1 0,-3-1,-2-1,0-9,-7 44,0 0,-1 0,0 0,-1 0,0 0,-1 0,0 0,-1 1,0-1,-1 1,0 0,-1 0,0 0,-1 0,0 1,-1 0,0 0,0 1,-1 0,0 0,-1 1,-8-7,12 12,0 0,0 0,-1 1,1 0,0 0,-1 0,0 0,1 1,-1 0,0 1,1-1,-1 1,0 0,0 0,0 1,1-1,-1 2,0-1,1 0,-1 1,1 0,0 0,-1 1,1 0,-1 0,-11 7,0 0,1 1,1 1,0 0,0 1,-12 15,14-15,0 1,2 0,-1 1,2 0,0 1,0 0,2 0,0 1,1 0,1 0,0 1,1 0,1 0,1 0,1 1,0-1,1 1,1-1,1 1,1-1,0 0,1 1,1-1,1 0,1-1,0 1,1-1,1 0,0-1,9 11,-2-10,1 0,0-1,2 0,0-2,0 0,2-1,-1-1,2 0,0-2,0 0,0-2,1 0,1-2,-1 0,1-1,0-2,0 0,0-2,0 0,0-1,14-3,64-10,-83 6</inkml:trace>
  <inkml:trace contextRef="#ctx0" brushRef="#br0" timeOffset="1125.937">2242 954,'0'0</inkml:trace>
  <inkml:trace contextRef="#ctx0" brushRef="#br0" timeOffset="1277.581">2185 644,'0'0</inkml:trace>
  <inkml:trace contextRef="#ctx0" brushRef="#br0" timeOffset="1784.441">2778 700,'-23'9,"-6"-1,0 2,1 1,0 1,1 2,1 0,0 2,1 1,0 0,2 2,0 1,-4 7,24-25,0 1,0 0,1 0,-1 0,1 0,0 0,0 0,0 1,0-1,1 1,-1-1,1 1,0 0,0 0,0-1,1 1,-1 0,1 0,0 0,0 0,0 0,1 0,-1-1,1 1,0 0,0 0,0-1,0 1,1 0,0-1,0 1,0-1,0 0,0 0,0 0,1 0,0 0,0 0,-1-1,2 1,9-1,0 0,0-1,0 0,1-1,-1-1,0 0,0-1,0 0,0-1,0-1,0 0,-1 0,0-2,0 1,0-1,5-5,-7 7,10-7,0 0,-1-1,0-1,-1-1,-1-1,0 0,0-1,-2-1,10-14,-24 30,-1 0,0-1,1 1,-1 0,1 0,0-1,-1 1,1 0,0 0,0 0,-1 0,1 0,0 0,0 0,0 0,0 1,1-1,-1 0,0 0,0 1,0-1,1 1,-1-1,0 1,0 0,1-1,-1 1,0 0,1 0,-1 0,0 0,1 0,-1 0,0 0,1 1,-1-1,0 0,0 1,1-1,-1 1,0-1,0 1,0 0,1-1,-1 1,0 0,0 0,0 0,0 1,8 70,-11-68,2 1,-1-1,0 0,1 1,0-1,0 0,0 1,0-1,1 0,0 1,0-1,0 0,0 0,1 1,0-1,0 0,0-1,0 1,0 0,1-1,-1 1,1-1,0 0,0 0,1 0,-1 0,0 0,1-1,0 1,0-1,3 1,1-1,1 0,0-1,0 0,1-1,-1 0,0 0,0-1,0 0,0-1,0 0,-1 0,1-1,0 0,-1-1,0 0,0 0,0 0,0-1,3-3,8-7,1-1,-2-1,0 0,-1-2,-1 0,8-12,3-12,-1-1,-2-1,-3-1,5-16,-8 19,-3 11,-2 0,-1 0,-2-1,-1-1,-1 0,-2 0,-2-1,-1 1,-1-1,-2 1,-2-1,-2-6,4 37,0-1,0 1,0-1,-1 1,0-1,0 1,0-1,0 1,-1 0,1 0,-1 0,0 0,-1 0,1 0,0 0,-1 1,0-1,0 1,0 0,-1 0,1 0,-1 0,1 1,-1-1,0 1,0 0,0 0,0 0,0 1,-1-1,1 1,0 0,-1 0,1 1,-1-1,1 1,-1 0,1 0,-1 1,1-1,-1 1,1 0,-1 0,-8 9,0 1,1 0,0 1,1 0,1 1,-1 0,2 0,0 1,1 1,0-1,1 1,0 1,2-1,0 1,0 0,-1 14,-2 4,1 1,2 0,1 0,2 0,1 1,2-1,2 0,1 0,1 0,2 0,2-1,1 0,11 25,-8-27,0-1,3 0,0-2,2 1,1-2,1-1,1 0,2-2,0 0,2-1,1-2,0-1,18 10,41 16,-66-37</inkml:trace>
  <inkml:trace contextRef="#ctx0" brushRef="#br0" timeOffset="3513.89">2355 870,'-3'2,"0"0,1 0,-1 0,0 0,1 1,0-1,0 1,0-1,0 1,0 0,0 0,1 0,-1 0,1 0,0 0,0 1,0-1,0 1,0 0,-43 143,49-90,10-87,-5-138,-4 149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5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618 809,'-118'234,"115"-230,0 0,1 0,0 1,0-1,0 1,0-1,1 1,0 0,0-1,0 1,1 0,-1 0,1 0,0 0,1 0,-1-1,1 1,0 0,0 0,0 0,1-1,0 1,0-1,0 1,0-1,1 0,-1 0,1 0,0 0,0 0,1-1,-1 1,1-1,0 0,0 0,2 1,5-2,-1 0,1-1,-1 0,1-1,-1 0,1-1,-1 0,1-1,-1 0,1 0,-1-1,0 0,0-1,-1-1,1 1,-1-1,0-1,0 0,-1 0,1-1,11-9,0 0,-2-2,0 0,-1-2,-1 1,-1-2,11-18,-18 26,-1 0,-1 0,0-1,-1 0,0 0,-1 0,-1 0,0-1,-1 1,0-5,-2 12,0 1,0-1,0 1,-1-1,0 1,-1 0,1-1,-1 1,0 0,-1 0,1 0,-1 0,-1 1,1-1,-1 1,0 0,0 0,0 0,-1 0,1 1,-1 0,0 0,-1 0,-2-1,-1 2,0 0,0 0,0 1,-1 0,1 1,-1 0,1 0,-1 1,1 0,-1 1,1 0,-1 1,1 0,-1 0,1 1,0 0,0 1,1-1,-1 2,1-1,0 2,0-1,0 1,1 0,-1 0,2 1,-1 0,1 0,0 1,0-1,-1 4,-11 12</inkml:trace>
  <inkml:trace contextRef="#ctx0" brushRef="#br0" timeOffset="430.217">1042 1147,'43'-81,"3"1,53-68,-42 84,-45 96,-13 26,-1-50,1 1,0-1,0 0,1 1,0-1,0 1,1-1,0 0,0 1,1-1,0 0,1 0,0 0,0 0,1 0,-1-1,2 0,-1 0,1 0,0 0,1 0,-1-1,1 0,0-1,1 1,5 3,-7-7,0 0,0-1,0 1,0-1,0 0,0 0,1-1,-1 0,0 1,0-2,1 1,-1-1,0 0,0 0,0 0,0 0,0-1,0 0,0 0,0-1,-1 1,1-1,-1 0,1 0,-1-1,0 1,-1-1,1 0,-1 0,1 0,-1 0,0 0,-1-1,1 0,-1 1,2-6,7-9,0 3</inkml:trace>
  <inkml:trace contextRef="#ctx0" brushRef="#br0" timeOffset="733.241">1860 75,'-61'267,"-19"220,51-279,39-174,-3-29</inkml:trace>
  <inkml:trace contextRef="#ctx0" brushRef="#br0" timeOffset="1401.258">2002 752,'-8'12,"0"0,1 0,0 1,1 0,1 0,0 1,0 0,2-1,0 1,0 0,1 1,1-1,0 0,1 1,1-1,0 0,3 11,-3-22,0 0,0 0,0-1,0 1,0 0,1 0,-1-1,1 1,0-1,0 1,0-1,0 0,0 0,1 0,-1 0,1 0,-1 0,1-1,-1 1,1-1,0 0,0 0,0 0,0 0,0 0,0-1,0 1,0-1,0 0,0 0,0 0,0 0,0 0,0-1,0 1,0-1,0 0,0 0,0 0,0 0,-1-1,1 1,0-1,-1 0,1 1,-1-1,0 0,0-1,1 1,-1 0,-1-1,3-1,17-18,0-1,-2-1,0-1,-2-1,0 0,-2-1,-1-1,4-14,-15 36,-3 7,0 0,1 0,-1 0,0 0,1 0,-1 0,1 0,-1-1,1 1,0 0,-1 0,1-1,0 1,-1 0,1-1,0 1,0 0,0-1,-1 0,1 1,0-1,0 1,0-1,0 0,0 0,0 1,0-1,0 0,0 0,0 0,0 0,0 0,0 0,0 0,0-1,0 1,0 0,0 0,0-1,-1 1,1-1,0 1,0-1,0 1,0-1,-1 1,1-1,0 0,-1 0,1 1,0-1,-1 0,1 0,-1 0,1 1,-1-1,1 0,-1 0,0 0,1 0,-1 0,0-1,22 160,0 77,-16-186,-2 0,-2 0,-2 0,-3 1,-2-1,-2 0,-2-1,-2 0,-2 0,-2-1,-13 25,26-69,-3 12,-1-1,0 0,-1 0,-1 0,0-1,-1-1,-1 1,0-1,0-1,-8 7,18-18,-1 1,0-1,1 1,-1-1,0 1,0-1,0 0,0 1,1-1,-1 0,0 0,0 0,0 1,0-1,0 0,0 0,1 0,-1 0,0-1,0 1,0 0,0 0,0 0,0-1,1 1,-1 0,0-1,0 1,1-1,-1 1,0-1,0 1,1-1,-1 0,0 1,1-1,-1 0,1 1,-1-1,1 0,-1 0,1 1,0-1,-1 0,1 0,0 0,0 0,0 0,-1 1,1-1,0 0,0 0,0 0,0 0,1 0,-1 0,0 0,0 0,2-57,7 12,3 1,1 0,3 1,1 1,8-11,-12 26,1 1,0 1,2 0,2 1,0 1,1 1,1 0,2 2,0 0,20-14,-18 18</inkml:trace>
  <inkml:trace contextRef="#ctx0" brushRef="#br0" timeOffset="164316.413">5303 1147,'-73'34,"71"-36,0 0,0 0,0 0,1 0,-1 0,1 0,-1 0,1 0,0 0,0-1,0 1,0 0,0-1,1 1,-1-1,1 1,-1-1,1 0,0 1,0-1,0 1,1-1,-1 1,0-1,1 1,0-1,-1 1,1-1,0 1,0 0,1-1,-1 1,2-2,-3 2,130-341,-103 290,-27 52,1 0,0 1,0-1,0 0,0 0,0 1,0-1,0 1,0-1,0 0,1 1,-1 0,0-1,0 1,0 0,0 0,1 0,-1-1,0 1,0 1,1-1,-1 0,0 0,0 0,0 1,1-1,-1 0,0 1,0-1,0 1,0-1,0 1,0 0,0-1,0 1,0 0,0 0,0 0,0 0,-1 0,1 0,0 0,-1 0,1 1,14 15,-2 2</inkml:trace>
  <inkml:trace contextRef="#ctx0" brushRef="#br0" timeOffset="163700.3">3554 358,'196'16,"-173"-23,0-1,-1 0,0-2,0 0,-1-2,-1 0,0-2,-1 0,0-1,-1-1,0 0,-2-1,0-1,-1-1,10-17,-20 31,-1 0,0 0,0-1,0 1,0-1,-1 0,0 0,0-1,-1 1,0-1,0 1,-1-1,1 0,-1 1,-1-1,1 0,-1 0,0-1,-1 7,1 0,0 0,0 0,0 0,-1 0,1 0,-1 0,1 0,0 0,-1 0,0 0,1 0,-1 1,0-1,1 0,-1 0,0 1,0-1,0 0,1 1,-1-1,0 0,0 1,0 0,0-1,0 1,0-1,0 1,0 0,0 0,0 0,-1 0,1-1,0 1,0 1,0-1,0 0,0 0,0 0,0 0,0 1,0-1,0 1,0-1,0 1,0-1,0 1,0-1,0 2,-39 37,25-7,1 0,2 1,1 1,2-1,1 2,2-1,1 1,2 0,1 0,2 7,0 239,4-158,-6-1,-5 0,-9 28,15-144,-9 59,-3-1,-2-1,-3-1,-10 21,21-66,0 0,-2-1,1 0,-2-1,0 0,-1 0,0-1,-2 0,1-1,-1-1,-1 0,0-1,-1 0,0-1,-1-1,0 0,-16 6,25-13,1 0,-1 0,0-1,0 0,0 0,0 0,0-1,0 0,0-1,0 1,0-1,0-1,0 1,0-1,1 0,-1-1,1 0,-1 0,1 0,0-1,0 0,0 0,1 0,-1-1,1 1,0-1,1-1,-1 1,1-1,0 0,0 0,1 0,0 0,0 0,0-1,1 0,0 1,0-1,1 0,0 0,0 0,0 0,1-6,3-9,1 0,0 0,2 0,0 0,2 1,0 0,2 0,4-6,-14 26,23-37,2 0,1 2,1 0,2 2,2 2,1 0,1 2,2 2,1 1,1 2,40-21,-19 15,-33 22</inkml:trace>
  <inkml:trace contextRef="#ctx0" brushRef="#br0" timeOffset="163996.862">4626 752,'-70'77,"23"-26,3 1,2 2,-7 15,46-66,1 0,-1 0,1 0,0 0,0 0,0 1,1-1,-1 1,1-1,-1 1,1 0,1 0,-1-1,0 1,1 0,0 0,0 0,0 0,0 0,1-1,-1 1,1 0,0 0,0 0,0-1,1 1,-1-1,1 1,0-1,0 0,0 1,1-1,-1 0,1 0,-1-1,1 1,0-1,0 1,0-1,2 1,7 0,1-1,1 0,-1-1,0 0,0-1,1-1,-1 0,0-1,0 0,0-1,0 0,-1-1,1-1,-1 0,0 0,0-1,-1-1,0 0,0-1,0 0,5-6,5-1,-2-1,0 0,0-2,-2 0,0-1,5-9,-16 20,0 0,-1 0,0-1,0 0,-1 0,-1 0,1 0,-1 0,-1-1,0 1,0-1,-1 0,0 0,0 0,-1 1,-1-1,-1-8,1 13,0 0,0 0,-1 0,0 0,0 1,-1-1,1 0,-1 1,0 0,0-1,0 1,-1 0,1 1,-1-1,0 1,0 0,0-1,-1 2,1-1,-1 0,0 1,1 0,-1 0,0 1,0-1,0 1,0 0,-1 0,1 1,0-1,-2 1,-2 0,-1 0,1 1,0 0,-1 0,1 1,0 0,0 1,0 0,0 0,1 1,-1 0,1 1,0 0,0 0,0 0,1 1,-2 2,-32 46,28-28</inkml:trace>
  <inkml:trace contextRef="#ctx0" brushRef="#br0" timeOffset="186371.362">675 2135,'-20'-6,"-13"-5,-1 2,-1 1,1 2,-1 1,0 2,-14 1,42 2,1 1,0 0,-1 0,1 0,0 1,0 0,0 0,0 0,0 1,0 0,1 0,-1 0,1 1,0 0,0 0,0 0,1 0,-1 1,1 0,0 0,1 0,-1 1,1-1,0 1,0-1,1 1,-1 0,1 0,1 1,-1-1,1 0,0 2,-54 279,-36 155,-13-15,98-324,6-101,1 0,-1 1,1-1,-1 0,1 0,0 0,0 0,0 1,0-1,0-1,0 1,1 0,-1 0,1 0,-1-1,1 1,0-1,-1 1,1-1,0 1,0-1,0 0,0 0,0 0,0 0,0-1,1 1,-1 0,0-1,0 0,1 1,-1-1,0 0,0 0,1 0,-1-1,0 1,0 0,1-1,-1 1,0-1,1 0,148-29,20 3,-145 26,-2 0</inkml:trace>
  <inkml:trace contextRef="#ctx0" brushRef="#br0" timeOffset="195094.781">1409 2700,'-1'-1,"0"-4,-1 0,0 0,-1 1,1-1,-1 1,1-1,-1 1,-1 0,1 0,-1 0,1 1,-1-1,0 1,0 0,-1 0,1 0,-1 1,1-1,-1 1,0 0,0 0,-1 1,-8 0,0 1,0 0,0 1,0 1,0 0,0 1,0 0,1 1,-1 1,1 0,0 1,1 0,-1 1,1 0,1 1,-1 1,-8 8,-13 7,0 2,3 1,0 2,1 0,2 2,-17 27,38-51,0 0,1 0,0 1,0 0,1 0,0 1,0-1,1 1,0 0,1 0,0 0,0 0,1 0,0 0,1 1,0-1,0 0,1 0,0 0,0 1,1-1,1 0,-1-1,2 1,-1 0,1-1,0 0,1 0,0 0,0 0,1-1,0 0,1 1,2-3,0-1,0 0,1-1,-1 0,1 0,0-1,0-1,0 1,0-2,0 1,0-1,0-1,0 0,0 0,0-1,-1 0,1-1,0 0,-1 0,0-1,0-1,0 1,7-6,10-9,0 0,-1-2,-1-2,-1 0,-1-1,-1-1,-1-1,-1 0,-2-2,0 0,-2-1,-1-1,-2 0,-1-1,1-8,2 24,-2 45,-10-23,10 37,76 204,-74-225,-1-5</inkml:trace>
  <inkml:trace contextRef="#ctx0" brushRef="#br0" timeOffset="195541.156">1832 3235,'11'144,"-11"-145,0 1,1-1,-1 1,0-1,0 1,1-1,-1 1,0-1,1 1,-1 0,0-1,1 1,-1-1,1 1,-1 0,0 0,1-1,-1 1,1 0,-1 0,1-1,-1 1,1 0,-1 0,1 0,-1 0,1 0,-1 0,1 0,0 0,-1 0,1 0,-1 0,1 0,-1 0,1 0,-1 0,1 1,-1-1,1 0,-1 0,1 1,-1-1,0 0,1 1,-1-1,1 0,-1 1,0-1,1 0,-1 1,0-1,1 1,-1-1,0 1,0-1,0 1,1-1,-1 1,0-1,0 1,0-1,0 1,0-1,0 1,0-1,0 1,0 0,0-1,0 1,21-41,-20 38,19-48,-9 21,2 0,0 0,2 1,1 1,1 1,20-24,-35 47,1 1,-1-1,1 1,0 0,0 0,0 0,1 0,-1 1,0-1,1 1,-1-1,0 1,1 0,0 1,-1-1,1 1,0-1,-1 1,1 0,-1 1,1-1,0 0,-1 1,1 0,-1 0,1 0,-1 0,1 1,-1-1,0 1,0 0,0 0,0 0,1 1,17 8</inkml:trace>
  <inkml:trace contextRef="#ctx0" brushRef="#br0" timeOffset="195922.436">2537 3095,'-49'31,"31"-22,1 1,0 1,1 0,1 1,-1 1,2 0,0 1,1 1,0 0,1 0,-7 13,18-27,0 1,0 0,0 0,0 0,0 0,0 1,1-1,-1 0,1 0,-1 0,1 1,0-1,0 0,0 0,0 1,0-1,0 0,1 0,-1 1,1-1,-1 0,1 0,0 0,0 0,0 0,0 0,0 0,1 0,-1 0,1-1,-1 1,1 0,-1-1,1 1,0-1,0 0,0 0,0 1,0-1,0 0,0-1,0 1,2 0,2 1,1 0,0-1,0 0,0 0,0 0,0-1,0 0,0-1,-1 1,1-1,0-1,0 1,0-1,1-1,3-4,-1 0,0-1,0 0,-1 0,0-1,0-1,-1 0,0 0,-1 0,0-1,-1 0,0 0,0-1,-1 1,2-12,6-4,-13 26,-1 0,1 0,0 0,0 0,0 0,0 0,1 0,-1 0,0 0,0 0,0 0,1 0,-1 0,1 0,-1 0,1 0,-1 0,1 1,-1-1,1 0,0 0,-1 1,1-1,0 0,0 1,-1-1,1 0,0 1,0-1,0 1,0 0,0-1,0 1,0 0,0-1,0 1,0 0,0 0,0 0,0 0,0 0,0 0,0 0,0 0,0 1,0-1,0 0,0 0,0 1,0-1,-1 1,1-1,0 1,0-1,0 1,0 0,0 0,8 39,-9-34,1-1,-1 0,1 0,1 0,-1 0,1 0,0-1,0 1,0 0,1-1,-1 1,1-1,0 0,4 4,9 6</inkml:trace>
  <inkml:trace contextRef="#ctx0" brushRef="#br0" timeOffset="196359.57">3017 3038,'-8'13,"0"0,0 1,1 0,1 0,1 1,0 0,1 0,0 0,1 0,1 1,0-1,1 1,1-1,1 2,-1-14,1 0,-1 1,1-1,0 0,0 0,0 0,1-1,-1 1,1 0,-1 0,1-1,0 1,0-1,0 0,1 1,-1-1,0 0,1 0,-1 0,1-1,0 1,0-1,-1 1,1-1,0 0,0 0,0 0,1-1,-1 1,0-1,0 1,2-1,3-1,1 1,-1-1,0 0,0-1,-1 0,1-1,0 1,-1-1,1-1,-1 1,0-1,1-1,12-11,-1-1,0 0,-2-1,0-1,-1-1,-1-1,-1 0,0 0,7-18,-10 19,-1 5,-2 0,0 0,0-1,-2 0,0-1,0 1,-2-1,0 0,-1-1,-1 1,0 0,-2-1,0 1,-1-1,0 1,-1 0,-1 0,-4-11,4 23,0 0,0 0,-1 0,0 1,0-1,0 1,0 0,-1 0,0 0,0 1,0 0,0-1,0 2,0-1,-1 1,0 0,1 0,-1 0,0 1,0 0,0 0,0 0,0 1,0 0,0 0,0 1,1-1,-1 1,0 1,0-1,0 1,1 0,-1 0,1 1,-1-1,1 1,0 0,0 1,0-1,1 1,-1 0,1 0,0 1,-3 3,-1 1,0 0,1 1,0 1,0-1,1 1,0 0,1 0,0 1,1-1,1 1,0 0,0 1,1-1,0 0,2 0,-1 1,1-1,1 1,0-1,1 0,0 1,1-1,2 5,1-4,0 0,1-1,1 0,0 0,0 0,1-1,1-1,-1 0,2 0,0-1,0 0,0-1,1 0,0-1,4 2,201 73,-208-79,0 0,0 0,1-1,0-1,-1 0,1 0,-1-1,1 0,0 0,2-1,6-5</inkml:trace>
  <inkml:trace contextRef="#ctx0" brushRef="#br0" timeOffset="197078.178">4880 2925,'-15'21,"1"0,1 1,1 0,1 1,1 0,-1 6,9-22,-1 0,1 1,1-1,-1 1,1 0,1 0,-1 0,1-1,1 1,-1 0,1 0,1-1,-1 1,1-1,1 1,0-1,0 0,0 1,0-2,1 1,5 6,-5-9,0 0,0 0,0 0,0 0,1-1,0 0,0 0,0 0,0 0,0-1,0 0,1 0,-1 0,1-1,-1 0,1 0,0 0,-1-1,1 0,0 0,-1 0,1-1,0 0,-1 0,1 0,-1-1,1 1,-1-1,5-3,1 0,1 0,-2-1,1 0,0-1,-1 0,-1 0,1-1,-1-1,0 0,-1 0,0 0,-1-1,4-6,-8 10,0 0,-1 0,0 0,0 0,0 0,-1-1,1 1,-2-1,1 1,-1-1,0 1,0-1,-1 1,1 0,-2-1,1 1,-1-1,0 1,0 0,0 0,-1 0,0 0,0 1,-1-1,0 1,0 0,-1-2,-3-2,0 0,0 1,-1 0,0 0,0 0,-1 1,0 1,-1 0,1 0,-1 1,0 0,0 1,-1 0,-7-1,13 4,-1 1,1-1,-1 1,1 0,-1 1,0-1,1 1,0 1,-1-1,1 1,0 0,-1 1,1-1,1 1,-1 0,0 1,1-1,-1 1,1 1,0-1,1 0,-1 1,1 0,0 0,0 1,-2 3,-6 14</inkml:trace>
  <inkml:trace contextRef="#ctx0" brushRef="#br0" timeOffset="197346.957">5473 3208,'-13'51,"35"-128,-12 39,1 1,3 0,0 0,3 2,18-31,-6 15,2 1,2 1,24-26,-56 75,-1-2,1 1,0 0,0-1,-1 1,1 0,0 0,0 0,0 0,0 0,1 0,-1 0,0 0,0 0,0 1,1-1,-1 0,0 1,1-1,-1 1,1 0,-1-1,1 1,-1 0,0 0,1 0,-1 0,1 0,-1 0,1 0,-1 0,2 1,4 7</inkml:trace>
  <inkml:trace contextRef="#ctx0" brushRef="#br0" timeOffset="197627.503">4936 3575,'39'0,"21"0,12-5,6-2,1-4,-4 0,-6-3,1 0,-2-2,-9 3,-3 2,-8-1,-6 1,-11 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54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485 678,'-24'-9,"-2"-2,-1 0,0 2,0 1,-1 1,0 2,0 0,-1 2,1 1,-2 1,23 3,1-1,-1 1,0 0,1 0,0 1,-1 0,1 0,1 0,-1 1,0 0,1 0,0 1,-1-1,2 1,-1 0,1 0,0 1,0-1,0 1,1 0,-1 0,1 2,-46 144,45-139,1 0,1 1,0-1,1 0,0 1,1 0,0-1,1 1,1-1,0 0,1 1,0-1,1 0,1 0,0-1,0 0,2 0,-1 0,1 0,5 4,-9-11,1-1,-1 0,1 0,0 0,0-1,0 1,1-1,0 0,-1 0,1 0,0-1,0 0,0 0,1 0,-1 0,0-1,1 0,-1 0,1-1,-1 1,1-1,-1 0,1-1,-1 1,1-1,-1 0,0-1,1 1,3-3,21-13,-1-1,-1-1,-1-2,-1-1,-1-1,-1-1,-1-1,-1-1,-1-1,-2-1,3-7,109-193,-131 229,0-1,1 0,-1 0,0 1,1-1,-1 0,0 0,1 0,-1 1,0-1,1 0,-1 0,1 0,-1 0,0 0,1 0,-1 0,1 0,-1 0,0 0,1 0,-1 0,1 0,-1 0,0 0,1 0,-1 0,1-1,-1 1,0 0,1 0,-1 0,0-1,1 1,-1 0,0 0,0-1,1 1,-1 0,0-1,0 1,1 0,-1-1,0 1,0 0,0-1,0 1,1-1,-1 1,0 0,0-1,0 1,0-1,1 42,-2-34,0 17,0 0,1-1,2 1,0 0,2-1,0 0,2 0,0 0,2-1,0 1,1-2,2 1,0-2,1 1,11 11,55 32,-60-53</inkml:trace>
  <inkml:trace contextRef="#ctx0" brushRef="#br0" timeOffset="247.923">1359 932,'-9'34,"-4"15,1 5,3-2,2-6,3-5,1-5,2-9</inkml:trace>
  <inkml:trace contextRef="#ctx0" brushRef="#br0" timeOffset="461.717">1049 1328,'29'0,"14"0,5 0,-1 0,-4 0,-5 0,-3 0,-3 0,-8-5,-2-2,-5 1</inkml:trace>
  <inkml:trace contextRef="#ctx0" brushRef="#br0" timeOffset="1212.553">1332 1,'169'53,"85"-44,-249-9,-1 1,0 0,0-1,0 1,0 1,0-1,0 0,-1 1,1 0,0 0,-1 0,1 1,-1-1,0 1,0-1,0 1,0 0,0 0,-1 1,1-1,-1 1,0-1,0 1,0-1,0 1,-1 0,0 0,1 0,-2 0,1 0,0 0,-1 0,1 0,-1 1,-1-1,1 1,-6 343,5-256,14 292,22-77,-25-107,-11-195,0 0,-1-1,1 1,-1-1,0 1,0-1,-1 0,1 1,-1-1,0-1,0 1,0 0,0-1,-1 1,0-1,1 0,-1 0,0 0,-1-1,1 0,0 0,-1 0,1 0,-1 0,0-1,1 0,-1 0,0 0,0-1,0 1,0-1,1 0,-1-1,0 1,0-1,-3-1,-222-4,206 6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57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59 699,'2'2,"0"-1,0 1,0-1,-1 1,1 0,0 0,-1-1,1 1,-1 0,0 0,1 1,-1-1,0 0,0 0,-1 0,1 1,0-1,-1 1,1-1,-1 0,0 1,0-1,0 1,0-1,0 1,0 0,15 174,-5-66,-4 0,-6 52,-1-101,2-50,-1-1,-1 1,0-1,0 1,-1-1,-1 0,0 0,0 0,-1 0,-1 0,0-1,0 0,-1 0,-6 9,11-18,1 0,-1 0,0 0,1 0,-1-1,0 1,0 0,0 0,0 0,1-1,-1 1,0 0,-1-1,1 1,0-1,0 1,0-1,0 0,0 1,0-1,-1 0,1 0,0 0,0 0,0 0,0 0,-1 0,1 0,0 0,0 0,0-1,0 1,0-1,-1 1,1-1,0 1,0-1,0 1,0-1,0 0,1 0,-1 1,0-1,0 0,0 0,1 0,-1 0,0 0,1 0,-1 0,-14-60,14 16,3 0,2-1,2 2,2-1,1 1,3 0,16-40,-7 26,2 1,2 0,3 2,2 2,3 0,2 2,2 2,5-2,-39 47,0 0,-1 0,1 0,0 0,0 0,1 1,-1-1,1 1,-1 0,1 0,0 0,0 0,1 1,-1-1,0 1,1 0,-1 1,1-1,0 1,-1 0,1 0,0 0,0 1,0 0,0 0,0 0,4 1,-5 3,-1 1,0-1,-1 1,1 0,-1 0,0 0,0 1,0-1,-1 0,0 1,0-1,0 0,-1 1,0 0,0-1,0 1,-1 4,1 1,-12 222,10-220,-1 1,0-1,-1 0,0 0,-1 0,0 0,-1-1,0 0,-1 0,-1 0,1-1,-2 0,0-1,0 0,-10 8,16-15,0-1,-1 1,0-1,0 1,1-1,-1 0,-1 0,1-1,0 1,0-1,-1 0,1 0,0 0,-1-1,1 1,-1-1,1 0,-1-1,1 1,-1-1,1 0,0 0,-1 0,1 0,0-1,0 0,0 0,0 0,0 0,0-1,-2-2,-13-13</inkml:trace>
  <inkml:trace contextRef="#ctx0" brushRef="#br0" timeOffset="1038.127">1019 559,'-16'9,"-14"6,1 1,0 1,2 2,0 0,1 2,2 1,0 1,1 1,-11 15,31-35,0-1,1 0,-1 1,0 0,1 0,0 0,0 0,0 0,0 0,1 0,0 1,0-1,0 0,0 1,1-1,-1 1,1-1,0 1,1-1,-1 1,1-1,0 1,0-1,0 0,0 1,1-1,0 0,0 0,0 0,0 0,1-1,-1 1,1 0,0-1,0 0,1 0,-1 0,0 0,1 0,0-1,0 1,0-1,0 0,2 0,6-1,0-2,0 1,0-2,0 0,0 0,0-1,0 0,0-1,-1 0,0-1,0-1,0 0,-1 0,6-5,8-2,-7 3,1 0,-1-1,0-1,-1-1,-1 0,0-1,-1-1,0 0,-1-1,-1-1,-1 1,0-2,-1 0,3-8,-6 12,-15 39,2-4,2-11,1 0,0 0,0 0,1 1,0-1,1 1,0 0,1-1,0 1,1-1,0 1,1 0,0-1,1 0,0 1,0-1,1 0,0-1,1 1,0-1,1 0,4 7,-3-14,0 0,0 0,0 0,0-1,0 0,1 0,-1-1,0 0,1 0,-1-1,0 0,0 0,0-1,0 0,0 0,0 0,0-1,0 0,-1 0,0-1,0 0,2-2,-5 5,36-24,-2-1,0-2,-2-2,-1-1,-1-2,-2-1,-1-2,23-37,-51 71,3-4,1 0,-1 0,-1 0,1-1,-1 0,0 0,-1 0,0 0,0 0,0-1,-1 1,0-1,-1 0,1 0,-2 0,1 1,-1-1,0-6,-1 12,1 1,-1 0,1-1,-1 1,0 0,0 0,0 0,1-1,-1 1,0 0,0 0,-1 0,1 0,0 1,0-1,0 0,-1 0,1 1,0-1,0 1,-1-1,1 1,-1-1,1 1,0 0,-1 0,1 0,-1 0,1 0,-1 0,1 0,-1 0,1 0,0 1,-1-1,1 0,0 1,-1 0,1-1,0 1,-1 0,1 0,-55 35,41-24,1 0,0 1,1 1,0 0,1 1,0 0,2 1,0 0,-1 3,10-17,0 1,0 0,1 0,-1 0,1 0,-1 0,1 0,0 0,0-1,0 1,1 0,-1 0,1 0,-1 0,1 0,0 0,0-1,0 1,1 0,-1-1,0 1,1-1,0 1,0-1,0 0,0 0,0 0,0 0,0 0,1 0,-1 0,1-1,-1 0,1 1,0-1,-1 0,1 0,0 0,0 0,0-1,0 1,-1-1,1 0,0 0,0 0,0 0,0 0,0-1,0 1,0-1,0 0,79-14,-72 11,1 1,-1 1,1-1,0 2,-1 0,1 0,0 1,0 0,0 1,6 1,-14-1,1 0,-1 1,0-1,0 1,0 0,0 0,-1 0,1 0,0 0,-1 0,1 1,-1-1,0 1,0 0,0 0,0 0,-1 0,1 0,-1 0,1 0,-1 0,0 0,-1 1,1-1,0 1,-1-1,0 0,0 1,0-1,0 1,0-1,-1 0,1 1,-1-1,0 0,0 1,0-1,-1 1,5 73,-2-73,1-1,0 0,0 1,0-1,0 0,1 0,-1-1,1 1,0 0,-1-1,1 0,1 1,-1-1,0 0,0-1,1 1,-1-1,1 1,-1-1,1 0,0 0,-1-1,1 1,0-1,0 0,-1 1,1-2,0 1,0 0,2-2,116-34,-111 32,8-4,1 0,-2-1,1 0,-1-2,0 0,-1-1,-1-1,0-1,-1 0,0-1,-1 0,-1-1,3-5,26-56,-3-2,-3-2,4-23,-19 51,-3-2,-2 1,-2-2,-3 0,-2-1,-10 33,-7 28,-44 224,46-191,-37 299,41-319,1-1,1 1,1 0,0-1,1 1,0-1,1 0,1 0,1 0,1 0,0-1,0 0,2 0,0 0,2 1,-10-15,1 1,-1-1,1 1,0-1,0 1,0-1,-1 1,2-1,-1 0,0 0,0 1,0-1,0 0,1 0,-1 0,1 0,-1 0,1-1,-1 1,1 0,-1-1,1 1,-1-1,1 1,0-1,-1 0,1 0,0 0,-1 0,1 0,0 0,0 0,-1-1,1 1,-1 0,1-1,0 1,-1-1,1 0,-1 0,1 1,-1-1,0 0,1 0,-1 0,0-1,0 1,1 0,-1 0,0-1,0 1,0 0,0-2,-7-45,-5 24</inkml:trace>
  <inkml:trace contextRef="#ctx0" brushRef="#br0" timeOffset="1196.851">2147 305,'44'-10,"18"-7,9-2,6 3,0 0,-3 1,-1 5,-2 3,1-2,-7 1,-6 1,-11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2.6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 1214,'-21'-120,"13"89,2 0,0 0,3-1,0 0,2 0,1 0,2 0,1 0,2 0,2-6,-2 21,1 1,0-1,2 1,0 1,0 0,1 0,1 0,9-9,-15 19,0 0,0 1,0 0,1 0,-1 0,1 0,0 1,0 0,0 0,1 0,-1 0,1 1,0 0,-1 0,1 1,0 0,0 0,0 0,0 0,0 1,0 0,0 1,0-1,0 1,0 0,4 2,-4 0,-1 0,0 0,1 0,-1 1,-1 0,1 0,-1 1,1-1,-1 1,0 0,-1 0,1 0,-1 1,0-1,-1 1,1 0,-1 0,0-1,-1 1,1 1,10 23,-3-10</inkml:trace>
  <inkml:trace contextRef="#ctx0" brushRef="#br0" timeOffset="273.027">839 481,'-22'7,"1"0,1 2,-1 1,1 1,1 0,0 2,1 0,0 1,1 0,0 2,1 0,1 1,1 0,-1 3,11-8,0-1,0 1,1-1,1 1,0 0,0 0,2 0,-1 1,1-1,1 0,0 0,1 0,0 0,1 0,1-1,-1 1,2-1,0 0,3 5,-1-5,2-1,0-1,0 0,0 0,1 0,0-1,1-1,0 0,0 0,1-1,-1-1,1 0,1 0,-1-1,0-1,1 0,10 1,-12-4,1 0,0 0,-1-1,1 0,-1-1,1-1,-1 0,0 0,0-1,0 0,0-1,-1-1,0 1,0-1,0-1,7-7,1-2</inkml:trace>
  <inkml:trace contextRef="#ctx0" brushRef="#br0" timeOffset="639.063">1432 1,'-24'85,"4"1,4 1,3 1,5 0,3 1,4 18,32 141,-31-238,0 5,0 1,1-1,1 0,0 0,1 0,0 0,1-1,1 1,1 1,-5-15,-1 0,1 0,-1-1,1 1,0 0,-1 0,1-1,-1 1,1-1,0 1,0-1,-1 1,1-1,0 1,0-1,0 0,0 1,-1-1,1 0,0 0,0 0,0 0,0 0,0 0,0 0,0 0,-1 0,1 0,0 0,0 0,0-1,0 1,0 0,-1-1,1 1,0 0,0-1,0 1,-1-1,1 1,0-1,-1 0,1 1,0-1,-1 0,1 1,-1-1,1 0,-1 0,0 0,1 1,-1-1,0 0,1 0,-1 0,0 0,9-13</inkml:trace>
  <inkml:trace contextRef="#ctx0" brushRef="#br0" timeOffset="5724.525">1799 791,'1'2,"0"-1,0 1,1 0,-1-1,1 1,-1-1,1 0,-1 0,1 1,0-1,0 0,0 0,-1 0,1-1,0 1,0 0,0-1,0 1,0-1,0 0,1 0,-1 0,0 0,0 0,0 0,0 0,0 0,0-1,2 0,18-1,1-2,-1 0,0-1,0-1,0-1,-1-1,0-1,-1-1,0-1,0 0,-1-2,-1 0,0-1,-1-1,12-12,-24 22,0 1,0-1,0 0,-1 0,1-1,-1 1,0-1,-1 0,0 0,0-1,0 1,0 0,-1-1,0 0,-1 1,1-1,-1 0,-1 0,1 0,-1 0,0 0,-1 0,0 0,0 1,0-1,-1 0,0 0,0 1,-1-1,0 1,0 0,0 0,-1 1,0 1,0 0,0 0,-1 1,0-1,1 1,-1 0,0 0,-1 1,1 0,0-1,-1 2,1-1,-1 1,0 0,1 0,-1 0,0 1,0 0,1 0,-1 0,0 1,0 0,1 0,-2 1,-138 56,137-53,-6 2,1 0,0 1,1 0,0 1,0 1,1 0,0 0,0 1,1 0,1 1,0 0,1 1,0 0,1 0,0 1,1-1,1 1,0 1,1-1,0 1,1 0,1 0,0 0,2 0,-1 0,2 0,0 6,2-13,1 0,0 0,0 0,0 0,1-1,0 1,1-1,-1 0,2-1,-1 0,1 0,-1 0,1 0,1-1,-1-1,1 1,0-1,0 0,1-1,15 7,0-2,0 0,1-2,0-1,0-1,4 0,19 0,0-2,0-2,0-3,-1-1,38-9,-57 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0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203 627,'-42'75,"4"1,3 3,3 0,-7 36,23-10,16-102,0-1,0 1,0 0,0-1,1 1,-1-1,1 1,-1 0,1-1,0 1,0-1,0 0,0 1,1-1,-1 0,1 0,-1 1,1-1,0-1,0 1,0 0,0 0,0-1,0 1,0-1,1 1,-1-1,0 0,1 0,-1 0,1-1,0 1,-1 0,1-1,-1 0,1 1,1-1,6 0,1-1,-1 0,0-1,0 0,0 0,0-1,0 0,0-1,-1 0,1-1,-1 0,0 0,-1-1,1 0,-1-1,0 1,-1-2,1 0,8-9,-1 0,-1-1,-1-1,-1 0,0 0,-2-1,7-18,-11 23,-1 0,-1 0,0-1,-2 1,1-1,-2 0,0 1,-1-1,0 0,-2 0,0 1,-1-6,1 13,1 1,-1 0,0 0,-1 0,0 0,0 0,0 0,-1 1,0-1,0 1,-1 0,0 0,0 1,0 0,0-1,-1 2,0-1,0 1,0 0,-1 0,1 0,-1 1,0 0,0 1,0-1,-6 0,10 2,0 1,0-1,0 0,0 1,0 0,0 0,0 0,0 0,0 0,0 1,0-1,0 1,0 0,1 0,-1 0,0 0,0 0,1 1,-1-1,0 1,1 0,0 0,-1 0,1 0,0 0,0 0,0 0,0 1,1-1,-1 1,0 0,1-1,0 1,0 0,0 0,0 0,0 0,0-1,1 1,0 0,-1 0,1 0,0 1,1-1,-1 0,1 1,-1 1,0 0,1 0,0 0,0 0,0 0,0 0,1-1,0 1,0 0,0-1,1 0,-1 1,1-1,0 0,0 0,1 0,-1-1,1 1,0-1,0 0,0 0,0 0,0-1,1 0,-1 1,1-1,0-1,0 1,-1-1,1 0,0 0,1 0,7 1,0 0,0-1,0 0,0-1,0-1,0 0,0-1,0 0,0-1,0 0,-1-1,1-1,14-10,-1-1,-1-1,0-1,-1-1,-1-2,0 0,-2-1,-1-1,0-1,-2-1,-1-1,-1 0,-1-1,-2 0,0-2,6-24,-8 19,-2-2,-1 1,-1-1,-3 0,0 0,-3-1,-1 1,-2-1,-1-5,-7 12,-4 53,-1 83,4-1,5 2,5-1,5 0,15 95,-14-142,66 474,-63-477,-3 1,-2-1,-3 1,-6 54,4-101,1 0,-1 0,-1 0,1-1,-2 1,1-1,-1 0,-1 0,0 0,0 0,-1-1,0 0,0 0,-1 0,0-1,0 0,-1 0,0-1,0 0,0-1,-1 1,0-2,0 1,0-1,0 0,-1-1,0 0,0-1,-2 0,7-2,0 0,-1-1,1 0,0 0,0 0,0-1,0 0,0 0,0 0,0 0,1-1,-1 0,1 0,-1 0,1 0,0-1,1 0,-1 0,1 0,-1 0,1 0,0-1,1 1,-1-1,1 0,0 0,0 1,0-2,1 1,0 0,0 0,0 0,1-1,-1 1,1 0,0 0,1-1,0 1,-1 0,2 0,-1-1,0 1,1 0,0 0,0 1,3-4,11-28,2 1,2 1,1 1,1 0,2 2,1 1,1 1,9-6,30-36,-7 6,-34 38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02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420 644,'-22'1,"0"2,0 1,0 1,0 1,1 0,0 2,0 0,1 2,0 0,0 1,2 1,-1 1,1 1,1 0,1 1,0 1,1 0,0 1,2 1,0 0,-2 5,14-21,-1 1,1 0,-1 0,1 0,0 0,0 0,0 0,1 0,-1 0,1 0,-1 0,1 0,0 1,0-1,0 0,1 0,-1 0,1 0,0 0,0 0,0 0,0 0,0 0,1 0,-1 0,1-1,0 1,0 0,0-1,0 0,0 1,1-1,-1 0,1 0,-1 0,1-1,0 1,-1-1,1 1,0-1,0 0,0 0,0 0,0-1,0 1,1-1,-1 1,11-1,-1-1,0 0,1 0,-1-2,0 1,0-2,0 0,-1 0,9-5,-2 2,236-121,-231 114,-22 12,-1 1,1-1,0 1,0 0,-1 0,1 0,0 0,0 0,0 0,0 0,0 1,0-1,1 1,-1-1,0 1,0 0,0 0,0 0,1 0,-1 0,0 0,0 1,0-1,0 1,0 0,0-1,0 1,0 0,0 0,0 0,0 1,-1-1,1 0,0 1,-1-1,1 1,-1-1,1 1,-1 0,0-1,0 1,0 0,0 0,0 0,0 0,0 0,-1 0,1 0,-1 0,1 0,-1 1,0-1,0 1,4 34,-5-32,1-1,0 1,0-1,0 1,1-1,-1 1,1-1,0 1,0-1,1 0,-1 1,1-1,0 0,0 0,0 0,1-1,-1 1,1 0,0-1,0 0,0 1,1-1,-1 0,1-1,-1 1,5 1,15 3,1-3</inkml:trace>
  <inkml:trace contextRef="#ctx0" brushRef="#br0" timeOffset="249.405">1210 587,'-34'24,"-20"13,-6 9,2 3,7-4,6-3,7-5,10-4,9-2,13-2,12-1,10-6,7-5,10-7,3-5,1-2,-7-8,-7-2</inkml:trace>
  <inkml:trace contextRef="#ctx0" brushRef="#br0" timeOffset="465.525">1605 644,'-16'11,"-32"22,2 1,2 3,1 1,-12 17,52-52,0 0,0 0,0 1,0-1,1 1,-1-1,1 1,0 0,0 0,0 0,1 0,-1 0,1 0,0 0,0 1,1-1,-1 0,1 0,0 1,0-1,0 1,1-1,0 0,0 0,0 1,0-1,0 0,1 0,0 0,0 0,0 0,0-1,1 1,-1-1,1 1,0-1,0 0,0 0,0 0,1 0,-1-1,1 0,0 1,1 0,9 2,0 0,0-1,0 0,1-1,-1 0,1-2,0 1,-1-2,1 0,0-1,0 0,-15 1,25-1</inkml:trace>
  <inkml:trace contextRef="#ctx0" brushRef="#br0" timeOffset="1049.743">1803 926,'18'4,"1"-1,-1-1,1-1,0-1,-1 0,1-1,0-1,-1-1,1-1,-1 0,0-1,0-1,-1-1,1-1,-2 0,1-1,-1-1,0 0,1-3,-8 4,0 0,-1 0,-1-1,1 0,-2 0,1 0,-1-1,-1 0,0-1,-1 1,0-1,0 0,-1 1,-1-2,0 1,-1 0,0-7,-1 16,0-1,0 1,0-1,-1 1,0-1,1 1,-1-1,0 1,-1 0,1-1,-1 1,1 0,-1 0,0 0,0 0,0 0,0 1,-1-1,1 1,-1-1,0 1,1 0,-1 0,0 0,0 0,0 1,-1-1,1 1,0 0,-1 0,1 0,0 0,-1 1,1-1,-1 1,1 0,-4 0,-2 0,-1 0,1 0,0 1,-1 0,1 1,0 0,0 0,0 1,0 0,1 1,-1 0,1 0,0 1,-1 1,-3 5,2 1,-1 0,2 1,-1 0,2 0,0 1,0 0,2 0,-1 1,2 0,0 0,1 0,0 1,2-1,-1 1,2 2,1-12,0 0,0 0,0 0,1 0,0 0,1 0,-1 0,1 0,0 0,0 0,1-1,0 1,0-1,0 0,1 0,0 0,0 0,0-1,0 1,1-1,-1 0,1 0,0-1,0 0,1 1,-1-2,1 1,5 1,3 2,0-1,1-1,0-1,0 0,0 0,0-2,1 0,-1-1,0 0,0-1,4-1,21-8,-1-1,0-1,-1-3,0-1,-1-2,-1-1,9-9,-7 4,-2-2,-1-1,-1-2,-2-1,-1-2,-1-1,-2-1,-1-2,-2 0,-1-2,-2-1,-2 0,14-38,-29 62,1 0,-2-1,0 1,-1-1,0 1,-1-1,-1-13,-1 24,0 0,0 0,-1 0,1 0,-1 0,-1 0,1 1,-1-1,1 1,-1-1,-1 1,1-1,-1 1,1 0,-1 0,0 0,-1 1,1-1,-1 1,1-1,-1 1,0 0,0 1,0-1,-1 1,1 0,-2-1,0 1,-1 0,1 0,-1 1,0 0,1 0,-1 1,0 0,0 0,1 0,-1 1,0 0,1 0,-1 1,0 0,1 0,0 0,0 1,0 0,0 0,0 1,-2 1,-104 99,95-79,0 2,2-1,1 2,2 0,0 0,2 1,1 1,1-1,2 2,1-1,-1 26,4-38,1 1,1 0,1-1,0 1,1 0,1-1,1 0,1 1,0-2,2 1,4 9,-7-18,1 0,0 0,1 0,0-1,0 1,1-2,0 1,0-1,1 0,0 0,0-1,0 0,1 0,0-1,0 0,1-1,-1 0,1-1,0 0,0 0,4 0,43 2,-32-5</inkml:trace>
  <inkml:trace contextRef="#ctx0" brushRef="#br0" timeOffset="1686.308">2988 870,'22'3,"1"0,0-1,-1-2,1 0,0-1,0-1,-1-2,1 0,-1-1,0-1,0-1,-15 2,0 1,0-1,0 0,-1 0,0-1,0 0,0 0,-1 0,1-1,-2 0,1 0,-1 0,0-1,0 1,-1-1,0 0,-1 0,2-6,-3 10,1-1,-1 0,0 0,-1 0,1 0,-1 0,0 0,0 0,0 0,-1 0,0 0,0 0,0 0,0 0,-1 0,0 1,0-1,0 1,-1-1,0 1,1 0,-1 0,-1 0,1 0,0 1,-1-1,0 1,0 0,0 0,0 0,-1 0,-4 1,1 1,-1-1,0 2,1-1,-1 1,0 0,1 1,-1 0,0 0,1 1,0 0,-1 1,1 0,0 0,0 1,0-1,1 2,-1-1,1 1,0 0,0 1,1 0,0 0,0 0,0 1,1 0,-4 5,-3 3,0 1,1 1,1 0,0 0,1 1,1 0,-3 12,8-22,0 0,1 0,0 1,0-1,1 0,0 1,1-1,0 1,0-1,1 1,0-1,0 1,1-1,0 0,0 0,1 0,0 0,5 7,-3-8,1 0,0 0,0-1,1 0,0 0,0 0,0-1,1 0,0-1,0 0,0 0,0-1,1 1,0-2,-1 1,1-2,0 1,0-1,0 0,0-1,0 0,0 0,0-1,0 0,0-1,-1 0,1 0,0-1,4-1,15-6,1-1,-1-1,-1-1,0-1,-1-2,-1-1,0 0,-1-2,-1-1,-1-1,-1-1,0 0,-2-2,-1 0,-1-1,-1-1,-1-1,-1 0,-2-1,0-1,-10 26,0-1,0 0,0 0,-1 0,1-1,-1 1,0 0,0-1,-1 1,1 0,-1-1,0 1,0-1,0 1,-1 0,1-1,-1 1,0 0,-1-1,1 1,-1 0,1 0,-1 0,-1 0,1 0,0 1,-1-1,0 1,0 0,0-1,0 1,0 0,-1 1,1-1,-1 1,0-1,0 1,0 0,0 1,0-1,0 1,-4-2,2 4,0-1,0 1,0 0,0 0,0 1,0-1,0 1,1 1,-1-1,1 1,0 0,-1 0,1 0,0 1,1 0,-1 0,1 0,0 1,0-1,0 1,0 0,1 0,0 0,0 1,0-1,1 1,0 0,0-1,0 1,1 0,0 0,0 0,0 0,1 0,0 0,0 0,1 6,2-7,0 0,1 0,-1-1,1 1,0-1,0 1,0-1,1 0,0-1,-1 1,1-1,1 0,-1 0,0-1,1 1,-1-1,1 0,3 0,36 18,-38-16,0 0,0 1,0 0,-1 0,0 0,0 1,0 0,0 0,-1 0,0 1,0 0,-1 0,0 0,0 0,-1 1,0-1,0 1,-1 0,1 0,-2 0,1 0,-1 0,-1 1,1-1,-2 4,-27 120,25-115,3-4</inkml:trace>
  <inkml:trace contextRef="#ctx0" brushRef="#br0" timeOffset="2548.358">4342 672,'-20'3,"-1"1,1 1,0 1,1 1,-1 0,1 2,1 0,-1 1,2 1,-1 0,2 1,-1 1,2 1,-3 3,7-8,-1 1,2 1,-1 0,2 0,-1 1,1 0,1 0,1 1,-1 1,-1 5,8-17,1 0,-1 0,1 0,-1 0,1 0,0 0,0 0,-1 0,1 0,1-1,-1 1,0 0,0 0,1 0,-1 0,1 0,0 0,-1 0,1-1,0 1,0 0,0-1,0 1,1 0,-1-1,0 0,1 1,-1-1,1 0,-1 1,1-1,0 0,-1 0,1 0,0-1,0 1,-1 0,1-1,0 1,0-1,0 0,2 1,85 2,-52-12,-1-2,0-2,0-1,-2-1,0-2,25-17,-54 31,19-12,-20 12,0 0,0 0,0 0,0 0,1 1,-1 0,1 0,-1 0,1 1,0-1,0 1,0 0,0 0,3 1,-5 2,0 1,-1-1,1 1,0 0,-1 0,0 0,1 0,-1 0,0 0,-1 1,1-1,-1 1,1-1,-1 1,0-1,0 1,-1 0,1 0,-1 0,0 3,4 8,-4-11,0 1,1-1,-1 1,1-1,1 1,-1-1,0 0,1 0,0 0,0 0,0 0,1 0,-1 0,1 0,0-1,0 0,0 1,0-1,1 0,-1-1,1 1,0-1,0 1,0-1,0 0,0-1,0 1,1-1,-1 1,0-1,1-1,-1 1,1-1,-1 1,1-1,-1 0,1-1,-1 1,1-1,4-2,-1 0,1-1,-1 0,0 0,0-1,-1 0,1-1,-1 1,0-1,-1-1,1 1,-1-1,-1 0,1-1,-1 1,0-1,-1 0,2-5,56-161,-56 153,49-243,1-156,-56 385,-4 28,-4 23,-14 64,4 1,3 1,4 0,3 1,4 0,4 0,7 53,-4 41,-3-149,1-1,1 1,1 0,2 0,0-1,2 0,8 20,-15-47,1-1,-1 1,0 0,0-1,1 1,-1 0,0 0,0-1,1 1,-1 0,0 0,1 0,-1-1,0 1,1 0,-1 0,0 0,1 0,-1 0,0 0,1 0,-1 0,1 0,-1 0,0 0,1 0,-1 0,0 0,1 0,-1 0,0 0,1 0,-1 0,0 1,1-1,-1 0,0 0,1 0,-1 1,0-1,1 0,-1 0,0 1,0-1,0 0,1 0,-1 1,0-1,0 0,0 1,0-1,1 0,-1 1,0-1,0 1,0-1,0 0,0 1,2-14</inkml:trace>
  <inkml:trace contextRef="#ctx0" brushRef="#br0" timeOffset="2788.369">4653 559,'33'10,"17"3,4-1,-3-2,-4 1,-6 0,-5-3,-9-2</inkml:trace>
  <inkml:trace contextRef="#ctx0" brushRef="#br0" timeOffset="3032.297">5274 1010,'0'0</inkml:trace>
  <inkml:trace contextRef="#ctx0" brushRef="#br0" timeOffset="3033.297">5217 362,'0'0</inkml:trace>
  <inkml:trace contextRef="#ctx0" brushRef="#br0" timeOffset="3298.159">5556 870,'-6'20,"1"-6,1 0,0 0,1 0,1 1,0-1,1 1,0 0,1-1,1 7,0-18,-1-1,1 0,-1 0,1 1,0-1,-1 0,1 0,0 0,1 0,-1 0,0 0,0-1,1 1,-1 0,1 0,0-1,-1 1,1-1,0 0,0 0,0 1,0-1,0 0,0 0,0-1,0 1,1 0,-1-1,0 1,0-1,1 0,-1 0,0 0,0 0,1 0,-1 0,0-1,0 1,1-1,-1 1,0-1,0 0,0 0,0 0,0 0,0 0,0-1,0 1,-1-1,1 1,0-1,-1 1,1-1,-1 0,11-12,-1-1,-1-1,0 0,-1 0,-1-1,-1 0,0 0,-1-1,-1 0,0 0,-2 0,0 0,-1-1,0-4,-1 11,-1-1,0 1,-1 0,0-1,0 1,-2 0,1 0,-2 0,-3-10,-4-5</inkml:trace>
  <inkml:trace contextRef="#ctx0" brushRef="#br0" timeOffset="3605.717">5810 1010,'182'-268,"-182"269,0 0,0 0,1 0,-1 0,0 0,0 0,0 0,1 0,-1 0,0 0,1 0,-1 0,1 0,-1 0,1 0,0 0,-1 0,1-1,0 1,0 0,-1-1,1 1,0 0,0-1,0 1,0-1,0 1,0-1,0 0,0 1,0-1,0 0,0 0,0 1,0-1,0 0,0 0,0 0,0-1,0 1,0 0,0 0,0 0,0-1,0 1,0 0,0-1,0 1,0-1,0 1,0-1,0 0,-1 1,1-1,0 0,0 0,-1 1,1-1,-1 0,1 0,0 0,-1 0,0 0,1 0,-1 0,0 0,1 0,-1 0,0 0,2 14,28 132,-28-139,0 0,1 0,0-1,0 1,1-1,-1 1,1-1,0 0,0-1,1 1,0-1,-1 0,2 0,-1 0,0-1,1 1,-1-1,1-1,0 1,0-1,0 0,0 0,0-2,-1 1,0-1,0 0,0 0,0-1,1 1,-1-1,0 0,0 0,0-1,0 0,-1 0,1 0,0 0,-1-1,0 0,1 0,-1 0,0 0,0 0,-1-1,1 0,-1 0,0 0,3-4,0 0,-1 1,0-1,-1-1,1 1,-2 0,1-1,-1 0,0 0,-1 0,0 0,-1 0,1-1,-2 1,1-1,-4-16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01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1,'18'196,"-8"0,-10 64,0-157,-28 191,28-292,-1 1,1-1,0 0,0 1,1-1,-1 0,0 1,1-1,-1 0,1 0,0 0,0 1,0-1,0 0,0 0,0 0,0 0,1 0,-1 0,1-1,-1 1,1 0,0-1,0 0,0 1,-1-1,1 0,1 0,-1 0,0 0,0 0,1 0,6-7</inkml:trace>
  <inkml:trace contextRef="#ctx0" brushRef="#br0" timeOffset="243.094">0 650,'34'-9,"20"-4,6-4,3-4,-1-4,0 4,-2-1,-1-1,-6 4,-2 0,-5-2,-6 3,-5 0,-8 3</inkml:trace>
  <inkml:trace contextRef="#ctx0" brushRef="#br0" timeOffset="581.03">931 142,'-45'370,"42"-348,-1-5,1 0,1 0,0 0,2 0,0 0,0 1,2-1,0 0,1 0,1 0,0-1,6 14,-8-27,0 1,0-1,0 0,1 0,-1 0,1 0,0 0,0 0,0-1,0 0,0 1,1-1,-1 0,1 0,-1-1,1 1,0-1,-1 0,1 0,0 0,0 0,0-1,0 1,0-1,0 0,0-1,0 1,0-1,3 0,114-46,-95 34,-23 11,0 1,0 0,0 0,0 0,0 0,0 0,0 0,0 1,0-1,0 1,0 0,0 0,1 0,-1 1,0-1,0 1,0-1,0 1,0 0,0 0,0 1,0-1,-1 0,1 1,0 0,-1 0,1 0,-1 0,0 0,0 0,0 0,0 1,0-1,0 1,0 0,-1-1,1 1,0 3,6 10,-7-12,0-1,0 0,0 0,1 0,-1 0,1 0,0 0,0 0,0-1,0 1,0 0,1-1,-1 0,1 0,0 1,-1-2,1 1,0 0,0 0,3 0,12 0</inkml:trace>
  <inkml:trace contextRef="#ctx0" brushRef="#br0" timeOffset="915.296">1638 848,'26'-18,"0"-1,-1-2,-1 0,-1-1,-1-1,-1-1,5-11,-24 34,0-1,0 0,0 0,-1 0,1 0,-1 0,1 0,-1 0,0-1,0 1,0 0,0-1,0 1,0 0,-1-1,1 1,-1-1,0 0,0 1,0-1,0 1,0-1,-1 1,1-1,-1 1,1-1,-1 1,0 0,0-1,0 1,0 0,0-1,-1 1,1 0,-1 0,1 0,-1 0,0 1,0-1,0 0,0 1,0-1,0 1,0 0,-1-1,1 1,0 0,-2 0,-7-1,0 1,1 0,-1 1,0 0,1 0,-1 1,0 1,1 0,-1 0,1 1,0 1,0-1,0 2,0-1,1 1,0 1,0 0,0 0,0 1,1 0,0 0,1 1,0 0,0 0,1 0,0 1,0 0,1 1,0-1,0 1,1 0,1 0,0 0,0 1,1-1,0 1,1-1,0 1,1 0,0 0,0-1,2 1,-1 0,1-1,0 1,2 0,1-1,1 0,0 0,1-1,0 0,1 0,0 0,0-1,1 0,0-1,0 0,1 0,0-1,0-1,0 1,1-1,-1-1,1 0,1-1,-1 0,0-1,1 0,-1 0,1-1,-1-1,1 0,0-1,4-1,10 2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15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26,'-2'0,"0"1,0-1,1 1,-1 0,0 0,1 0,-1 0,0 0,1 0,-1 1,1-1,0 0,-1 1,1-1,0 1,0-1,0 1,0 0,0-1,0 1,1 0,-1 0,1 0,-1-1,1 1,-1 0,1 0,0 0,0 0,0 0,0 0,0 0,1 0,-1 0,1-1,0 251,-2-225,2 1,1-1,1 1,1-1,2 0,0 0,2-1,1 0,1 0,6 9,-15-32,1 0,0 0,0 0,1 0,-1 0,1 0,-1-1,1 1,0-1,0 0,0 0,0 0,0 0,1 0,-1-1,0 1,1-1,-1 0,1 0,0 0,-1-1,1 1,0-1,-1 0,1 0,0 0,-1-1,1 1,0-1,-1 0,1 0,-1 0,1 0,2-2,5-2,0 0,-1-1,0-1,0 1,-1-2,0 1,0-1,0 0,-1-1,2-4,90-165,-87 147,68-150,-81 180,1 0,-1 1,0-1,0 0,0 1,1-1,-1 0,0 1,1-1,-1 1,1-1,-1 1,0-1,1 1,-1-1,1 1,-1-1,1 1,0-1,-1 1,1 0,-1-1,1 1,0 0,-1 0,1-1,0 1,-1 0,1 0,0 0,-1 0,1 0,0 0,-1 0,1 0,0 0,-1 0,1 0,0 1,-1-1,1 0,0 0,-1 1,1-1,0 0,-1 1,1-1,-1 1,1-1,-1 1,1-1,-1 1,1-1,-1 1,0-1,1 1,-1-1,0 1,1 0,-1 0,14 44,-13-41,2 9,42 132,-42-139,0 0,0 0,1 0,0 0,0 0,0-1,1 0,-1 0,1 0,1 0,-1-1,1 0,-1 0,1 0,0-1,1 0,-1 0,0 0,1-1,3 1,-5-3,0 1,-1-1,1 0,-1-1,1 1,0-1,-1 0,1 0,-1 0,0 0,1-1,-1 0,0 0,0 0,0 0,0-1,0 1,0-1,-1 0,0 0,1-1,-1 1,0-1,-1 1,3-5,54-105,5-194,-56 280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15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32,'1'-16,"0"1,-4 26,-24 203,26 63,18-198,-16-77,-1-1,1 1,0 0,-1-1,1 1,0-1,0 1,0-1,0 1,0-1,1 0,-1 1,0-1,1 0,-1 0,1 0,-1 0,1 0,-1 0,1 0,0-1,-1 1,1-1,0 1,0-1,-1 0,1 1,0-1,0 0,-1 0,1 0,0 0,0-1,0 1,-1 0,1-1,0 1,-1-1,1 0,0 0,-1 1,1-2,10-5,-1-1,0-1,-1 0,0 0,0-1,-1 0,-1-1,1 0,3-7,33-39,-35 46,-5 4,0 1,0-1,1 2,-1-1,1 0,0 1,1 0,0 1,-1-1,1 1,1 1,-1-1,0 1,1 0,0 1,0 0,2 0,-6 4,0 0,0 0,0 1,-1 0,1 0,-1 0,1 0,-1 0,0 1,0-1,-1 1,1 0,-1 0,0 0,0 0,0 0,0 1,-1-1,1 0,-1 1,-1-1,1 1,0 0,-1 1,35 135,-34-140,-1-1,1 1,-1 0,1 0,-1 0,1-1,-1 1,1 0,0-1,-1 1,1 0,0-1,0 1,-1-1,1 1,0-1,0 1,0-1,0 0,0 1,0-1,0 0,-1 0,1 0,0 0,0 0,0 0,0 0,0 0,0 0,0 0,0 0,0-1,0 1,0 0,-1-1,1 1,0 0,0-1,0 1,0-1,-1 0,1 1,0-1,-1 0,1 1,0-1,-1 0,1 0,15-13</inkml:trace>
  <inkml:trace contextRef="#ctx0" brushRef="#br0" timeOffset="348.236">706 512,'13'-1,"-1"0,1-1,-1 0,0-1,0-1,0 0,0-1,-1 0,1 0,-1-1,-1-1,1 0,-1 0,0-1,-1 0,0-1,0 0,-1-1,0 0,0 0,-1 0,-1-1,0 0,0-1,-6 9,1 0,-1 0,0 0,1 0,-2 0,1 0,0-1,-1 1,1 0,-1 0,0 0,0 0,0 0,0 1,-1-1,1 0,-1 0,1 1,-1-1,0 1,0-1,0 1,-1 0,1 0,-1 0,1 0,-1 0,1 1,-1-1,0 1,0 0,0 0,0 0,0 0,0 0,0 0,0 1,0-1,0 1,0 0,0 0,0 0,0 1,-1-1,1 1,0 0,0 0,0 0,0 0,1 0,-1 0,0 1,0-1,1 1,-1 0,1 0,-1 0,1 0,0 0,0 1,-1 1,-9 7,1 1,0 1,1-1,0 2,1 0,0 0,1 0,1 1,0 0,2 1,-1-1,2 1,0 0,1 1,0-1,1 1,1 5,2-15,-1 0,1 0,1 0,-1 0,1-1,1 1,-1 0,1-1,0 0,0 1,1-1,0-1,0 1,0 0,1-1,0 0,0 0,0 0,1-1,-1 0,1 0,0 0,0-1,0 0,1 0,-1 0,1-1,0 0,0 0,-1-1,1 0,0 0,0 0,7-1,12 1</inkml:trace>
  <inkml:trace contextRef="#ctx0" brushRef="#br0" timeOffset="765.578">1044 737,'46'-70,"-3"-3,27-65,-52 106,-18 33,0-1,0 1,0-1,0 1,0-1,0 0,0 1,0-1,0 1,0-1,0 0,1 1,-1-1,0 1,0-1,0 0,1 1,-1-1,0 0,1 1,-1-1,0 0,1 1,-1-1,0 0,1 0,-1 1,0-1,1 0,-1 0,1 0,-1 0,0 0,1 1,-1-1,1 0,-1 0,1 0,-1 0,1 0,-1 0,0 0,1-1,-1 1,1 0,-1 0,0 0,1 0,-1 0,1-1,-1 1,0 0,1 0,-1-1,0 1,1 0,-1-1,0 1,1 0,-1-1,0 1,0 0,1-1,-1 1,0 0,0-1,0 1,0-1,7 42,-7-35,0-1,0 1,1 0,0 0,0-1,1 1,-1 0,1-1,0 0,1 1,-1-1,1 0,0 0,0 0,1-1,-1 1,1-1,0 1,0-1,1-1,2 3,-1-3,0 0,0 0,0-1,0 0,0 0,1 0,-1-1,0 0,1 0,-1-1,1 1,0-1,-1-1,1 0,-1 1,0-2,1 1,-1-1,0 0,0 0,0-1,0 0,0 0,2-2,4-3,0-1,0 0,-1-1,-1 0,0 0,0-1,-1-1,0 0,-1 0,2-5,5-11,-3 2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2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112 988,'-3'-1,"1"-1,-1 0,0 0,1 0,-1 0,1-1,0 1,-1 0,1-1,0 0,1 1,-1-1,0 0,1 0,0 0,-1 0,1 0,1 0,-1-1,0 1,1 0,-1 0,1-1,0 1,0 0,0-1,1 1,0-2,27-92,-4 47,2 1,1 1,3 2,2 1,2 1,2 2,18-16,-48 51,0 0,0 0,1 1,0 0,0 0,1 1,-1 0,1 0,1 0,-1 1,0 1,1-1,0 1,3 0,-10 3,0 0,1 1,-1-1,0 1,0-1,1 1,-1 0,0 0,0 0,0 0,0 0,0 0,0 1,-1-1,1 1,0-1,0 1,-1 0,1-1,-1 1,0 0,0 0,1 0,-1 0,0 0,-1 0,1 1,0-1,-1 0,1 0,-1 1,0-1,8 77,-35 120,27-197,0 1,-1-1,2 0,-1 1,0-1,0 0,1 0,-1 1,1-1,0 0,0 0,0 0,0 0,0 0,0 0,0 0,0 0,1 0,-1-1,1 1,0 0,-1-1,1 0,0 1,0-1,0 0,0 0,0 0,0 0,0 0,0 0,1-1,-1 1,0-1,0 1,1-1,-1 0,0 0,0 0,1 0,-1 0,0-1,1 1,-1-1,0 1,0-1,0 0,0 0,0 0,0 0,0 0,0 0,0-1,0 0,23-13,-1-2,0 0,-1-2,-1 0,-1-2,-1 0,4-8,-10 14,202-204,-215 217,0 0,0 0,1 0,-1 1,0-1,0 0,1 1,-1-1,1 1,0-1,-1 1,1 0,0 0,0 0,-1 0,1 0,0 0,0 0,0 1,0-1,0 0,1 1,-1 0,0 0,0 0,0 0,0 0,0 0,0 0,1 0,-1 1,0-1,0 1,0 0,0 0,0 0,-1-1,1 2,0-1,0 0,0 0,0 1,2 10,-1 0,1 1,-2-1,0 1,0 0,-1 0,-1-1,0 1,-1 0,-1 6,1 13,-2 18,1-33,1 0,1 0,0-1,1 1,1 0,0 0,1-1,3 8,-4-20,-1-1,1 1,0 0,0-1,1 1,-1-1,1 1,-1-1,1 0,0 0,0 0,1-1,-1 1,1-1,-1 0,2 1,15 6</inkml:trace>
  <inkml:trace contextRef="#ctx0" brushRef="#br0" timeOffset="1103.055">2681 621,'-5'34,"-1"15,0 5,6-2,7-10,9-18,0-11</inkml:trace>
  <inkml:trace contextRef="#ctx0" brushRef="#br0" timeOffset="1104.055">2710 198,'0'0</inkml:trace>
  <inkml:trace contextRef="#ctx0" brushRef="#br0" timeOffset="1346.079">2991 621,'-3'21,"-1"-3,2 0,-1 0,2 0,0 0,2 0,0 0,1 0,0 0,4 10,-6-25,1-1,0 0,0 0,0 1,0-1,0 0,0 0,0 0,1 0,-1 0,1-1,0 1,-1 0,1-1,0 1,0-1,0 0,0 1,0-1,0 0,0 0,1 0,-1-1,0 1,0 0,1-1,-1 0,0 1,1-1,-1 0,1 0,-1 0,0-1,1 1,-1 0,0-1,1 0,-1 1,0-1,0 0,1-1,83-56,-76 48,-1-1,0 0,0 0,-1-1,-1 0,0 0,0-1,-2 0,1 0,2-12,-7 20,1 1,-1-1,0 0,0 0,0 0,-1 0,1-1,-1 1,-1 0,1 0,-1 0,0 0,0 0,0 0,0 0,-1 0,0 1,0-1,-1 1,1-1,-1 1,0 0,0 0,0 0,-1 0,1 0,-1 1,0-1,0 1,-4-2,4 3,0 0,0 0,0 1,0 0,0-1,0 2,0-1,0 0,-1 1,1 0,0 0,0 0,-1 0,1 1,0 0,0-1,0 2,0-1,0 0,0 1,0 0,-1 0,-15 10</inkml:trace>
  <inkml:trace contextRef="#ctx0" brushRef="#br0" timeOffset="1688.687">3471 791,'105'-242,"-105"242,0 1,1-1,-1 0,0 0,0 1,0-1,1 0,-1 0,0 0,0 0,1 1,-1-1,0 0,0 0,1 0,-1 0,0 0,0 0,1 0,-1 0,0 0,1 0,-1 0,0 0,0 0,1 0,-1 0,0 0,1 0,-1 0,0 0,0 0,1 0,-1-1,0 1,0 0,1 0,-1 0,0 0,0-1,0 1,1 0,-1 0,0 0,0-1,0 1,0 0,0 0,1-1,-1 1,0 0,1 30,-2-26,1 2,0 1,0 0,0 0,1 0,0 0,0 0,0-1,1 1,0 0,1-1,-1 1,1-1,1 0,-1 0,1 0,0-1,0 1,1-1,-1 0,1 0,0 0,1-1,-1 0,1 0,0 0,0-1,0 0,0 0,4 1,2-1,1-1,-1-1,0 0,1-1,-1 0,1 0,-1-2,0 1,1-2,-1 1,0-2,0 0,-1 0,1-1,-1 0,0-1,0-1,-1 1,0-2,0 1,-1-2,0 1,0-1,-1 0,0-1,0 0,-1 0,-1-1,1 0,0-4,10-36,-14 27</inkml:trace>
  <inkml:trace contextRef="#ctx0" brushRef="#br0" timeOffset="283.842">1523 424,'-7'17,"-2"-1,1 0,0 0,2 1,0 0,0 0,2 0,0 1,1-1,1 1,1 0,0 0,1 0,1 0,1-1,3 18,-3-30,0 0,1 0,-1 0,1-1,0 1,0-1,0 1,1-1,-1 0,1-1,0 1,0-1,1 1,-1-1,1-1,-1 1,1 0,0-1,0 0,0 0,0-1,1 0,-1 1,0-2,1 1,-1-1,0 1,1-1,-1-1,0 1,1-1,-1 0,1-1,6 0,0-1,0 0,-1-1,1 0,-1-1,0-1,-1 1,1-2,-1 1,0-2,-1 1,0-1,0-1,3-4,-4 3,-1-1,0 0,0 0,-1 0,-1-1,0 0,-1 0,0 0,-1-1,0 1,-1-1,0 0,-1 0,-1 0,0 1,-2-12,0 18,0-1,-1 0,0 1,0 0,-1 0,1 0,-1 0,-1 0,1 1,-1 0,0 0,0 0,-1 0,1 1,-1 0,0 0,0 1,0-1,-1 1,1 1,-1-1,0 1,0 0,0 1,1 0,-1 0,-1 0,1 1,0 0,0 0,0 1,0 0,0 0,-5 2,-13 3</inkml:trace>
  <inkml:trace contextRef="#ctx0" brushRef="#br0" timeOffset="599.165">2230 0,'-14'30,"1"0,2 0,1 1,1 0,2 1,1-1,1 2,2-1,1 0,2 1,2 14,13 43,3-1,4 0,10 18,-6-13,-25-83</inkml:trace>
  <inkml:trace contextRef="#ctx0" brushRef="#br0" timeOffset="849.768">1976 508,'33'-9,"17"1,3 2,-1 2,-6 7,-5 7,-5 3,-4 3,-2-1,-7 2,-2-2,-5-3</inkml:trace>
  <inkml:trace contextRef="#ctx0" brushRef="#br0" timeOffset="5653.679">0 1129,'287'-53,"-2"20,105 6,-50 44,-137-5,109-11,-150-2,278-28,-30 30,-155 27,-63-17,-171-6,1 0,0-2,0-1,0-1,0 0,0-2,0-1,0 0,6-3,28-4,-1 2,2 3,-1 2,42 4,-8 0,-78-2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18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1610 621,'-10'34,"-2"16,-1 4,4-8</inkml:trace>
  <inkml:trace contextRef="#ctx0" brushRef="#br0" timeOffset="183.862">1554 170,'0'0</inkml:trace>
  <inkml:trace contextRef="#ctx0" brushRef="#br0" timeOffset="601.095">1949 340,'43'-58,"-3"-3,-3 0,-2-3,8-24,-40 160,21 334,-24-388,5 71,-4 1,-3 0,-5-1,-3 0,-5 0,-4 5,10-63,-2-1,-1 0,-1-1,-1 0,-1-1,-14 17,23-37,-1-1,0 0,0 0,-1 0,0-1,0-1,-1 1,1-1,-1 0,0-1,-1 0,1-1,6-2,0 1,0-1,0 0,0-1,0 1,0 0,0-1,-1 0,1 0,0 0,0 0,0 0,0 0,-1-1,1 0,0 0,0 0,0 0,0 0,0 0,1-1,-1 1,0-1,1 0,-1 0,1 0,-1 0,1 0,0-1,0 1,0-1,0 1,1-1,-1 0,1 0,-1 1,1-1,0-1,-2-14,0 1,2-1,0 1,1-1,1 0,1 1,0-1,1 1,1 0,1 0,0 0,1 0,1 1,1 0,0 0,1 0,10-21,1 1,1 1,2 0,1 2,2 1,1 1,2 1,3 0,36-23,-49 44</inkml:trace>
  <inkml:trace contextRef="#ctx0" brushRef="#br0" timeOffset="886.935">2457 650,'-30'42,"22"-33,-1 1,2-1,-1 1,1 1,1 0,0 0,0 0,1 0,0 1,1 0,1 0,0 0,0 0,1 1,1-1,0 1,1-1,0 1,2 8,-2-17,1-1,0 0,1 0,-1 1,0-1,1 0,0 0,-1-1,1 1,1 0,-1 0,0-1,0 0,1 1,0-1,-1 0,1 0,0 0,0-1,0 1,0-1,0 1,0-1,1 0,-1 0,0-1,1 1,-1-1,0 1,1-1,-1 0,1 0,-1-1,0 1,4-1,1-1,1 0,-1 0,0-1,1 0,-1 0,-1-1,1 0,0 0,-1-1,0 0,0-1,-1 1,6-6,-4 2,0 0,-1-1,0 0,0 0,-1-1,-1 1,1-1,-2-1,0 1,0-1,-1 1,0-1,-1 0,-1 0,0 0,0 0,-1 0,-1 0,0-1,0 1,-1 1,-1-1,0 0,-1 0,0 1,-21-21,10 23</inkml:trace>
  <inkml:trace contextRef="#ctx0" brushRef="#br0" timeOffset="1116.78">2740 1017,'9'-38,"4"-18,4-4,-1 3,-3 3,1 4,-2 7,-3 5,2 5,-1 3,2 2,0 6</inkml:trace>
  <inkml:trace contextRef="#ctx0" brushRef="#br0" timeOffset="1952.191">2908 1017,'70'-131,"72"-111,-142 241,37-39,-36 39,-1 0,1 1,0-1,-1 1,1-1,0 1,-1-1,1 1,0-1,0 1,-1 0,1-1,0 1,0 0,0 0,-1 0,1-1,0 1,0 0,0 0,0 0,-1 1,1-1,0 0,0 0,0 0,0 0,-1 1,1-1,0 0,0 1,-1-1,1 1,0-1,0 1,-1-1,1 1,-1-1,1 1,-1 0,1-1,-1 1,1 0,-1 0,1-1,-1 1,0 0,1 0,-1-1,0 1,0 0,0 0,1 0,-1 0,0-1,0 1,0 0,0 0,-1 0,5 30,-5-28,0 1,1-1,-1 1,1-1,0 1,0-1,0 1,0-1,1 1,-1-1,1 1,0-1,0 0,0 1,0-1,1 0,-1 0,1 0,0 0,0 0,0 0,0 0,1-1,-1 1,1-1,0 1,-1-1,1 0,0 0,0-1,0 1,1 0,-1-1,0 0,0 0,1 0,-1 0,3 0,3-4,0-1,0 0,0-1,0 0,-1 0,0-1,0 1,0-2,-1 1,0-1,5-6,10-9,-8 9,-11 9,1 0,-1 0,1 1,-1 0,1-1,0 1,1 1,-1-1,0 0,1 1,-1 0,1 0,0 1,0-1,-1 1,4-1,-6 4,1 0,-1 0,1 0,-1 0,0 1,0-1,0 1,0-1,0 1,0-1,-1 1,1 0,-1 0,0 0,0 0,0 0,0 0,-1 0,1 0,-1 0,0 1,1-1,-1 0,-1 0,1 0,0 0,-1 1,0 0,1 11,1-5,0-1,0 1,1-1,0 1,0-1,1 0,0 0,1 0,0 0,1-1,0 1,0-1,2 2,5 2</inkml:trace>
  <inkml:trace contextRef="#ctx0" brushRef="#br0" timeOffset="-610.741">115 565,'-27'43,"16"-27,0 0,1 1,0 0,2 1,0 0,1 1,1-1,0 1,2 0,-2 15,6-28,0 0,1 0,0-1,0 1,0 0,0 0,1-1,0 1,0-1,1 1,0-1,0 0,0 0,0 0,1 0,0-1,0 0,0 1,0-1,1-1,-1 1,1-1,0 1,0-1,0-1,1 1,-1-1,1 0,-1 0,1-1,0 1,0-1,0-1,-1 1,1-1,0 0,0 0,0-1,0 1,0-1,-1-1,1 1,0-1,-1 0,1 0,1-2,15-11,0 0,-2-2,0 0,-1-2,0 0,-2-1,10-14,-6 5,-1-2,-2 0,0-1,-2-1,-2-1,-1 0,-2 0,2-13,8-14,-33 73,-3 15,2 0,0 1,2 0,2 0,0 1,2 1,1 0,1-1,2 2,1 9,1-33,1 0,1 1,-1-1,1 0,1 1,-1-1,1 0,1 0,-1 0,1-1,0 1,1 0,-1-1,1 0,0 0,1 0,0-1,0 1,0-1,0 0,1 0,0-1,0 0,0 0,0 0,1-1,0 0,-1 0,1-1,0 1,0-1,4 0,14 0</inkml:trace>
  <inkml:trace contextRef="#ctx0" brushRef="#br0" timeOffset="-165.744">735 961,'171'-290,"-142"192,-29 125,1 1,2 0,1-1,0 0,2 0,2 0,0 0,3 2,-10-25,0 0,1 1,-1-1,1 0,0 0,0 0,1 0,-1-1,1 1,0-1,0 1,0-1,0 0,1 0,-1 0,1-1,0 1,0-1,0 0,0 0,0 0,0-1,1 1,-1-1,0 0,1 0,-1-1,1 1,-1-1,1 0,-1 0,1 0,-1-1,0 0,1 0,-1 0,1 0,0-1,5-6,0 1,0-2,-1 1,0-2,-1 1,0-1,0 0,-1-1,0 1,-1-2,-1 1,1-1,-2 1,1-1,-2-1,0 1,0 0,-1-1,-1 1,0-1,0-4,0-8</inkml:trace>
  <inkml:trace contextRef="#ctx0" brushRef="#br0" timeOffset="4534.14">4518 537,'-10'-3,"0"1,1 0,-1 1,0 0,0 0,0 1,0 0,0 1,0 0,0 1,0 0,0 0,0 1,1 0,0 1,0 0,0 1,0 0,0 0,1 0,0 1,0 1,1-1,-1 1,2 1,-1-1,1 1,0 0,0 1,1-1,0 1,1 0,0 0,-1 5,-1-4,0 1,0 0,1 0,1 1,0 0,0-1,1 1,1 0,0 1,1-1,0 0,0 0,2 1,-1-1,2 0,0 0,0 1,1-1,3 8,0-7,-5-7,1 0,0 0,1 0,-1-1,1 1,0-1,1 1,-1-1,1 0,0 0,0-1,1 1,-1-1,1 0,0 0,0 0,0-1,1 0,-1 0,1 0,0 0,8-1,-1 0,1 0,0-2,-1 1,1-2,0 0,-1 0,13-4,-1-2</inkml:trace>
  <inkml:trace contextRef="#ctx0" brushRef="#br0" timeOffset="4788.994">4884 707,'-10'38,"-2"18,0 4,2-4,8-11,4-13</inkml:trace>
  <inkml:trace contextRef="#ctx0" brushRef="#br0" timeOffset="5047.629">5082 227,'-5'29,"-1"9</inkml:trace>
  <inkml:trace contextRef="#ctx0" brushRef="#br0" timeOffset="6224.082">6747 1,'0'576,"3"-517,3 0,3 0,2 0,12 34,-15-70,0-5</inkml:trace>
  <inkml:trace contextRef="#ctx0" brushRef="#br0" timeOffset="6852.67">7311 565,'-19'11,"0"1,0 1,1 1,1 1,0 0,1 1,1 0,0 2,1 0,1 0,1 1,1 1,-1 2,11-21,0 1,0 0,-1 0,1 0,1 0,-1 0,0 0,0 0,1 0,-1 1,1-1,0 0,0 0,0 0,0 1,0-1,0 0,0 0,1 0,-1 1,1-1,0 0,-1 0,1 0,0 0,0 0,1 0,-1-1,0 1,0 0,1 0,-1-1,1 1,0-1,-1 1,1-1,0 0,0 0,0 0,0 0,0 0,0 0,0 0,0-1,0 1,0-1,1 1,-1-1,0 0,0 0,1 0,12-3,-1 0,0-1,0-1,0 0,0-1,-1 0,0-1,0-1,-1 0,0-1,0 0,-1 0,0-2,-1 1,3-6,-12 14,0 1,0-1,-1 0,1 0,0 1,0-1,1 0,-1 1,0-1,1 1,-1-1,0 1,1 0,0 0,-1 0,1 0,0 0,-1 0,1 0,0 0,0 1,0-1,0 0,0 1,0 0,0 0,0-1,0 1,0 0,0 1,-1-1,1 0,0 0,0 1,0-1,0 1,0 0,0 0,0-1,-1 1,1 0,0 0,-1 1,1-1,-1 0,1 0,0 2,8 57,-11-56,1 0,0 0,0 1,0-1,0 0,1 0,-1 0,1 0,1 0,-1 0,0 0,1 0,0 0,0 0,0-1,0 1,0-1,1 1,0-1,0 0,0 0,0 0,0 0,0-1,1 0,-1 1,4 0,1 0,1 0,0-1,-1-1,1 1,0-1,0-1,1 1,-1-2,0 1,0-1,0-1,-1 1,1-2,0 1,0-1,-1 0,0-1,0 0,0 0,0-1,1-1,15-10,-1-2,-1 0,0-1,-2-1,0-1,1-3,-1-1,-1-1,-1 0,-1-2,-1 0,-2 0,-1-2,-1 1,-1-2,4-21,-14 49,1 0,-1 0,1 0,-1 0,0 0,0 0,-1 0,1 0,-1-1,1 1,-1 0,0 0,0-1,-1 1,1 0,0 0,-1-1,0 1,0 0,0 0,0 0,-1 0,1 0,-1 0,0 1,1-1,-1 0,0 1,-1-1,1 1,0 0,-1 0,1 0,-1 0,0 0,0 0,0 1,1 0,-2-1,1 1,0 0,0 0,0 1,0-1,0 1,-1-1,1 1,0 0,-3 0,-2 3,0 0,-1 1,1 0,0 0,1 1,-1 0,1 0,0 1,0 0,1 0,0 0,0 1,0 0,1 0,0 1,0-1,1 1,0 0,0 1,0 3,3-4,2 1,-1-1,1 1,1-1,-1 1,1-1,1 0,-1 1,2-1,-1 0,1-1,0 1,1-1,-1 0,1 0,1 0,0-1,-1 1,2-1,-1-1,1 1,0-1,0-1,0 1,7 2,29 30,-25-18,0 1,-2 1,0 1,-2 0,0 1,-2 0,0 1,-2 0,3 11,21 38,-24-54</inkml:trace>
  <inkml:trace contextRef="#ctx0" brushRef="#br0" timeOffset="5202.607">5279 1074,'0'-34,"0"-16,0-3,5 1,1 5,0 2,4 2,0 5,-2 4,3 2,4 3,0 0,2 2,3 4,-2 12,-4 12,-5 5</inkml:trace>
  <inkml:trace contextRef="#ctx0" brushRef="#br0" timeOffset="5535.237">5787 594,'-12'2,"0"1,1 1,-1 0,1 0,0 1,0 1,0 0,1 0,-1 1,2 0,-1 1,1 0,0 0,1 1,0 0,0 1,1 0,0 0,1 1,0-1,1 1,0 1,1-1,0 1,1-1,0 1,0 0,2 0,-1 2,5-6,-1 0,1 0,0-1,1 1,0-1,0 0,1 0,0 0,0 0,0-1,1 0,0 0,0-1,1 1,-1-1,1-1,0 1,1-1,-1 0,1-1,0 0,-1 0,1-1,1 0,-1 0,0-1,0 0,1 0,-1-1,0 0,2 0,-1 1,0-1,0 0,0 0,0-1,0 0,1 0,-2-1,1 0,0-1,0 0,-1 0,1-1,-1 0,0 0,0-1,-1 0,0-1,1 0,-2 0,1 0,0-1,4-11</inkml:trace>
  <inkml:trace contextRef="#ctx0" brushRef="#br0" timeOffset="5902.949">6154 678,'-5'10,"1"1,0-1,1 1,0 0,1 0,0 0,0 0,1 0,1 0,0 1,0-1,1 0,1 0,0 0,0 0,1 0,1 0,-1-1,2 1,-1-1,2 0,-1 0,1-1,1 0,0 0,6 6,-9-12,0 0,1-1,-1 1,1-1,0 0,0 0,0-1,0 0,0 1,0-2,0 1,0-1,0 1,0-1,1-1,-1 1,0-1,0 0,0 0,0 0,0-1,0 0,0 0,-1 0,1 0,-1-1,4-2,4-3,0-1,0 0,-1-1,0 0,-1-1,0 0,0 0,-2-1,2-3,19-53,-21 52</inkml:trace>
  <inkml:trace contextRef="#ctx0" brushRef="#br0" timeOffset="12437.795">30 1355,'881'-124,"-690"109,1 7,66 12,-32-1,998-3,-909-29,737 30,-574-2,30-53,-27 23,913 31,-971-25,75-7,-41 33,-227 25,-204-24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36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340 114,'0'-1,"1"1,-1 0,1-1,-1 1,1 0,-1-1,1 1,-1 0,1 0,-1 0,1-1,-1 1,1 0,0 0,-1 0,1 0,-1 0,1 0,0 0,-1 0,1 0,-1 1,1-1,-1 0,1 0,-1 0,1 1,-1-1,1 0,-1 0,1 1,-1-1,1 0,-1 1,1-1,-1 1,0-1,1 1,-1-1,0 1,1-1,-1 1,0-1,0 1,1-1,-1 1,0-1,0 1,0-1,0 1,0 0,0-1,0 1,0-1,0 1,0-1,0 1,0 0,0 0,4 39,-27 103,-7 1,2-1,14-84,7-53</inkml:trace>
  <inkml:trace contextRef="#ctx0" brushRef="#br0" timeOffset="281.656">1 481,'33'-20,"17"-5,3-4,-1 3,-5 6,-6 6,-5 6,-4 4,-3 3,0 2,-7-5,-6-1</inkml:trace>
  <inkml:trace contextRef="#ctx0" brushRef="#br0" timeOffset="681.684">678 1,'-57'328,"56"-306,1 0,1 0,1 0,0 0,2 0,1-1,0 1,2-1,0-1,1 1,4 4,-12-23,1 0,0 0,-1 1,1-1,0 0,0 0,0 0,1 0,-1 0,0 0,1 0,-1-1,1 1,0-1,-1 1,1-1,0 1,0-1,0 0,0 0,0 0,0 0,1 0,-1 0,0-1,0 1,1-1,-1 1,0-1,0 0,1 0,-1 0,0 0,1-1,-1 1,0 0,1-1,-1 0,0 1,1-1,171-124,-173 123,0 1,1 0,-1 0,0 0,1 0,-1 0,1 0,-1 0,1 0,-1 1,1-1,-1 1,1-1,0 1,-1-1,1 1,0 0,0 0,-1 0,1 0,0 0,-1 0,1 1,0-1,-1 0,1 1,0-1,-1 1,1 0,-1-1,1 1,-1 0,1 0,-1 0,0 0,1 0,-1 1,0-1,0 0,0 0,0 1,0-1,0 1,0-1,0 1,-1-1,1 1,-1 0,1-1,-1 1,1 0,-1-1,0 1,0 0,0-1,0 2,13 89,-3-85,0-5</inkml:trace>
  <inkml:trace contextRef="#ctx0" brushRef="#br0" timeOffset="1002.33">1271 565,'21'-5,"0"-1,0 0,-1-2,0 0,-1-2,1 0,-2-1,0 0,0-2,-1 0,0-1,5-7,-20 19,0 1,0-1,0 1,-1-1,1 0,0 0,-1 0,1 0,-1 0,0 0,1 0,-1 0,0-1,-1 1,1 0,0-1,-1 1,1-1,-1 1,0 0,1-1,-1 1,0-1,-1 1,1-1,0 1,-1-1,0 1,1-1,-1 1,0 0,0 0,0-1,0 1,-1 0,1 0,-1 0,1 0,-1 0,0 1,1-1,-1 0,0 1,0-1,0 1,0 0,-1 0,1-1,0 1,0 1,-1-1,1 0,-1 1,1-1,0 1,-1 0,1-1,-3 1,-6 4,1 1,-1 0,1 0,0 1,1 0,-1 1,1 0,0 0,1 1,0 0,0 1,1-1,0 2,0-1,1 1,0 0,1 0,0 0,1 1,0 0,-1 3,2-9,0 0,0 0,1 0,0 1,-1-1,2 0,-1 1,1 0,-1-1,2 1,-1 0,1 0,-1-1,2 1,-1 0,1 0,-1-1,2 1,-1 0,1-1,-1 1,2-1,-1 0,0 1,1-1,0 0,0-1,1 1,-1 0,1-1,0 0,0 0,1 0,-1-1,1 1,0-1,0 0,0 0,0-1,1 1,139 5,-119-10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38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342 445,'-24'0,"0"1,0 0,1 2,-1 1,1 1,0 1,-10 5,25-8,-1 1,1-1,0 2,0-1,0 1,1 1,-1-1,1 1,1 1,-1-1,1 1,0 0,1 0,0 1,0 0,0 0,1 0,0 0,1 1,-2 6,3-12,0 0,1 0,0 0,-1 0,1 0,1 0,-1 0,0 1,1-1,-1 0,1 0,0 1,0-1,0 0,1 0,-1 1,1-1,0 0,0 0,0 0,0 0,0 0,1 0,-1 0,1 0,0-1,0 1,0 0,0-1,0 0,0 1,1-1,-1 0,1 0,0 0,0-1,-1 1,1-1,0 1,0-1,1 0,0 0,11-1,0-1,0-1,0-1,0 0,-1 0,1-2,-1 1,0-2,0 0,0-1,-1 0,0-1,-1-1,0 0,0 0,5-7,0 4,22-19,59-32,-97 62,-1 1,1-1,0 1,0 0,0-1,0 1,0 0,0 0,-1 0,1 0,0 0,0 0,0 0,0 0,0 0,0 0,0 0,0 1,0-1,-1 0,1 1,0-1,0 0,0 1,-1-1,1 1,0-1,0 1,-1 0,1-1,0 1,-1 0,1 0,-1-1,1 1,-1 0,1 0,-1 0,0-1,1 1,-1 0,0 0,0 0,0 0,1 0,-1 0,0 0,0 0,0 0,-8 51,6-43,-4 90,7-96,-1-1,1 1,-1-1,1 0,0 1,0-1,0 0,0 1,0-1,1 0,-1 0,1 0,-1 0,1-1,0 1,-1 0,1 0,0-1,0 0,0 1,1-1,-1 0,0 0,0 0,1 0,-1 0,0-1,1 1,-1-1,1 1,-1-1,1 0,-1 0,1 0,-1 0,0-1,1 1,0-1,23-3,-1-2</inkml:trace>
  <inkml:trace contextRef="#ctx0" brushRef="#br0" timeOffset="466.846">1132 416,'-10'-3,"0"1,0 0,0 1,0 0,0 1,0 0,0 0,0 1,0 0,0 1,0 0,0 0,0 1,1 1,-1 0,1 0,0 0,0 1,1 1,-1 0,1 0,-7 7,-96 91,107-99,0 0,1-1,0 1,0 1,0-1,1 0,0 1,0-1,0 1,0-1,1 1,0 0,0 0,1 0,0-1,0 1,0 0,1 0,-1 0,1 0,1-1,-1 1,1 0,1 3,-1-6,0 0,0 0,1 0,-1 0,0 0,1-1,0 1,0-1,-1 0,1 1,1-1,-1-1,0 1,0 0,1-1,-1 1,1-1,-1 0,1-1,-1 1,1 0,0-1,-1 0,1 0,0 0,3-1,96-18,34-43,-118 48</inkml:trace>
  <inkml:trace contextRef="#ctx0" brushRef="#br0" timeOffset="748.874">1555 360,'-28'7,"0"2,0 1,1 1,0 1,1 2,0 1,1 0,-13 13,28-21,0 1,0 1,1 0,0 0,1 1,0 0,0 0,1 1,0-1,1 2,-2 4,7-13,0 0,0 0,1 1,-1-1,1 0,-1 0,1 0,0 1,0-1,1 0,-1 0,1 0,-1 1,1-1,0 0,0 0,1 0,-1 0,1 0,-1-1,1 1,0 0,0-1,0 1,0-1,0 0,1 1,-1-1,1 0,-1 0,1-1,0 1,0-1,1 1,4 2,0 0,0 0,1-1,-1-1,1 1,-1-1,1-1,0 0,0 0,0 0,-1-1,2-1,8-1,-1-2,0 0,0 0,-1-2,1 0,-1-1,0-1,12-7,-10 4</inkml:trace>
  <inkml:trace contextRef="#ctx0" brushRef="#br0" timeOffset="1338.811">1724 586,'15'5,"1"0,-1 0,1-2,0 0,0 0,1-2,-1 0,0-1,1 0,-1-2,0 0,0 0,0-2,0 0,-1-1,1 0,-1-1,0-1,-1-1,0 0,0 0,12-11,20-41,-45 58,1 0,-1 0,0 0,0 0,0 0,-1-1,1 1,0 0,-1 0,1-1,-1 1,0 0,0-1,0 1,0 0,0-1,0 1,-1 0,1 0,-1-1,0 1,1 0,-1 0,0 0,0 0,0-1,-1 2,1-1,0 0,-2-1,-2 1,0 0,0 0,-1 1,1 0,0 0,-1 0,1 1,-1 0,1 0,-1 0,1 1,-1-1,1 1,0 1,-1-1,1 1,0 0,0 0,0 0,0 1,0-1,-2 3,6-4,-11 5,0 1,0 0,1 1,0 0,0 1,1 0,1 1,-1 0,1 1,1 0,0 0,1 0,0 1,1 0,0 1,0-1,2 1,0 0,0 0,1 1,-1 12,4-21,0 0,0 0,0-1,1 1,0 0,0 0,0-1,1 1,-1-1,1 0,0 1,0-1,1 0,-1 0,1 0,0 0,0-1,0 1,1-1,-1 0,1 0,0 0,0 0,0-1,0 1,0-1,1 0,-1 0,0-1,1 1,0-1,1 0,10 3,-1-1,0-1,1-1,-1 0,1-1,-1 0,1-2,-1 1,10-4,11-6,-1-1,-1-1,-1-2,29-18,-31 17,8-4,-1-1,-1-2,-1-2,-1-1,-1-2,-2-1,0-2,-3 0,0-3,17-26,-38 49,-1 0,0-1,-1 0,0 0,0 0,-2-1,1 1,-2-1,0 0,0-1,-1 1,-1 0,0-1,-1 1,0-1,-1 1,-1 0,0-1,-4-11,5 23,0-1,-1 1,1 0,-1 0,0 0,1 0,-1 0,0 0,0 1,0-1,0 1,-1-1,1 1,0 0,-1 0,1 0,0 0,-1 0,1 0,-1 1,0-1,1 1,-1 0,1 0,-1 0,0 0,1 0,-1 0,1 1,-1-1,0 1,1 0,-1 0,-1 1,-81 44,72-35,0 1,0 0,1 0,1 1,0 1,0 0,2 0,0 1,0 0,2 1,0 0,0 0,2 0,0 1,1 0,0 0,1 0,2 0,-1 1,2-1,0 0,1 1,1-1,1 0,0 0,1 0,1 0,1-1,0 0,1 0,1 0,0-1,1 0,0-1,2 0,4 5,32 16,-30-28</inkml:trace>
  <inkml:trace contextRef="#ctx0" brushRef="#br0" timeOffset="2183.004">3079 755,'20'-8,"7"-2,1-1,-2-1,0-1,0-1,-1-1,-1-2,-1 0,0-1,-1-2,-1 0,1-3,-20 20,1 1,-1 0,0-1,0 1,0-1,0 0,0 0,-1 0,1 1,-1-2,0 1,0 0,0 0,0 0,0 0,-1-1,1 1,-1 0,0-1,0 1,0 0,0-1,-1 1,0 0,1 0,-1-1,0 1,-1 0,1 0,0 0,-1 0,0 0,1 1,-1-1,0 0,-1 1,1-1,0 1,-1 0,1 0,-1 0,0 0,0 0,0 1,1-1,-2 1,-1-1,-8 3,1 0,-1 2,1-1,-1 2,1-1,0 2,1 0,-1 0,1 1,0 0,0 1,1 0,-1 1,2 0,-1 1,1 0,-3 4,1-1,-1 0,2 1,0 0,0 1,1 0,1 1,1-1,0 2,0-1,2 1,0 0,1 0,0 0,0 10,4-20,0 0,0 0,1 0,0 0,0-1,0 1,1 0,0 0,0-1,0 1,1-1,0 0,0 0,0 0,0 0,1 0,0-1,0 1,0-1,1 0,-1-1,1 1,0-1,0 0,0 0,1 0,-1-1,1 1,-1-1,1-1,0 1,-1-1,1 0,0 0,0-1,5 0,9 2,0-1,1-2,-1 0,0 0,0-2,0-1,0 0,-1-2,1 0,-1-1,-1-1,1 0,3-4,7-4,0 0,-2-2,0-1,-1-1,0-1,-2-1,-1-2,-1 0,4-7,-21 24,4-3,-1 0,0-1,-1 1,0-2,-1 1,0-1,0 1,-1-2,-1 1,0 0,-1-1,0 0,-1 0,-1 0,0 0,0 0,-1 0,-2-9,2 20,-1 0,0-1,1 1,-1 0,0 0,0 0,0 0,0-1,-1 1,1 1,-1-1,1 0,-1 0,1 1,-1-1,0 0,0 1,0 0,0-1,0 1,0 0,0 0,0 0,-1 1,1-1,0 0,0 1,-1-1,1 1,-1 0,1 0,0 0,-1 0,1 0,0 1,-1-1,1 1,0-1,0 1,-1 0,1 0,-1 0,-5 3,0 0,1 0,-1 1,1 0,0 0,0 1,0 0,1 0,0 0,-5 8,7-11,1 1,0 0,0 0,0 0,0 1,1-1,-1 1,1-1,1 1,-1 0,0-1,1 1,0 0,0 0,1 0,-1 0,1 0,0 0,1 0,-1 0,1 0,0 0,0 0,0 0,1 0,0-1,0 1,0 0,0-1,1 0,0 1,0-1,0 0,0-1,3 3,5 0,1 0,0-1,0-1,1 0,-1 0,1-1,0-1,0 0,9-1,75 18,-94-16,1-1,-1 1,0 0,0 0,0 0,-1 1,1-1,-1 0,1 1,-1 0,0 0,-1-1,1 1,-1 0,0 0,0 0,0 1,0-1,-1 0,1 0,-1 0,0 1,0-1,-1 0,1 0,-1 0,0 1,0-1,-1 0,1 0,-1-1,0 1,0 0,0 0,0-1,-1 1,1-1,-2 1,4-3,-11 24</inkml:trace>
  <inkml:trace contextRef="#ctx0" brushRef="#br0" timeOffset="2834.905">4378 502,'-16'3,"0"1,0 1,0 0,1 1,0 1,0 0,1 1,0 1,0 0,1 1,0 0,1 1,0 0,1 1,0 1,1 0,0 0,1 1,-6 12,14-23,-1-1,0 1,1 0,0 1,0-1,0 0,0 0,1 0,-1 1,1-1,0 0,-1 1,2-1,-1 0,0 0,1 1,-1-1,1 0,0 0,0 1,0-1,1 0,-1 0,1 0,-1-1,1 1,0 0,0-1,1 1,-1-1,0 0,1 1,-1-1,1 0,0-1,0 1,0 0,0-1,0 1,0-1,0 0,0 0,0 0,0-1,1 1,-1-1,1 0,12 2,0-2,0 0,0-1,0 0,-1-1,1-1,0 0,-1-1,0-1,0-1,0 0,-1-1,0 0,0-1,-1-1,0 0,0 0,-1-2,2-2,-3 4,-10 7,1-1,0 1,-1-1,1 1,0 0,1 0,-1 0,0 0,1 0,-1 0,1 0,-1 1,1-1,0 1,-1 0,1 0,0 0,0 0,0 1,0-1,0 1,0-1,0 1,0 0,0 0,0 1,0-1,0 1,0-1,0 1,0 0,0 0,0 0,2 2,22 53,-25-49,1 0,-1 0,1-1,0 1,1-1,0 0,0 0,0 0,1 0,-1-1,1 0,1 0,-1 0,1 0,0-1,1 1,1-1,0 0,0 0,0-1,1 0,-1 0,1-1,0 0,0 0,-1-1,1-1,0 1,0-1,0-1,0 0,0 0,0 0,2-2,7-1,-1-2,1 0,-1 0,-1-2,1 0,-1-1,-1 0,0-1,0-1,-1-1,0 0,-1 0,0-2,-1 1,1-5,25-37,-11 18,-2-1,-2-1,-1-1,11-31,-19 35,-1 0,-2-1,-1-1,-2 0,-2 0,-1 0,-2-1,-2-29,-1 66,0 1,0-1,0 0,0 1,0-1,0 0,-1 1,1-1,0 0,-1 1,1-1,-1 1,0-1,1 0,-1 1,0 0,0-1,0 1,0-1,0 1,-1 0,1 0,0 0,0 0,-1 0,1 0,-1 0,1 0,-1 0,1 1,-1-1,1 1,-1-1,0 1,1-1,-1 1,0 0,1 0,-1 0,0 0,0 0,1 0,-1 1,0-1,1 0,-1 1,1-1,-1 1,0 0,1-1,-1 1,1 0,0 0,-1 0,1 0,0 0,-1 1,1-1,0 0,0 0,0 1,0 0,-12 15,2 1,0 0,1 1,1 0,0 1,2-1,0 1,2 1,0-1,1 1,1 0,1 0,1 9,-1-13,1-1,1 1,0-1,2 1,0-1,0 0,2 0,0 0,1 0,0 0,2-1,-1 0,2 0,0-1,1 0,0 0,1-1,1 0,0-1,0 0,1-1,3 2,34 4,-31-17</inkml:trace>
  <inkml:trace contextRef="#ctx0" brushRef="#br0" timeOffset="3002.197">4913 416,'29'0,"14"0,10 0,0 0,-4 0,-1 0,-3 0,-5 0,-4 5,-4 2,-7-1</inkml:trace>
  <inkml:trace contextRef="#ctx0" brushRef="#br0" timeOffset="3167.512">5733 614,'0'0</inkml:trace>
  <inkml:trace contextRef="#ctx0" brushRef="#br0" timeOffset="3351.884">5619 162,'0'0</inkml:trace>
  <inkml:trace contextRef="#ctx0" brushRef="#br0" timeOffset="3535.532">6099 445,'-4'16,"-2"0,1 1,0-1,1 1,1 0,1 0,1 0,0 0,1 0,1 0,1 10,-1-25,-1 0,1 1,-1-1,1 0,0 1,0-1,0 0,0 0,0 0,0 0,1 0,-1 0,1 0,-1 0,1-1,0 1,0 0,0-1,0 0,0 1,0-1,0 0,0 0,0 0,1 0,-1-1,0 1,1-1,-1 1,0-1,1 0,-1 0,1 0,-1 0,0 0,1 0,-1-1,0 1,3-2,2 0,0 0,-1-1,1 0,0 0,-1-1,0 0,0 0,0 0,-1-1,1 0,-1 0,3-4,-3 3,0-1,0 0,-1 0,0 0,0 0,-1 0,0-1,0 0,-1 0,0 1,0-1,-1-1,0 1,0 0,-1 0,0 0,-1 0,1 0,-2-1,1 1,-1 1,0-1,-1 0,0 0,0 1,0-1,-1 1,0 0,-1 0,2 3,0 0,0 0,0 1,0-1,0 1,-1 0,0 0,1 0,-1 0,0 1,0 0,-1-1,1 2,0-1,-3 0,-13 0</inkml:trace>
  <inkml:trace contextRef="#ctx0" brushRef="#br0" timeOffset="3884.9">6494 642,'305'-213,"-304"213,-1 0,1 0,0-1,-1 1,1 0,0 0,-1 0,1 0,0 0,-1 0,1 0,0 0,-1 0,1 0,0 0,-1 1,1-1,0 0,-1 0,1 1,-1-1,1 0,0 1,-1-1,1 1,-1-1,1 1,-1-1,1 1,-1-1,0 1,1-1,-1 1,1-1,-1 1,0 0,0-1,1 1,-1 0,0-1,0 1,0 0,0-1,0 1,0 0,0-1,0 1,0 0,0-1,0 1,0 0,0-1,-1 1,1 0,0-1,0 1,-1-1,1 1,-1 0,3 13,-1-9,1 0,0 0,0 0,0 0,0 0,1-1,0 1,0-1,0 0,1 0,-1 0,1 0,0-1,0 1,0-1,1 0,-1 0,1-1,-1 1,1-1,0 0,0-1,0 1,0-1,0 0,5 1,142-1,-139-2,0 0,0-2,0 1,0-1,0-1,-1-1,0 1,0-2,0 0,-1 0,0-1,0 0,0-1,7-8,5-48,-21 42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3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0,'-5'34,"-6"15,-2 5,2 3,3-4,2-6,3-6,1-6,2-3,0-3,1-1,-1-6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3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1,'-12'4,"-1"0,1 1,0 1,0 0,1 1,0 0,0 0,1 1,0 1,0 0,1 0,0 1,0 0,1 0,-6 11,13-18,0 0,0 0,1-1,-1 1,0 0,1 0,0 0,0 0,0 0,0 0,0 0,0 0,1-1,-1 1,1 0,0 0,0 0,0-1,0 1,1 0,-1-1,1 1,-1-1,1 0,0 1,0-1,0 0,1 1,78 43,-16-10,-61-33,-1 0,0 0,0 0,0 0,-1 1,1-1,-1 1,1 0,-1 0,0 0,-1 0,1 0,-1 0,1 0,-1 0,-1 0,1 1,-1-1,1 0,-1 1,0-1,-1 0,1 1,-1-1,0 0,0 1,0-1,0 0,-1 0,0 0,0 0,0 0,0-1,-3 4,-4 5,0-1,0 0,-1 0,-1-1,0 0,0-1,-1 0,0-1,-12 6,-89 29,95-44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0,'-117'407,"99"-330,-45 259,57-309,5-23,-1 0,1 0,0 0,0 0,1 1,-1-1,1 0,0 1,0-1,0 0,1 1,-1-1,1 0,0 1,0-1,1 1,7 6</inkml:trace>
  <inkml:trace contextRef="#ctx0" brushRef="#br0" timeOffset="310.07">607 198,'-34'47,"2"2,2 1,3 1,2 2,2 1,2 0,2 3,14-36,0-1,1 1,1 0,1 0,1 1,1-1,1 3,0-18,-1 1,1-1,0 0,1 1,0-1,0 0,0 0,0 0,1 0,0 0,1 0,-1-1,1 0,0 0,0 0,1 0,-1 0,1-1,0 0,0 0,1 0,-1-1,1 0,4 2,0-1,0-1,1 0,-1-1,0 0,1 0,-1-1,1-1,0 0,-1 0,1-1,-1-1,1 0,-1 0,0-1,1 0,-1 0,-1-1,1-1,-1 0,1 0,7-7,8-5,-2-2,0 0,-1-1,-1-2,-1 0,-1-1,3-6,-9 11,-1-1,0 0,-2-1,0 0,-1 0,-1-1,-1-1,-1 1,-1-1,2-20,-6 29,0 1,0-1,-2 0,1 0,-2 0,0 0,0 1,-1-1,0 1,-2-1,1 1,-1 0,-1 1,0-1,-1 1,0 0,0 1,-1 0,-4-4,4 8,1-1,-1 1,0 1,-1-1,0 2,1-1,-1 1,-1 0,1 1,-1 0,1 1,-1 0,0 0,0 1,1 0,-1 1,0 0,0 0,0 1,0 1,0 0,1 0,-1 0,1 2,-1-1,1 1,0 0,0 1,1 0,-1 0,1 1,1 0,-1 1,1 0,0 0,0 0,-4 8,-31 53,28-38</inkml:trace>
  <inkml:trace contextRef="#ctx0" brushRef="#br0" timeOffset="642.901">1538 311,'-31'10,"1"1,0 1,1 2,0 1,2 1,-1 2,2 0,0 2,2 1,0 1,1 1,2 1,0 0,1 2,-15 27,29-40,0 1,2-1,-1 1,2 0,0 0,0 0,1 0,1 1,1 12,-1-21,2 0,-1 0,1-1,0 1,0 0,0-1,1 1,0-1,0 1,1-1,-1 0,1 0,0 0,0 0,1-1,0 1,0-1,0 0,0 0,0 0,1-1,-1 1,1-1,0 0,3 1,11 1,0 0,0-1,0-1,1-1,-1 0,1-2,-1 0,1-2,-1 0,1 0,-1-2,0-1,0 0,-1-1,1-1,-1-1,-1-1,12-7,-3 1,-2-1,0-2,0 0,-2-1,0-1,-2-2,0 0,-1 0,9-17,-18 25,-2-1,0 1,0-2,-1 1,-1-1,0 0,-2 0,0 0,0-1,-2 0,0 0,-1 1,0-1,-2 0,0 0,0 0,-4-9,3 16,-2 0,1 0,-1 0,-1 0,0 0,0 1,-1 0,0 0,0 1,-1 0,0 0,-1 0,0 1,0 0,-1 0,1 1,-1 0,-1 1,1 0,-1 0,0 1,-6-1,-10-4</inkml:trace>
  <inkml:trace contextRef="#ctx0" brushRef="#br0" timeOffset="1209.451">2188 113,'-3'-4,"0"-1,0 1,-1-1,1 1,-1 0,0 0,0 1,0-1,0 1,-1 0,1 0,-1 0,0 0,0 1,0 0,0 0,-1 1,1-1,0 1,-1 0,1 1,0-1,-1 1,1 0,-1 0,1 1,-1-1,1 1,-5 2,-125 55,128-54,1-1,0 2,1-1,-1 0,1 1,-1 0,2 1,-1-1,0 1,1 0,0 0,1 0,-1 0,1 1,1 0,-1-1,1 1,0 0,0 2,2-6,-1 0,1 0,0 0,0 0,0 0,1 0,-1 1,1-1,0 0,-1 0,1 0,1 0,-1-1,0 1,1 0,-1 0,1-1,0 1,0-1,0 1,0-1,1 0,-1 0,0 0,1 0,0 0,-1-1,1 1,0-1,0 0,0 0,0 0,0 0,0 0,0 0,0-1,2 1,5 0,1 0,0 0,-1-1,1 0,0-1,-1 0,1-1,0 0,-1-1,8-2,16-12,0-1,-2-1,0-2,-1-1,-1-1,9-11,35-25,-66 53,3-4,0 1,1 0,0 1,0 1,1 0,0 0,0 2,1-1,-1 2,7-2,-18 6,1 0,0 0,0 0,0 0,0 0,0 1,-1-1,1 1,0 0,0 0,-1 0,1 0,0 0,-1 0,1 1,-1-1,0 1,0 0,1 0,-1 0,0 0,0 0,-1 0,1 1,0-1,-1 0,1 1,-1-1,0 1,0 0,0-1,0 3,12 93,-18-65,-2 1,-1-1,-2 0,-1 0,-2-1,-1-1,-1 0,-2-1,-1-1,-1 0,-20 22,-269 291,215-224,79-78,16-26</inkml:trace>
  <inkml:trace contextRef="#ctx0" brushRef="#br0" timeOffset="1491.768">2611 650,'-51'79,"-79"144,129-220,-1-1,0 1,1 0,-1-1,1 1,0 0,0 0,0 0,0 0,1 0,-1 0,1 0,0 0,-1 0,2 0,-1 0,0 0,0 1,1-1,0 0,0 0,0-1,0 1,0 0,0 0,1 0,-1-1,1 1,0-1,0 1,0-1,0 0,0 1,0-1,1 0,-1-1,1 1,-1 0,1-1,0 1,0-1,1 1,5 0,-1 0,0 0,0-1,1 0,-1-1,1 0,-1 0,0 0,1-1,-1-1,0 1,0-1,1-1,-1 1,-1-1,1-1,0 0,5-3,7-5,-2-1,0 0,0-1,-1-1,-1 0,8-10,-20 22,0-1,1 0,-1 0,-1 0,1 0,-1 0,1-1,-1 1,0-1,-1 0,1 0,-1 0,0 0,0-1,-1 1,0-1,0 1,0-1,0 1,-1-1,0 1,0-1,0 1,-1-1,0 1,0-1,0 1,-1-1,0 1,0 0,0 0,-1 0,1 0,-1 0,0 1,-1-1,1 1,-1 0,0 0,0 0,0 0,-3-1,-8-1,-1 1,0 1,-1 0,1 1,-1 1,1 0,-1 1,0 1,-15 2,15-2,-22 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8:0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158 287,'-18'13,"1"2,1 0,1 1,0 0,1 1,1 1,0 0,1 1,-7 16,18-32,0 0,0 0,0 1,1-1,-1 0,1 0,-1 1,1-1,0 0,0 1,1-1,-1 0,1 0,0 1,-1-1,2 0,-1 0,0 0,0 0,1 0,0 0,-1 0,1-1,0 1,0-1,1 1,-1-1,1 0,-1 0,1 0,-1 0,1 0,0 0,0-1,0 1,0-1,0 0,0 0,1 0,-1-1,0 1,0-1,1 1,-1-1,0 0,1-1,-1 1,0 0,2-1,7 0,0 0,-1 0,1-1,-1-1,0 0,0-1,0 0,0 0,0-1,-1 0,0-1,0-1,0 1,-1-1,0-1,-1 0,1 0,-2-1,1 0,-1 0,0-1,12-19,-1 0,-2-2,-1 0,-1-1,-2 0,4-18,-13 43,-1 1,0-1,0 1,-1-1,1 0,-1 0,-1 1,1-1,-1 0,-1 0,1 0,-1 0,0 1,-1-1,0 0,0 1,0-1,0 1,-1 0,0-1,-1 2,0-1,1 0,-2 1,1-1,-1 1,1 0,-2 1,1-1,0 1,-1 0,0 0,1 1,-2 0,1 0,-2-1,1 2,0 1,1 0,-1 0,1 0,-1 1,0 0,0 0,1 1,-1-1,0 2,1-1,-1 1,1 0,-1 0,1 0,0 1,0 0,0 1,1-1,-1 1,1 0,0 0,0 1,0 0,0 0,1 0,0 0,0 0,0 1,1 0,0 0,0 0,0 0,1 0,0 1,0 0,-3 5,0 1,2 0,-1 0,2 0,0 0,0 0,1 0,1 1,0-1,1 0,0 1,1-1,1 0,0 0,0 0,2 0,-1-1,2 0,0 0,0 0,1 0,6 5,0 0,1-1,1-1,1-1,0 0,0 0,2-2,-1 0,2-1,-1-1,1-1,1 0,0-2,17 5,2-1,0-2,1-2,-1-2,35 1,-45-6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9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85,'1'-2,"0"0,0 0,0 0,0 0,0-1,0 1,-1 0,1-1,-1 1,1 0,-1-1,0 1,0 0,0-1,0 1,-1 0,1-1,-1 1,1 0,-1-1,0 1,0 0,0 0,0 0,0 0,0 0,-1 0,1 0,-1 0,1 0,-1 1,0-1,1 1,-1-1,0 1,0 0,0-1,0 1,-1 0,1 0,0 1,0-1,-1 0,1 1,0-1,-1 1,1 0,0 0,-1 0,1 0,0 0,-2 1,-10 0,0 2,0 0,0 1,0 0,1 1,0 1,0 0,0 0,1 1,0 1,0 0,0 1,2 0,-1 1,1 0,-1 2,-5 2,3-3,1 1,0 0,0 0,2 1,0 0,0 1,1 1,1-1,0 1,1 0,1 1,0 0,1 0,1 0,1 1,0-1,1 1,0 0,2 3,0-16,0 0,1 0,0 0,-1 0,1-1,1 1,-1 0,0 0,1-1,0 1,0-1,0 0,0 1,1-1,-1 0,1 0,0 0,0-1,0 1,0-1,0 0,0 1,1-1,-1-1,1 1,-1 0,1-1,0 0,0 0,0 0,-1 0,1-1,0 1,0-1,0 0,0 0,0-1,0 1,0-1,0 0,0 0,3-1,13-6,0 0,0-1,-1-1,0-1,-1-1,0 0,-1-1,0-1,-2-1,1 0,8-13,-8 13,192-234,-158 168,-44 121,-37 161,30-167,1 1,2-1,1 0,2 0,2 1,-4-24,-1 0,0 1,-1-1,-1 0,1 0,-2 1,1-1,-1 0,-1 0,-2 5,-2 2</inkml:trace>
  <inkml:trace contextRef="#ctx0" brushRef="#br0" timeOffset="18869.628">906 593,'2'1,"0"0,0 1,-1-1,1 1,0 0,-1 0,1-1,-1 1,0 0,1 0,-1 0,0 0,0 0,0 1,-1-1,1 0,0 0,-1 1,0-1,1 0,-1 1,0-1,0 0,0 1,-1-1,2 2,-13 145,-2-42,14-69,0-28,0-29,0-2,1 1,1-1,0 1,2 0,0-1,1 1,1 1,1-1,1 1,0 1,2-1,0 1,1 1,0 0,6-4,-17 20,1 0,0 1,-1-1,1 0,0 1,0-1,-1 1,1-1,0 1,0 0,0-1,0 1,0 0,-1 0,1-1,0 1,0 0,0 0,0 0,0 0,0 0,0 0,0 0,0 1,-1-1,1 0,0 0,0 1,0-1,0 1,0-1,-1 0,1 1,0 0,0-1,-1 1,1-1,0 1,-1 0,1-1,-1 1,1 0,-1 0,1 0,-1-1,0 1,1 0,-1 0,0 0,1 0,-1 0,0 0,0-1,0 1,0 0,0 0,0 0,0 0,0 0,0 0,-1 0,1 0,0 0,2 19</inkml:trace>
  <inkml:trace contextRef="#ctx0" brushRef="#br0" timeOffset="19255.407">1414 649,'-33'27,"2"1,1 2,1 1,2 1,-19 29,22 4,23-63,1-1,0 1,0 0,0-1,1 1,-1-1,0 1,1 0,-1-1,1 1,-1-1,1 1,0-1,-1 1,1-1,0 0,0 1,0-1,0 0,0 0,0 0,1 0,-1 0,0 0,1 0,-1 0,0 0,1 0,-1-1,1 1,-1-1,1 1,0-1,-1 0,1 1,-1-1,1 0,0 0,-1 0,2 0,12-2,-1-1,0 0,0-1,-1-1,1 0,-1-1,0 0,-1-1,1 0,-1-1,-1 0,1-1,-1 0,-1-1,0-1,0 1,6-11,21-16,-4 13,-32 24,-1 0,1-1,-1 1,1 0,-1 0,1-1,-1 1,1 0,0 0,-1 0,1 0,-1 0,1 0,0 0,-1 0,1 0,-1 0,1 0,-1 0,1 1,0-1,-1 0,1 0,-1 0,1 1,-1-1,1 0,-1 1,1-1,-1 0,1 1,-1-1,0 1,1-1,-1 1,0-1,1 1,-1-1,0 1,0-1,1 1,-1-1,0 1,0 0,0-1,0 1,0-1,1 1,-1-1,-1 1,1 0,0-1,0 1,0-1,0 1,0 0,0-1,-1 1,1-1,0 1,-9 51,7-45,0 1,0-1,1 1,0-1,0 1,1 0,0-1,1 1,-1 0,1-1,1 1,-1-1,4 7,5 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3:52.4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439 1,'-22'11,"-5"32,2 1,2 1,2 1,-1 9,2-7,-193 448,200-469,4-12,1 0,1 0,0 1,1 0,1 1,1-1,-2 14,7-28,0-1,-1 1,1-1,0 0,1 1,-1-1,0 0,0 0,0 0,1 0,-1 0,1 0,-1 0,1-1,-1 1,1 0,-1-1,1 1,0-1,-1 0,1 1,-1-1,1 0,0 0,0 0,-1 0,1 0,-1-1,1 1,0 0,-1-1,1 1,-1-1,1 0,0 1,-1-1,0 0,1 0,10-1,10 1,-1 2,1 1,-1 1,1 0,-1 2,0 0,0 2,-1 0,3 2,54 17,202 68,-83-37,-54-29,-42-17,-96-12,0-1,-1 1,1-1,0 0,-1 0,1 0,-1 0,0-1,1 1,-1-1,-1 0,1 0,0 0,-1 0,1 0,-1-1,0 1,0-1,0 0,-1 1,1-1,-1 0,0 0,0 0,0 0,-1 0,1 0,-1 0,0 0,0 0,-1-3,6-16,114-362,-32 112,-73 229,-8 26,0-1,0 0,-2 0,0 0,-2-1,0 1,-1-1,-1-2,0 19,0 0,-1 1,1-1,-1 1,0-1,0 1,0-1,0 1,0-1,-1 1,1 0,-1 0,1 0,-1 0,0 0,0 0,0 0,0 0,0 1,0-1,0 1,-1-1,1 1,-1 0,1 0,-1 0,1 0,-1 1,1-1,-3 0,-88-1,71 3,-365 3,177-31,138 14,54 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26.5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319 6,'-1'0,"1"0,-1-1,1 1,0 0,-1 0,1 0,0 0,-1 0,1 0,0 0,0 0,-1-1,1 1,0 0,-1 0,1 0,0-1,0 1,-1 0,1 0,0-1,0 1,0 0,-1 0,1-1,0 1,0 0,0-1,-10 38,-7 244,16-278,-3 94,-6 1,-3-1,-4-1,-5-1,-4-1,-4 0,-4-3,30-82,2-7,0 0,0 1,0-1,1 0,-1 1,1-1,-1 1,1-1,0 1,0 0,0-1,1 1,-1 0,0 0,1-1,0 1,0 0,0 0,0 0,0 0,1 0,-1-1,1 1,-1 0,1 0,0-1,0 1,1 0,-1-1,0 1,1-1,-1 0,1 1,0-1,0 0,1 1,112 5,-84-10,391-12,-170-4,-252 18,3 0,0 1,0-1,0 0,0 1,0-1,0 0,0-1,0 1,0-1,0 1,-1-1,1 0,0 0,0 0,0 0,-1-1,1 1,-1-1,1 1,-1-1,0 0,0 0,1 0,-1 0,0-1,-1 1,1-1,0 1,-1-1,11-167,1 73,4 1,4 1,15-34,-19 81,-2 0,-2-1,-3 0,-1-1,-3 0,-2 0,-2 0,-3-11,1 60,0-1,0 0,0 0,0 0,-1 0,1 1,-1-1,0 0,1 0,-1 1,0-1,0 1,0-1,0 0,0 1,0 0,0-1,-1 1,1 0,0-1,-1 1,1 0,-1 0,0 0,1 1,-1-1,0 0,1 0,-1 1,0-1,0 1,1 0,-1-1,0 1,0 0,-68 13,56-9,-447 89,376-75,0-3,-1-5,-1-3,1-4,-31-5,56-16,61 15,0 1,1 0,-1-1,1 1,0 0,0 0,0 0,0-1,0 1,0 0,1 0,-1 1,1-1,-1 0,1 0,0 1,0-1,0 1,0-1,0 1,0 0,0-1,14-11,0 1,1 0,1 1,0 1,0 1,1 1,0 0,0 1,1 1,6 0,10-1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4:49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 0,'-2'1,"0"1,0-1,0 1,1-1,-1 1,0 0,1 0,-1 0,1 0,0 0,0 0,0 0,0 0,0 0,0 0,0 0,1 1,-1-1,1 0,0 1,0-1,0 0,0 1,0-1,0 1,0 0,-8 425,-44 53,35-317,28-57,-9-105,1 0,0 0,-1-1,1 1,0 0,0-1,0 0,0 0,0 0,0 0,0 0,0-1,0 1,0-1,0 0,1 0,-1 0,0 0,0 0,0-1,0 0,0 1,0-1,1-1,10 1,599-62,-318 36,-292 27,0 1,1-1,-1 0,0 0,0 0,0 0,0 0,0-1,0 1,0-1,0 0,0 0,0 0,0 0,-1-1,1 1,0-1,-1 1,1-1,-1 0,0 0,1 0,-1-1,0 1,0 0,-1-1,1 1,0-1,-1 0,1 1,-1-1,0 0,0 0,0 0,-1 0,1-1,-3-199,-32-57,15 148,-15-134,35 243,0 0,-1 0,0 0,0 0,0 0,0 0,0 0,0 0,-1 0,0 0,0 0,1 0,-2 0,1 0,0 1,0-1,-1 0,0 1,1-1,-1 1,0-1,0 1,-1 0,1 0,0 0,-1 0,1 0,-1 1,1-1,-1 1,0-1,0 1,0 0,0 0,0 1,0-1,-33-2,0 3,0 1,0 1,0 2,1 2,-14 4,-9 1,-437 75,424-79,104-22,-8 7,0 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05:22.69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49 106,'-13'-27,"13"27,0 0,0 1,0-1,0 0,0 1,0-1,0 0,0 1,0-1,0 0,0 1,0-1,-1 0,1 0,0 1,0-1,0 0,-1 0,1 1,0-1,0 0,0 0,-1 1,1-1,0 0,-1 0,1 0,0 0,0 0,-1 1,1-1,0 0,-1 0,1 0,0 0,-1 0,1 0,0 0,-1 0,1 0,0 0,0 0,-1 0,1 0,0 0,-1 0,1-1,0 1,-1 0,1 0,0 0,20 156,-17 257,-28-196,14-164,-1 57,14-107,0 0,1-1,-1 1,1-1,-1 0,1 0,0 0,-1 0,1 0,0 0,0-1,0 0,1 1,-1-1,0 0,0-1,1 1,-1 0,0-1,1 0,-1 0,1 0,-1 0,0-1,1 1,-1-1,0 0,1 0,-1 0,0 0,0 0,0-1,0 1,1-2,19-3,339-62,-24-23,-217 62,-119 27,0-1,0 1,0-1,0 0,-1 1,1-1,-1 0,0 0,0 0,0 0,0-1,-1 1,1 0,-1 0,0 0,0 0,0-1,0 1,0 0,-1 0,0 0,1 0,-1 0,0 0,-1 0,0-3,-2-15,-25-161,-28-219,28 271,29 128,-1 0,0 0,1 0,-1-1,0 1,0 0,0 0,0 0,0 0,-1 0,1 1,-1-1,1 0,-1 1,0-1,1 1,-1-1,0 1,0 0,0-1,0 1,0 0,0 1,0-1,-1 0,1 1,0-1,0 1,-1-1,1 1,0 0,0 0,-1 0,0 0,-83 24,55-13,-256 85,247-88,9 0,-1-2,0-1,0-2,0-1,-19-2,-4-16,54 10,5 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1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0 244,'296'-17,"2591"-103,-1695 64,-1183 55,76-4,0-3,81-20,-135 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1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84 135,'1'-2,"0"1,0-1,0 1,-1-1,1 0,0 1,-1-1,1 0,-1 0,0 1,1-1,-1 0,0 0,0 1,0-1,0 0,-1 0,1 1,0-1,-1 0,1 0,-1 1,0-1,1 0,-1 1,0-1,0 1,0-1,0 1,0-1,-1 1,1 0,0 0,0 0,-1-1,1 1,-1 0,1 1,-1-1,0 0,1 0,-1 1,0-1,1 1,-1-1,0 1,0 0,1 0,-1-1,0 1,0 0,0 1,1-1,-1 0,0 1,0-1,1 1,-1-1,0 1,1 0,-2 0,-26 21,77-41,69-52,-117 70,0 1,-1-1,1 1,-1-1,1 1,-1 0,1-1,0 1,-1 0,0-1,1 1,-1 0,1 0,-1-1,1 1,-1 0,1 0,-1 0,0 0,1 0,-1 0,1 0,-1 0,0 0,1 0,-1 0,1 0,-1 0,0 0,1 1,-1-1,1 0,-1 0,1 1,-1-1,1 0,-1 1,1-1,-1 1,1-1,0 0,-1 1,1-1,-1 1,1-1,0 1,0-1,-1 1,1 0,0-1,0 1,0-1,-1 1,1 0,0 0,-30 35,17-16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2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1,'0'5,"-5"1,-2 5,-4 0,0 4,6-2,4-7,3-5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5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1,'-127'357,"106"-273,4 0,3 1,5 0,2 15,4 153,3-227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44 594,'-7'12,"1"1,0 0,1 0,0 1,1-1,1 1,0 0,1 0,1 0,0 1,0-1,2 0,0 0,0 1,1-1,1 0,0-1,5 12,-6-21,0-1,1 0,-1 0,1 0,-1 0,1-1,0 1,0-1,0 0,0 1,1-1,-1-1,1 1,-1 0,1-1,0 0,-1 0,1 0,0 0,0 0,0-1,-1 0,1 0,0 0,0 0,0-1,0 1,0-1,-1 0,1 0,1-1,109-55,-1-30,-112 86,-1 0,1-1,0 1,0 0,-1 0,1 0,0 0,0 0,0 0,0 0,0 0,0 1,0-1,0 0,1 0,-1 1,0-1,0 1,1-1,-1 1,0 0,1-1,-1 1,0 0,1 0,-1 0,0 0,1 0,-1 0,0 0,1 1,-1-1,0 0,1 1,-1-1,0 1,0 0,0-1,1 1,-1 0,0-1,0 1,0 0,0 0,0 0,0 0,0 0,-1 0,1 0,0 1,-1-1,1 0,0 0,-1 1,4 52,-5-50,0 0,0 0,1 0,0 1,-1-1,1 0,1 0,-1 1,1-1,0 0,0 0,0 0,0 0,1 0,-1 0,1 0,0 0,0-1,1 1,-1-1,1 1,0-1,0 0,0 0,0 0,0-1,1 1,-1-1,1 1,-1-1,2 0,6 0,1 0,-1-1,0-1,0 0,1 0,-1-1,0-1,0 1,0-2,0 0,0 0,0-1,-1 0,0-1,0 0,0-1,0 0,-1 0,0-1,0 0,-1-1,0 0,0 0,-1-1,0 0,0 0,-1 0,-1-1,1 0,-2 0,1-1,1-7,0-1</inkml:trace>
  <inkml:trace contextRef="#ctx0" brushRef="#br0" timeOffset="248.386">1173 650,'0'34,"0"15,0 5,-5-3,-2-4,1-6,1-5,2-4,0-7</inkml:trace>
  <inkml:trace contextRef="#ctx0" brushRef="#br0" timeOffset="417.474">1088 283,'0'0</inkml:trace>
  <inkml:trace contextRef="#ctx0" brushRef="#br0" timeOffset="650.513">1596 1,'-23'284,"12"-180,0-27,5 0,2 1,4-1,8 66,29 66,-27-127,-9-58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73,'-25'284,"39"-166,-13-114,1 1,-1-1,1 1,0-1,0 0,0 1,0-1,1 0,0 0,0-1,0 1,0-1,0 1,1-1,-1 0,1 0,0-1,0 1,0-1,0 0,1 0,-1 0,2 0,6 0,0 0,0-1,1 0,-1-1,0 0,0-1,0-1,0 0,0 0,0-1,-1-1,1 0,-1 0,0-1,0-1,0 0,5-4,7-6,-1 0,0-2,-2 0,0-2,-1 0,-1-1,2-5,21-22,-39 49,0-1,-1 1,1 0,0-1,0 1,-1 0,1 0,-1 0,1 0,-1 0,1 0,-1 1,1-1,-1 0,0 1,0-1,0 1,0-1,0 1,0 0,0-1,-1 1,1 0,0 0,-1-1,0 1,1 0,-1 0,0 0,0 0,0 0,0-1,0 1,0 0,-1 0,1 0,-1 0,2 7,0-1,-1 1,1-1,0 0,1 0,0 0,0 0,1 0,0 0,0 0,1-1,0 1,0-1,1 0,0 0,0-1,0 0,1 1,0-2,0 1,1-1,0 0,0 0,0-1,0 0,3 1,3-3,0 0,0 0,-1-2,1 1,0-2,0 0,0 0,0-2,0 1,-1-1,1-1,-1 0,0-1,0-1,0 1,-1-2,0 0,0 0,-1-1,0 0,0-1,-1 0,0 0,-1-1,0 0,0-1,-1 0,0 0,-1 0,0-1,-1 0,-1 0,0 0,0-1,-1 0,0-7,1-5</inkml:trace>
  <inkml:trace contextRef="#ctx0" brushRef="#br0" timeOffset="401.128">1323 383,'15'-3,"33"-7,-1-2,0-2,0-2,-2-2,0-2,-1-2,2-4,-36 20,0-1,0-1,-1 0,0 0,-1-1,0 0,0 0,-1-1,0 0,-1 0,0-1,-1 0,0 0,0 0,-1-1,-1 1,1-4,-4 13,0-1,0 1,0-1,0 0,-1 1,1-1,-1 1,1-1,-1 1,0-1,0 1,0 0,0-1,-1 1,1 0,-1 0,1 0,-1 0,0 0,1 0,-1 0,0 1,0-1,-1 1,1-1,0 1,0 0,-1 0,1 0,-1 0,1 0,-1 0,1 1,-1-1,0 1,-91 7,78 1,1 0,0 0,1 2,0 0,0 0,1 1,0 1,1 0,0 1,1 0,1 1,0 0,1 0,0 1,2 1,-2 3,0-2,2 1,0 0,1 0,1 0,1 1,0 0,1 0,2 0,-1 0,2 0,1 0,0 0,2 0,0 0,1-1,0 1,3 2,-4-15,0-1,0 1,1-1,0 1,0-1,0-1,1 1,0 0,0-1,0 0,0 0,1-1,-1 1,1-1,0-1,0 1,0-1,0 0,0 0,6 1,130 5,-142-8,31-1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2:5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183 283,'-6'15,"1"1,1 0,0 0,1 0,0 0,1 1,1-1,1 6,-6 47,-5 21,-51 258,-10-108,69-229,3-6</inkml:trace>
  <inkml:trace contextRef="#ctx0" brushRef="#br0" timeOffset="394.194">99 226,'13'50,"1"-1,3 0,2-1,2-1,2-1,21 32,28 59,74 177,-146-311,1-1,-1 0,1 1,0-1,0 0,0 1,0-1,0 0,0 0,1 0,-1 0,1 0,0 0,-1-1,1 1,0 0,0-1,0 1,0-1,0 0,0 0,0 0,1 0,-1 0,0 0,1 0,-1-1,0 1,1-1,-1 0,1 0,-1 0,1 0,-1 0,1 0,-1-1,0 1,1-1,-1 1,1-1,0-1,10-9,0 0,-1-1,0-1,-1 0,-1-1,0 0,0 0,-2-1,1-1,4-13,11-17,14-17,-2-1,-4-1,-2-2,-3-1,-3-2,-3 0,-4-1,-2-1,2-44,-16 109,-1 1,1-1,-1 1,0 0,0-1,-1 1,0-1,0 1,-1 0,0-1,0 1,0 0,0 0,-1 0,0 1,-3-5,4 10,0 0,1-1,-1 1,0 0,0 0,1 0,-1 0,0 0,0 0,1 1,-1-1,0 1,0-1,1 1,-1-1,1 1,-1 0,0 0,1 0,-1 0,1 0,0 0,-1 0,1 1,0-1,0 0,0 1,0-1,0 1,0-1,0 1,0 0,1-1,-1 1,1 0,-1-1,1 1,0 0,-1 0,1-1,0 1,0 0,-12 64,9-35</inkml:trace>
  <inkml:trace contextRef="#ctx0" brushRef="#br0" timeOffset="715.31">1341 735,'-8'17,"1"0,1 0,1 1,0 0,1 0,1 1,1-1,1 0,0 1,1 0,1-1,2 8,0-22,0 0,0 0,1 0,-1 0,1-1,0 1,0-1,0 0,1 0,-1 0,0-1,1 0,0 0,0 0,0 0,0-1,0 0,0 0,0 0,0 0,0-1,0 0,0 0,0 0,1-1,-1 0,0 0,0 0,0-1,-1 1,1-1,0 0,0-1,-1 1,0-1,1 0,-1 0,5-1,-1-1,0 1,0-2,-1 1,0-1,0 0,0-1,0 0,-1 0,0 0,-1 0,0-1,0 0,0 0,-1-1,-1 1,1-1,-1 0,-1 0,1 0,-2 0,1-1,-1 1,-1 0,1-1,-2 1,1 0,-1-1,-1 1,0-2,-3 3,0 0,0 0,-1 0,0 1,0 0,-1 0,0 1,0 0,0 0,-1 0,0 1,0 0,0 1,-1 0,0 0,1 1,-1 0,-1 0,1 1,0 1,0-1,-1 1,1 1,-2 0,5 0,1 0,0 1,-1 0,1 0,0 0,0 1,0 0,0 0,0 0,0 0,0 1,1 0,-1 0,1 0,-2 2,-13 13</inkml:trace>
  <inkml:trace contextRef="#ctx0" brushRef="#br0" timeOffset="1009.866">2102 1,'-17'41,"2"0,2 1,1 0,3 1,1 1,2-1,2 1,2 0,2 0,2 0,7 43,3-40,2-1,2 0,2-1,9 15,39 100,-60-142,-4-14,0-1,0 1,0 0,-1 0,0 0,0 0,0 0,0 0,-1 0,0 0,1 0,-1 0,-1 0,1 0,-1 0,1 0,-1 0,-1 1,-6 7</inkml:trace>
  <inkml:trace contextRef="#ctx0" brushRef="#br0" timeOffset="1503.793">1821 593,'89'-1,"-1"5,1 3,-1 4,15 7,165 39,-248-52,0 0,0-2,1-1,-1 0,1-2,-1 0,1-1,-1-1,1-1,-1-1,0-1,-1 0,1-2,-1 0,0-1,0-1,-1-1,-1 0,7-6,-17 12,10-5,0 0,-1-1,1 0,-2-2,0 0,0 0,-1-2,-1 1,0-2,-1 0,0 0,-1-1,5-12,-15 26,1 0,-1 0,0 0,-1 0,1 0,0 0,0 0,-1 0,1 0,-1-1,0 1,0 0,0 0,0 0,0-1,0 1,0 0,-1 0,1 0,-1 0,0 0,0 0,1 0,-1 0,0 0,-1 0,1 0,0 0,0 0,-1 1,1-1,-1 1,0-1,1 1,-1 0,0-1,0 1,0 0,0 0,0 0,0 1,0-1,0 0,0 1,0-1,0 1,-1 0,1 0,0 0,0 0,0 0,-1 0,-19 3,-1 2,1 0,0 1,0 2,1 0,0 1,0 1,1 1,0 1,1 0,1 2,0 0,0 1,2 1,0 1,-9 12,15-20,1 0,1 1,-1 0,2 1,0 0,0 0,1 0,0 1,1 0,0 0,1 0,0 1,1 0,0-1,1 1,1 0,0 0,1 0,0 0,1 0,0 0,1 0,1 0,0-1,1 1,0-1,1 0,0 0,1 0,0-1,7 9,-1-8,2 0,-1-2,2 1,-1-2,1 0,1-1,-1 0,1-1,1-1,-1-1,1 0,0-1,0-1,1-1,-1 0,0-1,10-1,-8 0,0-1,0 0,0-2,0 0,0-1,0-1,15-6,-11-2,-5-1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0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1,'178'25,"98"-22,-119-30,-146 26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0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1,'28'5,"15"1,5 0,-2 3,-3 1,-4-2,-4-2,1-2,0 3,-6 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1,'274'72,"-197"-66,0-3,1-3,-1-4,12-4,137-6,-45 15,-157-1</inkml:trace>
  <inkml:trace contextRef="#ctx0" brushRef="#br0" timeOffset="656.672">453 424,'-17'60,"4"0,2 1,2 1,4-1,2 1,3 1,-12-7,11-55,1 0,0 0,-1 0,1 0,-1 0,0 0,1 0,-1-1,0 1,0 0,1 0,-1 0,0-1,0 1,0-1,0 1,0-1,0 1,0-1,0 1,0-1,0 0,0 1,0-1,0 0,0 0,0 0,0 0,0 0,0 0,-1 0,1 0,0-1,0 1,0 0,0-1,0 1,0 0,0-1,0 1,0-1,1 0,-1 1,0-1,0 0,0 1,1-1,-1 0,0 0,1 0,-1 0,-2-5,0-1,0 1,1-1,0 0,1 1,-1-1,1 0,1 0,-1 0,1 0,0 0,1 0,0 0,0 1,0-1,1 0,0 0,0 1,1-1,0 1,0 0,0 0,1 0,0 0,0 1,0-1,2-6,18-38,2 2,2 0,1 2,3 1,2 2,2 1,1 1,2 3,2 1,2 2,1 1,1 3,2 2,0 2,2 1,45-14,-74 32,-15 5,0 1,0-1,0 1,0 0,0 1,1-1,-1 1,1 0,-1 0,1 0,-1 1,1 0,0 0,-1 1,1-1,-1 1,1 0,-1 1,1-1,-1 1,1 1,-4 1,-1 0,0 0,0 1,0-1,0 0,-1 1,0-1,0 1,0-1,0 0,-1 1,0-1,1 0,-2 1,1-1,0 0,-1 0,0 0,0 0,0 0,0 0,-1-1,0 1,1-1,-1 1,0-1,-1 0,1 0,-1 0,2-1,-45 48,-2-3,-2-2,-2-2,-2-2,-2-3,-1-2,-2-3,-58 23,54-24,56-27,4-4,0 0,0 1,0 0,0 0,0 0,1 0,-1 1,1-1,0 1,0 0,0 0,0 0,0 0,0 1,1-1,0 1,0 0,0-1,-1 2,4-3,0 0,0 0,0 0,0 0,1 0,-1-1,0 1,1-1,-1 1,1-1,0 1,-1-1,1 0,0 0,0 0,0 0,0 0,0 0,0 0,0-1,0 1,0-1,0 1,0-1,0 0,2 0,1 1,340 71,-314-61,0 2,-1 0,-1 2,0 2,-1 0,-1 2,0 1,-1 2,30 18,-33-28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1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1 402,'0'-1,"0"1,-1-1,1 1,0-1,0 1,0-1,0 1,1-1,-1 1,0-1,0 1,0-1,0 1,0-1,1 1,-1-1,0 1,0-1,1 1,-1 0,0-1,1 1,-1-1,0 1,1 0,-1-1,1 1,-1 0,1 0,-1-1,1 1,-1 0,0 0,1 0,-1 0,1-1,0 1,-1 0,1 0,-1 0,1 0,-1 0,1 0,-1 0,1 0,-1 1,1-1,-1 0,1 0,-1 0,1 0,-1 1,1-1,-1 0,0 0,1 1,-1-1,1 0,-1 1,0-1,1 1,-1-1,0 0,1 1,-1-1,0 1,14 42,-10-26,175 465,-128-393,-50-89,0 0,0 0,0-1,-1 1,1-1,0 1,-1 0,1-1,0 1,-1-1,1 0,0 1,-1-1,1 0,-1 1,1-1,-1 0,1 1,-1-1,0 0,1 0,-1 1,0-1,0 0,1 0,-1 0,0 0,0 1,0-1,0 0,0 0,0 0,0 0,-1 0,1 1,0-1,0 0,-1 0,1 0,10-182,2 128,1 1,4 0,1 1,19-34,2 3,-28 60</inkml:trace>
  <inkml:trace contextRef="#ctx0" brushRef="#br0" timeOffset="449.747">649 148,'140'-111,"-132"106,1 0,-1 1,1 0,0 0,0 1,1 0,-1 1,0 0,1 0,0 1,-1 0,1 1,0 0,0 1,-1 0,1 0,1 1,-8-1,0 0,1 0,-1 0,0 0,0 0,-1 1,1 0,0-1,0 1,-1 0,1 0,-1 0,0 1,1-1,-1 1,0-1,0 1,-1 0,1-1,-1 1,1 0,-1 0,0 0,0 0,0 1,0-1,-1 0,1 0,-1 0,0 1,0-1,0 0,0 0,-1 3,-42 105,-17-37,50-65,1 1,0 1,0-1,1 2,0-1,1 1,0 0,1 1,1-1,0 1,0 0,1 2,4-13,0 0,0 1,0-1,0 0,0 1,0-1,1 0,-1 0,1 1,0-1,0 0,0 0,0 0,0 0,0 0,0 0,1 0,-1 0,1 0,-1-1,1 1,0-1,-1 1,1-1,0 0,0 1,0-1,0 0,0 0,1-1,-1 1,0 0,0-1,0 1,1-1,-1 0,0 1,1-1,1-1,95-3,83-42,-176 45,0 0,-1 0,1 0,0 1,0 0,-1 0,1 0,0 1,0 0,-1 0,1 0,-1 1,4 1,16 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8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512 1,'-35'4,"1"3,0 1,0 1,1 2,0 1,1 2,1 1,-17 10,33-16,1 1,-1 0,2 1,-1 0,2 1,-1 0,2 1,0 1,0 0,1 0,1 1,1 0,0 0,0 1,2 0,0 1,-3 16,8-28,0-1,0 2,0-1,1 0,-1 0,1 0,1 0,-1 0,1 0,0 0,0 0,0 0,1 0,-1 0,1-1,1 1,-1-1,1 1,-1-1,1 0,0 0,1 0,-1 0,1-1,0 1,-1-1,1 0,1 0,-1 0,0-1,1 1,0-1,-1 0,1-1,0 1,0-1,0 0,0 0,0 0,0-1,2 0,8 1,0-1,0-1,0 0,0-1,0-1,0 0,-1-1,1-1,-1 0,0-1,-1 0,1-1,-1-1,7-5,17-13,-2-2,0-1,-2-2,6-9,124-143,-162 180,0 1,0 0,0-1,0 1,1 0,-1 0,1-1,-1 1,1 0,0 1,0-1,-1 0,1 0,1 1,-1-1,0 1,0 0,1 0,-1 0,0 0,1 0,-1 0,1 0,-1 1,1-1,-1 1,1 0,0 0,-1 0,1 0,-1 0,1 1,0-1,-1 1,1 0,-1-1,1 1,-1 0,0 0,1 1,-1-1,0 0,0 1,0 0,2 1,35 129,-11-22,40-10,-49-85</inkml:trace>
  <inkml:trace contextRef="#ctx0" brushRef="#br0" timeOffset="634.149">1105 508,'5'17,"-1"0,-1 0,0 1,-1-1,-1 1,-1-1,0 1,-1-1,-1 1,-2 5,-8 176,12-199,1 0,-1 0,1 0,-1 0,1-1,-1 1,0 0,1 0,-1 0,1 0,-1 0,1 0,-1 1,1-1,-1 0,1 0,-1 0,1 0,-1 1,0-1,1 0,-1 0,1 1,-1-1,0 0,1 0,-1 1,0-1,1 1,-1-1,0 0,0 1,1-1,-1 1,0-1,0 0,0 1,1-1,-1 1,0-1,0 1,0-1,0 1,0-1,0 1,0-1,0 1,0-1,0 0,0 1,0-1,-1 1,21-40,18-54,-13 27,3 1,3 1,34-50,-65 112,1 1,-1-1,1 0,-1 1,1-1,0 0,0 1,0 0,0-1,0 1,0-1,0 1,1 0,-1 0,0 0,1 0,-1 0,1 0,-1 0,1 0,-1 0,1 1,-1-1,1 1,0-1,0 1,-1 0,1-1,0 1,-1 0,1 0,0 0,0 0,-1 1,1-1,0 0,0 1,-1-1,1 1,-1 0,1-1,0 1,-1 0,0 0,1 0,-1 0,1 0,-1 1,0-1,0 0,0 0,0 1,1-1,17 36,-9-20</inkml:trace>
  <inkml:trace contextRef="#ctx0" brushRef="#br0" timeOffset="1031.981">1866 453,'-63'23,"19"-9,0 3,1 1,2 3,-21 13,-20 50,80-81,0-1,0 1,0 0,0 0,1 1,-1-1,1 0,0 0,0 1,1-1,-1 1,0-1,1 1,0-1,0 1,0-1,0 0,1 1,-1-1,1 1,0-1,0 0,0 1,1-1,-1 0,1 0,-1 0,1 0,0 0,0 0,3 2,-2-2,1-1,0 1,0-1,0 1,0-1,0 0,1 0,-1-1,0 0,1 1,-1-1,1-1,0 1,-1-1,1 0,0 0,-1 0,1 0,0-1,-1 0,1 0,-1 0,1-1,0 0,102-51,13-34,-119 86,0 0,1 0,-1 0,0-1,0 1,1 0,-1 0,0 1,1-1,-1 0,1 0,-1 1,1-1,-1 1,1-1,0 1,-1 0,1-1,0 1,-1 0,1 0,0 0,-1 0,1 1,-1-1,1 0,0 1,-1-1,1 1,-1 0,1-1,-1 1,1 0,-1 0,0 0,1 0,-1 0,0 0,0 0,0 0,0 1,0-1,0 0,0 1,0-1,0 1,-1-1,1 1,0-1,-1 1,1-1,-1 1,0 0,0-1,1 1,-1 0,0-1,-1 2,3 14,-2-9,1 0,0 0,0 0,0 0,1-1,0 1,1 0,0-1,0 1,0-1,1 0,0 0,0 0,3 2,7 1</inkml:trace>
  <inkml:trace contextRef="#ctx0" brushRef="#br0" timeOffset="1504.576">2346 424,'-30'36,"15"-21,0 0,1 2,1 0,1 0,0 1,1 1,1 0,1 0,1 1,0 0,1 1,0 8,6-26,1 0,0 0,0 1,0-1,0 0,0 1,1-1,-1 0,1 0,0 0,0 0,0 1,0-1,1 0,-1-1,1 1,0 0,0 0,0-1,0 1,0-1,0 0,1 1,-1-1,1 0,0-1,-1 1,1 0,0-1,0 1,0-1,0 0,0 0,1 0,-1-1,0 1,4 0,3 0,1 0,-1-1,1 0,0-1,-1 0,1-1,-1 0,1 0,-1-1,0 0,4-3,3-3,0 0,-1-2,1 0,-2-1,0 0,0-1,-1-1,-1 0,0-1,-2-1,1 0,-2 0,0-1,1-5,8-15,-2-2,-2 0,-2-1,-1 0,-3-1,0-6,-6 33,-2 1,0-1,0 0,-1 0,-1 0,0 0,-1 1,-1-1,0 1,-2-6,4 15,-1 0,0 0,1 0,-1-1,-1 2,1-1,-1 0,1 0,-1 1,0-1,0 1,-1 0,1 0,-1 0,1 1,-1-1,0 1,0 0,0 0,0 0,0 0,-1 1,1 0,0 0,-1 0,1 0,-1 1,1-1,-1 1,1 0,-1 1,-3 0,-6 3,1 1,0 0,0 1,1 0,0 1,0 0,0 1,1 0,0 1,1 0,0 1,0 0,1 1,1 0,0 0,0 1,1 0,0 0,1 1,1 0,0 0,0 0,2 0,-1 1,2 0,0 0,0-1,2 1,-1 0,2 0,0 1,0-2,0-1,0 1,2 0,0 0,0-1,1 0,0 0,1 0,1 0,0-1,0 1,1-2,1 1,0-1,0 0,1 0,0-1,0-1,1 1,0-1,1-1,0 0,0-1,1 0,-1 0,1-2,0 1,1-1,-1-1,1 0,7 0,36-3,-32-2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05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262 480,'-32'40,"2"1,2 2,2 0,1 2,3 1,2 1,2 0,1 2,3 0,3 0,-6 51,16-90,1 0,0 0,1 1,0-1,0 0,1 0,1 0,0 0,0-1,3 6,-5-12,1 1,0-1,0 0,0 0,0 0,0 0,1-1,-1 1,1-1,0 1,0-1,0 0,0 0,0 0,0 0,0-1,1 1,-1-1,0 0,1 0,0 0,-1-1,1 1,-1-1,1 1,0-1,-1-1,1 1,0 0,3-2,11-3,0-2,0-1,-1 0,0-1,-1 0,1-2,-2 0,0-1,0 0,12-14,14-16,-1-1,-3-2,21-34,-29 41,0 5,-29 32,0 1,0-1,1 1,-1-1,0 1,1-1,-1 1,0-1,1 1,-1-1,1 1,-1 0,1-1,-1 1,1 0,-1-1,1 1,-1 0,1 0,-1-1,1 1,0 0,-1 0,1 0,-1 0,1 0,0 0,-1 0,1 0,-1 0,1 0,0 0,-1 0,1 0,-1 0,1 1,-1-1,1 0,0 0,-1 1,1-1,-1 0,1 1,-1-1,1 1,-1-1,0 0,1 1,-1-1,0 1,1-1,-1 1,0-1,1 1,-1 0,0-1,0 1,0-1,1 1,-1 0,0-1,0 1,0 0,-17 136,15-130,1 0,0 0,0 0,1 0,0 1,0-1,1 0,-1 0,2 0,-1 0,1 0,0 0,0 0,1-1,0 1,0-1,1 1,-1-1,1 0,1-1,-1 1,1-1,0 0,0 0,1 0,-1-1,1 1,0-2,0 1,0 0,1-1,0-1,-1 1,1-1,0 0,0 0,0-1,8-3,0-1,-1 0,1-1,-1-1,0 0,0-1,-1 0,0-1,0-1,-1 0,0-1,0 0,0-1,-2 0,1 0,5-9,5-1,2 2,-2-2,0-1,-1 0,-1-1,-1-1,-2-1,0-1,-1 0,-1-1,1-7,-14 31,0-1,0 0,0 0,0 0,0 1,-1-1,0 0,1 0,-1 0,0 0,0 0,-1 0,1 0,-1 0,1 0,-1 0,0 0,0 0,0 1,0-1,-1 0,-1-2,-9-6</inkml:trace>
  <inkml:trace contextRef="#ctx0" brushRef="#br0" timeOffset="285.353">1474 1299,'0'1,"0"0,0-1,0 1,0 0,-1 0,1-1,0 1,-1 0,1 0,-1-1,1 1,-1 0,1-1,-1 1,1-1,-1 1,0-1,1 1,-1-1,0 1,1-1,-1 0,0 1,1-1,-1 0,0 1,0-1,0 0,1 0,-1 0,0 0,0 0,0 0,1 0,-1 0,0 0,0 0,0 0,1-1,-1 1,0 0,0-1,1 1,-1 0,0-1,1 1,-1-1,0 1,1-1,-1 1,1-1,-1 1,1-1,-1 0,1 1,-1-1,1 0,0 1,-1-1,1 0,0 0,-1 1,1-1,0 0,0 0,0 0,0 1,0-1,0 0,3-61,21-38,4 2,5 1,3 2,13-15,-46 103,23-41,-26 47,1 0,0 0,-1 0,1 1,0-1,-1 0,1 1,0-1,0 0,-1 1,1-1,0 1,0-1,0 1,0 0,0-1,0 1,0 0,0 0,0-1,0 1,0 0,0 0,0 0,0 0,0 0,0 0,-1 1,1-1,0 0,0 0,0 1,0-1,0 1,0-1,0 1,0-1,-1 1,1-1,0 1,0 0,-1-1,1 1,0 0,-1 0,1 0,0 0,9 14</inkml:trace>
  <inkml:trace contextRef="#ctx0" brushRef="#br0" timeOffset="538.5">2152 876,'-10'33,"-3"17,1 3,2-1,8-10,4-13</inkml:trace>
  <inkml:trace contextRef="#ctx0" brushRef="#br0" timeOffset="804.235">2011 565,'0'0</inkml:trace>
  <inkml:trace contextRef="#ctx0" brushRef="#br0" timeOffset="1069.484">2688 1,'74'271,"-2"79,-30-66,-31-143,-11-117</inkml:trace>
  <inkml:trace contextRef="#ctx0" brushRef="#br0" timeOffset="1354.101">2491 763,'19'-3,"81"-10,-1 5,1 3,0 6,-71 1,-1 2,0 1,-1 2,1 0,-1 2,-1 1,0 1,18 10,-10-4,1-1,1-1,0-3,1-1,37 6,-65-16,1-2,-1 1,1-2,-1 1,0-1,1 0,-1-1,0 0,0-1,-1 0,1 0,-1-1,0 0,0 0,0-1,-1 0,0 0,0-1,-1 0,0 0,0-1,0 1,-1-1,0 0,-1-1,1 1,-2-1,1 0,-1 0,-1 0,0-1,0 1,-1 0,0-1,0 1,-1-1,-1 5,0 1,-1-1,1 0,-1 1,0-1,0 1,-1 0,1 0,-1 0,0 0,0 0,0 1,-1-1,1 1,-1 0,0 0,0 0,0 0,0 1,0 0,-1-1,1 2,-1-1,1 0,-1 1,0 0,0 0,1 0,-1 1,0 0,0 0,0 0,0 0,1 1,-1 0,0 0,0 0,1 0,-1 1,1 0,-1 0,1 0,-2 2,-6 3,1 1,0 1,0 0,1 0,0 1,1 1,0-1,1 1,0 1,1 0,0 0,1 0,0 1,1 0,0 0,1 0,0 0,2 1,-1 0,2-1,0 1,0 0,1 0,1 0,0 0,1 0,-1-5,1 0,-1 0,1 0,1 0,0-1,0 1,1-1,0 0,0 0,1 0,0 0,0-1,1 0,0 0,0 0,1-1,-1 0,1 0,1-1,-1 1,8 2,5 2,0 0,1-2,0 0,0-2,1 0,0-1,0-1,8-1,-2 0</inkml:trace>
  <inkml:trace contextRef="#ctx0" brushRef="#br0" timeOffset="11203.01">2095 480,'5'0,"-3"0,-7 5,-7 1,-2 5,6-4,5-4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2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53 504,'-26'197,"36"-99,-7-87,-1 1,0-1,-1 1,0 0,-1-1,0 1,0 0,-2-1,0 4,-8 19,-9-57,15-1,0-1,1 0,2-1,1 1,0 0,2 0,1 0,1 0,1 1,1-1,6-12,-7 10,1 0,2 0,1 1,1 0,1 0,1 1,1 1,1 0,2 1,3-4,-19 27,0-1,1 0,-1 1,0-1,1 0,-1 1,1-1,-1 0,1 1,-1-1,1 1,0-1,-1 1,1-1,0 1,-1 0,1-1,0 1,-1 0,1-1,0 1,0 0,-1 0,1 0,0 0,0 0,-1 0,1 0,0 0,0 0,0 0,-1 0,1 0,0 0,0 1,-1-1,1 0,0 1,-1-1,1 0,0 1,-1-1,1 1,0-1,-1 1,1-1,-1 1,1 0,-1-1,1 1,-1 0,0-1,1 1,-1 0,0-1,1 1,-1 0,10 54,-7-37,8 42,-7-34</inkml:trace>
  <inkml:trace contextRef="#ctx0" brushRef="#br0" timeOffset="335.454">533 701,'23'1,"-1"-2,1-1,-1-1,0-1,0-1,0 0,7-5,-23 8,0 0,0 0,-1-1,1 0,-1 0,0 0,1-1,-2 0,1 0,0 0,-1 0,0-1,0 0,0 0,0 0,-1 0,0 0,0-1,-1 0,1 1,-1-1,0 0,-1 0,1 0,-1 0,-1-1,1 1,-1-3,-1 5,0-1,0 1,0 0,-1 0,0 0,0 0,0 0,0 0,-1 0,1 1,-1-1,0 1,0 0,0 0,-1 0,1 0,-1 1,1-1,-1 1,0 0,0 0,0 0,0 1,0-1,-1 1,1 0,0 0,-1 0,1 1,0 0,-1 0,1 0,-1 0,1 0,0 1,-1 0,1 0,0 0,0 1,0-1,-1 1,2 0,-1 0,0 1,0-1,1 1,-1-1,1 1,-1 2,-10 7,0 1,2 1,0 0,0 1,1 0,1 1,1 0,0 1,1 0,1 0,0 1,-3 17,9-27,0-1,0 0,1 0,0 0,0 0,1 1,0-1,0 0,0 0,1 0,0 0,1 0,0-1,0 1,0-1,1 1,-1-1,2 0,-1-1,1 1,-1-1,2 0,-1 0,0 0,1-1,0 0,0 0,0 0,1-1,-1 0,1 0,0-1,0 1,0-2,0 1,0-1,0 0,0 0,6-1,57 3,-40-3</inkml:trace>
  <inkml:trace contextRef="#ctx0" brushRef="#br0" timeOffset="861.165">1069 955,'164'-311,"-104"233,-59 77,-1 1,1-1,-1 1,1-1,0 1,-1 0,1-1,0 1,0 0,-1 0,1-1,0 1,0 0,-1 0,1 0,0 0,0 0,-1 0,1 0,0 0,0 0,-1 0,1 1,0-1,0 0,-1 0,1 1,0-1,-1 0,1 1,0-1,-1 1,1-1,-1 1,1-1,-1 1,1-1,-1 1,1 0,-1-1,1 1,-1 0,0-1,1 1,-1 0,0-1,0 1,1 0,-1 0,0-1,0 1,0 0,0 0,0 0,0-1,0 1,-1 0,1 48,-6-28,4-18,0 0,0 0,1 0,0 0,-1 0,1 0,0 0,1 0,-1 0,0 0,1 0,0 1,0-1,0 0,0 0,0 1,1-1,-1 0,1 0,0 0,0 0,0 0,0 0,1 0,-1 0,1 0,0 0,-1-1,1 1,1-1,-1 1,0-1,1 0,2-2,0-1,0 1,0-1,1-1,-1 1,0-1,-1 1,1-1,0-1,0 1,-1-1,1 0,-1 0,0 0,0 0,0-1,0 0,-1 0,0 0,1 0,-1-1,145-140,-147 144,0 0,0 0,1 0,-1 0,0 0,1 0,-1 1,1-1,-1 1,1-1,-1 1,1-1,-1 1,1 0,-1 0,1 0,0 0,-1 0,1 0,-1 0,1 0,-1 1,1-1,-1 1,1-1,-1 1,1-1,-1 1,1 0,-1 0,0 0,0 0,1 0,-1 0,0 0,0 0,0 0,0 1,0-1,0 0,0 1,-1-1,1 1,0-1,-1 0,1 1,-1 0,0-1,1 1,-1-1,0 1,0-1,0 1,0 0,0-1,-1 2,-8 106,-2-45,11-60,0 0,-1 0,1 0,1 0,-1 0,1 0,-1-1,1 1,0 0,0 0,1-1,-1 1,1-1,0 1,0-1,0 0,0 1,0-1,1 0,0 0,13 9</inkml:trace>
  <inkml:trace contextRef="#ctx0" brushRef="#br0" timeOffset="1102.254">1972 787,'-5'19,"-1"6</inkml:trace>
  <inkml:trace contextRef="#ctx0" brushRef="#br0" timeOffset="1272.192">1944 165,'0'0</inkml:trace>
  <inkml:trace contextRef="#ctx0" brushRef="#br0" timeOffset="1567.998">2255 955,'25'-101,"4"0,40-88,-68 188,-1 0,0 0,-1 0,1 0,0 0,0 0,0 0,0 0,0 0,0 0,1 0,-1 0,0 0,0 0,1 0,-1 1,0-1,1 0,-1 0,1 0,-1 0,1 1,0-1,-1 0,1 1,0-1,-1 0,1 1,0-1,0 1,0-1,-1 1,1-1,0 1,0 0,0-1,0 1,0 0,0 0,0 0,0-1,0 1,0 0,0 0,-1 0,1 1,0-1,0 0,0 0,0 1,0-1,0 0,0 1,0-1,0 1,-1-1,1 1,0 0,12 98,-14-90,1 0,0 0,0 0,1 0,0 0,1-1,0 1,0 0,1 0,0-1,0 0,1 1,-2-6,1-1,-1 1,0 0,1-1,-1 0,1 0,0 0,0 0,0 0,0 0,0-1,0 1,1-1,-1 0,0 0,1 0,-1-1,0 1,1-1,-1 0,1 0,-1 0,1 0,-1 0,1-1,-1 0,0 0,1 0,-1 0,0 0,0 0,0-1,0 0,0 0,0 0,0 0,0 0,-1 0,1-1,-1 1,0-1,0 1,1-1,-2 0,1 0,0 0,-1 0,2-3,40-78,-32 58</inkml:trace>
  <inkml:trace contextRef="#ctx0" brushRef="#br0" timeOffset="1989.045">2988 504,'-20'21,"1"1,0 1,2 0,1 1,1 1,2 1,0 0,1 0,2 2,-1 3,11-27,-1 1,1-1,0 1,0-1,0 0,0 1,1-1,0 0,0 0,0 1,0-1,1 0,0 0,0 0,0 0,0-1,0 1,1 0,0-1,-1 0,1 0,1 1,-1-2,0 1,1 0,-1-1,1 1,0-1,0 0,0-1,0 1,0-1,0 1,0-1,1 0,-1-1,0 1,1-1,-1 0,0 0,1 0,-1 0,0-1,1 0,-1 0,4-1,5-2,0 0,-1-1,0 0,0-1,0 0,0-1,-1 0,0-1,-1 0,0 0,0-2,-1 1,0-1,0 0,-1-1,-1 0,0 0,0-1,-1 0,0 0,0-2,12-36,-2-1,-2 0,-2-1,3-36,-12 69,14-176,-17 185,-1 0,0 0,0 0,-1 0,0 0,-1 0,0 0,-1 1,0 0,0-1,-1 2,0-1,-1 0,1 1,-2 0,1 0,-1 1,-1 0,5 4,-1 0,0 1,0-1,0 1,0 0,-1 1,1-1,-1 1,1 0,-1 0,1 0,-1 0,1 1,-1 0,0 0,1 0,-1 0,1 1,-1 0,1 0,-1 0,1 0,-1 1,1 0,0 0,0 0,0 0,-1 2,-8 3,1 2,0-1,1 2,0 0,1 0,0 0,0 2,-3 5,0 4,1 1,1 0,1 1,1 0,1 1,1 0,1 0,1 0,1 1,1-1,2 1,0 0,3 21,-2-28,1 0,0-1,2 1,0 0,1-1,0 0,2 0,0 0,1-1,0 1,2-2,0 1,0-1,1 0,1-1,1-1,0 0,1 0,0-1,0 0,2-2,-1 1,6 1,52 18,-41-20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0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4,'-1'0,"1"0,0-1,-1 1,1 0,-1-1,1 1,-1 0,0 0,1-1,-1 1,1 0,-1 0,1 0,-1 0,1 0,-1 0,0 0,1 0,-1 0,1 0,-1 0,0 0,1 0,-1 0,1 1,-1-1,1 0,-1 0,1 1,-1-1,1 0,-1 1,1-1,-1 0,1 1,0-1,-1 1,1-1,-1 1,1-1,0 1,0-1,-1 1,1-1,0 1,0-1,0 1,-1-1,1 1,0 0,0-1,0 1,0-1,0 1,0-1,0 1,0 0,1-1,-1 1,0-1,0 1,-5 42,5-42,-29 337,2-34,-3 72,26-352,-10-32,5-9,0-3</inkml:trace>
  <inkml:trace contextRef="#ctx0" brushRef="#br0" timeOffset="251.059">1 653,'28'-10,"20"-7,6-2,4 4,1-2,-5 3,-1 3,-5 4,-2 3,-3 2,0 2,-2 0,-3 1,-8-1</inkml:trace>
  <inkml:trace contextRef="#ctx0" brushRef="#br0" timeOffset="483.818">875 596,'-14'20,"3"-7,0 1,1-1,1 2,0-1,1 1,0 1,2 0,0-1,0 2,2-1,0 1,-1 5,6-18,-1 0,0 0,1 0,-1 0,1 0,0 0,1-1,-1 1,1 0,-1-1,1 1,0-1,0 0,1 0,-1 0,1 0,-1 0,1 0,0 0,0-1,0 0,1 1,-1-1,0 0,1-1,0 1,-1-1,1 1,0-1,0 0,-1 0,2-1,7 3,1-1,-1-1,1 0,0-1,0-1,0 0,-1 0,1-1,6-2,-3-1,0-1,-1 0,0-1,0 0,0-1,-1-1,-1 0,0-1,0-1,0 0,-2 0,2-2,-7 6,0 0,0 0,-1 0,0 0,0-1,-1 0,0 0,0 0,-1-1,0 1,0-1,-1 0,0 1,-1-1,0 0,0 0,-1 0,0 0,-1 0,0 0,0 0,-3-8,2 11,-1-1,-1 1,1 0,-1 1,0-1,0 1,0-1,-1 1,0 1,0-1,0 1,-1-1,0 2,1-1,-1 1,-1-1,1 2,0-1,-1 1,1 0,-1 0,0 1,1-1,-1 2,0-1,0 1,0 0,0 0,1 1,-1 0,0 0,0 1,1 0,-1 0,1 0,-1 1,1 0,0 0,0 1,-52 35,34-22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4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15,'0'21,"1"0,1 1,1-2,1 1,1 0,0-1,2 1,0-2,1 1,2-1,5 9,-11-21,2-1,-1 0,1 0,-1 0,2 0,-1-1,1 0,-1 0,1-1,1 0,-1 0,1-1,-1 0,1 0,0-1,0 1,0-2,0 1,0-1,1-1,-1 0,0 0,0 0,1-1,-1 0,0-1,0 1,0-2,0 1,0-1,-1 0,1-1,-1 0,6-4,-6 3,-1 0,0 0,0 0,0-1,-1 0,0 0,0-1,0 0,-1 1,0-1,0-1,-1 1,0 0,0-1,-1 0,0 0,0 0,-1 0,0 0,0 0,-1 0,0 0,-1 0,1 0,-2 0,1 0,-1 0,0 0,-1 1,1-1,-2 1,1-1,-1 1,0 0,0 1,-1-1,-4-4,-14-13,1 6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5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0,'-2'1,"-18"5,-1 1,1 1,1 0,-1 2,2 0,-1 1,2 1,-1 1,2 1,-14 13,29-27,0 1,0 0,0 1,1-1,-1 0,0 0,0 0,1 0,-1 1,1-1,-1 0,1 1,-1-1,1 0,0 1,0-1,0 0,0 1,0-1,0 1,0-1,0 0,0 1,0-1,1 0,-1 1,1-1,-1 0,1 1,0-1,-1 0,1 0,0 0,0 0,0 0,0 0,-1 0,2 0,-1 0,0 0,0 0,0 0,0-1,0 1,1 0,0-1,70 22,-58-19,111 46,-122-44,0-1,0 0,0 1,-1-1,0 1,0 0,0-1,-1 1,1 0,-1 0,0 0,-1 0,1 1,-1-1,0 0,0 0,-1 0,1 0,-1 0,0 0,-1 0,1 0,-1 0,0 0,0-1,-1 1,1-1,-1 1,0-1,0 0,0 0,-1 0,0-1,1 1,-1-1,0 0,-1 0,1 0,-10 7,-1 0,0-1,-1-1,1 0,-1-1,-1-1,1 0,-1-1,0-1,0-1,-1-1,-15 1,9-2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338 139,'0'-15,"0"23,0 25,-28 326,0 17,27-241,1-124</inkml:trace>
  <inkml:trace contextRef="#ctx0" brushRef="#br0" timeOffset="247.85">0 703,'215'-53,"-108"28,-1-4,33-17,-122 38,0 0,-1-2,0 0,0-1,-1-1,-1 0,0-1,2-2,7-8</inkml:trace>
  <inkml:trace contextRef="#ctx0" brushRef="#br0" timeOffset="594.798">875 167,'-51'370,"51"-191,0-173,1 0,0 0,0-1,0 1,1 0,0-1,0 1,1-1,-1 1,1-1,0 0,1 0,-1 0,1-1,0 1,0-1,1 0,-1 0,1-1,0 1,0-1,0 0,0 0,0 0,1-1,-1 0,1 0,3 0,0-1,0-1,1 0,-1-1,0 0,0 0,0-1,1-1,-2 1,1-1,0-1,-1 1,1-2,-1 1,6-5,59-23,-72 31,0 1,0-1,0 1,0-1,0 1,0 0,0-1,0 1,0 0,0 0,1 0,-1 0,0 0,0 0,0 0,0 0,0 0,0 1,0-1,0 0,0 1,0-1,0 1,0-1,0 1,0-1,0 1,0 0,0-1,0 1,-1 0,1 0,0 0,-1 0,1 0,0-1,-1 1,1 0,-1 0,1 0,-1 1,0-1,0 0,1 0,-1 0,0 0,0 0,-8 59,4-39,3-19,1-1,-1 0,1 1,0-1,0 1,0-1,0 0,0 1,0-1,0 1,0-1,0 0,1 1,-1-1,0 0,1 1,-1-1,1 0,0 0,-1 1,1-1,0 0,0 0,0 0,0 0,0 0,0 0,0 0,0 0,9 0</inkml:trace>
  <inkml:trace contextRef="#ctx0" brushRef="#br0" timeOffset="1398.513">1693 562,'-11'3,"1"0,-1 1,1 0,0 0,0 1,0 1,1-1,0 2,0-1,0 1,1 1,0-1,1 1,-1 1,2-1,-7 11,-1-3,5-6,0 0,0 1,1 0,1 1,-1-1,2 1,0 1,0-1,1 1,0 4,4-16,1 0,-1 1,1-1,0 1,0-1,0 1,0-1,0 0,0 1,0-1,0 1,0-1,1 0,-1 1,1-1,-1 1,1-1,-1 0,1 0,0 1,-1-1,1 0,0 0,0 0,0 0,0 0,0 0,0 0,0 0,1 0,-1 0,0-1,0 1,1-1,-1 1,0-1,1 1,-1-1,0 0,1 1,-1-1,1 0,-1 0,1 0,-1 0,2 0,65-19,107-117,-173 134,-1 1,1 0,-1 0,1 0,-1 0,1 0,0 0,-1 1,1-1,0 0,0 1,0 0,-1-1,1 1,0 0,0 0,0 0,0 0,0 0,-1 0,1 1,0-1,0 0,0 1,-1 0,1-1,0 1,-1 0,1 0,0 0,-1 0,1 0,-1 0,0 0,1 1,-1-1,0 1,0-1,0 1,0-1,0 1,0-1,0 1,0 0,-1-1,1 1,-1 0,1 0,-1 0,0 0,0 0,2 4,-1 1,1-1,0 1,0-1,1 0,-1 0,1 0,1 0,-1-1,1 0,0 1,0-1,1 0,-1-1,1 1,0-1,1 0,-1 0,1-1,-1 1,1-1,0 0,0-1,1 0,-1 0,0 0,1-1,-1 1,1-2,-1 1,3-1,4-5,0 0,-1-1,0-1,0 0,0-1,-1 0,0 0,-1-1,0-1,0 0,-1 0,0-1,-1 0,0-1,-1 1,6-14,13-28,-2-1,-2-1,-3 0,-3-2,-2 0,0-14,-12 62,4-11,-1 1,-1 0,-1-1,-1 0,0 0,-2 0,0 1,-1-1,-1 0,-1 0,-1 1,-3-11,7 29,0 0,0 0,0 0,-1-1,1 1,0 0,-1 0,1 0,-1 0,1-1,-1 1,1 0,-1 0,0 0,1 0,-1 0,0 0,0 1,0-1,0 0,0 0,0 1,0-1,0 0,0 1,0-1,0 1,-1 0,1-1,0 1,0 0,0-1,-1 1,1 0,0 0,0 0,-1 0,1 0,0 1,0-1,0 0,-1 1,1-1,0 0,0 1,0-1,0 1,0 0,0-1,0 1,0 0,0 0,0-1,0 1,0 0,1 0,-1 0,0 0,0 0,1 0,-1 1,1-1,-1 1,-10 35,2 1,1 0,2 0,2 1,1 0,2 0,4 36,-2-26,-1-19,2-1,1 0,1 0,1 0,2 0,1-1,1 0,2 0,0-1,7 9,-12-26,1 0,-1 0,1-1,1 1,0-2,0 1,1-1,0-1,3 2,17-5,-20-12</inkml:trace>
  <inkml:trace contextRef="#ctx0" brushRef="#br0" timeOffset="1648.181">1947 308,'38'0,"18"0,9 0,-2 0,-2 0,-2 0,-6 0,-2 0,-6 0,-5 0,-5 0,-8 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0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0,'-160'198,"158"-196,0 0,0-1,0 1,0 0,0 0,1 0,-1 0,1 0,-1 1,1-1,0 0,0 1,0-1,0 1,0-1,0 1,1 0,-1-1,1 1,0 0,0-1,0 1,0 0,0-1,1 1,-1 0,1-1,-1 1,1-1,0 1,0-1,0 1,1-1,-1 0,1 1,-1-1,1 0,0 0,-1 0,1 0,0-1,0 1,1 0,-1-1,0 1,0-1,1 0,0 1,66 15,-62-17,0 0,0 1,0-1,0 1,0 1,0-1,0 1,-1 0,1 1,-1 0,1 0,-1 0,0 1,0 0,0 0,-1 0,1 1,-1 0,0 0,-1 0,1 0,-1 1,0 0,0 0,-1 0,0 0,0 1,0-1,-1 1,0 0,0 0,-3 0,-1 1,0-1,0 0,-1 0,0 0,0 0,-1-1,1 1,-1-1,-1 0,1 0,-1 0,0 0,-1-1,1 0,-1 0,0-1,0 0,-1 0,1 0,-1 0,0-1,0 0,0-1,0 0,0 0,-1 0,1-1,0 0,-1 0,0-1,-18 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28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0,'-1'583,"-27"-263,28-272,0-47,1-11</inkml:trace>
  <inkml:trace contextRef="#ctx0" brushRef="#br0" timeOffset="232.939">1 480,'13'8,"0"0,1-2,0 1,0-2,0 0,1 0,0-2,0 0,0 0,0-1,0-1,1-1,-1 0,0-1,0-1,14-3,24-7,1-3,-2-1,0-4,3-3,41-15,-52 18,-26 12</inkml:trace>
  <inkml:trace contextRef="#ctx0" brushRef="#br0" timeOffset="763.686">819 29,'9'10,"0"1,0 0,-2 1,1 0,-1 0,-1 1,0-1,-1 1,0 1,-1-1,-1 1,0-1,1 14,0 190,-6-142,1 266,0-338,1-1,-1 1,1-1,0 1,0-1,0 1,0-1,0 1,1-1,-1 0,1 1,-1-1,1 1,0-1,0 0,0 0,0 1,1-1,-1 0,0 0,1 0,0 0,-1-1,1 1,0 0,0-1,0 1,0-1,0 1,0-1,0 0,1 0,-1 0,0 0,1-1,-1 1,1-1,-1 1,0-1,1 0,-1 0,1 0,-1 0,1 0,-1-1,1 1,1-1,20-13,-2-2,0 0,-1-1,-1-1,0 0,7-12,28-24,-54 51,0 1,1 0,-1 0,1-1,0 1,-1 0,1 0,0 1,0-1,1 0,-1 1,0-1,1 1,-1-1,0 1,1 0,-1 0,1 0,0 1,-1-1,1 1,0-1,-1 1,1 0,0 0,0 0,-1 0,1 1,0-1,-1 1,1-1,0 1,-1 0,1 0,-1 0,1 0,-1 1,0-1,0 1,1-1,-1 1,0 0,0 0,0 0,-1 0,1 0,0 1,6 24,0 1,-2 1,-1-1,-1 1,-2-1,0 1,-3 22,0-39</inkml:trace>
  <inkml:trace contextRef="#ctx0" brushRef="#br0" timeOffset="1015.795">1666 734,'-5'24,"4"8,1-2</inkml:trace>
  <inkml:trace contextRef="#ctx0" brushRef="#br0" timeOffset="1166.537">1582 339,'4'10,"3"7,3 2,2-3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1,'-33'4,"-12"8,3 5,7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3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70 227,'-10'19,"-3"11,1 5,2 2,3-1,3-1,1-3,3-1,0-1,-5-7,-1-6</inkml:trace>
  <inkml:trace contextRef="#ctx0" brushRef="#br0" timeOffset="655.024">550 1,'-12'2,"0"1,1 1,0 0,0 1,0 0,0 0,1 1,0 1,0 0,0 0,-2 3,9-7,-1 1,1-1,0 0,0 1,0 0,0 0,1 0,-1 0,1 0,0 0,1 1,-1-1,1 0,-1 1,1 0,1-1,-1 1,1 0,-1-1,1 1,1 0,-1-1,1 1,0 0,0-1,0 1,0-1,1 1,1 2,3 2,0 0,0 0,1-1,0 0,1 0,-1-1,1 0,1-1,-1 1,1-2,0 1,1-1,-1-1,1 1,4 0,28 16,-40-21,-1 0,0 1,1-1,-1 0,0 1,0 0,0-1,1 1,-1 0,0-1,0 1,0 0,0 0,0 0,0 0,0 0,-1 0,1 0,0 0,0 0,-1 1,1-1,-1 0,1 0,-1 1,0-1,1 0,-1 1,0-1,0 0,0 1,0-1,0 0,0 1,0-1,0 0,-1 1,1-1,0 0,-1 0,1 1,-1-1,0 0,1 0,-1 0,0 0,0 1,1-1,-1 0,0 0,0-1,0 1,0 0,0 0,-1 0,1-1,0 1,-1 0,-32 16,0-2,-1-1,-1-1,0-2,-38 6,50-12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33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0,'0'517,"-29"-184,29-194,-10-115,3-24</inkml:trace>
  <inkml:trace contextRef="#ctx0" brushRef="#br0" timeOffset="330.311">1 705,'38'-9,"18"-9,4 0,-4-3,-1 3,-5 0,-7 2,-6 4,-4 0,-3 1,-6-2,-3 2,0 2,-4-3,0 2,-2-3,-5-3,-3 0</inkml:trace>
  <inkml:trace contextRef="#ctx0" brushRef="#br0" timeOffset="852.291">819 0,'11'318,"46"63,-50-336,-7-36,1 0,0 0,1 0,-1 0,2 0,-1-1,1 1,1-1,0 1,0-1,5 7,-7-14,0 0,0-1,0 1,0 0,0-1,0 0,0 1,0-1,0 0,0 0,0 0,0 0,0-1,0 1,1-1,-1 1,0-1,0 0,-1 1,1-1,0 0,0 0,0 0,-1-1,1 1,0 0,-1-1,1 1,-1-1,0 1,1-1,-1 0,0 0,0 1,0-1,0 0,0 0,-1 0,6-5,8-10,1 1,0 0,1 2,0-1,2 2,-1 0,2 2,1-1,-18 11,0 0,0 0,0 0,0 0,0 0,0 1,0-1,1 1,-1-1,0 1,0 0,0 0,1 0,-1 0,0 0,0 1,0-1,1 1,-1-1,0 1,0 0,0 0,0 0,0 0,0 0,-1 0,1 1,0-1,0 0,-1 1,1 0,-1-1,1 1,-1 0,0 0,0 0,0 0,0 0,0 0,0 0,0 0,18 94,-14-45,0-31</inkml:trace>
  <inkml:trace contextRef="#ctx0" brushRef="#br0" timeOffset="1264.243">1525 904,'32'-14,"0"2,-1-1,-1-2,0 0,-1-3,-1 0,-1-2,14-13,-36 28,0 0,0 0,0-1,0 0,-1 0,0 0,-1 0,1-1,-1 0,0 0,-1 1,0-2,0 1,0 0,-1 0,0 0,0-1,-1 1,0-1,0 1,-1-3,0 8,0 0,0 0,0 0,0 0,0 0,-1 0,1 0,-1 0,1 1,-1-1,0 1,1-1,-1 1,0 0,0-1,0 1,0 0,0 0,0 0,0 1,-1-1,1 0,0 1,0-1,-1 1,1 0,0 0,-1 0,1 0,0 0,0 1,-1-1,0 1,-72 23,59-14,1 0,0 0,1 2,0 0,1 1,1 0,0 0,0 2,1-1,1 2,1-1,0 1,-6 15,12-26,0 1,0-1,0 1,0 0,1 0,0 0,0 0,0 0,1 0,0 0,0 1,1-1,0 0,0 1,0-1,1 0,0 1,0-1,0 0,1 0,0 0,0 0,1 0,0 0,0-1,0 1,0-1,1 0,0 0,0 0,1-1,-1 1,1-1,0 0,0 0,0-1,1 1,-1-1,1 0,0 0,10 0,0 0,0-1,1-1,-1 0,1-1,-1-1,0-1,0 0,1-1,-1-1,5-2,3 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35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40 728,'-1'364,"-26"-172,17-361,8 138,2 1,1 0,2-1,1 1,1 0,1 0,2 1,1 0,1 0,13-24,-21 47,-1 0,1 0,1 0,-1 0,1 1,0-1,0 1,1 0,0-1,0 2,0-1,0 0,1 1,-1 0,1 0,1 0,-1 1,0-1,1 1,-1 0,1 1,0 0,0 0,0 0,0 0,0 1,1 0,-1 0,0 1,1 0,-1 0,4 1,1 4,-1 0,1 1,-1 0,0 1,-1 0,0 1,0 0,0 0,-1 1,-1 0,1 0,-1 1,-1 0,0 0,0 1,1 4,0 4</inkml:trace>
  <inkml:trace contextRef="#ctx0" brushRef="#br0" timeOffset="399.8">944 700,'-47'20,"2"2,1 2,1 2,-29 23,57-38,-1 2,2 0,0 0,0 1,2 1,-1 0,2 1,0 0,1 1,1 0,0 0,1 1,-3 13,2 59,9-88,0 0,0 0,0 0,1 0,-1 0,0-1,1 1,-1 0,1 0,0 0,0 0,0 0,0-1,0 1,0 0,0-1,0 1,1-1,-1 1,0-1,1 1,0-1,-1 0,1 0,0 0,-1 0,1 0,0 0,0-1,0 1,0 0,0-1,0 0,0 1,0-1,0 0,0 0,0 0,0 0,0 0,0-1,0 1,11-4,-1-1,1 0,-1-1,0 0,0-1,0 0,-1-1,0 0,-1-1,0 0,0 0,-1-1,3-5,165-209,-176 222,22-25,-22 27,-1 0,1 0,-1 0,1 0,0 0,-1 0,1 0,-1 0,1 0,-1 1,1-1,0 0,-1 0,1 0,-1 1,1-1,-1 0,1 1,-1-1,1 1,-1-1,0 0,1 1,-1-1,0 1,1-1,-1 1,0-1,1 1,-1 0,0-1,0 1,0-1,0 1,1-1,-1 1,0 0,0-1,0 1,0-1,0 1,0 0,-1-1,1 1,0-1,0 1,0 0,0-1,-1 1,1-1,0 1,-1-1,1 1,0-1,2 166,4-146</inkml:trace>
  <inkml:trace contextRef="#ctx0" brushRef="#br0" timeOffset="861.83">1338 784,'-19'24,"2"1,0 1,2 0,0 1,2 1,1 0,2 0,0 1,1 6,8-31,1 1,-1-1,1 1,0 0,0-1,1 1,-1-1,1 1,0-1,0 1,1-1,-1 0,1 0,0 1,0-1,0 0,1 0,-1-1,1 1,0-1,0 1,1-1,-1 0,0 0,1 0,0-1,0 1,0-1,0 0,0 0,0 0,0 0,1-1,-1 0,1 0,-1 0,1-1,-1 1,3-1,6 1,-1-1,1 0,0-1,-1 0,1-1,-1 0,0-1,1-1,-1 0,-1-1,1 0,-1 0,0-1,0-1,0 0,-1 0,0-1,0 0,-1-1,-1 0,1-1,-1 0,-1 0,2-3,18-28,-3-1,-1-2,-2 0,-2-1,8-32,-11 33,-2-1,-1 0,-3-1,-2-1,0-9,-7 44,0 0,-1 0,0 0,-1 0,0 0,-1 0,0 0,-1 1,0-1,-1 1,0 0,-1 0,0 0,-1 0,0 1,-1 0,0 0,0 1,-1 0,0 0,-1 1,-8-7,12 12,0 0,0 0,-1 1,1 0,0 0,-1 0,0 0,1 1,-1 0,0 1,1-1,-1 1,0 0,0 0,0 1,1-1,-1 2,0-1,1 0,-1 1,1 0,0 0,-1 1,1 0,-1 0,-11 7,0 0,1 1,1 1,0 0,0 1,-12 15,14-15,0 1,2 0,-1 1,2 0,0 1,0 0,2 0,0 1,1 0,1 0,0 1,1 0,1 0,1 0,1 1,0-1,1 1,1-1,1 1,1-1,0 0,1 1,1-1,1 0,1-1,0 1,1-1,1 0,0-1,9 11,-2-10,1 0,0-1,2 0,0-2,0 0,2-1,-1-1,2 0,0-2,0 0,0-2,1 0,1-2,-1 0,1-1,0-2,0 0,0-2,0 0,0-1,14-3,64-10,-83 6</inkml:trace>
  <inkml:trace contextRef="#ctx0" brushRef="#br0" timeOffset="1125.937">2242 954,'0'0</inkml:trace>
  <inkml:trace contextRef="#ctx0" brushRef="#br0" timeOffset="1277.581">2185 644,'0'0</inkml:trace>
  <inkml:trace contextRef="#ctx0" brushRef="#br0" timeOffset="1784.441">2778 700,'-23'9,"-6"-1,0 2,1 1,0 1,1 2,1 0,0 2,1 1,0 0,2 2,0 1,-4 7,24-25,0 1,0 0,1 0,-1 0,1 0,0 0,0 0,0 1,0-1,1 1,-1-1,1 1,0 0,0 0,0-1,1 1,-1 0,1 0,0 0,0 0,0 0,1 0,-1-1,1 1,0 0,0 0,0-1,0 1,1 0,0-1,0 1,0-1,0 0,0 0,0 0,1 0,0 0,0 0,-1-1,2 1,9-1,0 0,0-1,0 0,1-1,-1-1,0 0,0-1,0 0,0-1,0-1,0 0,-1 0,0-2,0 1,0-1,5-5,-7 7,10-7,0 0,-1-1,0-1,-1-1,-1-1,0 0,0-1,-2-1,10-14,-24 30,-1 0,0-1,1 1,-1 0,1 0,0-1,-1 1,1 0,0 0,0 0,-1 0,1 0,0 0,0 0,0 0,0 1,1-1,-1 0,0 0,0 1,0-1,1 1,-1-1,0 1,0 0,1-1,-1 1,0 0,1 0,-1 0,0 0,1 0,-1 0,0 0,1 1,-1-1,0 0,0 1,1-1,-1 1,0-1,0 1,0 0,1-1,-1 1,0 0,0 0,0 0,0 1,8 70,-11-68,2 1,-1-1,0 0,1 1,0-1,0 0,0 1,0-1,1 0,0 1,0-1,0 0,0 0,1 1,0-1,0 0,0-1,0 1,0 0,1-1,-1 1,1-1,0 0,0 0,1 0,-1 0,0 0,1-1,0 1,0-1,3 1,1-1,1 0,0-1,0 0,1-1,-1 0,0 0,0-1,0 0,0-1,0 0,-1 0,1-1,0 0,-1-1,0 0,0 0,0 0,0-1,3-3,8-7,1-1,-2-1,0 0,-1-2,-1 0,8-12,3-12,-1-1,-2-1,-3-1,5-16,-8 19,-3 11,-2 0,-1 0,-2-1,-1-1,-1 0,-2 0,-2-1,-1 1,-1-1,-2 1,-2-1,-2-6,4 37,0-1,0 1,0-1,-1 1,0-1,0 1,0-1,0 1,-1 0,1 0,-1 0,0 0,-1 0,1 0,0 0,-1 1,0-1,0 1,0 0,-1 0,1 0,-1 0,1 1,-1-1,0 1,0 0,0 0,0 0,0 1,-1-1,1 1,0 0,-1 0,1 1,-1-1,1 1,-1 0,1 0,-1 1,1-1,-1 1,1 0,-1 0,-8 9,0 1,1 0,0 1,1 0,1 1,-1 0,2 0,0 1,1 1,0-1,1 1,0 1,2-1,0 1,0 0,-1 14,-2 4,1 1,2 0,1 0,2 0,1 1,2-1,2 0,1 0,1 0,2 0,2-1,1 0,11 25,-8-27,0-1,3 0,0-2,2 1,1-2,1-1,1 0,2-2,0 0,2-1,1-2,0-1,18 10,41 16,-66-37</inkml:trace>
  <inkml:trace contextRef="#ctx0" brushRef="#br0" timeOffset="3513.89">2355 870,'-3'2,"0"0,1 0,-1 0,0 0,1 1,0-1,0 1,0-1,0 1,0 0,0 0,1 0,-1 0,1 0,0 0,0 1,0-1,0 1,0 0,-43 143,49-90,10-87,-5-138,-4 149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3:35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618 809,'-118'234,"115"-230,0 0,1 0,0 1,0-1,0 1,0-1,1 1,0 0,0-1,0 1,1 0,-1 0,1 0,0 0,1 0,-1-1,1 1,0 0,0 0,0 0,1-1,0 1,0-1,0 1,0-1,1 0,-1 0,1 0,0 0,0 0,1-1,-1 1,1-1,0 0,0 0,2 1,5-2,-1 0,1-1,-1 0,1-1,-1 0,1-1,-1 0,1-1,-1 0,1 0,-1-1,0 0,0-1,-1-1,1 1,-1-1,0-1,0 0,-1 0,1-1,11-9,0 0,-2-2,0 0,-1-2,-1 1,-1-2,11-18,-18 26,-1 0,-1 0,0-1,-1 0,0 0,-1 0,-1 0,0-1,-1 1,0-5,-2 12,0 1,0-1,0 1,-1-1,0 1,-1 0,1-1,-1 1,0 0,-1 0,1 0,-1 0,-1 1,1-1,-1 1,0 0,0 0,0 0,-1 0,1 1,-1 0,0 0,-1 0,-2-1,-1 2,0 0,0 0,0 1,-1 0,1 1,-1 0,1 0,-1 1,1 0,-1 1,1 0,-1 1,1 0,-1 0,1 1,0 0,0 1,1-1,-1 2,1-1,0 2,0-1,0 1,1 0,-1 0,2 1,-1 0,1 0,0 1,0-1,-1 4,-11 12</inkml:trace>
  <inkml:trace contextRef="#ctx0" brushRef="#br0" timeOffset="430.217">1042 1147,'43'-81,"3"1,53-68,-42 84,-45 96,-13 26,-1-50,1 1,0-1,0 0,1 1,0-1,0 1,1-1,0 0,0 1,1-1,0 0,1 0,0 0,0 0,1 0,-1-1,2 0,-1 0,1 0,0 0,1 0,-1-1,1 0,0-1,1 1,5 3,-7-7,0 0,0-1,0 1,0-1,0 0,0 0,1-1,-1 0,0 1,0-2,1 1,-1-1,0 0,0 0,0 0,0 0,0-1,0 0,0 0,0-1,-1 1,1-1,-1 0,1 0,-1-1,0 1,-1-1,1 0,-1 0,1 0,-1 0,0 0,-1-1,1 0,-1 1,2-6,7-9,0 3</inkml:trace>
  <inkml:trace contextRef="#ctx0" brushRef="#br0" timeOffset="733.241">1860 75,'-61'267,"-19"220,51-279,39-174,-3-29</inkml:trace>
  <inkml:trace contextRef="#ctx0" brushRef="#br0" timeOffset="1401.258">2002 752,'-8'12,"0"0,1 0,0 1,1 0,1 0,0 1,0 0,2-1,0 1,0 0,1 1,1-1,0 0,1 1,1-1,0 0,3 11,-3-22,0 0,0 0,0-1,0 1,0 0,1 0,-1-1,1 1,0-1,0 1,0-1,0 0,0 0,1 0,-1 0,1 0,-1 0,1-1,-1 1,1-1,0 0,0 0,0 0,0 0,0 0,0-1,0 1,0-1,0 0,0 0,0 0,0 0,0 0,0-1,0 1,0-1,0 0,0 0,0 0,0 0,-1-1,1 1,0-1,-1 0,1 1,-1-1,0 0,0-1,1 1,-1 0,-1-1,3-1,17-18,0-1,-2-1,0-1,-2-1,0 0,-2-1,-1-1,4-14,-15 36,-3 7,0 0,1 0,-1 0,0 0,1 0,-1 0,1 0,-1-1,1 1,0 0,-1 0,1-1,0 1,-1 0,1-1,0 1,0 0,0-1,-1 0,1 1,0-1,0 1,0-1,0 0,0 0,0 1,0-1,0 0,0 0,0 0,0 0,0 0,0 0,0 0,0-1,0 1,0 0,0 0,0-1,-1 1,1-1,0 1,0-1,0 1,0-1,-1 1,1-1,0 0,-1 0,1 1,0-1,-1 0,1 0,-1 0,1 1,-1-1,1 0,-1 0,0 0,1 0,-1 0,0-1,22 160,0 77,-16-186,-2 0,-2 0,-2 0,-3 1,-2-1,-2 0,-2-1,-2 0,-2 0,-2-1,-13 25,26-69,-3 12,-1-1,0 0,-1 0,-1 0,0-1,-1-1,-1 1,0-1,0-1,-8 7,18-18,-1 1,0-1,1 1,-1-1,0 1,0-1,0 0,0 1,1-1,-1 0,0 0,0 0,0 1,0-1,0 0,0 0,1 0,-1 0,0-1,0 1,0 0,0 0,0 0,0-1,1 1,-1 0,0-1,0 1,1-1,-1 1,0-1,0 1,1-1,-1 0,0 1,1-1,-1 0,1 1,-1-1,1 0,-1 0,1 1,0-1,-1 0,1 0,0 0,0 0,0 0,-1 1,1-1,0 0,0 0,0 0,0 0,1 0,-1 0,0 0,0 0,2-57,7 12,3 1,1 0,3 1,1 1,8-11,-12 26,1 1,0 1,2 0,2 1,0 1,1 1,1 0,2 2,0 0,20-14,-18 18</inkml:trace>
  <inkml:trace contextRef="#ctx0" brushRef="#br0" timeOffset="164316.413">5303 1147,'-73'34,"71"-36,0 0,0 0,0 0,1 0,-1 0,1 0,-1 0,1 0,0 0,0-1,0 1,0 0,0-1,1 1,-1-1,1 1,-1-1,1 0,0 1,0-1,0 1,1-1,-1 1,0-1,1 1,0-1,-1 1,1-1,0 1,0 0,1-1,-1 1,2-2,-3 2,130-341,-103 290,-27 52,1 0,0 1,0-1,0 0,0 0,0 1,0-1,0 1,0-1,0 0,1 1,-1 0,0-1,0 1,0 0,0 0,1 0,-1-1,0 1,0 1,1-1,-1 0,0 0,0 0,0 1,1-1,-1 0,0 1,0-1,0 1,0-1,0 1,0 0,0-1,0 1,0 0,0 0,0 0,0 0,-1 0,1 0,0 0,-1 0,1 1,14 15,-2 2</inkml:trace>
  <inkml:trace contextRef="#ctx0" brushRef="#br0" timeOffset="163700.3">3554 358,'196'16,"-173"-23,0-1,-1 0,0-2,0 0,-1-2,-1 0,0-2,-1 0,0-1,-1-1,0 0,-2-1,0-1,-1-1,10-17,-20 31,-1 0,0 0,0-1,0 1,0-1,-1 0,0 0,0-1,-1 1,0-1,0 1,-1-1,1 0,-1 1,-1-1,1 0,-1 0,0-1,-1 7,1 0,0 0,0 0,0 0,-1 0,1 0,-1 0,1 0,0 0,-1 0,0 0,1 0,-1 1,0-1,1 0,-1 0,0 1,0-1,0 0,1 1,-1-1,0 0,0 1,0 0,0-1,0 1,0-1,0 1,0 0,0 0,0 0,-1 0,1-1,0 1,0 1,0-1,0 0,0 0,0 0,0 0,0 1,0-1,0 1,0-1,0 1,0-1,0 1,0-1,0 2,-39 37,25-7,1 0,2 1,1 1,2-1,1 2,2-1,1 1,2 0,1 0,2 7,0 239,4-158,-6-1,-5 0,-9 28,15-144,-9 59,-3-1,-2-1,-3-1,-10 21,21-66,0 0,-2-1,1 0,-2-1,0 0,-1 0,0-1,-2 0,1-1,-1-1,-1 0,0-1,-1 0,0-1,-1-1,0 0,-16 6,25-13,1 0,-1 0,0-1,0 0,0 0,0 0,0-1,0 0,0-1,0 1,0-1,0-1,0 1,0-1,1 0,-1-1,1 0,-1 0,1 0,0-1,0 0,0 0,1 0,-1-1,1 1,0-1,1-1,-1 1,1-1,0 0,0 0,1 0,0 0,0 0,0-1,1 0,0 1,0-1,1 0,0 0,0 0,0 0,1-6,3-9,1 0,0 0,2 0,0 0,2 1,0 0,2 0,4-6,-14 26,23-37,2 0,1 2,1 0,2 2,2 2,1 0,1 2,2 2,1 1,1 2,40-21,-19 15,-33 22</inkml:trace>
  <inkml:trace contextRef="#ctx0" brushRef="#br0" timeOffset="163996.862">4626 752,'-70'77,"23"-26,3 1,2 2,-7 15,46-66,1 0,-1 0,1 0,0 0,0 0,0 1,1-1,-1 1,1-1,-1 1,1 0,1 0,-1-1,0 1,1 0,0 0,0 0,0 0,0 0,1-1,-1 1,1 0,0 0,0 0,0-1,1 1,-1-1,1 1,0-1,0 0,0 1,1-1,-1 0,1 0,-1-1,1 1,0-1,0 1,0-1,2 1,7 0,1-1,1 0,-1-1,0 0,0-1,1-1,-1 0,0-1,0 0,0-1,0 0,-1-1,1-1,-1 0,0 0,0-1,-1-1,0 0,0-1,0 0,5-6,5-1,-2-1,0 0,0-2,-2 0,0-1,5-9,-16 20,0 0,-1 0,0-1,0 0,-1 0,-1 0,1 0,-1 0,-1-1,0 1,0-1,-1 0,0 0,0 0,-1 1,-1-1,-1-8,1 13,0 0,0 0,-1 0,0 0,0 1,-1-1,1 0,-1 1,0 0,0-1,0 1,-1 0,1 1,-1-1,0 1,0 0,0-1,-1 2,1-1,-1 0,0 1,1 0,-1 0,0 1,0-1,0 1,0 0,-1 0,1 1,0-1,-2 1,-2 0,-1 0,1 1,0 0,-1 0,1 1,0 0,0 1,0 0,0 0,1 1,-1 0,1 1,0 0,0 0,0 0,1 1,-2 2,-32 46,28-28</inkml:trace>
  <inkml:trace contextRef="#ctx0" brushRef="#br0" timeOffset="186371.362">675 2135,'-20'-6,"-13"-5,-1 2,-1 1,1 2,-1 1,0 2,-14 1,42 2,1 1,0 0,-1 0,1 0,0 1,0 0,0 0,0 0,0 1,0 0,1 0,-1 0,1 1,0 0,0 0,0 0,1 0,-1 1,1 0,0 0,1 0,-1 1,1-1,0 1,0-1,1 1,-1 0,1 0,1 1,-1-1,1 0,0 2,-54 279,-36 155,-13-15,98-324,6-101,1 0,-1 1,1-1,-1 0,1 0,0 0,0 0,0 1,0-1,0-1,0 1,1 0,-1 0,1 0,-1-1,1 1,0-1,-1 1,1-1,0 1,0-1,0 0,0 0,0 0,0 0,0-1,1 1,-1 0,0-1,0 0,1 1,-1-1,0 0,0 0,1 0,-1-1,0 1,0 0,1-1,-1 1,0-1,1 0,148-29,20 3,-145 26,-2 0</inkml:trace>
  <inkml:trace contextRef="#ctx0" brushRef="#br0" timeOffset="195094.781">1409 2700,'-1'-1,"0"-4,-1 0,0 0,-1 1,1-1,-1 1,1-1,-1 1,-1 0,1 0,-1 0,1 1,-1-1,0 1,0 0,-1 0,1 0,-1 1,1-1,-1 1,0 0,0 0,-1 1,-8 0,0 1,0 0,0 1,0 1,0 0,0 1,0 0,1 1,-1 1,1 0,0 1,1 0,-1 1,1 0,1 1,-1 1,-8 8,-13 7,0 2,3 1,0 2,1 0,2 2,-17 27,38-51,0 0,1 0,0 1,0 0,1 0,0 1,0-1,1 1,0 0,1 0,0 0,0 0,1 0,0 0,1 1,0-1,0 0,1 0,0 0,0 1,1-1,1 0,-1-1,2 1,-1 0,1-1,0 0,1 0,0 0,0 0,1-1,0 0,1 1,2-3,0-1,0 0,1-1,-1 0,1 0,0-1,0-1,0 1,0-2,0 1,0-1,0-1,0 0,0 0,0-1,-1 0,1-1,0 0,-1 0,0-1,0-1,0 1,7-6,10-9,0 0,-1-2,-1-2,-1 0,-1-1,-1-1,-1-1,-1 0,-2-2,0 0,-2-1,-1-1,-2 0,-1-1,1-8,2 24,-2 45,-10-23,10 37,76 204,-74-225,-1-5</inkml:trace>
  <inkml:trace contextRef="#ctx0" brushRef="#br0" timeOffset="195541.156">1832 3235,'11'144,"-11"-145,0 1,1-1,-1 1,0-1,0 1,1-1,-1 1,0-1,1 1,-1 0,0-1,1 1,-1-1,1 1,-1 0,0 0,1-1,-1 1,1 0,-1 0,1-1,-1 1,1 0,-1 0,1 0,-1 0,1 0,-1 0,1 0,0 0,-1 0,1 0,-1 0,1 0,-1 0,1 0,-1 0,1 1,-1-1,1 0,-1 0,1 1,-1-1,0 0,1 1,-1-1,1 0,-1 1,0-1,1 0,-1 1,0-1,1 1,-1-1,0 1,0-1,0 1,1-1,-1 1,0-1,0 1,0-1,0 1,0-1,0 1,0-1,0 1,0 0,0-1,0 1,21-41,-20 38,19-48,-9 21,2 0,0 0,2 1,1 1,1 1,20-24,-35 47,1 1,-1-1,1 1,0 0,0 0,0 0,1 0,-1 1,0-1,1 1,-1-1,0 1,1 0,0 1,-1-1,1 1,0-1,-1 1,1 0,-1 1,1-1,0 0,-1 1,1 0,-1 0,1 0,-1 0,1 1,-1-1,0 1,0 0,0 0,0 0,1 1,17 8</inkml:trace>
  <inkml:trace contextRef="#ctx0" brushRef="#br0" timeOffset="195922.436">2537 3095,'-49'31,"31"-22,1 1,0 1,1 0,1 1,-1 1,2 0,0 1,1 1,0 0,1 0,-7 13,18-27,0 1,0 0,0 0,0 0,0 0,0 1,1-1,-1 0,1 0,-1 0,1 1,0-1,0 0,0 0,0 1,0-1,0 0,1 0,-1 1,1-1,-1 0,1 0,0 0,0 0,0 0,0 0,0 0,1 0,-1 0,1-1,-1 1,1 0,-1-1,1 1,0-1,0 0,0 0,0 1,0-1,0 0,0-1,0 1,2 0,2 1,1 0,0-1,0 0,0 0,0 0,0-1,0 0,0-1,-1 1,1-1,0-1,0 1,0-1,1-1,3-4,-1 0,0-1,0 0,-1 0,0-1,0-1,-1 0,0 0,-1 0,0-1,-1 0,0 0,0-1,-1 1,2-12,6-4,-13 26,-1 0,1 0,0 0,0 0,0 0,0 0,1 0,-1 0,0 0,0 0,0 0,1 0,-1 0,1 0,-1 0,1 0,-1 0,1 1,-1-1,1 0,0 0,-1 1,1-1,0 0,0 1,-1-1,1 0,0 1,0-1,0 1,0 0,0-1,0 1,0 0,0-1,0 1,0 0,0 0,0 0,0 0,0 0,0 0,0 0,0 0,0 1,0-1,0 0,0 0,0 1,0-1,-1 1,1-1,0 1,0-1,0 1,0 0,0 0,8 39,-9-34,1-1,-1 0,1 0,1 0,-1 0,1 0,0-1,0 1,0 0,1-1,-1 1,1-1,0 0,4 4,9 6</inkml:trace>
  <inkml:trace contextRef="#ctx0" brushRef="#br0" timeOffset="196359.57">3017 3038,'-8'13,"0"0,0 1,1 0,1 0,1 1,0 0,1 0,0 0,1 0,1 1,0-1,1 1,1-1,1 2,-1-14,1 0,-1 1,1-1,0 0,0 0,0 0,1-1,-1 1,1 0,-1 0,1-1,0 1,0-1,0 0,1 1,-1-1,0 0,1 0,-1 0,1-1,0 1,0-1,-1 1,1-1,0 0,0 0,0 0,1-1,-1 1,0-1,0 1,2-1,3-1,1 1,-1-1,0 0,0-1,-1 0,1-1,0 1,-1-1,1-1,-1 1,0-1,1-1,12-11,-1-1,0 0,-2-1,0-1,-1-1,-1-1,-1 0,0 0,7-18,-10 19,-1 5,-2 0,0 0,0-1,-2 0,0-1,0 1,-2-1,0 0,-1-1,-1 1,0 0,-2-1,0 1,-1-1,0 1,-1 0,-1 0,-4-11,4 23,0 0,0 0,-1 0,0 1,0-1,0 1,0 0,-1 0,0 0,0 1,0 0,0-1,0 2,0-1,-1 1,0 0,1 0,-1 0,0 1,0 0,0 0,0 0,0 1,0 0,0 0,0 1,1-1,-1 1,0 1,0-1,0 1,1 0,-1 0,1 1,-1-1,1 1,0 0,0 1,0-1,1 1,-1 0,1 0,0 1,-3 3,-1 1,0 0,1 1,0 1,0-1,1 1,0 0,1 0,0 1,1-1,1 1,0 0,0 1,1-1,0 0,2 0,-1 1,1-1,1 1,0-1,1 0,0 1,1-1,2 5,1-4,0 0,1-1,1 0,0 0,0 0,1-1,1-1,-1 0,2 0,0-1,0 0,0-1,1 0,0-1,4 2,201 73,-208-79,0 0,0 0,1-1,0-1,-1 0,1 0,-1-1,1 0,0 0,2-1,6-5</inkml:trace>
  <inkml:trace contextRef="#ctx0" brushRef="#br0" timeOffset="197078.178">4880 2925,'-15'21,"1"0,1 1,1 0,1 1,1 0,-1 6,9-22,-1 0,1 1,1-1,-1 1,1 0,1 0,-1 0,1-1,1 1,-1 0,1 0,1-1,-1 1,1-1,1 1,0-1,0 0,0 1,0-2,1 1,5 6,-5-9,0 0,0 0,0 0,0 0,1-1,0 0,0 0,0 0,0 0,0-1,0 0,1 0,-1 0,1-1,-1 0,1 0,0 0,-1-1,1 0,0 0,-1 0,1-1,0 0,-1 0,1 0,-1-1,1 1,-1-1,5-3,1 0,1 0,-2-1,1 0,0-1,-1 0,-1 0,1-1,-1-1,0 0,-1 0,0 0,-1-1,4-6,-8 10,0 0,-1 0,0 0,0 0,0 0,-1-1,1 1,-2-1,1 1,-1-1,0 1,0-1,-1 1,1 0,-2-1,1 1,-1-1,0 1,0 0,0 0,-1 0,0 0,0 1,-1-1,0 1,0 0,-1-2,-3-2,0 0,0 1,-1 0,0 0,0 0,-1 1,0 1,-1 0,1 0,-1 1,0 0,0 1,-1 0,-7-1,13 4,-1 1,1-1,-1 1,1 0,-1 1,0-1,1 1,0 1,-1-1,1 1,0 0,-1 1,1-1,1 1,-1 0,0 1,1-1,-1 1,1 1,0-1,1 0,-1 1,1 0,0 0,0 1,-2 3,-6 14</inkml:trace>
  <inkml:trace contextRef="#ctx0" brushRef="#br0" timeOffset="197346.957">5473 3208,'-13'51,"35"-128,-12 39,1 1,3 0,0 0,3 2,18-31,-6 15,2 1,2 1,24-26,-56 75,-1-2,1 1,0 0,0-1,-1 1,1 0,0 0,0 0,0 0,0 0,1 0,-1 0,0 0,0 0,0 1,1-1,-1 0,0 1,1-1,-1 1,1 0,-1-1,1 1,-1 0,0 0,1 0,-1 0,1 0,-1 0,1 0,-1 0,2 1,4 7</inkml:trace>
  <inkml:trace contextRef="#ctx0" brushRef="#br0" timeOffset="197627.503">4936 3575,'39'0,"21"0,12-5,6-2,1-4,-4 0,-6-3,1 0,-2-2,-9 3,-3 2,-8-1,-6 1,-11 3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54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485 678,'-24'-9,"-2"-2,-1 0,0 2,0 1,-1 1,0 2,0 0,-1 2,1 1,-2 1,23 3,1-1,-1 1,0 0,1 0,0 1,-1 0,1 0,1 0,-1 1,0 0,1 0,0 1,-1-1,2 1,-1 0,1 0,0 1,0-1,0 1,1 0,-1 0,1 2,-46 144,45-139,1 0,1 1,0-1,1 0,0 1,1 0,0-1,1 1,1-1,0 0,1 1,0-1,1 0,1 0,0-1,0 0,2 0,-1 0,1 0,5 4,-9-11,1-1,-1 0,1 0,0 0,0-1,0 1,1-1,0 0,-1 0,1 0,0-1,0 0,0 0,1 0,-1 0,0-1,1 0,-1 0,1-1,-1 1,1-1,-1 0,1-1,-1 1,1-1,-1 0,0-1,1 1,3-3,21-13,-1-1,-1-1,-1-2,-1-1,-1-1,-1-1,-1-1,-1-1,-1-1,-2-1,3-7,109-193,-131 229,0-1,1 0,-1 0,0 1,1-1,-1 0,0 0,1 0,-1 1,0-1,1 0,-1 0,1 0,-1 0,0 0,1 0,-1 0,1 0,-1 0,0 0,1 0,-1 0,1 0,-1 0,0 0,1 0,-1 0,1-1,-1 1,0 0,1 0,-1 0,0-1,1 1,-1 0,0 0,0-1,1 1,-1 0,0-1,0 1,1 0,-1-1,0 1,0 0,0-1,0 1,1-1,-1 1,0 0,0-1,0 1,0-1,1 42,-2-34,0 17,0 0,1-1,2 1,0 0,2-1,0 0,2 0,0 0,2-1,0 1,1-2,2 1,0-2,1 1,11 11,55 32,-60-53</inkml:trace>
  <inkml:trace contextRef="#ctx0" brushRef="#br0" timeOffset="247.923">1359 932,'-9'34,"-4"15,1 5,3-2,2-6,3-5,1-5,2-9</inkml:trace>
  <inkml:trace contextRef="#ctx0" brushRef="#br0" timeOffset="461.717">1049 1328,'29'0,"14"0,5 0,-1 0,-4 0,-5 0,-3 0,-3 0,-8-5,-2-2,-5 1</inkml:trace>
  <inkml:trace contextRef="#ctx0" brushRef="#br0" timeOffset="1212.553">1332 1,'169'53,"85"-44,-249-9,-1 1,0 0,0-1,0 1,0 1,0-1,0 0,-1 1,1 0,0 0,-1 0,1 1,-1-1,0 1,0-1,0 1,0 0,0 0,-1 1,1-1,-1 1,0-1,0 1,0-1,0 1,-1 0,0 0,1 0,-2 0,1 0,0 0,-1 0,1 0,-1 1,-1-1,1 1,-6 343,5-256,14 292,22-77,-25-107,-11-195,0 0,-1-1,1 1,-1-1,0 1,0-1,-1 0,1 1,-1-1,0-1,0 1,0 0,0-1,-1 1,0-1,1 0,-1 0,0 0,-1-1,1 0,0 0,-1 0,1 0,-1 0,0-1,1 0,-1 0,0 0,0-1,0 1,0-1,1 0,-1-1,0 1,0-1,-3-1,-222-4,206 6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6:57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59 699,'2'2,"0"-1,0 1,0-1,-1 1,1 0,0 0,-1-1,1 1,-1 0,0 0,1 1,-1-1,0 0,0 0,-1 0,1 1,0-1,-1 1,1-1,-1 0,0 1,0-1,0 1,0-1,0 1,0 0,15 174,-5-66,-4 0,-6 52,-1-101,2-50,-1-1,-1 1,0-1,0 1,-1-1,-1 0,0 0,0 0,-1 0,-1 0,0-1,0 0,-1 0,-6 9,11-18,1 0,-1 0,0 0,1 0,-1-1,0 1,0 0,0 0,0 0,1-1,-1 1,0 0,-1-1,1 1,0-1,0 1,0-1,0 0,0 1,0-1,-1 0,1 0,0 0,0 0,0 0,0 0,-1 0,1 0,0 0,0 0,0-1,0 1,0-1,-1 1,1-1,0 1,0-1,0 1,0-1,0 0,1 0,-1 1,0-1,0 0,0 0,1 0,-1 0,0 0,1 0,-1 0,-14-60,14 16,3 0,2-1,2 2,2-1,1 1,3 0,16-40,-7 26,2 1,2 0,3 2,2 2,3 0,2 2,2 2,5-2,-39 47,0 0,-1 0,1 0,0 0,0 0,1 1,-1-1,1 1,-1 0,1 0,0 0,0 0,1 1,-1-1,0 1,1 0,-1 1,1-1,0 1,-1 0,1 0,0 0,0 1,0 0,0 0,0 0,4 1,-5 3,-1 1,0-1,-1 1,1 0,-1 0,0 0,0 1,0-1,-1 0,0 1,0-1,0 0,-1 1,0 0,0-1,0 1,-1 4,1 1,-12 222,10-220,-1 1,0-1,-1 0,0 0,-1 0,0 0,-1-1,0 0,-1 0,-1 0,1-1,-2 0,0-1,0 0,-10 8,16-15,0-1,-1 1,0-1,0 1,1-1,-1 0,-1 0,1-1,0 1,0-1,-1 0,1 0,0 0,-1-1,1 1,-1-1,1 0,-1-1,1 1,-1-1,1 0,0 0,-1 0,1 0,0-1,0 0,0 0,0 0,0 0,0-1,-2-2,-13-13</inkml:trace>
  <inkml:trace contextRef="#ctx0" brushRef="#br0" timeOffset="1038.127">1019 559,'-16'9,"-14"6,1 1,0 1,2 2,0 0,1 2,2 1,0 1,1 1,-11 15,31-35,0-1,1 0,-1 1,0 0,1 0,0 0,0 0,0 0,0 0,1 0,0 1,0-1,0 0,0 1,1-1,-1 1,1-1,0 1,1-1,-1 1,1-1,0 1,0-1,0 0,0 1,1-1,0 0,0 0,0 0,0 0,1-1,-1 1,1 0,0-1,0 0,1 0,-1 0,0 0,1 0,0-1,0 1,0-1,0 0,2 0,6-1,0-2,0 1,0-2,0 0,0 0,0-1,0 0,0-1,-1 0,0-1,0-1,0 0,-1 0,6-5,8-2,-7 3,1 0,-1-1,0-1,-1-1,-1 0,0-1,-1-1,0 0,-1-1,-1-1,-1 1,0-2,-1 0,3-8,-6 12,-15 39,2-4,2-11,1 0,0 0,0 0,1 1,0-1,1 1,0 0,1-1,0 1,1-1,0 1,1 0,0-1,1 0,0 1,0-1,1 0,0-1,1 1,0-1,1 0,4 7,-3-14,0 0,0 0,0 0,0-1,0 0,1 0,-1-1,0 0,1 0,-1-1,0 0,0 0,0-1,0 0,0 0,0 0,0-1,0 0,-1 0,0-1,0 0,2-2,-5 5,36-24,-2-1,0-2,-2-2,-1-1,-1-2,-2-1,-1-2,23-37,-51 71,3-4,1 0,-1 0,-1 0,1-1,-1 0,0 0,-1 0,0 0,0 0,0-1,-1 1,0-1,-1 0,1 0,-2 0,1 1,-1-1,0-6,-1 12,1 1,-1 0,1-1,-1 1,0 0,0 0,0 0,1-1,-1 1,0 0,0 0,-1 0,1 0,0 1,0-1,0 0,-1 0,1 1,0-1,0 1,-1-1,1 1,-1-1,1 1,0 0,-1 0,1 0,-1 0,1 0,-1 0,1 0,-1 0,1 0,0 1,-1-1,1 0,0 1,-1 0,1-1,0 1,-1 0,1 0,-55 35,41-24,1 0,0 1,1 1,0 0,1 1,0 0,2 1,0 0,-1 3,10-17,0 1,0 0,1 0,-1 0,1 0,-1 0,1 0,0 0,0-1,0 1,1 0,-1 0,1 0,-1 0,1 0,0 0,0-1,0 1,1 0,-1-1,0 1,1-1,0 1,0-1,0 0,0 0,0 0,0 0,0 0,1 0,-1 0,1-1,-1 0,1 1,0-1,-1 0,1 0,0 0,0 0,0-1,0 1,-1-1,1 0,0 0,0 0,0 0,0 0,0-1,0 1,0-1,0 0,79-14,-72 11,1 1,-1 1,1-1,0 2,-1 0,1 0,0 1,0 0,0 1,6 1,-14-1,1 0,-1 1,0-1,0 1,0 0,0 0,-1 0,1 0,0 0,-1 0,1 1,-1-1,0 1,0 0,0 0,0 0,-1 0,1 0,-1 0,1 0,-1 0,0 0,-1 1,1-1,0 1,-1-1,0 0,0 1,0-1,0 1,0-1,-1 0,1 1,-1-1,0 0,0 1,0-1,-1 1,5 73,-2-73,1-1,0 0,0 1,0-1,0 0,1 0,-1-1,1 1,0 0,-1-1,1 0,1 1,-1-1,0 0,0-1,1 1,-1-1,1 1,-1-1,1 0,0 0,-1-1,1 1,0-1,0 0,-1 1,1-2,0 1,0 0,2-2,116-34,-111 32,8-4,1 0,-2-1,1 0,-1-2,0 0,-1-1,-1-1,0-1,-1 0,0-1,-1 0,-1-1,3-5,26-56,-3-2,-3-2,4-23,-19 51,-3-2,-2 1,-2-2,-3 0,-2-1,-10 33,-7 28,-44 224,46-191,-37 299,41-319,1-1,1 1,1 0,0-1,1 1,0-1,1 0,1 0,1 0,1 0,0-1,0 0,2 0,0 0,2 1,-10-15,1 1,-1-1,1 1,0-1,0 1,0-1,-1 1,2-1,-1 0,0 0,0 1,0-1,0 0,1 0,-1 0,1 0,-1 0,1-1,-1 1,1 0,-1-1,1 1,-1-1,1 1,0-1,-1 0,1 0,0 0,-1 0,1 0,0 0,0 0,-1-1,1 1,-1 0,1-1,0 1,-1-1,1 0,-1 0,1 1,-1-1,0 0,1 0,-1 0,0-1,0 1,1 0,-1 0,0-1,0 1,0 0,0-2,-7-45,-5 24</inkml:trace>
  <inkml:trace contextRef="#ctx0" brushRef="#br0" timeOffset="1196.851">2147 305,'44'-10,"18"-7,9-2,6 3,0 0,-3 1,-1 5,-2 3,1-2,-7 1,-6 1,-11 3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00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203 627,'-42'75,"4"1,3 3,3 0,-7 36,23-10,16-102,0-1,0 1,0 0,0-1,1 1,-1-1,1 1,-1 0,1-1,0 1,0-1,0 0,0 1,1-1,-1 0,1 0,-1 1,1-1,0-1,0 1,0 0,0 0,0-1,0 1,0-1,1 1,-1-1,0 0,1 0,-1 0,1-1,0 1,-1 0,1-1,-1 0,1 1,1-1,6 0,1-1,-1 0,0-1,0 0,0 0,0-1,0 0,0-1,-1 0,1-1,-1 0,0 0,-1-1,1 0,-1-1,0 1,-1-2,1 0,8-9,-1 0,-1-1,-1-1,-1 0,0 0,-2-1,7-18,-11 23,-1 0,-1 0,0-1,-2 1,1-1,-2 0,0 1,-1-1,0 0,-2 0,0 1,-1-6,1 13,1 1,-1 0,0 0,-1 0,0 0,0 0,0 0,-1 1,0-1,0 1,-1 0,0 0,0 1,0 0,0-1,-1 2,0-1,0 1,0 0,-1 0,1 0,-1 1,0 0,0 1,0-1,-6 0,10 2,0 1,0-1,0 0,0 1,0 0,0 0,0 0,0 0,0 0,0 1,0-1,0 1,0 0,1 0,-1 0,0 0,0 0,1 1,-1-1,0 1,1 0,0 0,-1 0,1 0,0 0,0 0,0 0,0 1,1-1,-1 1,0 0,1-1,0 1,0 0,0 0,0 0,0 0,0-1,1 1,0 0,-1 0,1 0,0 1,1-1,-1 0,1 1,-1 1,0 0,1 0,0 0,0 0,0 0,0 0,1-1,0 1,0 0,0-1,1 0,-1 1,1-1,0 0,0 0,1 0,-1-1,1 1,0-1,0 0,0 0,0 0,0-1,1 0,-1 1,1-1,0-1,0 1,-1-1,1 0,0 0,1 0,7 1,0 0,0-1,0 0,0-1,0-1,0 0,0-1,0 0,0-1,0 0,-1-1,1-1,14-10,-1-1,-1-1,0-1,-1-1,-1-2,0 0,-2-1,-1-1,0-1,-2-1,-1-1,-1 0,-1-1,-2 0,0-2,6-24,-8 19,-2-2,-1 1,-1-1,-3 0,0 0,-3-1,-1 1,-2-1,-1-5,-7 12,-4 53,-1 83,4-1,5 2,5-1,5 0,15 95,-14-142,66 474,-63-477,-3 1,-2-1,-3 1,-6 54,4-101,1 0,-1 0,-1 0,1-1,-2 1,1-1,-1 0,-1 0,0 0,0 0,-1-1,0 0,0 0,-1 0,0-1,0 0,-1 0,0-1,0 0,0-1,-1 1,0-2,0 1,0-1,0 0,-1-1,0 0,0-1,-2 0,7-2,0 0,-1-1,1 0,0 0,0 0,0-1,0 0,0 0,0 0,0 0,1-1,-1 0,1 0,-1 0,1 0,0-1,1 0,-1 0,1 0,-1 0,1 0,0-1,1 1,-1-1,1 0,0 0,0 1,0-2,1 1,0 0,0 0,0 0,1-1,-1 1,1 0,0 0,1-1,0 1,-1 0,2 0,-1-1,0 1,1 0,0 0,0 1,3-4,11-28,2 1,2 1,1 1,1 0,2 2,1 1,1 1,9-6,30-36,-7 6,-34 38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02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420 644,'-22'1,"0"2,0 1,0 1,0 1,1 0,0 2,0 0,1 2,0 0,0 1,2 1,-1 1,1 1,1 0,1 1,0 1,1 0,0 1,2 1,0 0,-2 5,14-21,-1 1,1 0,-1 0,1 0,0 0,0 0,0 0,1 0,-1 0,1 0,-1 0,1 0,0 1,0-1,0 0,1 0,-1 0,1 0,0 0,0 0,0 0,0 0,0 0,1 0,-1 0,1-1,0 1,0 0,0-1,0 0,0 1,1-1,-1 0,1 0,-1 0,1-1,0 1,-1-1,1 1,0-1,0 0,0 0,0 0,0-1,0 1,1-1,-1 1,11-1,-1-1,0 0,1 0,-1-2,0 1,0-2,0 0,-1 0,9-5,-2 2,236-121,-231 114,-22 12,-1 1,1-1,0 1,0 0,-1 0,1 0,0 0,0 0,0 0,0 0,0 1,0-1,1 1,-1-1,0 1,0 0,0 0,0 0,1 0,-1 0,0 0,0 1,0-1,0 1,0 0,0-1,0 1,0 0,0 0,0 0,0 1,-1-1,1 0,0 1,-1-1,1 1,-1-1,1 1,-1 0,0-1,0 1,0 0,0 0,0 0,0 0,0 0,-1 0,1 0,-1 0,1 0,-1 1,0-1,0 1,4 34,-5-32,1-1,0 1,0-1,0 1,1-1,-1 1,1-1,0 1,0-1,1 0,-1 1,1-1,0 0,0 0,0 0,1-1,-1 1,1 0,0-1,0 0,0 1,1-1,-1 0,1-1,-1 1,5 1,15 3,1-3</inkml:trace>
  <inkml:trace contextRef="#ctx0" brushRef="#br0" timeOffset="249.405">1210 587,'-34'24,"-20"13,-6 9,2 3,7-4,6-3,7-5,10-4,9-2,13-2,12-1,10-6,7-5,10-7,3-5,1-2,-7-8,-7-2</inkml:trace>
  <inkml:trace contextRef="#ctx0" brushRef="#br0" timeOffset="465.525">1605 644,'-16'11,"-32"22,2 1,2 3,1 1,-12 17,52-52,0 0,0 0,0 1,0-1,1 1,-1-1,1 1,0 0,0 0,0 0,1 0,-1 0,1 0,0 0,0 1,1-1,-1 0,1 0,0 1,0-1,0 1,1-1,0 0,0 0,0 1,0-1,0 0,1 0,0 0,0 0,0 0,0-1,1 1,-1-1,1 1,0-1,0 0,0 0,0 0,1 0,-1-1,1 0,0 1,1 0,9 2,0 0,0-1,0 0,1-1,-1 0,1-2,0 1,-1-2,1 0,0-1,0 0,-15 1,25-1</inkml:trace>
  <inkml:trace contextRef="#ctx0" brushRef="#br0" timeOffset="1049.743">1803 926,'18'4,"1"-1,-1-1,1-1,0-1,-1 0,1-1,0-1,-1-1,1-1,-1 0,0-1,0-1,-1-1,1-1,-2 0,1-1,-1-1,0 0,1-3,-8 4,0 0,-1 0,-1-1,1 0,-2 0,1 0,-1-1,-1 0,0-1,-1 1,0-1,0 0,-1 1,-1-2,0 1,-1 0,0-7,-1 16,0-1,0 1,0-1,-1 1,0-1,1 1,-1-1,0 1,-1 0,1-1,-1 1,1 0,-1 0,0 0,0 0,0 0,0 1,-1-1,1 1,-1-1,0 1,1 0,-1 0,0 0,0 0,0 1,-1-1,1 1,0 0,-1 0,1 0,0 0,-1 1,1-1,-1 1,1 0,-4 0,-2 0,-1 0,1 0,0 1,-1 0,1 1,0 0,0 0,0 1,0 0,1 1,-1 0,1 0,0 1,-1 1,-3 5,2 1,-1 0,2 1,-1 0,2 0,0 1,0 0,2 0,-1 1,2 0,0 0,1 0,0 1,2-1,-1 1,2 2,1-12,0 0,0 0,0 0,1 0,0 0,1 0,-1 0,1 0,0 0,0 0,1-1,0 1,0-1,0 0,1 0,0 0,0 0,0-1,0 1,1-1,-1 0,1 0,0-1,0 0,1 1,-1-2,1 1,5 1,3 2,0-1,1-1,0-1,0 0,0 0,0-2,1 0,-1-1,0 0,0-1,4-1,21-8,-1-1,0-1,-1-3,0-1,-1-2,-1-1,9-9,-7 4,-2-2,-1-1,-1-2,-2-1,-1-2,-1-1,-2-1,-1-2,-2 0,-1-2,-2-1,-2 0,14-38,-29 62,1 0,-2-1,0 1,-1-1,0 1,-1-1,-1-13,-1 24,0 0,0 0,-1 0,1 0,-1 0,-1 0,1 1,-1-1,1 1,-1-1,-1 1,1-1,-1 1,1 0,-1 0,0 0,-1 1,1-1,-1 1,1-1,-1 1,0 0,0 1,0-1,-1 1,1 0,-2-1,0 1,-1 0,1 0,-1 1,0 0,1 0,-1 1,0 0,0 0,1 0,-1 1,0 0,1 0,-1 1,0 0,1 0,0 0,0 1,0 0,0 0,0 1,-2 1,-104 99,95-79,0 2,2-1,1 2,2 0,0 0,2 1,1 1,1-1,2 2,1-1,-1 26,4-38,1 1,1 0,1-1,0 1,1 0,1-1,1 0,1 1,0-2,2 1,4 9,-7-18,1 0,0 0,1 0,0-1,0 1,1-2,0 1,0-1,1 0,0 0,0-1,0 0,1 0,0-1,0 0,1-1,-1 0,1-1,0 0,0 0,4 0,43 2,-32-5</inkml:trace>
  <inkml:trace contextRef="#ctx0" brushRef="#br0" timeOffset="1686.308">2988 870,'22'3,"1"0,0-1,-1-2,1 0,0-1,0-1,-1-2,1 0,-1-1,0-1,0-1,-15 2,0 1,0-1,0 0,-1 0,0-1,0 0,0 0,-1 0,1-1,-2 0,1 0,-1 0,0-1,0 1,-1-1,0 0,-1 0,2-6,-3 10,1-1,-1 0,0 0,-1 0,1 0,-1 0,0 0,0 0,0 0,-1 0,0 0,0 0,0 0,0 0,-1 0,0 1,0-1,0 1,-1-1,0 1,1 0,-1 0,-1 0,1 0,0 1,-1-1,0 1,0 0,0 0,0 0,-1 0,-4 1,1 1,-1-1,0 2,1-1,-1 1,0 0,1 1,-1 0,0 0,1 1,0 0,-1 1,1 0,0 0,0 1,0-1,1 2,-1-1,1 1,0 0,0 1,1 0,0 0,0 0,0 1,1 0,-4 5,-3 3,0 1,1 1,1 0,0 0,1 1,1 0,-3 12,8-22,0 0,1 0,0 1,0-1,1 0,0 1,1-1,0 1,0-1,1 1,0-1,0 1,1-1,0 0,0 0,1 0,0 0,5 7,-3-8,1 0,0 0,0-1,1 0,0 0,0 0,0-1,1 0,0-1,0 0,0 0,0-1,1 1,0-2,-1 1,1-2,0 1,0-1,0 0,0-1,0 0,0 0,0-1,0 0,0-1,-1 0,1 0,0-1,4-1,15-6,1-1,-1-1,-1-1,0-1,-1-2,-1-1,0 0,-1-2,-1-1,-1-1,-1-1,0 0,-2-2,-1 0,-1-1,-1-1,-1-1,-1 0,-2-1,0-1,-10 26,0-1,0 0,0 0,-1 0,1-1,-1 1,0 0,0-1,-1 1,1 0,-1-1,0 1,0-1,0 1,-1 0,1-1,-1 1,0 0,-1-1,1 1,-1 0,1 0,-1 0,-1 0,1 0,0 1,-1-1,0 1,0 0,0-1,0 1,0 0,-1 1,1-1,-1 1,0-1,0 1,0 0,0 1,0-1,0 1,-4-2,2 4,0-1,0 1,0 0,0 0,0 1,0-1,0 1,1 1,-1-1,1 1,0 0,-1 0,1 0,0 1,1 0,-1 0,1 0,0 1,0-1,0 1,0 0,1 0,0 0,0 1,0-1,1 1,0 0,0-1,0 1,1 0,0 0,0 0,0 0,1 0,0 0,0 0,1 6,2-7,0 0,1 0,-1-1,1 1,0-1,0 1,0-1,1 0,0-1,-1 1,1-1,1 0,-1 0,0-1,1 1,-1-1,1 0,3 0,36 18,-38-16,0 0,0 1,0 0,-1 0,0 0,0 1,0 0,0 0,-1 0,0 1,0 0,-1 0,0 0,0 0,-1 1,0-1,0 1,-1 0,1 0,-2 0,1 0,-1 0,-1 1,1-1,-2 4,-27 120,25-115,3-4</inkml:trace>
  <inkml:trace contextRef="#ctx0" brushRef="#br0" timeOffset="2548.358">4342 672,'-20'3,"-1"1,1 1,0 1,1 1,-1 0,1 2,1 0,-1 1,2 1,-1 0,2 1,-1 1,2 1,-3 3,7-8,-1 1,2 1,-1 0,2 0,-1 1,1 0,1 0,1 1,-1 1,-1 5,8-17,1 0,-1 0,1 0,-1 0,1 0,0 0,0 0,-1 0,1 0,1-1,-1 1,0 0,0 0,1 0,-1 0,1 0,0 0,-1 0,1-1,0 1,0 0,0-1,0 1,1 0,-1-1,0 0,1 1,-1-1,1 0,-1 1,1-1,0 0,-1 0,1 0,0-1,0 1,-1 0,1-1,0 1,0-1,0 0,2 1,85 2,-52-12,-1-2,0-2,0-1,-2-1,0-2,25-17,-54 31,19-12,-20 12,0 0,0 0,0 0,0 0,1 1,-1 0,1 0,-1 0,1 1,0-1,0 1,0 0,0 0,3 1,-5 2,0 1,-1-1,1 1,0 0,-1 0,0 0,1 0,-1 0,0 0,-1 1,1-1,-1 1,1-1,-1 1,0-1,0 1,-1 0,1 0,-1 0,0 3,4 8,-4-11,0 1,1-1,-1 1,1-1,1 1,-1-1,0 0,1 0,0 0,0 0,0 0,1 0,-1 0,1 0,0-1,0 0,0 1,0-1,1 0,-1-1,1 1,0-1,0 1,0-1,0 0,0-1,0 1,1-1,-1 1,0-1,1-1,-1 1,1-1,-1 1,1-1,-1 0,1-1,-1 1,1-1,4-2,-1 0,1-1,-1 0,0 0,0-1,-1 0,1-1,-1 1,0-1,-1-1,1 1,-1-1,-1 0,1-1,-1 1,0-1,-1 0,2-5,56-161,-56 153,49-243,1-156,-56 385,-4 28,-4 23,-14 64,4 1,3 1,4 0,3 1,4 0,4 0,7 53,-4 41,-3-149,1-1,1 1,1 0,2 0,0-1,2 0,8 20,-15-47,1-1,-1 1,0 0,0-1,1 1,-1 0,0 0,0-1,1 1,-1 0,0 0,1 0,-1-1,0 1,1 0,-1 0,0 0,1 0,-1 0,0 0,1 0,-1 0,1 0,-1 0,0 0,1 0,-1 0,0 0,1 0,-1 0,0 0,1 0,-1 0,0 1,1-1,-1 0,0 0,1 0,-1 1,0-1,1 0,-1 0,0 1,0-1,0 0,1 0,-1 1,0-1,0 0,0 1,0-1,1 0,-1 1,0-1,0 1,0-1,0 0,0 1,2-14</inkml:trace>
  <inkml:trace contextRef="#ctx0" brushRef="#br0" timeOffset="2788.369">4653 559,'33'10,"17"3,4-1,-3-2,-4 1,-6 0,-5-3,-9-2</inkml:trace>
  <inkml:trace contextRef="#ctx0" brushRef="#br0" timeOffset="3032.297">5274 1010,'0'0</inkml:trace>
  <inkml:trace contextRef="#ctx0" brushRef="#br0" timeOffset="3033.297">5217 362,'0'0</inkml:trace>
  <inkml:trace contextRef="#ctx0" brushRef="#br0" timeOffset="3298.159">5556 870,'-6'20,"1"-6,1 0,0 0,1 0,1 1,0-1,1 1,0 0,1-1,1 7,0-18,-1-1,1 0,-1 0,1 1,0-1,-1 0,1 0,0 0,1 0,-1 0,0 0,0-1,1 1,-1 0,1 0,0-1,-1 1,1-1,0 0,0 0,0 1,0-1,0 0,0 0,0-1,0 1,1 0,-1-1,0 1,0-1,1 0,-1 0,0 0,0 0,1 0,-1 0,0-1,0 1,1-1,-1 1,0-1,0 0,0 0,0 0,0 0,0 0,0-1,0 1,-1-1,1 1,0-1,-1 1,1-1,-1 0,11-12,-1-1,-1-1,0 0,-1 0,-1-1,-1 0,0 0,-1-1,-1 0,0 0,-2 0,0 0,-1-1,0-4,-1 11,-1-1,0 1,-1 0,0-1,0 1,-2 0,1 0,-2 0,-3-10,-4-5</inkml:trace>
  <inkml:trace contextRef="#ctx0" brushRef="#br0" timeOffset="3605.717">5810 1010,'182'-268,"-182"269,0 0,0 0,1 0,-1 0,0 0,0 0,0 0,1 0,-1 0,0 0,1 0,-1 0,1 0,-1 0,1 0,0 0,-1 0,1-1,0 1,0 0,-1-1,1 1,0 0,0-1,0 1,0-1,0 1,0-1,0 0,0 1,0-1,0 0,0 0,0 1,0-1,0 0,0 0,0 0,0-1,0 1,0 0,0 0,0 0,0-1,0 1,0 0,0-1,0 1,0-1,0 1,0-1,0 0,-1 1,1-1,0 0,0 0,-1 1,1-1,-1 0,1 0,0 0,-1 0,0 0,1 0,-1 0,0 0,1 0,-1 0,0 0,2 14,28 132,-28-139,0 0,1 0,0-1,0 1,1-1,-1 1,1-1,0 0,0-1,1 1,0-1,-1 0,2 0,-1 0,0-1,1 1,-1-1,1-1,0 1,0-1,0 0,0 0,0-2,-1 1,0-1,0 0,0 0,0-1,1 1,-1-1,0 0,0 0,0-1,0 0,-1 0,1 0,0 0,-1-1,0 0,1 0,-1 0,0 0,0 0,-1-1,1 0,-1 0,0 0,3-4,0 0,-1 1,0-1,-1-1,1 1,-2 0,1-1,-1 0,0 0,-1 0,0 0,-1 0,1-1,-2 1,1-1,-4-16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01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1,'18'196,"-8"0,-10 64,0-157,-28 191,28-292,-1 1,1-1,0 0,0 1,1-1,-1 0,0 1,1-1,-1 0,1 0,0 0,0 1,0-1,0 0,0 0,0 0,0 0,1 0,-1 0,1-1,-1 1,1 0,0-1,0 0,0 1,-1-1,1 0,1 0,-1 0,0 0,0 0,1 0,6-7</inkml:trace>
  <inkml:trace contextRef="#ctx0" brushRef="#br0" timeOffset="243.094">0 650,'34'-9,"20"-4,6-4,3-4,-1-4,0 4,-2-1,-1-1,-6 4,-2 0,-5-2,-6 3,-5 0,-8 3</inkml:trace>
  <inkml:trace contextRef="#ctx0" brushRef="#br0" timeOffset="581.03">931 142,'-45'370,"42"-348,-1-5,1 0,1 0,0 0,2 0,0 0,0 1,2-1,0 0,1 0,1 0,0-1,6 14,-8-27,0 1,0-1,0 0,1 0,-1 0,1 0,0 0,0 0,0-1,0 0,0 1,1-1,-1 0,1 0,-1-1,1 1,0-1,-1 0,1 0,0 0,0 0,0-1,0 1,0-1,0 0,0-1,0 1,0-1,3 0,114-46,-95 34,-23 11,0 1,0 0,0 0,0 0,0 0,0 0,0 0,0 1,0-1,0 1,0 0,0 0,1 0,-1 1,0-1,0 1,0-1,0 1,0 0,0 0,0 1,0-1,-1 0,1 1,0 0,-1 0,1 0,-1 0,0 0,0 0,0 0,0 1,0-1,0 1,0 0,-1-1,1 1,0 3,6 10,-7-12,0-1,0 0,0 0,1 0,-1 0,1 0,0 0,0 0,0-1,0 1,0 0,1-1,-1 0,1 0,0 1,-1-2,1 1,0 0,0 0,3 0,12 0</inkml:trace>
  <inkml:trace contextRef="#ctx0" brushRef="#br0" timeOffset="915.296">1638 848,'26'-18,"0"-1,-1-2,-1 0,-1-1,-1-1,-1-1,5-11,-24 34,0-1,0 0,0 0,-1 0,1 0,-1 0,1 0,-1 0,0-1,0 1,0 0,0-1,0 1,0 0,-1-1,1 1,-1-1,0 0,0 1,0-1,0 1,0-1,-1 1,1-1,-1 1,1-1,-1 1,0 0,0-1,0 1,0 0,0-1,-1 1,1 0,-1 0,1 0,-1 0,0 1,0-1,0 0,0 1,0-1,0 1,0 0,-1-1,1 1,0 0,-2 0,-7-1,0 1,1 0,-1 1,0 0,1 0,-1 1,0 1,1 0,-1 0,1 1,0 1,0-1,0 2,0-1,1 1,0 1,0 0,0 0,0 1,1 0,0 0,1 1,0 0,0 0,1 0,0 1,0 0,1 1,0-1,0 1,1 0,1 0,0 0,0 1,1-1,0 1,1-1,0 1,1 0,0 0,0-1,2 1,-1 0,1-1,0 1,2 0,1-1,1 0,0 0,1-1,0 0,1 0,0 0,0-1,1 0,0-1,0 0,1 0,0-1,0-1,0 1,1-1,-1-1,1 0,1-1,-1 0,0-1,1 0,-1 0,1-1,-1-1,1 0,0-1,4-1,10 2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15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26,'-2'0,"0"1,0-1,1 1,-1 0,0 0,1 0,-1 0,0 0,1 0,-1 1,1-1,0 0,-1 1,1-1,0 1,0-1,0 1,0 0,0-1,0 1,1 0,-1 0,1 0,-1-1,1 1,-1 0,1 0,0 0,0 0,0 0,0 0,0 0,1 0,-1 0,1-1,0 251,-2-225,2 1,1-1,1 1,1-1,2 0,0 0,2-1,1 0,1 0,6 9,-15-32,1 0,0 0,0 0,1 0,-1 0,1 0,-1-1,1 1,0-1,0 0,0 0,0 0,0 0,1 0,-1-1,0 1,1-1,-1 0,1 0,0 0,-1-1,1 1,0-1,-1 0,1 0,0 0,-1-1,1 1,0-1,-1 0,1 0,-1 0,1 0,2-2,5-2,0 0,-1-1,0-1,0 1,-1-2,0 1,0-1,0 0,-1-1,2-4,90-165,-87 147,68-150,-81 180,1 0,-1 1,0-1,0 0,0 1,1-1,-1 0,0 1,1-1,-1 1,1-1,-1 1,0-1,1 1,-1-1,1 1,-1-1,1 1,0-1,-1 1,1 0,-1-1,1 1,0 0,-1 0,1-1,0 1,-1 0,1 0,0 0,-1 0,1 0,0 0,-1 0,1 0,0 0,-1 0,1 0,0 1,-1-1,1 0,0 0,-1 1,1-1,0 0,-1 1,1-1,-1 1,1-1,-1 1,1-1,-1 1,1-1,-1 1,0-1,1 1,-1-1,0 1,1 0,-1 0,14 44,-13-41,2 9,42 132,-42-139,0 0,0 0,1 0,0 0,0 0,0-1,1 0,-1 0,1 0,1 0,-1-1,1 0,-1 0,1 0,0-1,1 0,-1 0,0 0,1-1,3 1,-5-3,0 1,-1-1,1 0,-1-1,1 1,0-1,-1 0,1 0,-1 0,0 0,1-1,-1 0,0 0,0 0,0 0,0-1,0 1,0-1,-1 0,0 0,1-1,-1 1,0-1,-1 1,3-5,54-105,5-194,-56 280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15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32,'1'-16,"0"1,-4 26,-24 203,26 63,18-198,-16-77,-1-1,1 1,0 0,-1-1,1 1,0-1,0 1,0-1,0 1,0-1,1 0,-1 1,0-1,1 0,-1 0,1 0,-1 0,1 0,-1 0,1 0,0-1,-1 1,1-1,0 1,0-1,-1 0,1 1,0-1,0 0,-1 0,1 0,0 0,0-1,0 1,-1 0,1-1,0 1,-1-1,1 0,0 0,-1 1,1-2,10-5,-1-1,0-1,-1 0,0 0,0-1,-1 0,-1-1,1 0,3-7,33-39,-35 46,-5 4,0 1,0-1,1 2,-1-1,1 0,0 1,1 0,0 1,-1-1,1 1,1 1,-1-1,0 1,1 0,0 1,0 0,2 0,-6 4,0 0,0 0,0 1,-1 0,1 0,-1 0,1 0,-1 0,0 1,0-1,-1 1,1 0,-1 0,0 0,0 0,0 0,0 1,-1-1,1 0,-1 1,-1-1,1 1,0 0,-1 1,35 135,-34-140,-1-1,1 1,-1 0,1 0,-1 0,1-1,-1 1,1 0,0-1,-1 1,1 0,0-1,0 1,-1-1,1 1,0-1,0 1,0-1,0 0,0 1,0-1,0 0,-1 0,1 0,0 0,0 0,0 0,0 0,0 0,0 0,0 0,0 0,0-1,0 1,0 0,-1-1,1 1,0 0,0-1,0 1,0-1,-1 0,1 1,0-1,-1 0,1 1,0-1,-1 0,1 0,15-13</inkml:trace>
  <inkml:trace contextRef="#ctx0" brushRef="#br0" timeOffset="348.236">706 512,'13'-1,"-1"0,1-1,-1 0,0-1,0-1,0 0,0-1,-1 0,1 0,-1-1,-1-1,1 0,-1 0,0-1,-1 0,0-1,0 0,-1-1,0 0,0 0,-1 0,-1-1,0 0,0-1,-6 9,1 0,-1 0,0 0,1 0,-2 0,1 0,0-1,-1 1,1 0,-1 0,0 0,0 0,0 0,0 1,-1-1,1 0,-1 0,1 1,-1-1,0 1,0-1,0 1,-1 0,1 0,-1 0,1 0,-1 0,1 1,-1-1,0 1,0 0,0 0,0 0,0 0,0 0,0 0,0 1,0-1,0 1,0 0,0 0,0 0,0 1,-1-1,1 1,0 0,0 0,0 0,0 0,1 0,-1 0,0 1,0-1,1 1,-1 0,1 0,-1 0,1 0,0 0,0 1,-1 1,-9 7,1 1,0 1,1-1,0 2,1 0,0 0,1 0,1 1,0 0,2 1,-1-1,2 1,0 0,1 1,0-1,1 1,1 5,2-15,-1 0,1 0,1 0,-1 0,1-1,1 1,-1 0,1-1,0 0,0 1,1-1,0-1,0 1,0 0,1-1,0 0,0 0,0 0,1-1,-1 0,1 0,0 0,0-1,0 0,1 0,-1 0,1-1,0 0,0 0,-1-1,1 0,0 0,0 0,7-1,12 1</inkml:trace>
  <inkml:trace contextRef="#ctx0" brushRef="#br0" timeOffset="765.578">1044 737,'46'-70,"-3"-3,27-65,-52 106,-18 33,0-1,0 1,0-1,0 1,0-1,0 0,0 1,0-1,0 1,0-1,0 0,1 1,-1-1,0 1,0-1,0 0,1 1,-1-1,0 0,1 1,-1-1,0 0,1 1,-1-1,0 0,1 0,-1 1,0-1,1 0,-1 0,1 0,-1 0,0 0,1 1,-1-1,1 0,-1 0,1 0,-1 0,1 0,-1 0,0 0,1-1,-1 1,1 0,-1 0,0 0,1 0,-1 0,1-1,-1 1,0 0,1 0,-1-1,0 1,1 0,-1-1,0 1,1 0,-1-1,0 1,0 0,1-1,-1 1,0 0,0-1,0 1,0-1,7 42,-7-35,0-1,0 1,1 0,0 0,0-1,1 1,-1 0,1-1,0 0,1 1,-1-1,1 0,0 0,0 0,1-1,-1 1,1-1,0 1,0-1,1-1,2 3,-1-3,0 0,0 0,0-1,0 0,0 0,1 0,-1-1,0 0,1 0,-1-1,1 1,0-1,-1-1,1 0,-1 1,0-2,1 1,-1-1,0 0,0 0,0-1,0 0,0 0,2-2,4-3,0-1,0 0,-1-1,-1 0,0 0,0-1,-1-1,0 0,-1 0,2-5,5-11,-3 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2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112 988,'-3'-1,"1"-1,-1 0,0 0,1 0,-1 0,1-1,0 1,-1 0,1-1,0 0,1 1,-1-1,0 0,1 0,0 0,-1 0,1 0,1 0,-1-1,0 1,1 0,-1 0,1-1,0 1,0 0,0-1,1 1,0-2,27-92,-4 47,2 1,1 1,3 2,2 1,2 1,2 2,18-16,-48 51,0 0,0 0,1 1,0 0,0 0,1 1,-1 0,1 0,1 0,-1 1,0 1,1-1,0 1,3 0,-10 3,0 0,1 1,-1-1,0 1,0-1,1 1,-1 0,0 0,0 0,0 0,0 0,0 0,0 1,-1-1,1 1,0-1,0 1,-1 0,1-1,-1 1,0 0,0 0,1 0,-1 0,0 0,-1 0,1 1,0-1,-1 0,1 0,-1 1,0-1,8 77,-35 120,27-197,0 1,-1-1,2 0,-1 1,0-1,0 0,1 0,-1 1,1-1,0 0,0 0,0 0,0 0,0 0,0 0,0 0,0 0,1 0,-1-1,1 1,0 0,-1-1,1 0,0 1,0-1,0 0,0 0,0 0,0 0,0 0,0 0,1-1,-1 1,0-1,0 1,1-1,-1 0,0 0,0 0,1 0,-1 0,0-1,1 1,-1-1,0 1,0-1,0 0,0 0,0 0,0 0,0 0,0 0,0-1,0 0,23-13,-1-2,0 0,-1-2,-1 0,-1-2,-1 0,4-8,-10 14,202-204,-215 217,0 0,0 0,1 0,-1 1,0-1,0 0,1 1,-1-1,1 1,0-1,-1 1,1 0,0 0,0 0,-1 0,1 0,0 0,0 0,0 1,0-1,0 0,1 1,-1 0,0 0,0 0,0 0,0 0,0 0,0 0,1 0,-1 1,0-1,0 1,0 0,0 0,0 0,-1-1,1 2,0-1,0 0,0 0,0 1,2 10,-1 0,1 1,-2-1,0 1,0 0,-1 0,-1-1,0 1,-1 0,-1 6,1 13,-2 18,1-33,1 0,1 0,0-1,1 1,1 0,0 0,1-1,3 8,-4-20,-1-1,1 1,0 0,0-1,1 1,-1-1,1 1,-1-1,1 0,0 0,0 0,1-1,-1 1,1-1,-1 0,2 1,15 6</inkml:trace>
  <inkml:trace contextRef="#ctx0" brushRef="#br0" timeOffset="1103.055">2681 621,'-5'34,"-1"15,0 5,6-2,7-10,9-18,0-11</inkml:trace>
  <inkml:trace contextRef="#ctx0" brushRef="#br0" timeOffset="1104.055">2710 198,'0'0</inkml:trace>
  <inkml:trace contextRef="#ctx0" brushRef="#br0" timeOffset="1346.079">2991 621,'-3'21,"-1"-3,2 0,-1 0,2 0,0 0,2 0,0 0,1 0,0 0,4 10,-6-25,1-1,0 0,0 0,0 1,0-1,0 0,0 0,0 0,1 0,-1 0,1-1,0 1,-1 0,1-1,0 1,0-1,0 0,0 1,0-1,0 0,0 0,1 0,-1-1,0 1,0 0,1-1,-1 0,0 1,1-1,-1 0,1 0,-1 0,0-1,1 1,-1 0,0-1,1 0,-1 1,0-1,0 0,1-1,83-56,-76 48,-1-1,0 0,0 0,-1-1,-1 0,0 0,0-1,-2 0,1 0,2-12,-7 20,1 1,-1-1,0 0,0 0,0 0,-1 0,1-1,-1 1,-1 0,1 0,-1 0,0 0,0 0,0 0,0 0,-1 0,0 1,0-1,-1 1,1-1,-1 1,0 0,0 0,0 0,-1 0,1 0,-1 1,0-1,0 1,-4-2,4 3,0 0,0 0,0 1,0 0,0-1,0 2,0-1,0 0,-1 1,1 0,0 0,0 0,-1 0,1 1,0 0,0-1,0 2,0-1,0 0,0 1,0 0,-1 0,-15 10</inkml:trace>
  <inkml:trace contextRef="#ctx0" brushRef="#br0" timeOffset="1688.687">3471 791,'105'-242,"-105"242,0 1,1-1,-1 0,0 0,0 1,0-1,1 0,-1 0,0 0,0 0,1 1,-1-1,0 0,0 0,1 0,-1 0,0 0,0 0,1 0,-1 0,0 0,1 0,-1 0,0 0,0 0,1 0,-1 0,0 0,1 0,-1 0,0 0,0 0,1 0,-1-1,0 1,0 0,1 0,-1 0,0 0,0-1,0 1,1 0,-1 0,0 0,0-1,0 1,0 0,0 0,1-1,-1 1,0 0,1 30,-2-26,1 2,0 1,0 0,0 0,1 0,0 0,0 0,0-1,1 1,0 0,1-1,-1 1,1-1,1 0,-1 0,1 0,0-1,0 1,1-1,-1 0,1 0,0 0,1-1,-1 0,1 0,0 0,0-1,0 0,0 0,4 1,2-1,1-1,-1-1,0 0,1-1,-1 0,1 0,-1-2,0 1,1-2,-1 1,0-2,0 0,-1 0,1-1,-1 0,0-1,0-1,-1 1,0-2,0 1,-1-2,0 1,0-1,-1 0,0-1,0 0,-1 0,-1-1,1 0,0-4,10-36,-14 27</inkml:trace>
  <inkml:trace contextRef="#ctx0" brushRef="#br0" timeOffset="283.842">1523 424,'-7'17,"-2"-1,1 0,0 0,2 1,0 0,0 0,2 0,0 1,1-1,1 1,1 0,0 0,1 0,1 0,1-1,3 18,-3-30,0 0,1 0,-1 0,1-1,0 1,0-1,0 1,1-1,-1 0,1-1,0 1,0-1,1 1,-1-1,1-1,-1 1,1 0,0-1,0 0,0 0,0-1,1 0,-1 1,0-2,1 1,-1-1,0 1,1-1,-1-1,0 1,1-1,-1 0,1-1,6 0,0-1,0 0,-1-1,1 0,-1-1,0-1,-1 1,1-2,-1 1,0-2,-1 1,0-1,0-1,3-4,-4 3,-1-1,0 0,0 0,-1 0,-1-1,0 0,-1 0,0 0,-1-1,0 1,-1-1,0 0,-1 0,-1 0,0 1,-2-12,0 18,0-1,-1 0,0 1,0 0,-1 0,1 0,-1 0,-1 0,1 1,-1 0,0 0,0 0,-1 0,1 1,-1 0,0 0,0 1,0-1,-1 1,1 1,-1-1,0 1,0 0,0 1,1 0,-1 0,-1 0,1 1,0 0,0 0,0 1,0 0,0 0,-5 2,-13 3</inkml:trace>
  <inkml:trace contextRef="#ctx0" brushRef="#br0" timeOffset="599.165">2230 0,'-14'30,"1"0,2 0,1 1,1 0,2 1,1-1,1 2,2-1,1 0,2 1,2 14,13 43,3-1,4 0,10 18,-6-13,-25-83</inkml:trace>
  <inkml:trace contextRef="#ctx0" brushRef="#br0" timeOffset="849.768">1976 508,'33'-9,"17"1,3 2,-1 2,-6 7,-5 7,-5 3,-4 3,-2-1,-7 2,-2-2,-5-3</inkml:trace>
  <inkml:trace contextRef="#ctx0" brushRef="#br0" timeOffset="5653.679">0 1129,'287'-53,"-2"20,105 6,-50 44,-137-5,109-11,-150-2,278-28,-30 30,-155 27,-63-17,-171-6,1 0,0-2,0-1,0-1,0 0,0-2,0-1,0 0,6-3,28-4,-1 2,2 3,-1 2,42 4,-8 0,-78-2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18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1610 621,'-10'34,"-2"16,-1 4,4-8</inkml:trace>
  <inkml:trace contextRef="#ctx0" brushRef="#br0" timeOffset="183.862">1554 170,'0'0</inkml:trace>
  <inkml:trace contextRef="#ctx0" brushRef="#br0" timeOffset="601.095">1949 340,'43'-58,"-3"-3,-3 0,-2-3,8-24,-40 160,21 334,-24-388,5 71,-4 1,-3 0,-5-1,-3 0,-5 0,-4 5,10-63,-2-1,-1 0,-1-1,-1 0,-1-1,-14 17,23-37,-1-1,0 0,0 0,-1 0,0-1,0-1,-1 1,1-1,-1 0,0-1,-1 0,1-1,6-2,0 1,0-1,0 0,0-1,0 1,0 0,0-1,-1 0,1 0,0 0,0 0,0 0,0 0,-1-1,1 0,0 0,0 0,0 0,0 0,0 0,1-1,-1 1,0-1,1 0,-1 0,1 0,-1 0,1 0,0-1,0 1,0-1,0 1,1-1,-1 0,1 0,-1 1,1-1,0-1,-2-14,0 1,2-1,0 1,1-1,1 0,1 1,0-1,1 1,1 0,1 0,0 0,1 0,1 1,1 0,0 0,1 0,10-21,1 1,1 1,2 0,1 2,2 1,1 1,2 1,3 0,36-23,-49 44</inkml:trace>
  <inkml:trace contextRef="#ctx0" brushRef="#br0" timeOffset="886.935">2457 650,'-30'42,"22"-33,-1 1,2-1,-1 1,1 1,1 0,0 0,0 0,1 0,0 1,1 0,1 0,0 0,0 0,1 1,1-1,0 1,1-1,0 1,2 8,-2-17,1-1,0 0,1 0,-1 1,0-1,1 0,0 0,-1-1,1 1,1 0,-1 0,0-1,0 0,1 1,0-1,-1 0,1 0,0 0,0-1,0 1,0-1,0 1,0-1,1 0,-1 0,0-1,1 1,-1-1,0 1,1-1,-1 0,1 0,-1-1,0 1,4-1,1-1,1 0,-1 0,0-1,1 0,-1 0,-1-1,1 0,0 0,-1-1,0 0,0-1,-1 1,6-6,-4 2,0 0,-1-1,0 0,0 0,-1-1,-1 1,1-1,-2-1,0 1,0-1,-1 1,0-1,-1 0,-1 0,0 0,0 0,-1 0,-1 0,0-1,0 1,-1 1,-1-1,0 0,-1 0,0 1,-21-21,10 23</inkml:trace>
  <inkml:trace contextRef="#ctx0" brushRef="#br0" timeOffset="1116.78">2740 1017,'9'-38,"4"-18,4-4,-1 3,-3 3,1 4,-2 7,-3 5,2 5,-1 3,2 2,0 6</inkml:trace>
  <inkml:trace contextRef="#ctx0" brushRef="#br0" timeOffset="1952.191">2908 1017,'70'-131,"72"-111,-142 241,37-39,-36 39,-1 0,1 1,0-1,-1 1,1-1,0 1,-1-1,1 1,0-1,0 1,-1 0,1-1,0 1,0 0,0 0,-1 0,1-1,0 1,0 0,0 0,0 0,-1 1,1-1,0 0,0 0,0 0,0 0,-1 1,1-1,0 0,0 1,-1-1,1 1,0-1,0 1,-1-1,1 1,-1-1,1 1,-1 0,1-1,-1 1,1 0,-1 0,1-1,-1 1,0 0,1 0,-1-1,0 1,0 0,0 0,1 0,-1 0,0-1,0 1,0 0,0 0,-1 0,5 30,-5-28,0 1,1-1,-1 1,1-1,0 1,0-1,0 1,0-1,1 1,-1-1,1 1,0-1,0 0,0 1,0-1,1 0,-1 0,1 0,0 0,0 0,0 0,0 0,1-1,-1 1,1-1,0 1,-1-1,1 0,0 0,0-1,0 1,1 0,-1-1,0 0,0 0,1 0,-1 0,3 0,3-4,0-1,0 0,0-1,0 0,-1 0,0-1,0 1,0-2,-1 1,0-1,5-6,10-9,-8 9,-11 9,1 0,-1 0,1 1,-1 0,1-1,0 1,1 1,-1-1,0 0,1 1,-1 0,1 0,0 1,0-1,-1 1,4-1,-6 4,1 0,-1 0,1 0,-1 0,0 1,0-1,0 1,0-1,0 1,0-1,-1 1,1 0,-1 0,0 0,0 0,0 0,0 0,-1 0,1 0,-1 0,0 1,1-1,-1 0,-1 0,1 0,0 0,-1 1,0 0,1 11,1-5,0-1,0 1,1-1,0 1,0-1,1 0,0 0,1 0,0 0,1-1,0 1,0-1,2 2,5 2</inkml:trace>
  <inkml:trace contextRef="#ctx0" brushRef="#br0" timeOffset="-610.741">115 565,'-27'43,"16"-27,0 0,1 1,0 0,2 1,0 0,1 1,1-1,0 1,2 0,-2 15,6-28,0 0,1 0,0-1,0 1,0 0,0 0,1-1,0 1,0-1,1 1,0-1,0 0,0 0,0 0,1 0,0-1,0 0,0 1,0-1,1-1,-1 1,1-1,0 1,0-1,0-1,1 1,-1-1,1 0,-1 0,1-1,0 1,0-1,0-1,-1 1,1-1,0 0,0 0,0-1,0 1,0-1,-1-1,1 1,0-1,-1 0,1 0,1-2,15-11,0 0,-2-2,0 0,-1-2,0 0,-2-1,10-14,-6 5,-1-2,-2 0,0-1,-2-1,-2-1,-1 0,-2 0,2-13,8-14,-33 73,-3 15,2 0,0 1,2 0,2 0,0 1,2 1,1 0,1-1,2 2,1 9,1-33,1 0,1 1,-1-1,1 0,1 1,-1-1,1 0,1 0,-1 0,1-1,0 1,1 0,-1-1,1 0,0 0,1 0,0-1,0 1,0-1,0 0,1 0,0-1,0 0,0 0,0 0,1-1,0 0,-1 0,1-1,0 1,0-1,4 0,14 0</inkml:trace>
  <inkml:trace contextRef="#ctx0" brushRef="#br0" timeOffset="-165.744">735 961,'171'-290,"-142"192,-29 125,1 1,2 0,1-1,0 0,2 0,2 0,0 0,3 2,-10-25,0 0,1 1,-1-1,1 0,0 0,0 0,1 0,-1-1,1 1,0-1,0 1,0-1,0 0,1 0,-1 0,1-1,0 1,0-1,0 0,0 0,0 0,0-1,1 1,-1-1,0 0,1 0,-1-1,1 1,-1-1,1 0,-1 0,1 0,-1-1,0 0,1 0,-1 0,1 0,0-1,5-6,0 1,0-2,-1 1,0-2,-1 1,0-1,0 0,-1-1,0 1,-1-2,-1 1,1-1,-2 1,1-1,-2-1,0 1,0 0,-1-1,-1 1,0-1,0-4,0-8</inkml:trace>
  <inkml:trace contextRef="#ctx0" brushRef="#br0" timeOffset="4534.14">4518 537,'-10'-3,"0"1,1 0,-1 1,0 0,0 0,0 1,0 0,0 1,0 0,0 1,0 0,0 0,0 1,1 0,0 1,0 0,0 1,0 0,0 0,1 0,0 1,0 1,1-1,-1 1,2 1,-1-1,1 1,0 0,0 1,1-1,0 1,1 0,0 0,-1 5,-1-4,0 1,0 0,1 0,1 1,0 0,0-1,1 1,1 0,0 1,1-1,0 0,0 0,2 1,-1-1,2 0,0 0,0 1,1-1,3 8,0-7,-5-7,1 0,0 0,1 0,-1-1,1 1,0-1,1 1,-1-1,1 0,0 0,0-1,1 1,-1-1,1 0,0 0,0 0,0-1,1 0,-1 0,1 0,0 0,8-1,-1 0,1 0,0-2,-1 1,1-2,0 0,-1 0,13-4,-1-2</inkml:trace>
  <inkml:trace contextRef="#ctx0" brushRef="#br0" timeOffset="4788.994">4884 707,'-10'38,"-2"18,0 4,2-4,8-11,4-13</inkml:trace>
  <inkml:trace contextRef="#ctx0" brushRef="#br0" timeOffset="5047.629">5082 227,'-5'29,"-1"9</inkml:trace>
  <inkml:trace contextRef="#ctx0" brushRef="#br0" timeOffset="6224.082">6747 1,'0'576,"3"-517,3 0,3 0,2 0,12 34,-15-70,0-5</inkml:trace>
  <inkml:trace contextRef="#ctx0" brushRef="#br0" timeOffset="6852.67">7311 565,'-19'11,"0"1,0 1,1 1,1 1,0 0,1 1,1 0,0 2,1 0,1 0,1 1,1 1,-1 2,11-21,0 1,0 0,-1 0,1 0,1 0,-1 0,0 0,0 0,1 0,-1 1,1-1,0 0,0 0,0 0,0 1,0-1,0 0,0 0,1 0,-1 1,1-1,0 0,-1 0,1 0,0 0,0 0,1 0,-1-1,0 1,0 0,1 0,-1-1,1 1,0-1,-1 1,1-1,0 0,0 0,0 0,0 0,0 0,0 0,0 0,0-1,0 1,0-1,1 1,-1-1,0 0,0 0,1 0,12-3,-1 0,0-1,0-1,0 0,0-1,-1 0,0-1,0-1,-1 0,0-1,0 0,-1 0,0-2,-1 1,3-6,-12 14,0 1,0-1,-1 0,1 0,0 1,0-1,1 0,-1 1,0-1,1 1,-1-1,0 1,1 0,0 0,-1 0,1 0,0 0,-1 0,1 0,0 0,0 1,0-1,0 0,0 1,0 0,0 0,0-1,0 1,0 0,0 1,-1-1,1 0,0 0,0 1,0-1,0 1,0 0,0 0,0-1,-1 1,1 0,0 0,-1 1,1-1,-1 0,1 0,0 2,8 57,-11-56,1 0,0 0,0 1,0-1,0 0,1 0,-1 0,1 0,1 0,-1 0,0 0,1 0,0 0,0 0,0-1,0 1,0-1,1 1,0-1,0 0,0 0,0 0,0 0,0-1,1 0,-1 1,4 0,1 0,1 0,0-1,-1-1,1 1,0-1,0-1,1 1,-1-2,0 1,0-1,0-1,-1 1,1-2,0 1,0-1,-1 0,0-1,0 0,0 0,0-1,1-1,15-10,-1-2,-1 0,0-1,-2-1,0-1,1-3,-1-1,-1-1,-1 0,-1-2,-1 0,-2 0,-1-2,-1 1,-1-2,4-21,-14 49,1 0,-1 0,1 0,-1 0,0 0,0 0,-1 0,1 0,-1-1,1 1,-1 0,0 0,0-1,-1 1,1 0,0 0,-1-1,0 1,0 0,0 0,0 0,-1 0,1 0,-1 0,0 1,1-1,-1 0,0 1,-1-1,1 1,0 0,-1 0,1 0,-1 0,0 0,0 0,0 1,1 0,-2-1,1 1,0 0,0 0,0 1,0-1,0 1,-1-1,1 1,0 0,-3 0,-2 3,0 0,-1 1,1 0,0 0,1 1,-1 0,1 0,0 1,0 0,1 0,0 0,0 1,0 0,1 0,0 1,0-1,1 1,0 0,0 1,0 3,3-4,2 1,-1-1,1 1,1-1,-1 1,1-1,1 0,-1 1,2-1,-1 0,1-1,0 1,1-1,-1 0,1 0,1 0,0-1,-1 1,2-1,-1-1,1 1,0-1,0-1,0 1,7 2,29 30,-25-18,0 1,-2 1,0 1,-2 0,0 1,-2 0,0 1,-2 0,3 11,21 38,-24-54</inkml:trace>
  <inkml:trace contextRef="#ctx0" brushRef="#br0" timeOffset="5202.607">5279 1074,'0'-34,"0"-16,0-3,5 1,1 5,0 2,4 2,0 5,-2 4,3 2,4 3,0 0,2 2,3 4,-2 12,-4 12,-5 5</inkml:trace>
  <inkml:trace contextRef="#ctx0" brushRef="#br0" timeOffset="5535.237">5787 594,'-12'2,"0"1,1 1,-1 0,1 0,0 1,0 1,0 0,1 0,-1 1,2 0,-1 1,1 0,0 0,1 1,0 0,0 1,1 0,0 0,1 1,0-1,1 1,0 1,1-1,0 1,1-1,0 1,0 0,2 0,-1 2,5-6,-1 0,1 0,0-1,1 1,0-1,0 0,1 0,0 0,0 0,0-1,1 0,0 0,0-1,1 1,-1-1,1-1,0 1,1-1,-1 0,1-1,0 0,-1 0,1-1,1 0,-1 0,0-1,0 0,1 0,-1-1,0 0,2 0,-1 1,0-1,0 0,0 0,0-1,0 0,1 0,-2-1,1 0,0-1,0 0,-1 0,1-1,-1 0,0 0,0-1,-1 0,0-1,1 0,-2 0,1 0,0-1,4-11</inkml:trace>
  <inkml:trace contextRef="#ctx0" brushRef="#br0" timeOffset="5902.949">6154 678,'-5'10,"1"1,0-1,1 1,0 0,1 0,0 0,0 0,1 0,1 0,0 1,0-1,1 0,1 0,0 0,0 0,1 0,1 0,-1-1,2 1,-1-1,2 0,-1 0,1-1,1 0,0 0,6 6,-9-12,0 0,1-1,-1 1,1-1,0 0,0 0,0-1,0 0,0 1,0-2,0 1,0-1,0 1,0-1,1-1,-1 1,0-1,0 0,0 0,0 0,0-1,0 0,0 0,-1 0,1 0,-1-1,4-2,4-3,0-1,0 0,-1-1,0 0,-1-1,0 0,0 0,-2-1,2-3,19-53,-21 52</inkml:trace>
  <inkml:trace contextRef="#ctx0" brushRef="#br0" timeOffset="12437.795">30 1355,'881'-124,"-690"109,1 7,66 12,-32-1,998-3,-909-29,737 30,-574-2,30-53,-27 23,913 31,-971-25,75-7,-41 33,-227 25,-204-24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36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340 114,'0'-1,"1"1,-1 0,1-1,-1 1,1 0,-1-1,1 1,-1 0,1 0,-1 0,1-1,-1 1,1 0,0 0,-1 0,1 0,-1 0,1 0,0 0,-1 0,1 0,-1 1,1-1,-1 0,1 0,-1 0,1 1,-1-1,1 0,-1 0,1 1,-1-1,1 0,-1 1,1-1,-1 1,0-1,1 1,-1-1,0 1,1-1,-1 1,0-1,0 1,1-1,-1 1,0-1,0 1,0-1,0 1,0 0,0-1,0 1,0-1,0 1,0-1,0 1,0 0,0 0,4 39,-27 103,-7 1,2-1,14-84,7-53</inkml:trace>
  <inkml:trace contextRef="#ctx0" brushRef="#br0" timeOffset="281.656">1 481,'33'-20,"17"-5,3-4,-1 3,-5 6,-6 6,-5 6,-4 4,-3 3,0 2,-7-5,-6-1</inkml:trace>
  <inkml:trace contextRef="#ctx0" brushRef="#br0" timeOffset="681.684">678 1,'-57'328,"56"-306,1 0,1 0,1 0,0 0,2 0,1-1,0 1,2-1,0-1,1 1,4 4,-12-23,1 0,0 0,-1 1,1-1,0 0,0 0,0 0,1 0,-1 0,0 0,1 0,-1-1,1 1,0-1,-1 1,1-1,0 1,0-1,0 0,0 0,0 0,0 0,1 0,-1 0,0-1,0 1,1-1,-1 1,0-1,0 0,1 0,-1 0,0 0,1-1,-1 1,0 0,1-1,-1 0,0 1,1-1,171-124,-173 123,0 1,1 0,-1 0,0 0,1 0,-1 0,1 0,-1 0,1 0,-1 1,1-1,-1 1,1-1,0 1,-1-1,1 1,0 0,0 0,-1 0,1 0,0 0,-1 0,1 1,0-1,-1 0,1 1,0-1,-1 1,1 0,-1-1,1 1,-1 0,1 0,-1 0,0 0,1 0,-1 1,0-1,0 0,0 0,0 1,0-1,0 1,0-1,0 1,-1-1,1 1,-1 0,1-1,-1 1,1 0,-1-1,0 1,0 0,0-1,0 2,13 89,-3-85,0-5</inkml:trace>
  <inkml:trace contextRef="#ctx0" brushRef="#br0" timeOffset="1002.33">1271 565,'21'-5,"0"-1,0 0,-1-2,0 0,-1-2,1 0,-2-1,0 0,0-2,-1 0,0-1,5-7,-20 19,0 1,0-1,0 1,-1-1,1 0,0 0,-1 0,1 0,-1 0,0 0,1 0,-1 0,0-1,-1 1,1 0,0-1,-1 1,1-1,-1 1,0 0,1-1,-1 1,0-1,-1 1,1-1,0 1,-1-1,0 1,1-1,-1 1,0 0,0 0,0-1,0 1,-1 0,1 0,-1 0,1 0,-1 0,0 1,1-1,-1 0,0 1,0-1,0 1,0 0,-1 0,1-1,0 1,0 1,-1-1,1 0,-1 1,1-1,0 1,-1 0,1-1,-3 1,-6 4,1 1,-1 0,1 0,0 1,1 0,-1 1,1 0,0 0,1 1,0 0,0 1,1-1,0 2,0-1,1 1,0 0,1 0,0 0,1 1,0 0,-1 3,2-9,0 0,0 0,1 0,0 1,-1-1,2 0,-1 1,1 0,-1-1,2 1,-1 0,1 0,-1-1,2 1,-1 0,1 0,-1-1,2 1,-1 0,1-1,-1 1,2-1,-1 0,0 1,1-1,0 0,0-1,1 1,-1 0,1-1,0 0,0 0,1 0,-1-1,1 1,0-1,0 0,0 0,0-1,1 1,139 5,-119-10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38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342 445,'-24'0,"0"1,0 0,1 2,-1 1,1 1,0 1,-10 5,25-8,-1 1,1-1,0 2,0-1,0 1,1 1,-1-1,1 1,1 1,-1-1,1 1,0 0,1 0,0 1,0 0,0 0,1 0,0 0,1 1,-2 6,3-12,0 0,1 0,0 0,-1 0,1 0,1 0,-1 0,0 1,1-1,-1 0,1 0,0 1,0-1,0 0,1 0,-1 1,1-1,0 0,0 0,0 0,0 0,0 0,1 0,-1 0,1 0,0-1,0 1,0 0,0-1,0 0,0 1,1-1,-1 0,1 0,0 0,0-1,-1 1,1-1,0 1,0-1,1 0,0 0,11-1,0-1,0-1,0-1,0 0,-1 0,1-2,-1 1,0-2,0 0,0-1,-1 0,0-1,-1-1,0 0,0 0,5-7,0 4,22-19,59-32,-97 62,-1 1,1-1,0 1,0 0,0-1,0 1,0 0,0 0,-1 0,1 0,0 0,0 0,0 0,0 0,0 0,0 0,0 0,0 1,0-1,-1 0,1 1,0-1,0 0,0 1,-1-1,1 1,0-1,0 1,-1 0,1-1,0 1,-1 0,1 0,-1-1,1 1,-1 0,1 0,-1 0,0-1,1 1,-1 0,0 0,0 0,0 0,1 0,-1 0,0 0,0 0,0 0,-8 51,6-43,-4 90,7-96,-1-1,1 1,-1-1,1 0,0 1,0-1,0 0,0 1,0-1,1 0,-1 0,1 0,-1 0,1-1,0 1,-1 0,1 0,0-1,0 0,0 1,1-1,-1 0,0 0,0 0,1 0,-1 0,0-1,1 1,-1-1,1 1,-1-1,1 0,-1 0,1 0,-1 0,0-1,1 1,0-1,23-3,-1-2</inkml:trace>
  <inkml:trace contextRef="#ctx0" brushRef="#br0" timeOffset="466.846">1132 416,'-10'-3,"0"1,0 0,0 1,0 0,0 1,0 0,0 0,0 1,0 0,0 1,0 0,0 0,0 1,1 1,-1 0,1 0,0 0,0 1,1 1,-1 0,1 0,-7 7,-96 91,107-99,0 0,1-1,0 1,0 1,0-1,1 0,0 1,0-1,0 1,0-1,1 1,0 0,0 0,1 0,0-1,0 1,0 0,1 0,-1 0,1 0,1-1,-1 1,1 0,1 3,-1-6,0 0,0 0,1 0,-1 0,0 0,1-1,0 1,0-1,-1 0,1 1,1-1,-1-1,0 1,0 0,1-1,-1 1,1-1,-1 0,1-1,-1 1,1 0,0-1,-1 0,1 0,0 0,3-1,96-18,34-43,-118 48</inkml:trace>
  <inkml:trace contextRef="#ctx0" brushRef="#br0" timeOffset="748.874">1555 360,'-28'7,"0"2,0 1,1 1,0 1,1 2,0 1,1 0,-13 13,28-21,0 1,0 1,1 0,0 0,1 1,0 0,0 0,1 1,0-1,1 2,-2 4,7-13,0 0,0 0,1 1,-1-1,1 0,-1 0,1 0,0 1,0-1,1 0,-1 0,1 0,-1 1,1-1,0 0,0 0,1 0,-1 0,1 0,-1-1,1 1,0 0,0-1,0 1,0-1,0 0,1 1,-1-1,1 0,-1 0,1-1,0 1,0-1,1 1,4 2,0 0,0 0,1-1,-1-1,1 1,-1-1,1-1,0 0,0 0,0 0,-1-1,2-1,8-1,-1-2,0 0,0 0,-1-2,1 0,-1-1,0-1,12-7,-10 4</inkml:trace>
  <inkml:trace contextRef="#ctx0" brushRef="#br0" timeOffset="1338.811">1724 586,'15'5,"1"0,-1 0,1-2,0 0,0 0,1-2,-1 0,0-1,1 0,-1-2,0 0,0 0,0-2,0 0,-1-1,1 0,-1-1,0-1,-1-1,0 0,0 0,12-11,20-41,-45 58,1 0,-1 0,0 0,0 0,0 0,-1-1,1 1,0 0,-1 0,1-1,-1 1,0 0,0-1,0 1,0 0,0-1,0 1,-1 0,1 0,-1-1,0 1,1 0,-1 0,0 0,0 0,0-1,-1 2,1-1,0 0,-2-1,-2 1,0 0,0 0,-1 1,1 0,0 0,-1 0,1 1,-1 0,1 0,-1 0,1 1,-1-1,1 1,0 1,-1-1,1 1,0 0,0 0,0 0,0 1,0-1,-2 3,6-4,-11 5,0 1,0 0,1 1,0 0,0 1,1 0,1 1,-1 0,1 1,1 0,0 0,1 0,0 1,1 0,0 1,0-1,2 1,0 0,0 0,1 1,-1 12,4-21,0 0,0 0,0-1,1 1,0 0,0 0,0-1,1 1,-1-1,1 0,0 1,0-1,1 0,-1 0,1 0,0 0,0-1,0 1,1-1,-1 0,1 0,0 0,0 0,0-1,0 1,0-1,1 0,-1 0,0-1,1 1,0-1,1 0,10 3,-1-1,0-1,1-1,-1 0,1-1,-1 0,1-2,-1 1,10-4,11-6,-1-1,-1-1,-1-2,29-18,-31 17,8-4,-1-1,-1-2,-1-2,-1-1,-1-2,-2-1,0-2,-3 0,0-3,17-26,-38 49,-1 0,0-1,-1 0,0 0,0 0,-2-1,1 1,-2-1,0 0,0-1,-1 1,-1 0,0-1,-1 1,0-1,-1 1,-1 0,0-1,-4-11,5 23,0-1,-1 1,1 0,-1 0,0 0,1 0,-1 0,0 0,0 1,0-1,0 1,-1-1,1 1,0 0,-1 0,1 0,0 0,-1 0,1 0,-1 1,0-1,1 1,-1 0,1 0,-1 0,0 0,1 0,-1 0,1 1,-1-1,0 1,1 0,-1 0,-1 1,-81 44,72-35,0 1,0 0,1 0,1 1,0 1,0 0,2 0,0 1,0 0,2 1,0 0,0 0,2 0,0 1,1 0,0 0,1 0,2 0,-1 1,2-1,0 0,1 1,1-1,1 0,0 0,1 0,1 0,1-1,0 0,1 0,1 0,0-1,1 0,0-1,2 0,4 5,32 16,-30-28</inkml:trace>
  <inkml:trace contextRef="#ctx0" brushRef="#br0" timeOffset="2183.004">3079 755,'20'-8,"7"-2,1-1,-2-1,0-1,0-1,-1-1,-1-2,-1 0,0-1,-1-2,-1 0,1-3,-20 20,1 1,-1 0,0-1,0 1,0-1,0 0,0 0,-1 0,1 1,-1-2,0 1,0 0,0 0,0 0,0 0,-1-1,1 1,-1 0,0-1,0 1,0 0,0-1,-1 1,0 0,1 0,-1-1,0 1,-1 0,1 0,0 0,-1 0,0 0,1 1,-1-1,0 0,-1 1,1-1,0 1,-1 0,1 0,-1 0,0 0,0 0,0 1,1-1,-2 1,-1-1,-8 3,1 0,-1 2,1-1,-1 2,1-1,0 2,1 0,-1 0,1 1,0 0,0 1,1 0,-1 1,2 0,-1 1,1 0,-3 4,1-1,-1 0,2 1,0 0,0 1,1 0,1 1,1-1,0 2,0-1,2 1,0 0,1 0,0 0,0 10,4-20,0 0,0 0,1 0,0 0,0-1,0 1,1 0,0 0,0-1,0 1,1-1,0 0,0 0,0 0,0 0,1 0,0-1,0 1,0-1,1 0,-1-1,1 1,0-1,0 0,0 0,1 0,-1-1,1 1,-1-1,1-1,0 1,-1-1,1 0,0 0,0-1,5 0,9 2,0-1,1-2,-1 0,0 0,0-2,0-1,0 0,-1-2,1 0,-1-1,-1-1,1 0,3-4,7-4,0 0,-2-2,0-1,-1-1,0-1,-2-1,-1-2,-1 0,4-7,-21 24,4-3,-1 0,0-1,-1 1,0-2,-1 1,0-1,0 1,-1-2,-1 1,0 0,-1-1,0 0,-1 0,-1 0,0 0,0 0,-1 0,-2-9,2 20,-1 0,0-1,1 1,-1 0,0 0,0 0,0 0,0-1,-1 1,1 1,-1-1,1 0,-1 0,1 1,-1-1,0 0,0 1,0 0,0-1,0 1,0 0,0 0,0 0,-1 1,1-1,0 0,0 1,-1-1,1 1,-1 0,1 0,0 0,-1 0,1 0,0 1,-1-1,1 1,0-1,0 1,-1 0,1 0,-1 0,-5 3,0 0,1 0,-1 1,1 0,0 0,0 1,0 0,1 0,0 0,-5 8,7-11,1 1,0 0,0 0,0 0,0 1,1-1,-1 1,1-1,1 1,-1 0,0-1,1 1,0 0,0 0,1 0,-1 0,1 0,0 0,1 0,-1 0,1 0,0 0,0 0,0 0,1 0,0-1,0 1,0 0,0-1,1 0,0 1,0-1,0 0,0-1,3 3,5 0,1 0,0-1,0-1,1 0,-1 0,1-1,0-1,0 0,9-1,75 18,-94-16,1-1,-1 1,0 0,0 0,0 0,-1 1,1-1,-1 0,1 1,-1 0,0 0,-1-1,1 1,-1 0,0 0,0 0,0 1,0-1,-1 0,1 0,-1 0,0 1,0-1,-1 0,1 0,-1 0,0 1,0-1,-1 0,1 0,-1-1,0 1,0 0,0 0,0-1,-1 1,1-1,-2 1,4-3,-11 24</inkml:trace>
  <inkml:trace contextRef="#ctx0" brushRef="#br0" timeOffset="2834.905">4378 502,'-16'3,"0"1,0 1,0 0,1 1,0 1,0 0,1 1,0 1,0 0,1 1,0 0,1 1,0 0,1 1,0 1,1 0,0 0,1 1,-6 12,14-23,-1-1,0 1,1 0,0 1,0-1,0 0,0 0,1 0,-1 1,1-1,0 0,-1 1,2-1,-1 0,0 0,1 1,-1-1,1 0,0 0,0 1,0-1,1 0,-1 0,1 0,-1-1,1 1,0 0,0-1,1 1,-1-1,0 0,1 1,-1-1,1 0,0-1,0 1,0 0,0-1,0 1,0-1,0 0,0 0,0 0,0-1,1 1,-1-1,1 0,12 2,0-2,0 0,0-1,0 0,-1-1,1-1,0 0,-1-1,0-1,0-1,0 0,-1-1,0 0,0-1,-1-1,0 0,0 0,-1-2,2-2,-3 4,-10 7,1-1,0 1,-1-1,1 1,0 0,1 0,-1 0,0 0,1 0,-1 0,1 0,-1 1,1-1,0 1,-1 0,1 0,0 0,0 0,0 1,0-1,0 1,0-1,0 1,0 0,0 0,0 1,0-1,0 1,0-1,0 1,0 0,0 0,0 0,2 2,22 53,-25-49,1 0,-1 0,1-1,0 1,1-1,0 0,0 0,0 0,1 0,-1-1,1 0,1 0,-1 0,1 0,0-1,1 1,1-1,0 0,0 0,0-1,1 0,-1 0,1-1,0 0,0 0,-1-1,1-1,0 1,0-1,0-1,0 0,0 0,0 0,2-2,7-1,-1-2,1 0,-1 0,-1-2,1 0,-1-1,-1 0,0-1,0-1,-1-1,0 0,-1 0,0-2,-1 1,1-5,25-37,-11 18,-2-1,-2-1,-1-1,11-31,-19 35,-1 0,-2-1,-1-1,-2 0,-2 0,-1 0,-2-1,-2-29,-1 66,0 1,0-1,0 0,0 1,0-1,0 0,-1 1,1-1,0 0,-1 1,1-1,-1 1,0-1,1 0,-1 1,0 0,0-1,0 1,0-1,0 1,-1 0,1 0,0 0,0 0,-1 0,1 0,-1 0,1 0,-1 0,1 1,-1-1,1 1,-1-1,0 1,1-1,-1 1,0 0,1 0,-1 0,0 0,0 0,1 0,-1 1,0-1,1 0,-1 1,1-1,-1 1,0 0,1-1,-1 1,1 0,0 0,-1 0,1 0,0 0,-1 1,1-1,0 0,0 0,0 1,0 0,-12 15,2 1,0 0,1 1,1 0,0 1,2-1,0 1,2 1,0-1,1 1,1 0,1 0,1 9,-1-13,1-1,1 1,0-1,2 1,0-1,0 0,2 0,0 0,1 0,0 0,2-1,-1 0,2 0,0-1,1 0,0 0,1-1,1 0,0-1,0 0,1-1,3 2,34 4,-31-17</inkml:trace>
  <inkml:trace contextRef="#ctx0" brushRef="#br0" timeOffset="3002.197">4913 416,'29'0,"14"0,10 0,0 0,-4 0,-1 0,-3 0,-5 0,-4 5,-4 2,-7-1</inkml:trace>
  <inkml:trace contextRef="#ctx0" brushRef="#br0" timeOffset="3167.512">5733 614,'0'0</inkml:trace>
  <inkml:trace contextRef="#ctx0" brushRef="#br0" timeOffset="3351.884">5619 162,'0'0</inkml:trace>
  <inkml:trace contextRef="#ctx0" brushRef="#br0" timeOffset="3535.532">6099 445,'-4'16,"-2"0,1 1,0-1,1 1,1 0,1 0,1 0,0 0,1 0,1 0,1 10,-1-25,-1 0,1 1,-1-1,1 0,0 1,0-1,0 0,0 0,0 0,0 0,1 0,-1 0,1 0,-1 0,1-1,0 1,0 0,0-1,0 0,0 1,0-1,0 0,0 0,0 0,1 0,-1-1,0 1,1-1,-1 1,0-1,1 0,-1 0,1 0,-1 0,0 0,1 0,-1-1,0 1,3-2,2 0,0 0,-1-1,1 0,0 0,-1-1,0 0,0 0,0 0,-1-1,1 0,-1 0,3-4,-3 3,0-1,0 0,-1 0,0 0,0 0,-1 0,0-1,0 0,-1 0,0 1,0-1,-1-1,0 1,0 0,-1 0,0 0,-1 0,1 0,-2-1,1 1,-1 1,0-1,-1 0,0 0,0 1,0-1,-1 1,0 0,-1 0,2 3,0 0,0 0,0 1,0-1,0 1,-1 0,0 0,1 0,-1 0,0 1,0 0,-1-1,1 2,0-1,-3 0,-13 0</inkml:trace>
  <inkml:trace contextRef="#ctx0" brushRef="#br0" timeOffset="3884.9">6494 642,'305'-213,"-304"213,-1 0,1 0,0-1,-1 1,1 0,0 0,-1 0,1 0,0 0,-1 0,1 0,0 0,-1 0,1 0,0 0,-1 1,1-1,0 0,-1 0,1 1,-1-1,1 0,0 1,-1-1,1 1,-1-1,1 1,-1-1,1 1,-1-1,0 1,1-1,-1 1,1-1,-1 1,0 0,0-1,1 1,-1 0,0-1,0 1,0 0,0-1,0 1,0 0,0-1,0 1,0 0,0-1,0 1,0 0,0-1,-1 1,1 0,0-1,0 1,-1-1,1 1,-1 0,3 13,-1-9,1 0,0 0,0 0,0 0,0 0,1-1,0 1,0-1,0 0,1 0,-1 0,1 0,0-1,0 1,0-1,1 0,-1 0,1-1,-1 1,1-1,0 0,0-1,0 1,0-1,0 0,5 1,142-1,-139-2,0 0,0-2,0 1,0-1,0-1,-1-1,0 1,0-2,0 0,-1 0,0-1,0 0,0-1,7-8,5-48,-21 42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3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0,'-5'34,"-6"15,-2 5,2 3,3-4,2-6,3-6,1-6,2-3,0-3,1-1,-1-6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3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3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241 1,'-12'4,"-1"0,1 1,0 1,0 0,1 1,0 0,0 0,1 1,0 1,0 0,1 0,0 1,0 0,1 0,-6 11,13-18,0 0,0 0,1-1,-1 1,0 0,1 0,0 0,0 0,0 0,0 0,0 0,0 0,1-1,-1 1,1 0,0 0,0 0,0-1,0 1,1 0,-1-1,1 1,-1-1,1 0,0 1,0-1,0 0,1 1,78 43,-16-10,-61-33,-1 0,0 0,0 0,0 0,-1 1,1-1,-1 1,1 0,-1 0,0 0,-1 0,1 0,-1 0,1 0,-1 0,-1 0,1 1,-1-1,1 0,-1 1,0-1,-1 0,1 1,-1-1,0 0,0 1,0-1,0 0,-1 0,0 0,0 0,0 0,0-1,-3 4,-4 5,0-1,0 0,-1 0,-1-1,0 0,0-1,-1 0,0-1,-12 6,-89 29,95-44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0,'-117'407,"99"-330,-45 259,57-309,5-23,-1 0,1 0,0 0,0 0,1 1,-1-1,1 0,0 1,0-1,0 0,1 1,-1-1,1 0,0 1,0-1,1 1,7 6</inkml:trace>
  <inkml:trace contextRef="#ctx0" brushRef="#br0" timeOffset="310.07">607 198,'-34'47,"2"2,2 1,3 1,2 2,2 1,2 0,2 3,14-36,0-1,1 1,1 0,1 0,1 1,1-1,1 3,0-18,-1 1,1-1,0 0,1 1,0-1,0 0,0 0,0 0,1 0,0 0,1 0,-1-1,1 0,0 0,0 0,1 0,-1 0,1-1,0 0,0 0,1 0,-1-1,1 0,4 2,0-1,0-1,1 0,-1-1,0 0,1 0,-1-1,1-1,0 0,-1 0,1-1,-1-1,1 0,-1 0,0-1,1 0,-1 0,-1-1,1-1,-1 0,1 0,7-7,8-5,-2-2,0 0,-1-1,-1-2,-1 0,-1-1,3-6,-9 11,-1-1,0 0,-2-1,0 0,-1 0,-1-1,-1-1,-1 1,-1-1,2-20,-6 29,0 1,0-1,-2 0,1 0,-2 0,0 0,0 1,-1-1,0 1,-2-1,1 1,-1 0,-1 1,0-1,-1 1,0 0,0 1,-1 0,-4-4,4 8,1-1,-1 1,0 1,-1-1,0 2,1-1,-1 1,-1 0,1 1,-1 0,1 1,-1 0,0 0,0 1,1 0,-1 1,0 0,0 0,0 1,0 1,0 0,1 0,-1 0,1 2,-1-1,1 1,0 0,0 1,1 0,-1 0,1 1,1 0,-1 1,1 0,0 0,0 0,-4 8,-31 53,28-38</inkml:trace>
  <inkml:trace contextRef="#ctx0" brushRef="#br0" timeOffset="642.901">1538 311,'-31'10,"1"1,0 1,1 2,0 1,2 1,-1 2,2 0,0 2,2 1,0 1,1 1,2 1,0 0,1 2,-15 27,29-40,0 1,2-1,-1 1,2 0,0 0,0 0,1 0,1 1,1 12,-1-21,2 0,-1 0,1-1,0 1,0 0,0-1,1 1,0-1,0 1,1-1,-1 0,1 0,0 0,0 0,1-1,0 1,0-1,0 0,0 0,0 0,1-1,-1 1,1-1,0 0,3 1,11 1,0 0,0-1,0-1,1-1,-1 0,1-2,-1 0,1-2,-1 0,1 0,-1-2,0-1,0 0,-1-1,1-1,-1-1,-1-1,12-7,-3 1,-2-1,0-2,0 0,-2-1,0-1,-2-2,0 0,-1 0,9-17,-18 25,-2-1,0 1,0-2,-1 1,-1-1,0 0,-2 0,0 0,0-1,-2 0,0 0,-1 1,0-1,-2 0,0 0,0 0,-4-9,3 16,-2 0,1 0,-1 0,-1 0,0 0,0 1,-1 0,0 0,0 1,-1 0,0 0,-1 0,0 1,0 0,-1 0,1 1,-1 0,-1 1,1 0,-1 0,0 1,-6-1,-10-4</inkml:trace>
  <inkml:trace contextRef="#ctx0" brushRef="#br0" timeOffset="1209.451">2188 113,'-3'-4,"0"-1,0 1,-1-1,1 1,-1 0,0 0,0 1,0-1,0 1,-1 0,1 0,-1 0,0 0,0 1,0 0,0 0,-1 1,1-1,0 1,-1 0,1 1,0-1,-1 1,1 0,-1 0,1 1,-1-1,1 1,-5 2,-125 55,128-54,1-1,0 2,1-1,-1 0,1 1,-1 0,2 1,-1-1,0 1,1 0,0 0,1 0,-1 0,1 1,1 0,-1-1,1 1,0 0,0 2,2-6,-1 0,1 0,0 0,0 0,0 0,1 0,-1 1,1-1,0 0,-1 0,1 0,1 0,-1-1,0 1,1 0,-1 0,1-1,0 1,0-1,0 1,0-1,1 0,-1 0,0 0,1 0,0 0,-1-1,1 1,0-1,0 0,0 0,0 0,0 0,0 0,0 0,0-1,2 1,5 0,1 0,0 0,-1-1,1 0,0-1,-1 0,1-1,0 0,-1-1,8-2,16-12,0-1,-2-1,0-2,-1-1,-1-1,9-11,35-25,-66 53,3-4,0 1,1 0,0 1,0 1,1 0,0 0,0 2,1-1,-1 2,7-2,-18 6,1 0,0 0,0 0,0 0,0 0,0 1,-1-1,1 1,0 0,0 0,-1 0,1 0,0 0,-1 0,1 1,-1-1,0 1,0 0,1 0,-1 0,0 0,0 0,-1 0,1 1,0-1,-1 0,1 1,-1-1,0 1,0 0,0-1,0 3,12 93,-18-65,-2 1,-1-1,-2 0,-1 0,-2-1,-1-1,-1 0,-2-1,-1-1,-1 0,-20 22,-269 291,215-224,79-78,16-26</inkml:trace>
  <inkml:trace contextRef="#ctx0" brushRef="#br0" timeOffset="1491.768">2611 650,'-51'79,"-79"144,129-220,-1-1,0 1,1 0,-1-1,1 1,0 0,0 0,0 0,0 0,1 0,-1 0,1 0,0 0,-1 0,2 0,-1 0,0 0,0 1,1-1,0 0,0 0,0-1,0 1,0 0,0 0,1 0,-1-1,1 1,0-1,0 1,0-1,0 0,0 1,0-1,1 0,-1-1,1 1,-1 0,1-1,0 1,0-1,1 1,5 0,-1 0,0 0,0-1,1 0,-1-1,1 0,-1 0,0 0,1-1,-1-1,0 1,0-1,1-1,-1 1,-1-1,1-1,0 0,5-3,7-5,-2-1,0 0,0-1,-1-1,-1 0,8-10,-20 22,0-1,1 0,-1 0,-1 0,1 0,-1 0,1-1,-1 1,0-1,-1 0,1 0,-1 0,0 0,0-1,-1 1,0-1,0 1,0-1,0 1,-1-1,0 1,0-1,0 1,-1-1,0 1,0-1,0 1,-1-1,0 1,0 0,0 0,-1 0,1 0,-1 0,0 1,-1-1,1 1,-1 0,0 0,0 0,0 0,-3-1,-8-1,-1 1,0 1,-1 0,1 1,-1 1,1 0,-1 1,0 1,-15 2,15-2,-22 1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8:0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158 287,'-18'13,"1"2,1 0,1 1,0 0,1 1,1 1,0 0,1 1,-7 16,18-32,0 0,0 0,0 1,1-1,-1 0,1 0,-1 1,1-1,0 0,0 1,1-1,-1 0,1 0,0 1,-1-1,2 0,-1 0,0 0,0 0,1 0,0 0,-1 0,1-1,0 1,0-1,1 1,-1-1,1 0,-1 0,1 0,-1 0,1 0,0 0,0-1,0 1,0-1,0 0,0 0,1 0,-1-1,0 1,0-1,1 1,-1-1,0 0,1-1,-1 1,0 0,2-1,7 0,0 0,-1 0,1-1,-1-1,0 0,0-1,0 0,0 0,0-1,-1 0,0-1,0-1,0 1,-1-1,0-1,-1 0,1 0,-2-1,1 0,-1 0,0-1,12-19,-1 0,-2-2,-1 0,-1-1,-2 0,4-18,-13 43,-1 1,0-1,0 1,-1-1,1 0,-1 0,-1 1,1-1,-1 0,-1 0,1 0,-1 0,0 1,-1-1,0 0,0 1,0-1,0 1,-1 0,0-1,-1 2,0-1,1 0,-2 1,1-1,-1 1,1 0,-2 1,1-1,0 1,-1 0,0 0,1 1,-2 0,1 0,-2-1,1 2,0 1,1 0,-1 0,1 0,-1 1,0 0,0 0,1 1,-1-1,0 2,1-1,-1 1,1 0,-1 0,1 0,0 1,0 0,0 1,1-1,-1 1,1 0,0 0,0 1,0 0,0 0,1 0,0 0,0 0,0 1,1 0,0 0,0 0,0 0,1 0,0 1,0 0,-3 5,0 1,2 0,-1 0,2 0,0 0,0 0,1 0,1 1,0-1,1 0,0 1,1-1,1 0,0 0,0 0,2 0,-1-1,2 0,0 0,0 0,1 0,6 5,0 0,1-1,1-1,1-1,0 0,0 0,2-2,-1 0,2-1,-1-1,1-1,1 0,0-2,17 5,2-1,0-2,1-2,-1-2,35 1,-45-6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7:49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85,'1'-2,"0"0,0 0,0 0,0 0,0-1,0 1,-1 0,1-1,-1 1,1 0,-1-1,0 1,0 0,0-1,0 1,-1 0,1-1,-1 1,1 0,-1-1,0 1,0 0,0 0,0 0,0 0,0 0,-1 0,1 0,-1 0,1 0,-1 1,0-1,1 1,-1-1,0 1,0 0,0-1,0 1,-1 0,1 0,0 1,0-1,-1 0,1 1,0-1,-1 1,1 0,0 0,-1 0,1 0,0 0,-2 1,-10 0,0 2,0 0,0 1,0 0,1 1,0 1,0 0,0 0,1 1,0 1,0 0,0 1,2 0,-1 1,1 0,-1 2,-5 2,3-3,1 1,0 0,0 0,2 1,0 0,0 1,1 1,1-1,0 1,1 0,1 1,0 0,1 0,1 0,1 1,0-1,1 1,0 0,2 3,0-16,0 0,1 0,0 0,-1 0,1-1,1 1,-1 0,0 0,1-1,0 1,0-1,0 0,0 1,1-1,-1 0,1 0,0 0,0-1,0 1,0-1,0 0,0 1,1-1,-1-1,1 1,-1 0,1-1,0 0,0 0,0 0,-1 0,1-1,0 1,0-1,0 0,0 0,0-1,0 1,0-1,0 0,0 0,3-1,13-6,0 0,0-1,-1-1,0-1,-1-1,0 0,-1-1,0-1,-2-1,1 0,8-13,-8 13,192-234,-158 168,-44 121,-37 161,30-167,1 1,2-1,1 0,2 0,2 1,-4-24,-1 0,0 1,-1-1,-1 0,1 0,-2 1,1-1,-1 0,-1 0,-2 5,-2 2</inkml:trace>
  <inkml:trace contextRef="#ctx0" brushRef="#br0" timeOffset="18869.628">906 593,'2'1,"0"0,0 1,-1-1,1 1,0 0,-1 0,1-1,-1 1,0 0,1 0,-1 0,0 0,0 0,0 1,-1-1,1 0,0 0,-1 1,0-1,1 0,-1 1,0-1,0 0,0 1,-1-1,2 2,-13 145,-2-42,14-69,0-28,0-29,0-2,1 1,1-1,0 1,2 0,0-1,1 1,1 1,1-1,1 1,0 1,2-1,0 1,1 1,0 0,6-4,-17 20,1 0,0 1,-1-1,1 0,0 1,0-1,-1 1,1-1,0 1,0 0,0-1,0 1,0 0,-1 0,1-1,0 1,0 0,0 0,0 0,0 0,0 0,0 0,0 0,0 1,-1-1,1 0,0 0,0 1,0-1,0 1,0-1,-1 0,1 1,0 0,0-1,-1 1,1-1,0 1,-1 0,1-1,-1 1,1 0,-1 0,1 0,-1-1,0 1,1 0,-1 0,0 0,1 0,-1 0,0 0,0-1,0 1,0 0,0 0,0 0,0 0,0 0,0 0,-1 0,1 0,0 0,2 19</inkml:trace>
  <inkml:trace contextRef="#ctx0" brushRef="#br0" timeOffset="19255.407">1414 649,'-33'27,"2"1,1 2,1 1,2 1,-19 29,22 4,23-63,1-1,0 1,0 0,0-1,1 1,-1-1,0 1,1 0,-1-1,1 1,-1-1,1 1,0-1,-1 1,1-1,0 0,0 1,0-1,0 0,0 0,0 0,1 0,-1 0,0 0,1 0,-1 0,0 0,1 0,-1-1,1 1,-1-1,1 1,0-1,-1 0,1 1,-1-1,1 0,0 0,-1 0,2 0,12-2,-1-1,0 0,0-1,-1-1,1 0,-1-1,0 0,-1-1,1 0,-1-1,-1 0,1-1,-1 0,-1-1,0-1,0 1,6-11,21-16,-4 13,-32 24,-1 0,1-1,-1 1,1 0,-1 0,1-1,-1 1,1 0,0 0,-1 0,1 0,-1 0,1 0,0 0,-1 0,1 0,-1 0,1 0,-1 0,1 1,0-1,-1 0,1 0,-1 0,1 1,-1-1,1 0,-1 1,1-1,-1 0,1 1,-1-1,0 1,1-1,-1 1,0-1,1 1,-1-1,0 1,0-1,1 1,-1-1,0 1,0 0,0-1,0 1,0-1,1 1,-1-1,-1 1,1 0,0-1,0 1,0-1,0 1,0 0,0-1,-1 1,1-1,0 1,-9 51,7-45,0 1,0-1,1 1,0-1,0 1,1 0,0-1,1 1,-1 0,1-1,1 1,-1-1,4 7,5 6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8:14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326 26,'-6'-4,"0"1,0 0,-1 0,1 0,-1 1,1 0,-1 0,0 1,0 0,1 0,-1 1,0-1,0 1,0 1,0 0,0 0,0 0,1 0,-7 3,3-1,0 0,1 1,-1 0,1 1,-1 0,1 0,1 1,-1 0,1 1,0 0,0 0,1 1,0 0,1 0,-1 0,2 1,-1 0,1 0,0 0,1 1,0 0,1 0,0 0,0 0,1 0,1 0,-1 4,8 185,48-2,-52-192,-1 1,0-1,-1 0,1 1,-1-1,0 1,-1-1,1 0,-1 1,0-1,0 0,-1 1,1-1,-1 0,0 0,-1 0,1-1,-1 1,0 0,0-1,-1 0,-3 4,-2-1,7-7,1 1,-1 0,1-1,-1 1,1 0,-1-1,1 1,0 0,-1 0,1 0,0 0,0 1,0-1,0 0,0 0,0 1,0-1,0 1,0-1,1 1,-1-1,0 1,1-1,-1 1,1-1,0 1,0 0,-1-1,1 1,0 0,0-1,1 1,-1 0,0 0,104 73,-97-68,0 0,0 0,-1 1,1 0,-2 1,1-1,-1 1,-1 0,0 0,0 1,-1-1,0 1,0 0,-1 0,0 0,-1 0,0 0,-1 0,0 0,-1 0,0 0,0 0,-1 0,0 0,-1 0,0-1,-2 4,-66 182,51-107,20-86,0 0,0 1,0-1,1 1,-1-1,1 0,-1 1,1-1,0 0,0 0,0 1,0-1,0 0,1 0,-1 0,1 0,-1-1,1 1,0 0,0-1,-1 1,1-1,0 1,0-1,1 0,-1 0,0 0,0 0,0 0,1 0,-1-1,0 1,1-1,1 0,11 2,-1 0,1-1,0-1,0-1,-1 0,1-1,-1 0,1-1,-1-1,1 0,4-3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8:15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 61,'-5'7,"-6"4,0 0,0 1,1 1,1 0,0 0,1 1,0 0,1 1,0-1,2 1,0 0,0 1,1-1,1 1,0 13,3-26,0 0,1 0,-1 0,1 0,0 0,0 0,0 0,0-1,1 1,-1 0,1 0,0-1,0 1,0-1,0 0,0 0,0 0,0 0,1 0,-1 0,1 0,-1-1,1 1,0-1,0 0,0 0,0 0,0 0,0 0,0-1,0 1,0-1,0 0,0 0,0 0,0 0,0 0,0-1,0 1,0-1,0 0,0 0,0 0,0-1,-1 1,1 0,0-1,0-1,5-2,0-1,-1 0,1-1,-1 0,-1 0,0 0,0-1,0 0,-1 0,0-1,0 1,-1-1,0 0,-1 0,0 0,0-1,-1 1,0-1,-1 1,0-1,-1 0,0 0,0 1,-1-1,0 0,-1 1,0-1,0 1,-1 0,0-1,-1 1,0 1,-1-1,0 0,-2-2,4 7,1 1,-1-1,0 1,0 0,0 0,-1 1,1-1,-1 0,0 1,1 0,-1 0,0 0,0 1,0-1,-1 1,1 0,0 0,0 0,-1 1,1-1,0 1,-1 0,1 1,0-1,-1 1,1 0,0-1,0 2,0-1,0 1,0-1,0 1,0 0,0 0,0 1,1-1,-1 1,1 0,0 0,0 0,0 1,-5 14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18:1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17 764,'-17'34,"18"-67,64-212,7 75,-72 169,0 0,1 0,-1 0,0 1,1-1,-1 0,1 0,-1 0,1 1,-1-1,1 0,-1 1,1-1,0 0,-1 1,1-1,0 1,-1-1,1 1,0-1,0 1,0 0,-1-1,1 1,0 0,0 0,0 0,0 0,0-1,0 1,-1 0,1 0,0 1,0-1,0 0,0 0,0 0,0 0,-1 1,1-1,0 1,0-1,0 0,-1 1,1-1,0 1,-1-1,1 1,0 0,-1-1,1 1,-1 0,1-1,-1 1,1 0,-1 0,1 0,-1-1,0 1,6 14</inkml:trace>
  <inkml:trace contextRef="#ctx0" brushRef="#br0" timeOffset="647.698">356 1159,'-9'-4,"0"0,0 1,-1 0,1 0,-1 1,0 0,0 1,0 0,0 0,0 1,0 1,1 0,-1 0,0 1,0 0,0 0,1 1,0 1,-1-1,1 2,0-1,1 1,-1 0,1 1,0 0,1 0,-1 1,1 0,0 0,0 3,-1 2,0 0,2 0,-1 1,2 0,0 0,0 0,1 1,-1 8,4-18,0 0,1 1,-1-1,1 0,0 0,0 0,0 1,1-1,0 0,0 0,0 0,0 0,0 0,1 0,0 0,0 0,0-1,0 1,0-1,1 1,-1-1,1 0,0 0,0 0,1 0,-1-1,0 1,1-1,0 0,1 1,3 0,1 0,-1 0,1-1,-1 0,1-1,0 0,-1 0,1-1,0 0,0 0,0-1,-1 0,1-1,-1 0,1 0,-1-1,1 0,-1-1,0 1,-1-1,1-1,1-1,15-10,0-1,-1-1,-1-1,-1 0,0-2,0-4,-3 3,-1-1,-1-1,-2-1,0 0,-2 0,0-2,4 5,-8 35,-5 41,-3-52,0 20,1 0,2 0,0 0,1 0,1 0,1-1,3 6,23 58,-23-61</inkml:trace>
  <inkml:trace contextRef="#ctx0" brushRef="#br0" timeOffset="1321.525">948 1300,'0'-5,"0"4,0 6,0 7,0 7,0 4,5 4,2 2,-1 0,-1 1,-2-1,0 1,-2-1,-1-1,5-4,1-12,0-8</inkml:trace>
  <inkml:trace contextRef="#ctx0" brushRef="#br0" timeOffset="1568.455">780 1638,'38'0,"18"0,4-4,-4-3,-6 1,-7 2,-6-5,-4 1,-3 1,-7 2</inkml:trace>
  <inkml:trace contextRef="#ctx0" brushRef="#br0" timeOffset="2870.811">921 115,'5'-7,"1"0,0 1,0 0,1 0,0 0,0 0,1 1,-1 1,1-1,0 1,0 1,1-1,-1 1,1 1,-1 0,1 0,2 0,27-6,-8 0,0 2,1 1,0 1,0 2,0 1,0 1,0 2,2 1,-28-3,0 0,-1 1,1 0,0 0,-1 0,1 1,0-1,-1 1,0 0,1 0,-1 1,0-1,0 1,-1 0,1 0,0 0,-1 1,0-1,0 1,0 0,0 0,0 0,-1 0,0 0,0 1,0-1,0 1,-1-1,0 1,1-1,-2 1,1 0,-1 0,1 1,-8 28,-2 0,0 0,-3-1,0-1,-2 0,-11 17,-19 46,-37 101,78-189,1 1,-1-1,1 1,0 0,1-1,0 1,0 0,0 0,1 0,1 0,-1 0,1 0,0-1,1 1,0 0,0-1,1 1,0-1,0 1,1-1,0-1,0 1,0 0,1-1,0 0,0 0,1 0,0-1,0 0,0 0,0 0,7 3,4-2,1-1,0-1,0-1,0 0,0-1,0-1,0 0,1-2,-1 0,2-1,-6 1,-18 2,0 0,0 1,0 0,0 0,0 0,1 0,-1 0,1 1,0-1,-1 1,1 0,0 0,1 0,-1 0,1 1,-1-1,1 1,0-1,0 1,1 0,-1 0,1 0,-1 0,1 0,1 0,-1 0,1 1,-1-1,1 0,0 0,1 2,62 146,74 101,-132-243,0 0,-1 0,-1 0,0 1,0-1,-1 1,0 0,-1 0,0 0,-1-1,0 1,-1 0,0 0,-1 0,0 0,0-1,-1 1,-1-1,0 0,0 0,-1 0,0-1,-1 1,0-1,0 0,-1-1,0 0,0 0,-1 0,0-1,-1 0,0-1,0 1,-1-1,-9 4,0-1,0-1,-1 0,0-2,-1 0,0-1,1-2,-2 0,-20 0,7-12,29 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59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509 302,'-75'383,"65"-85,5-249,-1-31</inkml:trace>
  <inkml:trace contextRef="#ctx0" brushRef="#br0" timeOffset="276.734">1 274,'38'10,"23"2,10 1,3-8,3-5,-2-2,-4-5,0-2,-2 1,-3-4,-9 1,-4 3,-6 1,-6 3,-6 2,-8 6,-9 7,-8 2</inkml:trace>
  <inkml:trace contextRef="#ctx0" brushRef="#br0" timeOffset="496.547">143 1036,'33'9,"21"4,11-5,4-10,0-8,-8-3,1-4,0-4,-7-3,-7 2,-12 6</inkml:trace>
  <inkml:trace contextRef="#ctx0" brushRef="#br0" timeOffset="1047.937">1468 499,'53'-7,"0"-2,-1-3,0-1,-1-3,30-15,-57 20,0-1,0 0,-1-2,-1-1,0 0,-1-2,-1-1,0 0,-2-1,0-1,-1-1,1-4,-12 16,-1 0,0 0,-1-1,0 1,0-1,-1 0,0 0,-1-1,0 1,0-1,-2 8,0 0,1-1,-1 1,0 0,-1 0,1-1,0 1,-1 0,0 0,0 0,0 0,0 0,0 0,-1 0,1 0,-1 0,0 0,0 1,0-1,0 1,0-1,-1 1,1 0,-1 0,1 0,-1 0,0 1,0-1,0 1,0-1,0 1,0 0,-2 0,-3 1,1 0,-1 1,0 0,0 1,0 0,1 0,-1 1,1-1,-1 2,1-1,0 1,0 0,1 0,-1 1,1 0,0 0,0 1,1-1,-1 1,1 0,1 1,-1-1,1 1,0 0,-1 5,-18 28,2 2,2 0,1 1,3 1,1 0,3 1,1 1,3 0,1 0,3 0,1 1,2-1,3 0,2 1,9 44,46 185,-59-266,0-1,-1 1,-1-1,0 0,0 1,-1-1,0 0,0 1,-1-1,0 0,-1-1,0 1,0-1,-1 1,0-1,0-1,-1 1,0-1,-1 0,1 0,-1-1,-1 0,1 0,-1 0,0-1,0-1,-3 2,-5 3,-1 0,0-1,-1-1,0 0,0-1,0-2,-1 1,0-2,1-1,-1 0,0-1,0-1,0-1,0-1,0 0,0-2,1 0,-7-3,21 6,0 0,0-1,0 1,0-1,0 0,1-1,-1 1,1 0,-1-1,1 0,0 0,0 0,0 0,1-1,-1 1,1-1,0 1,-1-1,2 0,-1 0,0 0,1 0,0 0,0 0,0 0,0-1,1 1,-1 0,1 0,0-1,1 1,-1 0,1 0,0-2,9-12,0 0,1 1,0 0,2 1,0 1,0 0,2 0,0 2,0-1,5-1,36-25,0 3,3 2,1 2,1 4,2 2,0 2,35-6,52-9,-78 38,-56 7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786 0,'-159'141,"-119"137,-48 66,325-344,-1 1,1-1,0 1,0-1,0 1,-1 0,1-1,0 1,0 0,0 0,0 0,0 0,0 0,1 0,-1 0,0 0,0 0,1 0,-1 0,0 1,1-1,0 0,-1 0,1 1,0-1,-1 0,1 1,0-1,0 0,0 1,0-1,0 0,0 1,1-1,-1 0,0 1,1-1,-1 0,1 0,-1 0,1 1,0-1,-1 0,1 0,0 0,0 0,0 0,0 0,0 0,0 0,0 0,0-1,0 1,0 0,0-1,1 1,0 0,115-29,-62 9,116-22,-28 12,223 29,-364 1,0 0,0-1,0 1,1-1,-1 0,0 1,0-1,0 0,1 0,-1-1,0 1,0 0,0-1,0 1,0-1,0 0,0 0,0 0,0 0,0 0,0 0,0 0,0-1,-1 1,1-1,-1 1,1-1,-1 1,1-1,-1 0,0 0,0 0,0 0,0 0,0 0,0 0,-1 0,1 0,-1 0,1 0,-1 0,0-1,0 1,0 0,0 0,0 0,-1-1,-56-140,26 59,-64-144,53 171,39 53,5 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70,'-6'-6,"0"0,0 0,-1 0,1 1,-1 0,-1 0,1 0,-1 1,0 1,0-1,0 1,0 0,0 1,-1 0,1 0,-1 1,1 0,-1 1,0 0,1 0,-1 1,0 0,1 0,-1 1,1 0,0 0,-1 1,1 0,0 1,1 0,-4 2,-9 5,0 1,1 1,0 0,1 1,0 1,2 1,0 1,0 0,0 3,14-17,0 1,0-1,0 1,0 0,0-1,1 1,0 0,0 0,0 0,0 0,1 0,-1 0,1 0,0 1,0-1,1 0,-1 0,1 0,0 0,0 0,0 0,1-1,-1 1,1 0,0-1,0 1,0-1,1 1,-1-1,1 0,0 1,6 5,0-1,0 0,0 0,1-1,0-1,1 1,-1-1,1-1,0 0,1-1,24 9,-23-10,-1 0,1 1,-1 0,0 1,-1 1,1 0,-1 0,0 1,0 1,-1-1,0 2,-1-1,0 2,0-1,6 10,-13-16,-1 0,1 1,-1-1,0 1,0-1,-1 1,1 0,-1-1,0 1,0 0,0-1,0 1,-1-1,1 1,-1 0,0-1,0 1,0-1,-1 0,1 1,-1-1,0 0,1 0,-2 0,1 0,0 0,0 0,-1-1,0 1,1-1,-1 0,0 0,0 0,-1 0,-1 1,-121 50,-66-14,142-34,32-8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0,'0'34,"0"15,0 5,0-2,0-6,0-5,0-5,0-4,0-7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11,'-4'-2,"-1"1,1-1,-1 1,0 0,1 0,-1 0,0 0,0 1,1 0,-1 0,0 0,0 1,0-1,1 1,-1 0,0 1,1-1,-1 1,1 0,0 0,0 0,-1 1,1-1,1 1,-1 0,0 0,1 1,-1-1,-1 3,3-4,0 0,0 1,-1-1,1 1,1 0,-1-1,0 1,1 0,-1 0,1 0,0 0,0 0,0 0,0 1,1-1,-1 0,1 0,0 1,0-1,0 0,1 1,-1-1,1 0,-1 0,1 0,0 1,0-1,1 0,-1 0,0-1,1 1,0 0,0 0,0 0,87 82,-71-72,-13-10,1 1,-1-1,0 1,1 0,-2 0,1 0,0 0,-1 1,0 0,0 0,0 0,-1 1,0-1,0 1,0 0,0-1,-1 1,0 1,-1-1,1 0,-1 0,0 1,-1-1,1 0,-1 1,0-1,-1 0,0 1,0 2,-4-1,0 0,-1 0,0-1,0 1,0-1,-1-1,0 1,0-1,-1-1,0 1,0-1,0 0,0-1,-1 0,0-1,0 1,0-2,0 1,0-1,-1-1,1 1,-1-2,1 1,-1-1,1-1,-1 0,-13-5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6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6 225,'-3'18,"1"1,1-1,1 0,1 0,0 0,1 0,4 15,-5-28,0 1,1-1,-1 0,1 0,1 0,-1 0,1 0,-1-1,1 1,0-1,1 1,-1-1,1 0,0-1,0 1,0-1,1 1,-1-1,1 0,0-1,-1 1,1-1,0 0,0 0,1-1,-1 1,4-1,2-1,0 0,0-1,0-1,0 0,-1 0,1-1,0 0,-1-1,0 0,0-1,0 0,-1 0,0-1,0-1,0 1,-1-1,0-1,0 0,0 0,-1 0,-1-1,1 0,-2 0,1 0,-1-1,0 0,-1 0,-1-1,1 1,-1-1,-1 1,0-1,-1 0,1-10,0 13,0 0,-1 0,0 0,0-1,0 1,-1 0,0-1,-1 1,0 0,0-1,-1 1,0 0,-1 0,1 0,-2 0,1 1,-1-1,0 1,0 0,-1 0,0 0,0 1,-1 0,0 0,0 0,0 1,-1-1,0 2,0-1,0 1,0 0,-1 0,1 1,-1 0,0 0,-1 1,1 2,0 0,0 0,0 1,0 0,0 1,0 0,1 0,-1 0,0 1,1 0,0 1,0 0,0 0,-1 1,-17 12</inkml:trace>
  <inkml:trace contextRef="#ctx0" brushRef="#br0" timeOffset="246.233">627 338,'29'-53,"-16"27,0 1,2 1,1 0,0 1,2 1,1 0,7-5,-25 25,0 1,0 0,-1 0,1 0,0 0,0 0,0-1,0 2,0-1,1 0,-1 0,0 0,0 0,1 1,-1-1,0 1,1-1,-1 1,0-1,1 1,-1 0,1-1,-1 1,0 0,1 0,-1 0,1 0,-1 1,1-1,-1 0,0 1,1-1,-1 1,0-1,1 1,-1-1,0 1,1 0,-1 0,0 0,0-1,0 1,0 0,0 1,0-1,0 0,0 0,-1 0,1 0,0 1,-1-1,1 0,0 1,-1-1,0 0,1 1,-1-1,0 2,5 25,-4-20,-1 0,1 0,0 0,0 0,1 0,0 0,0-1,1 1,0-1,1 1,-1-1,2 0,-1 0,1-1,-1 0,2 1,-1-1,1-1,0 1,0-1,0 0,1-1,0 1,6 2,-2-4,0 0,0-1,0-1,1 0,-1 0,0-1,1 0,-1-1,0 0,0-1,0 0,1-1,-2 0,1-1,0 0,-1-1,0 0,0 0,0-1,-1-1,5-3,4-2,0-1,-1-1,-1-1,0 0,-1-1,0 0,7-13,-11 12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0,'29'436,"-31"-354,-3-1,-4 0,-15 61,17-106,1 1,2 0,1 0,2 0,4 33,8-36,-4-29</inkml:trace>
  <inkml:trace contextRef="#ctx0" brushRef="#br0" timeOffset="249.795">1 593,'33'0,"17"5,4 2,-3-1,-4 4,-6-1,-5 4,-4 0,-7 1,-3 0,-1-4,1 2,-3-1</inkml:trace>
  <inkml:trace contextRef="#ctx0" brushRef="#br0" timeOffset="516.876">848 904</inkml:trace>
  <inkml:trace contextRef="#ctx0" brushRef="#br0" timeOffset="767.834">791 566,'-24'-34,"-7"-16,-5 1,10 9,9 15,7 13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1101,'-5'62,"5"-61,0-1,0 1,1-1,-1 1,0-1,0 1,1-1,-1 1,0-1,1 0,-1 1,1-1,-1 1,0-1,1 0,-1 0,1 1,-1-1,1 0,-1 0,1 1,-1-1,1 0,-1 0,1 0,-1 0,1 0,0 0,-1 0,1 0,-1 0,1 0,-1 0,1 0,-1 0,1-1,-1 1,1 0,-1 0,1 0,-1-1,1 1,-1 0,1-1,-1 1,0 0,1-1,-1 1,1-1,-1 1,0-1,0 1,1-1,-1 1,0 0,0-1,1 0,-1 1,25-29,129-236,-90 180,-45 61,0 0,-1-2,-2 0,0 0,8-24,26 84,-30-29</inkml:trace>
  <inkml:trace contextRef="#ctx0" brushRef="#br0" timeOffset="730.831">655 903,'29'-4,"1"-2,0-1,-1-2,-1 0,1-2,-2-1,0-2,0 0,-1-2,2-3,-21 14,0-1,0 0,-1-1,0 0,0 0,-1 0,0 0,0-1,-1 0,0 0,0 0,1-5,-4 10,0 0,0 0,0 0,-1 0,1 0,-1 0,0-1,0 1,0 0,0 0,-1 0,1 0,-1 0,0-1,1 1,-1 0,-1 1,1-1,0 0,-1 0,0 0,1 1,-1-1,0 1,0-1,-1 1,1 0,0 0,-1 0,1 0,-1 0,0 1,0-1,1 1,-4-2,-7 0,1 0,-1 0,0 2,0-1,0 2,0-1,0 2,0 0,0 0,0 1,1 1,-1 0,1 1,-1 0,1 1,0 0,1 1,0 0,-1 1,2 0,-1 1,1 1,1-3,0 0,1 1,0 0,1 1,-1-1,2 1,-1 1,1-1,0 1,1 0,0 1,0-1,1 1,0 0,1 0,0 0,1 0,0 1,0-1,1 1,1-1,0 1,0 0,1-1,0 1,1-1,0 0,1 1,0-1,0 0,1 0,4 6,1-5,1-1,0 0,1-1,0 0,0 0,1-1,0-1,0 0,1 0,0-2,0 1,1-2,-1 0,1 0,0-1,0-1,0 0,0-1,0-1,1 0,-1-1,0 0,7-3,-5 2,-1-1,1-1,-1 0,0-1,-1-1,1 0,-1-1,3-2,9-6</inkml:trace>
  <inkml:trace contextRef="#ctx0" brushRef="#br0" timeOffset="1070.792">1304 508,'74'357,"-71"-347,-2-1,1 1,1 0,-1-1,2 0,-1 1,1-1,1 0,-1-1,2 1,-1-1,1 0,0-1,1 2,-3-9,0 1,-1-1,1 0,-1 0,1 0,0-1,-1 1,1-1,-1 0,1 0,-1 0,0 0,1-1,-1 1,0-1,0 0,0 0,0 0,0 0,0 0,-1-1,1 0,-1 1,0-1,1 0,-1 0,0 0,-1 0,1 0,-1-1,1 1,0-4,108-313,-96 293,0 3</inkml:trace>
  <inkml:trace contextRef="#ctx0" brushRef="#br0" timeOffset="1351.819">2038 508,'-35'40,"16"-20,0 0,2 2,1 0,0 0,2 1,0 1,-5 17,16-35,1 0,1 0,-1-1,1 1,0 0,0 0,1 1,0-1,0 0,0 0,1 0,0 0,0 0,1 0,-1 0,1-1,1 1,-1-1,1 1,0-1,0 0,0 1,1-2,0 1,0 0,0-1,0 0,1 0,-1 0,1 0,0-1,1 0,-1 0,0 0,1-1,0 1,-1-2,1 1,0 0,0-1,0 0,0-1,0 1,0-1,4 0,-2-2,1 1,-1-1,1 0,-1-1,0 0,0 0,0-1,-1 0,1-1,-1 1,0-1,0-1,0 1,-1-1,0 0,0-1,-1 1,1-1,-2 0,1-1,-1 1,0-1,0 0,-1 0,0 0,0 0,-1-1,0 1,-1-1,0 1,0-1,-1 1,0-1,0 0,-1 1,-1-2,1 3,-1-1,0 1,-1-1,0 1,0 0,-1 0,0 0,0 1,0-1,-1 1,0 0,0 0,0 1,-1-1,0 1,0 1,-1-1,1 1,-1 0,0 0,0 1,0 0,0 0,-1 1,1 0,-3-1,-13 1</inkml:trace>
  <inkml:trace contextRef="#ctx0" brushRef="#br0" timeOffset="1701.517">2489 1,'-16'49,"2"2,2 0,2 0,2 1,3 3,0-21,2 23,1 0,4 0,5 41,2 40,18 62,-25-187</inkml:trace>
  <inkml:trace contextRef="#ctx0" brushRef="#br0" timeOffset="1967.983">2715 621,'-2'14,"-8"139,10-146,0 0,1-1,0 1,1-1,-1 1,1-1,0 1,1-1,0 0,0 0,0 0,1 0,-1-1,1 1,1-1,-1 0,1 0,0 0,0-1,5 4,-1-5,-1-1,1 0,-1 0,1-1,0 0,-1-1,1 0,0 0,-1-1,1 0,0 0,-1-1,1 0,-1-1,0 0,0 0,0-1,0 0,0 0,-1 0,0-1,0-1,0 1,-1-1,1 0,-1 0,-1-1,5-7,4-2,-1-1,-1-1,0 0,-2-1,0 0,-1-1,-1 0,-1 0,0-1,-1-4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0,'-29'80,"3"2,3 1,4 0,3 8,1 33,6 0,4 62,6-131,-1-32</inkml:trace>
  <inkml:trace contextRef="#ctx0" brushRef="#br0" timeOffset="260.737">453 29,'-74'392,"11"29,57-272,7-125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0 563,'53'8,"1"-2,-1-3,1-2,-1-2,1-3,47-10,-66 7,-1-2,0-1,-1-2,0-1,0-1,-2-2,0-2,-1 0,0-2,-2-2,-1 0,0-2,-2-1,-1 0,0-2,-3-1,12-19,4-71,-37 115,1 0,-1 0,0 0,0 0,0 0,0-1,0 1,0 0,-1 0,0 0,1 0,-1 0,0 0,-1 1,1-1,0 0,-1 0,0 1,1-1,-1 1,0 0,0-1,-1 1,1 0,0 0,-1 0,1 0,-1 1,0-1,1 1,-1 0,0-1,0 1,0 1,0-1,0 0,-2 0,-1 1,1 1,0-1,-1 1,1 0,0 0,0 0,0 1,0 0,0 0,0 0,0 1,0-1,1 1,0 0,-1 0,1 1,0 0,1-1,-1 1,1 0,-1 1,-1 3,-59 108,39-41,3 0,3 1,4 1,3 1,4 0,1 37,1 34,7-74,-4 0,-3-1,-4 1,-2-2,-4 1,-3-2,-6 7,15-55,-1 0,-2 0,0-1,-2-1,0 0,-2-1,0-1,-1 0,-1-2,-18 15,-39 2,74-35,-1 1,1-1,0 1,0-1,-1 0,1 0,0 0,-1 0,1 0,0-1,0 1,-1-1,1 0,0 1,0-1,0 0,0 0,0 0,0 0,0-1,0 1,0-1,1 1,-1-1,0 1,1-1,-1 0,1 0,0 0,0 0,-1 0,1 0,0-2,-3-12,1 0,1 0,1 0,0-1,1 1,0-1,2 1,0 0,1 0,0 0,4-9,5-14,2-1,2 2,2 0,1 1,1 1,3 1,0 0,3 2,0 1,2 1,10-6,-12 14,0 1,1 1,1 2,0 1,2 1,0 1,1 2,8-1,-24 9,1 2,-1 0,1 1,0 0,1 1,-1 1,15 1,-7 1</inkml:trace>
  <inkml:trace contextRef="#ctx0" brushRef="#br0" timeOffset="328.927">1074 845,'9'33,"9"12,5 3,4-8,2-9,1-11,0-13,0-13,-1-10,0-7,-5-5,-6-2,-7-1,-5 1,-4-1,-1 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205 199,'-137'138,"129"-129,1 1,0 0,1 1,-1 0,2 0,0 0,0 0,1 1,1 0,0 0,0 0,1 0,1 0,-1 7,2-14,1-1,-1 1,0 0,1-1,0 1,0-1,1 1,-1-1,1 0,0 1,0-1,1 0,-1 0,1-1,0 1,0 0,0-1,0 0,0 1,1-1,0-1,-1 1,1 0,0-1,1 0,-1 0,0 0,0 0,1-1,-1 0,1 0,-1 0,1 0,2-1,4 1,-1 0,1-1,0-1,0 0,0 0,-1-1,1 0,-1-1,1 0,-1-1,0 0,0 0,-1-1,5-3,-1 0,-1 0,0 0,0-2,-1 1,0-1,-1-1,0 0,0 0,-1-1,-1-1,0 1,-1-1,0 0,-1-1,-1 1,0-1,0-1,-2 1,0 0,0-1,-1-11,-2 21,-1 0,0 0,-1 0,1 0,-1 0,0 1,0-1,0 0,-1 1,0 0,1 0,-2 0,1 0,0 0,-1 0,0 1,1 0,-2 0,1 0,0 0,0 0,-1 1,1 0,-1 0,0 0,0 1,0-1,-3 1,-144-13,71 26,48-5</inkml:trace>
  <inkml:trace contextRef="#ctx0" brushRef="#br0" timeOffset="852.637">939 58,'-42'51,"4"1,1 2,3 2,2 1,3 2,2 1,1 5,13 9,15-73,0-1,-1 0,1 0,0-1,0 1,-1 0,1 0,0-1,0 1,-1-1,1 0,0 1,-1-1,1 0,-1 0,1 0,-1 0,0 0,1 0,-1-1,0 1,0 0,0-1,0 1,0 0,0-1,0 0,0 1,0-1,-1 1,1-1,46-72,-3-3,-3-1,27-76,-54 121,-1 14,-21 62,3-20,-3 140,9-154,0-1,1 0,0 0,0 0,0 0,1-1,0 1,1-1,0 1,0-1,0 0,1-1,0 1,0-1,1 0,0 0,0 0,6 3,-8-6,1 0,-1-1,1 0,0 0,0 0,0 0,0-1,0 0,0 0,0 0,1 0,-1-1,0 0,1 0,-1-1,0 0,0 1,0-2,1 1,-1 0,0-1,-1 0,1 0,0-1,-1 1,1-1,3-3,4-3,-1 0,-1 0,0-1,0 0,-1-1,0 0,-1 0,0-1,6-12,-5 6,-2 1,0-1,0 0,-2-1,0 0,-2 0,0 0,-1 0,0 0,-2 0,0-1,-3-13,3 34,-1 0,1-1,-1 1,0 0,1-1,-1 1,0-1,1 1,-1 0,0-1,0 0,1 1,-1-1,0 1,0-1,0 0,0 0,0 1,0-1,1 0,-1 0,0 0,0 0,0 0,0 0,0 0,0 0,0-1,1 1,-1 0,0-1,0 1,0 0,0-1,1 1,-1-1,0 1,0-1,1 1,-1-1,0 0,1 1,-1-1,1 0,-1 1,1-1,-1 0,1 0,-1 0,1 1,0-1,0 0,-1 0,1 0,0 0,0 0,0 0,0 1,0-1,0 0,0 0,0 0,0 0,0 0,-8 15</inkml:trace>
  <inkml:trace contextRef="#ctx0" brushRef="#br0" timeOffset="1268.992">1587 312,'24'3,"0"-1,1-1,-1-1,0-1,0-1,0-1,0-1,0-1,9-5,-24 8,-1-1,0 0,0-1,0 0,0 0,0-1,-1 0,0 0,0-1,0 1,-1-2,0 1,0-1,-1 0,1 0,-1 0,-1-1,0 0,0 0,0 0,-1 0,0-1,-1 1,0-1,0 1,0-9,-1 13,-1-1,0 1,0 0,0 0,0 0,-1-1,1 1,-1 0,0 0,0 0,-1 0,1 0,-1 0,0 0,0 1,0-1,-1 1,1-1,-1 1,0 0,0 0,0 0,0 0,-1 1,1-1,-1 1,1 0,-1 0,0 0,0 0,0 1,0 0,0-1,0 1,0 1,0-1,-1 1,-7-2,-1 2,0-1,1 2,-1 0,1 0,-1 1,1 1,0 0,0 0,0 1,0 1,1 0,-1 1,1 0,1 1,-1 0,1 0,0 1,-7 8,-3 3,2 0,0 2,1 0,0 1,2 0,1 2,1-1,-7 20,14-29,0 1,2-1,-1 1,2 0,0 0,1 0,1 1,0-1,1 0,0 2,1-10,0 0,0 0,0-1,1 1,0 0,0-1,0 0,1 1,0-1,0 0,1 0,0-1,0 1,0-1,0 0,1 0,0 0,0-1,1 1,-1-1,1-1,0 1,3 1,13 2,1 0,-1-2,1 0,0-2,0 0,0-2,1 0,-1-2,20-2,0 1,-9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22.1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 84,'-14'34,"0"11,2-3</inkml:trace>
  <inkml:trace contextRef="#ctx0" brushRef="#br0" timeOffset="8807.705">31 0,'0'5,"0"6,0 6,0 5,0 4,0 1,0 2,-5 1,-2-1,1 1,1-1,1 0,2-1,1 0,0 1,1-1,1-10,-1-7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59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509 302,'-75'383,"65"-85,5-249,-1-31</inkml:trace>
  <inkml:trace contextRef="#ctx0" brushRef="#br0" timeOffset="276.734">1 274,'38'10,"23"2,10 1,3-8,3-5,-2-2,-4-5,0-2,-2 1,-3-4,-9 1,-4 3,-6 1,-6 3,-6 2,-8 6,-9 7,-8 2</inkml:trace>
  <inkml:trace contextRef="#ctx0" brushRef="#br0" timeOffset="496.547">143 1036,'33'9,"21"4,11-5,4-10,0-8,-8-3,1-4,0-4,-7-3,-7 2,-12 6</inkml:trace>
  <inkml:trace contextRef="#ctx0" brushRef="#br0" timeOffset="1047.937">1468 499,'53'-7,"0"-2,-1-3,0-1,-1-3,30-15,-57 20,0-1,0 0,-1-2,-1-1,0 0,-1-2,-1-1,0 0,-2-1,0-1,-1-1,1-4,-12 16,-1 0,0 0,-1-1,0 1,0-1,-1 0,0 0,-1-1,0 1,0-1,-2 8,0 0,1-1,-1 1,0 0,-1 0,1-1,0 1,-1 0,0 0,0 0,0 0,0 0,0 0,-1 0,1 0,-1 0,0 0,0 1,0-1,0 1,0-1,-1 1,1 0,-1 0,1 0,-1 0,0 1,0-1,0 1,0-1,0 1,0 0,-2 0,-3 1,1 0,-1 1,0 0,0 1,0 0,1 0,-1 1,1-1,-1 2,1-1,0 1,0 0,1 0,-1 1,1 0,0 0,0 1,1-1,-1 1,1 0,1 1,-1-1,1 1,0 0,-1 5,-18 28,2 2,2 0,1 1,3 1,1 0,3 1,1 1,3 0,1 0,3 0,1 1,2-1,3 0,2 1,9 44,46 185,-59-266,0-1,-1 1,-1-1,0 0,0 1,-1-1,0 0,0 1,-1-1,0 0,-1-1,0 1,0-1,-1 1,0-1,0-1,-1 1,0-1,-1 0,1 0,-1-1,-1 0,1 0,-1 0,0-1,0-1,-3 2,-5 3,-1 0,0-1,-1-1,0 0,0-1,0-2,-1 1,0-2,1-1,-1 0,0-1,0-1,0-1,0-1,0 0,0-2,1 0,-7-3,21 6,0 0,0-1,0 1,0-1,0 0,1-1,-1 1,1 0,-1-1,1 0,0 0,0 0,0 0,1-1,-1 1,1-1,0 1,-1-1,2 0,-1 0,0 0,1 0,0 0,0 0,0 0,0-1,1 1,-1 0,1 0,0-1,1 1,-1 0,1 0,0-2,9-12,0 0,1 1,0 0,2 1,0 1,0 0,2 0,0 2,0-1,5-1,36-25,0 3,3 2,1 2,1 4,2 2,0 2,35-6,52-9,-78 38,-56 7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786 0,'-159'141,"-119"137,-48 66,325-344,-1 1,1-1,0 1,0-1,0 1,-1 0,1-1,0 1,0 0,0 0,0 0,0 0,0 0,1 0,-1 0,0 0,0 0,1 0,-1 0,0 1,1-1,0 0,-1 0,1 1,0-1,-1 0,1 1,0-1,0 0,0 1,0-1,0 0,0 1,1-1,-1 0,0 1,1-1,-1 0,1 0,-1 0,1 1,0-1,-1 0,1 0,0 0,0 0,0 0,0 0,0 0,0 0,0 0,0-1,0 1,0 0,0-1,1 1,0 0,115-29,-62 9,116-22,-28 12,223 29,-364 1,0 0,0-1,0 1,1-1,-1 0,0 1,0-1,0 0,1 0,-1-1,0 1,0 0,0-1,0 1,0-1,0 0,0 0,0 0,0 0,0 0,0 0,0 0,0-1,-1 1,1-1,-1 1,1-1,-1 1,1-1,-1 0,0 0,0 0,0 0,0 0,0 0,0 0,-1 0,1 0,-1 0,1 0,-1 0,0-1,0 1,0 0,0 0,0 0,-1-1,-56-140,26 59,-64-144,53 171,39 53,5 3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70,'-6'-6,"0"0,0 0,-1 0,1 1,-1 0,-1 0,1 0,-1 1,0 1,0-1,0 1,0 0,0 1,-1 0,1 0,-1 1,1 0,-1 1,0 0,1 0,-1 1,0 0,1 0,-1 1,1 0,0 0,-1 1,1 0,0 1,1 0,-4 2,-9 5,0 1,1 1,0 0,1 1,0 1,2 1,0 1,0 0,0 3,14-17,0 1,0-1,0 1,0 0,0-1,1 1,0 0,0 0,0 0,0 0,1 0,-1 0,1 0,0 1,0-1,1 0,-1 0,1 0,0 0,0 0,0 0,1-1,-1 1,1 0,0-1,0 1,0-1,1 1,-1-1,1 0,0 1,6 5,0-1,0 0,0 0,1-1,0-1,1 1,-1-1,1-1,0 0,1-1,24 9,-23-10,-1 0,1 1,-1 0,0 1,-1 1,1 0,-1 0,0 1,0 1,-1-1,0 2,-1-1,0 2,0-1,6 10,-13-16,-1 0,1 1,-1-1,0 1,0-1,-1 1,1 0,-1-1,0 1,0 0,0-1,0 1,-1-1,1 1,-1 0,0-1,0 1,0-1,-1 0,1 1,-1-1,0 0,1 0,-2 0,1 0,0 0,0 0,-1-1,0 1,1-1,-1 0,0 0,0 0,-1 0,-1 1,-121 50,-66-14,142-34,32-8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0,'0'34,"0"15,0 5,0-2,0-6,0-5,0-5,0-4,0-7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11,'-4'-2,"-1"1,1-1,-1 1,0 0,1 0,-1 0,0 0,0 1,1 0,-1 0,0 0,0 1,0-1,1 1,-1 0,0 1,1-1,-1 1,1 0,0 0,0 0,-1 1,1-1,1 1,-1 0,0 0,1 1,-1-1,-1 3,3-4,0 0,0 1,-1-1,1 1,1 0,-1-1,0 1,1 0,-1 0,1 0,0 0,0 0,0 0,0 1,1-1,-1 0,1 0,0 1,0-1,0 0,1 1,-1-1,1 0,-1 0,1 0,0 1,0-1,1 0,-1 0,0-1,1 1,0 0,0 0,0 0,87 82,-71-72,-13-10,1 1,-1-1,0 1,1 0,-2 0,1 0,0 0,-1 1,0 0,0 0,0 0,-1 1,0-1,0 1,0 0,0-1,-1 1,0 1,-1-1,1 0,-1 0,0 1,-1-1,1 0,-1 1,0-1,-1 0,0 1,0 2,-4-1,0 0,-1 0,0-1,0 1,0-1,-1-1,0 1,0-1,-1-1,0 1,0-1,0 0,0-1,-1 0,0-1,0 1,0-2,0 1,0-1,-1-1,1 1,-1-2,1 1,-1-1,1-1,-1 0,-13-5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6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6 225,'-3'18,"1"1,1-1,1 0,1 0,0 0,1 0,4 15,-5-28,0 1,1-1,-1 0,1 0,1 0,-1 0,1 0,-1-1,1 1,0-1,1 1,-1-1,1 0,0-1,0 1,0-1,1 1,-1-1,1 0,0-1,-1 1,1-1,0 0,0 0,1-1,-1 1,4-1,2-1,0 0,0-1,0-1,0 0,-1 0,1-1,0 0,-1-1,0 0,0-1,0 0,-1 0,0-1,0-1,0 1,-1-1,0-1,0 0,0 0,-1 0,-1-1,1 0,-2 0,1 0,-1-1,0 0,-1 0,-1-1,1 1,-1-1,-1 1,0-1,-1 0,1-10,0 13,0 0,-1 0,0 0,0-1,0 1,-1 0,0-1,-1 1,0 0,0-1,-1 1,0 0,-1 0,1 0,-2 0,1 1,-1-1,0 1,0 0,-1 0,0 0,0 1,-1 0,0 0,0 0,0 1,-1-1,0 2,0-1,0 1,0 0,-1 0,1 1,-1 0,0 0,-1 1,1 2,0 0,0 0,0 1,0 0,0 1,0 0,1 0,-1 0,0 1,1 0,0 1,0 0,0 0,-1 1,-17 12</inkml:trace>
  <inkml:trace contextRef="#ctx0" brushRef="#br0" timeOffset="246.233">627 338,'29'-53,"-16"27,0 1,2 1,1 0,0 1,2 1,1 0,7-5,-25 25,0 1,0 0,-1 0,1 0,0 0,0 0,0-1,0 2,0-1,1 0,-1 0,0 0,0 0,1 1,-1-1,0 1,1-1,-1 1,0-1,1 1,-1 0,1-1,-1 1,0 0,1 0,-1 0,1 0,-1 1,1-1,-1 0,0 1,1-1,-1 1,0-1,1 1,-1-1,0 1,1 0,-1 0,0 0,0-1,0 1,0 0,0 1,0-1,0 0,0 0,-1 0,1 0,0 1,-1-1,1 0,0 1,-1-1,0 0,1 1,-1-1,0 2,5 25,-4-20,-1 0,1 0,0 0,0 0,1 0,0 0,0-1,1 1,0-1,1 1,-1-1,2 0,-1 0,1-1,-1 0,2 1,-1-1,1-1,0 1,0-1,0 0,1-1,0 1,6 2,-2-4,0 0,0-1,0-1,1 0,-1 0,0-1,1 0,-1-1,0 0,0-1,0 0,1-1,-2 0,1-1,0 0,-1-1,0 0,0 0,0-1,-1-1,5-3,4-2,0-1,-1-1,-1-1,0 0,-1-1,0 0,7-13,-11 12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0,'29'436,"-31"-354,-3-1,-4 0,-15 61,17-106,1 1,2 0,1 0,2 0,4 33,8-36,-4-29</inkml:trace>
  <inkml:trace contextRef="#ctx0" brushRef="#br0" timeOffset="249.795">1 593,'33'0,"17"5,4 2,-3-1,-4 4,-6-1,-5 4,-4 0,-7 1,-3 0,-1-4,1 2,-3-1</inkml:trace>
  <inkml:trace contextRef="#ctx0" brushRef="#br0" timeOffset="516.876">848 904</inkml:trace>
  <inkml:trace contextRef="#ctx0" brushRef="#br0" timeOffset="767.834">791 566,'-24'-34,"-7"-16,-5 1,10 9,9 15,7 13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1101,'-5'62,"5"-61,0-1,0 1,1-1,-1 1,0-1,0 1,1-1,-1 1,0-1,1 0,-1 1,1-1,-1 1,0-1,1 0,-1 0,1 1,-1-1,1 0,-1 0,1 1,-1-1,1 0,-1 0,1 0,-1 0,1 0,0 0,-1 0,1 0,-1 0,1 0,-1 0,1 0,-1 0,1-1,-1 1,1 0,-1 0,1 0,-1-1,1 1,-1 0,1-1,-1 1,0 0,1-1,-1 1,1-1,-1 1,0-1,0 1,1-1,-1 1,0 0,0-1,1 0,-1 1,25-29,129-236,-90 180,-45 61,0 0,-1-2,-2 0,0 0,8-24,26 84,-30-29</inkml:trace>
  <inkml:trace contextRef="#ctx0" brushRef="#br0" timeOffset="730.831">655 903,'29'-4,"1"-2,0-1,-1-2,-1 0,1-2,-2-1,0-2,0 0,-1-2,2-3,-21 14,0-1,0 0,-1-1,0 0,0 0,-1 0,0 0,0-1,-1 0,0 0,0 0,1-5,-4 10,0 0,0 0,0 0,-1 0,1 0,-1 0,0-1,0 1,0 0,0 0,-1 0,1 0,-1 0,0-1,1 1,-1 0,-1 1,1-1,0 0,-1 0,0 0,1 1,-1-1,0 1,0-1,-1 1,1 0,0 0,-1 0,1 0,-1 0,0 1,0-1,1 1,-4-2,-7 0,1 0,-1 0,0 2,0-1,0 2,0-1,0 2,0 0,0 0,0 1,1 1,-1 0,1 1,-1 0,1 1,0 0,1 1,0 0,-1 1,2 0,-1 1,1 1,1-3,0 0,1 1,0 0,1 1,-1-1,2 1,-1 1,1-1,0 1,1 0,0 1,0-1,1 1,0 0,1 0,0 0,1 0,0 1,0-1,1 1,1-1,0 1,0 0,1-1,0 1,1-1,0 0,1 1,0-1,0 0,1 0,4 6,1-5,1-1,0 0,1-1,0 0,0 0,1-1,0-1,0 0,1 0,0-2,0 1,1-2,-1 0,1 0,0-1,0-1,0 0,0-1,0-1,1 0,-1-1,0 0,7-3,-5 2,-1-1,1-1,-1 0,0-1,-1-1,1 0,-1-1,3-2,9-6</inkml:trace>
  <inkml:trace contextRef="#ctx0" brushRef="#br0" timeOffset="1070.792">1304 508,'74'357,"-71"-347,-2-1,1 1,1 0,-1-1,2 0,-1 1,1-1,1 0,-1-1,2 1,-1-1,1 0,0-1,1 2,-3-9,0 1,-1-1,1 0,-1 0,1 0,0-1,-1 1,1-1,-1 0,1 0,-1 0,0 0,1-1,-1 1,0-1,0 0,0 0,0 0,0 0,0 0,-1-1,1 0,-1 1,0-1,1 0,-1 0,0 0,-1 0,1 0,-1-1,1 1,0-4,108-313,-96 293,0 3</inkml:trace>
  <inkml:trace contextRef="#ctx0" brushRef="#br0" timeOffset="1351.819">2038 508,'-35'40,"16"-20,0 0,2 2,1 0,0 0,2 1,0 1,-5 17,16-35,1 0,1 0,-1-1,1 1,0 0,0 0,1 1,0-1,0 0,0 0,1 0,0 0,0 0,1 0,-1 0,1-1,1 1,-1-1,1 1,0-1,0 0,0 1,1-2,0 1,0 0,0-1,0 0,1 0,-1 0,1 0,0-1,1 0,-1 0,0 0,1-1,0 1,-1-2,1 1,0 0,0-1,0 0,0-1,0 1,0-1,4 0,-2-2,1 1,-1-1,1 0,-1-1,0 0,0 0,0-1,-1 0,1-1,-1 1,0-1,0-1,0 1,-1-1,0 0,0-1,-1 1,1-1,-2 0,1-1,-1 1,0-1,0 0,-1 0,0 0,0 0,-1-1,0 1,-1-1,0 1,0-1,-1 1,0-1,0 0,-1 1,-1-2,1 3,-1-1,0 1,-1-1,0 1,0 0,-1 0,0 0,0 1,0-1,-1 1,0 0,0 0,0 1,-1-1,0 1,0 1,-1-1,1 1,-1 0,0 0,0 1,0 0,0 0,-1 1,1 0,-3-1,-13 1</inkml:trace>
  <inkml:trace contextRef="#ctx0" brushRef="#br0" timeOffset="1701.517">2489 1,'-16'49,"2"2,2 0,2 0,2 1,3 3,0-21,2 23,1 0,4 0,5 41,2 40,18 62,-25-187</inkml:trace>
  <inkml:trace contextRef="#ctx0" brushRef="#br0" timeOffset="1967.983">2715 621,'-2'14,"-8"139,10-146,0 0,1-1,0 1,1-1,-1 1,1-1,0 1,1-1,0 0,0 0,0 0,1 0,-1-1,1 1,1-1,-1 0,1 0,0 0,0-1,5 4,-1-5,-1-1,1 0,-1 0,1-1,0 0,-1-1,1 0,0 0,-1-1,1 0,0 0,-1-1,1 0,-1-1,0 0,0 0,0-1,0 0,0 0,-1 0,0-1,0-1,0 1,-1-1,1 0,-1 0,-1-1,5-7,4-2,-1-1,-1-1,0 0,-2-1,0 0,-1-1,-1 0,-1 0,0-1,-1-4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0,'-29'80,"3"2,3 1,4 0,3 8,1 33,6 0,4 62,6-131,-1-32</inkml:trace>
  <inkml:trace contextRef="#ctx0" brushRef="#br0" timeOffset="260.737">453 29,'-74'392,"11"29,57-272,7-125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0 563,'53'8,"1"-2,-1-3,1-2,-1-2,1-3,47-10,-66 7,-1-2,0-1,-1-2,0-1,0-1,-2-2,0-2,-1 0,0-2,-2-2,-1 0,0-2,-2-1,-1 0,0-2,-3-1,12-19,4-71,-37 115,1 0,-1 0,0 0,0 0,0 0,0-1,0 1,0 0,-1 0,0 0,1 0,-1 0,0 0,-1 1,1-1,0 0,-1 0,0 1,1-1,-1 1,0 0,0-1,-1 1,1 0,0 0,-1 0,1 0,-1 1,0-1,1 1,-1 0,0-1,0 1,0 1,0-1,0 0,-2 0,-1 1,1 1,0-1,-1 1,1 0,0 0,0 0,0 1,0 0,0 0,0 0,0 1,0-1,1 1,0 0,-1 0,1 1,0 0,1-1,-1 1,1 0,-1 1,-1 3,-59 108,39-41,3 0,3 1,4 1,3 1,4 0,1 37,1 34,7-74,-4 0,-3-1,-4 1,-2-2,-4 1,-3-2,-6 7,15-55,-1 0,-2 0,0-1,-2-1,0 0,-2-1,0-1,-1 0,-1-2,-18 15,-39 2,74-35,-1 1,1-1,0 1,0-1,-1 0,1 0,0 0,-1 0,1 0,0-1,0 1,-1-1,1 0,0 1,0-1,0 0,0 0,0 0,0 0,0-1,0 1,0-1,1 1,-1-1,0 1,1-1,-1 0,1 0,0 0,0 0,-1 0,1 0,0-2,-3-12,1 0,1 0,1 0,0-1,1 1,0-1,2 1,0 0,1 0,0 0,4-9,5-14,2-1,2 2,2 0,1 1,1 1,3 1,0 0,3 2,0 1,2 1,10-6,-12 14,0 1,1 1,1 2,0 1,2 1,0 1,1 2,8-1,-24 9,1 2,-1 0,1 1,0 0,1 1,-1 1,15 1,-7 1</inkml:trace>
  <inkml:trace contextRef="#ctx0" brushRef="#br0" timeOffset="328.927">1074 845,'9'33,"9"12,5 3,4-8,2-9,1-11,0-13,0-13,-1-10,0-7,-5-5,-6-2,-7-1,-5 1,-4-1,-1 6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205 199,'-137'138,"129"-129,1 1,0 0,1 1,-1 0,2 0,0 0,0 0,1 1,1 0,0 0,0 0,1 0,1 0,-1 7,2-14,1-1,-1 1,0 0,1-1,0 1,0-1,1 1,-1-1,1 0,0 1,0-1,1 0,-1 0,1-1,0 1,0 0,0-1,0 0,0 1,1-1,0-1,-1 1,1 0,0-1,1 0,-1 0,0 0,0 0,1-1,-1 0,1 0,-1 0,1 0,2-1,4 1,-1 0,1-1,0-1,0 0,0 0,-1-1,1 0,-1-1,1 0,-1-1,0 0,0 0,-1-1,5-3,-1 0,-1 0,0 0,0-2,-1 1,0-1,-1-1,0 0,0 0,-1-1,-1-1,0 1,-1-1,0 0,-1-1,-1 1,0-1,0-1,-2 1,0 0,0-1,-1-11,-2 21,-1 0,0 0,-1 0,1 0,-1 0,0 1,0-1,0 0,-1 1,0 0,1 0,-2 0,1 0,0 0,-1 0,0 1,1 0,-2 0,1 0,0 0,0 0,-1 1,1 0,-1 0,0 0,0 1,0-1,-3 1,-144-13,71 26,48-5</inkml:trace>
  <inkml:trace contextRef="#ctx0" brushRef="#br0" timeOffset="852.637">939 58,'-42'51,"4"1,1 2,3 2,2 1,3 2,2 1,1 5,13 9,15-73,0-1,-1 0,1 0,0-1,0 1,-1 0,1 0,0-1,0 1,-1-1,1 0,0 1,-1-1,1 0,-1 0,1 0,-1 0,0 0,1 0,-1-1,0 1,0 0,0-1,0 1,0 0,0-1,0 0,0 1,0-1,-1 1,1-1,46-72,-3-3,-3-1,27-76,-54 121,-1 14,-21 62,3-20,-3 140,9-154,0-1,1 0,0 0,0 0,0 0,1-1,0 1,1-1,0 1,0-1,0 0,1-1,0 1,0-1,1 0,0 0,0 0,6 3,-8-6,1 0,-1-1,1 0,0 0,0 0,0 0,0-1,0 0,0 0,0 0,1 0,-1-1,0 0,1 0,-1-1,0 0,0 1,0-2,1 1,-1 0,0-1,-1 0,1 0,0-1,-1 1,1-1,3-3,4-3,-1 0,-1 0,0-1,0 0,-1-1,0 0,-1 0,0-1,6-12,-5 6,-2 1,0-1,0 0,-2-1,0 0,-2 0,0 0,-1 0,0 0,-2 0,0-1,-3-13,3 34,-1 0,1-1,-1 1,0 0,1-1,-1 1,0-1,1 1,-1 0,0-1,0 0,1 1,-1-1,0 1,0-1,0 0,0 0,0 1,0-1,1 0,-1 0,0 0,0 0,0 0,0 0,0 0,0 0,0-1,1 1,-1 0,0-1,0 1,0 0,0-1,1 1,-1-1,0 1,0-1,1 1,-1-1,0 0,1 1,-1-1,1 0,-1 1,1-1,-1 0,1 0,-1 0,1 1,0-1,0 0,-1 0,1 0,0 0,0 0,0 0,0 1,0-1,0 0,0 0,0 0,0 0,0 0,-8 15</inkml:trace>
  <inkml:trace contextRef="#ctx0" brushRef="#br0" timeOffset="1268.992">1587 312,'24'3,"0"-1,1-1,-1-1,0-1,0-1,0-1,0-1,0-1,9-5,-24 8,-1-1,0 0,0-1,0 0,0 0,0-1,-1 0,0 0,0-1,0 1,-1-2,0 1,0-1,-1 0,1 0,-1 0,-1-1,0 0,0 0,0 0,-1 0,0-1,-1 1,0-1,0 1,0-9,-1 13,-1-1,0 1,0 0,0 0,0 0,-1-1,1 1,-1 0,0 0,0 0,-1 0,1 0,-1 0,0 0,0 1,0-1,-1 1,1-1,-1 1,0 0,0 0,0 0,0 0,-1 1,1-1,-1 1,1 0,-1 0,0 0,0 0,0 1,0 0,0-1,0 1,0 1,0-1,-1 1,-7-2,-1 2,0-1,1 2,-1 0,1 0,-1 1,1 1,0 0,0 0,0 1,0 1,1 0,-1 1,1 0,1 1,-1 0,1 0,0 1,-7 8,-3 3,2 0,0 2,1 0,0 1,2 0,1 2,1-1,-7 20,14-29,0 1,2-1,-1 1,2 0,0 0,1 0,1 1,0-1,1 0,0 2,1-10,0 0,0 0,0-1,1 1,0 0,0-1,0 0,1 1,0-1,0 0,1 0,0-1,0 1,0-1,0 0,1 0,0 0,0-1,1 1,-1-1,1-1,0 1,3 1,13 2,1 0,-1-2,1 0,0-2,0 0,0-2,1 0,-1-2,20-2,0 1,-9 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2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85,'0'-11,"0"19,0 33,0-17,-17 217,5-68,-15 80,-25-20,53-209,9-31,4-28,-6 18</inkml:trace>
  <inkml:trace contextRef="#ctx0" brushRef="#br0" timeOffset="246.618">0 565,'70'-5,"-1"-3,-1-4,0-2,0-3,-2-3,0-3,53-27,-90 37,-2 0,1-2,-2-1,0-2,-1 0,-1-1,-1-2,1-1,-12 7</inkml:trace>
  <inkml:trace contextRef="#ctx0" brushRef="#br0" timeOffset="662.349">931 1,'16'109,"-5"1,-5 0,-4 1,-6 1,2 45,1-155,1 0,-1 0,1 1,-1-1,1 0,0 0,0 1,0-1,0 0,0 1,0-1,1 0,-1 0,1 0,-1 1,1-1,0 0,0 0,0 0,0 0,0 0,1 0,-1 0,0-1,1 1,0 0,-1-1,1 1,0-1,0 0,0 1,0-1,0 0,0 0,0 0,0 0,0-1,0 1,1-1,-1 1,0-1,0 0,1 0,-1 0,0 0,1 0,7-3,-1-1,1 0,-1-1,0 0,0 0,0-1,-1 0,0 0,0-1,5-5,66-43,-77 54,-1 0,1 0,0 0,0 1,0-1,-1 1,1-1,0 1,0 0,0 0,0 0,0 0,0 0,-1 0,1 0,0 1,0-1,0 1,0-1,0 1,-1 0,1-1,0 1,-1 0,1 0,-1 0,1 1,-1-1,1 0,-1 0,0 1,1-1,-1 1,0-1,0 1,0 0,0 1,17 74,-15-50,0-11,-3-11,0 1,0-1,0 1,1-1,0 1,0-1,1 0,-1 1,1-1,0 0,1 0,-1 0,1-1,0 1,0 0,1-1,-1 0,1 0,0 0,0 0,0-1,0 1,1-1,0 0,1 1,9-4</inkml:trace>
  <inkml:trace contextRef="#ctx0" brushRef="#br0" timeOffset="1001.463">1638 734,'4'-1,"16"1,0-2,0 0,0-1,0-1,-1 0,1-2,-2 0,1-1,0-1,-1-1,-1-1,0 0,0-1,-1-1,5-5,-18 14,0 1,-1 0,1-1,-1 0,0 1,0-1,0 0,0 0,-1 0,1 0,-1-1,0 1,1 0,-2-1,1 1,0-1,-1 1,1 0,-1-1,0 0,0 1,0-1,-1 1,1 0,-1-1,0 1,0-1,0 1,-1 0,1 0,-1-1,1 1,-1 0,0 1,0-1,-1 0,1 0,0 1,-1 0,0-1,1 1,-1 0,0 0,0 0,0 1,-2-1,-4 0,0 0,0 1,0 0,-1 1,1 0,0 1,0 0,-1 0,1 1,0 0,0 0,1 1,-1 0,0 1,1 0,0 0,0 1,0 0,1 0,-1 1,1 0,1 0,-1 1,1 0,-5 7,1 0,1 1,1 0,0 0,2 0,-1 1,2 0,0 1,-2 15,5-25,2-1,-1 0,0 0,1 0,0 1,1-1,0 0,0 0,0 0,0 0,1 0,0 0,0 0,1 0,0-1,0 1,0-1,0 0,1 0,0 0,0 0,0-1,1 0,-1 0,4 2,5 1,1-1,-1 0,1-1,1-1,-1 0,0-1,1 0,0-1,0-1,-1 0,1-2,0 1,7-2,-8 1,13 0</inkml:trace>
  <inkml:trace contextRef="#ctx0" brushRef="#br0" timeOffset="1402.235">2202 819,'56'-50,"-1"-2,-3-2,44-60,-83 102,-25 41,3-12,7-11,1 0,-1 0,1 0,0-1,0 1,0 1,1-1,0 0,0 0,1 0,0 0,0 0,0 0,1-1,0 1,0 0,0-1,1 1,0-1,0 1,0-1,0 0,1-1,0 1,0-1,0 1,1-1,0 0,-1-1,1 1,1-1,-1 0,0 0,1-1,0 1,6 2,-1-1,0 0,1 0,0-1,0-1,0 0,0-1,0 0,0 0,0-2,0 1,0-2,0 1,0-2,0 0,0 0,-1-1,1 0,-1-1,0 0,0-1,-1 0,10-8,2 0,0-1,-1-1,0 0,-1-2,-1-1,-1 0,-1-1,0-1,-2 0,0-2,-1 1,1-7,-5 4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0,'-51'21,"2"3,0 1,2 3,1 1,1 3,2 2,-29 29,-60 61,129-123,0 1,0 0,0 0,1 1,-1-1,0 0,1 1,0-1,0 1,0 0,0 0,0 0,0 0,1 0,-1 0,1 0,0 1,0-1,0 0,1 1,-1-1,1 1,0-1,0 1,0-1,0 1,0-1,1 1,0-1,-1 0,1 1,1-1,-1 0,0 0,1 0,-1 0,1 0,0 0,0 0,13 5,0-1,0-1,0-1,0 0,1-1,0 0,0-1,0-1,0-1,1 0,-1-1,0-1,0-1,10-1,-14 2,124-13,-1-6,10-8,-41 8,4-2,-150-11,-68-42,-128-160,192 205,40 30,3 4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24,'-1'-2,"0"0,-1 0,1 1,0-1,-1 1,1-1,-1 1,1 0,-1-1,0 1,0 0,1 0,-1 0,0 1,0-1,0 0,0 1,0-1,0 1,0-1,0 1,0 0,0 0,0 0,0 0,0 1,-1-1,1 0,0 1,0 0,-17 3,0 1,0 0,1 2,0 0,1 1,-1 1,2 0,-5 4,-48 25,14-2,54-35,0 0,0 0,0 0,0 0,0 0,1 0,-1 1,0-1,1 0,-1 1,1-1,-1 0,1 1,0-1,0 1,0-1,-1 0,1 1,1-1,-1 1,0-1,0 1,0-1,1 0,-1 1,1-1,-1 0,1 1,-1-1,1 0,0 1,0-1,0 0,-1 0,1 0,0 0,0 0,1 0,-1 0,0 0,0-1,0 1,2 0,126 55,-66-35,-41-13,-13-7,0 1,0 0,0 1,0 0,0 0,-1 1,0 0,1 0,-1 1,-1 0,1 1,-1-1,0 2,0-1,-1 1,0 0,0 0,0 0,-1 1,0 0,-1 0,0 0,0 1,-1 0,0-1,0 1,-1 1,-4-3,0 0,-1 0,1-1,-2 1,1-1,-1 0,0 0,0 0,-1-1,1 1,-1-1,-1 0,1 0,-1-1,1 0,-1 0,0 0,-1 0,1-1,-1 0,1-1,-1 1,0-1,-4 0,-15 5,1 0,-1-2,0-1,-1-2,1 0,0-1,-1-2,-6-2,2 2,-36-9,65 9,1 1,-1-1,1 1,-1-1,1 0,0 1,-1-1,1 0,0 0,0 0,-1 0,1 0,0 0,0 0,0-1,0 1,0 0,0 0,1-1,-1 1,0-1,1 1,-1-1,1 1,-1-1,1 1,0-1,0 1,0-1,-1 1,2-1,-1 1,0-1,0 0,0 1,1-1,-1 1,1-1,-1 1,1-1,32-43,-12 27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1,0-1,0 0,0 1,0-1,0 0,0 0,0 0,0-1,1 1,-1 0,0-1,1 0,-1 1,0-1,1 0,-1 0,0 0,1-1,0 2,366 1,-323-2,-34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1,'34'5,"15"1,5-4,2-4,-3 0,-6-1,-6 1,-5 0,-5 1,-1 0,-3 1,1 0,-1 0,0 0,-5 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28 433,'-1'0,"0"0,1 0,-1 1,0-1,0 0,0 0,0 0,0 0,1 0,-1 0,0 0,0 0,0 0,0-1,1 1,-1 0,0 0,0-1,0 1,1-1,-1 1,0-1,0 1,1-1,-1 1,1-1,-1 1,0-1,1 0,-1 1,1-1,-1 0,1 0,0 1,-1-1,1 0,0 0,0 0,-1 1,1-1,0 0,0 0,0 0,0 0,0 0,0 1,0-1,0 0,0 0,1 0,-1 0,27-39,-14 29,0 0,1 1,0 0,0 1,1 0,1 1,-1 1,1 1,0 0,1 1,-1 1,1 0,0 1,0 1,7 0,-19 3,-1-1,0 1,0 0,0 0,0 0,0 1,0 0,0-1,0 1,-1 1,1-1,-1 0,1 1,-1 0,0 0,0 0,0 0,0 0,-1 0,1 1,-1 0,0-1,0 1,0 0,-1 0,1 0,-1 0,0 0,0 0,0 0,-1 1,1-1,-1 0,0 0,-1 1,1-1,-1 0,1 0,-1 0,0 0,-1 1,-1 2,-4 14,-1-1,-1 1,-1-1,0-1,-2 0,0 0,-1-2,-10 10,-10 18,-17 22,26-38,1 1,2 1,1 1,2 1,-14 33,30-63,0 1,1-1,-1 1,1-1,-1 1,1 0,0 0,0-1,1 1,-1 0,1 0,0 0,0 0,0 0,1 0,-1 0,1 0,0-1,0 1,0 0,1 0,-1-1,1 1,0-1,0 0,0 1,0-1,1 0,-1 0,1 0,0 0,0-1,0 1,0-1,0 0,1 0,-1 0,4 1,3 1,1-1,-1-1,1 0,0-1,-1 0,1 0,0-1,0 0,0-1,-1 0,1-1,0 0,-1-1,0 0,1-1,-1 0,0 0,3-3,1-4</inkml:trace>
  <inkml:trace contextRef="#ctx0" brushRef="#br0" timeOffset="318.152">677 489,'-17'167,"-12"64,24-154,20-64,-4-18</inkml:trace>
  <inkml:trace contextRef="#ctx0" brushRef="#br0" timeOffset="589.122">1043 405,'-14'33,"-5"17,-4 8,2 0,5-5,0-7,2-7,5-5,2-3,4-2,2-2,-4 0,-1 0,1 0,-4-4,-1-2,2-4</inkml:trace>
  <inkml:trace contextRef="#ctx0" brushRef="#br0" timeOffset="940.349">479 659,'31'-47,"-20"26,0 1,2 1,0 0,2 1,0 0,1 1,0 1,2 0,-1 1,2 1,0 1,12-6,-25 18,1 0,-1 0,1 0,-1 0,1 1,-1 0,0 1,1 0,-1 0,1 0,-1 0,0 1,0 0,0 1,0-1,0 1,-1 0,1 1,-1-1,1 1,-1 0,-1 0,1 1,0-1,-1 1,0 0,0 0,-1 1,1-1,-1 1,2 4,0-2,0 0,0-1,1 1,1-2,-1 1,1 0,0-1,0-1,1 1,0-1,0 0,0-1,0 0,1 0,0-1,-1 0,1-1,0 0,1 0,-1-1,0 0,0 0,1-1,-1 0,0-1,0 0,2-1,34-12,-26 8</inkml:trace>
  <inkml:trace contextRef="#ctx0" brushRef="#br0" timeOffset="1751.223">1523 122,'0'508,"-25"-270,-6-48,30-167</inkml:trace>
  <inkml:trace contextRef="#ctx0" brushRef="#br0" timeOffset="2301.287">1213 235,'21'-22,"2"0,0 1,1 1,1 1,1 2,1 0,0 2,1 1,0 1,1 1,1 2,0 1,0 1,1 2,23-2,-28 6,0 2,0 1,0 1,0 1,0 1,0 1,13 6,-31-9,0 1,0 0,0 0,0 1,-1 0,0 0,0 1,0 0,0 0,-1 0,1 1,-2 0,1 1,-1-1,1 1,-2 0,1 0,-1 0,0 1,-1 0,0-1,0 1,0 0,-1 1,-1-1,0 3,0-1,-1 1,0 0,-1-1,-1 1,0-1,0 1,-1-1,0 0,0 0,-1 0,-1 0,0-1,0 1,-1-1,0-1,-7 8,-132 129,135-137,-175 146,181-151,0 0,1 0,-1 0,1 0,0 0,0 1,0-1,0 1,1 0,-1 0,1 0,0 0,0 1,1-1,-1 0,1 1,0-1,0 1,0-1,1 1,-1 0,1-1,1 1,-1 0,0-1,1 1,0-1,0 1,1-1,-1 1,1-1,0 0,0 0,0 0,1 0,-1 0,2 1,20 21,1-1,2-1,0-1,2-2,0 0,1-2,1-2,1 0,0-2,1-2,1-1,8 1,63 33,-90-43,-4-3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59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509 302,'-75'383,"65"-85,5-249,-1-31</inkml:trace>
  <inkml:trace contextRef="#ctx0" brushRef="#br0" timeOffset="276.734">1 274,'38'10,"23"2,10 1,3-8,3-5,-2-2,-4-5,0-2,-2 1,-3-4,-9 1,-4 3,-6 1,-6 3,-6 2,-8 6,-9 7,-8 2</inkml:trace>
  <inkml:trace contextRef="#ctx0" brushRef="#br0" timeOffset="496.547">143 1036,'33'9,"21"4,11-5,4-10,0-8,-8-3,1-4,0-4,-7-3,-7 2,-12 6</inkml:trace>
  <inkml:trace contextRef="#ctx0" brushRef="#br0" timeOffset="1047.937">1468 499,'53'-7,"0"-2,-1-3,0-1,-1-3,30-15,-57 20,0-1,0 0,-1-2,-1-1,0 0,-1-2,-1-1,0 0,-2-1,0-1,-1-1,1-4,-12 16,-1 0,0 0,-1-1,0 1,0-1,-1 0,0 0,-1-1,0 1,0-1,-2 8,0 0,1-1,-1 1,0 0,-1 0,1-1,0 1,-1 0,0 0,0 0,0 0,0 0,0 0,-1 0,1 0,-1 0,0 0,0 1,0-1,0 1,0-1,-1 1,1 0,-1 0,1 0,-1 0,0 1,0-1,0 1,0-1,0 1,0 0,-2 0,-3 1,1 0,-1 1,0 0,0 1,0 0,1 0,-1 1,1-1,-1 2,1-1,0 1,0 0,1 0,-1 1,1 0,0 0,0 1,1-1,-1 1,1 0,1 1,-1-1,1 1,0 0,-1 5,-18 28,2 2,2 0,1 1,3 1,1 0,3 1,1 1,3 0,1 0,3 0,1 1,2-1,3 0,2 1,9 44,46 185,-59-266,0-1,-1 1,-1-1,0 0,0 1,-1-1,0 0,0 1,-1-1,0 0,-1-1,0 1,0-1,-1 1,0-1,0-1,-1 1,0-1,-1 0,1 0,-1-1,-1 0,1 0,-1 0,0-1,0-1,-3 2,-5 3,-1 0,0-1,-1-1,0 0,0-1,0-2,-1 1,0-2,1-1,-1 0,0-1,0-1,0-1,0-1,0 0,0-2,1 0,-7-3,21 6,0 0,0-1,0 1,0-1,0 0,1-1,-1 1,1 0,-1-1,1 0,0 0,0 0,0 0,1-1,-1 1,1-1,0 1,-1-1,2 0,-1 0,0 0,1 0,0 0,0 0,0 0,0-1,1 1,-1 0,1 0,0-1,1 1,-1 0,1 0,0-2,9-12,0 0,1 1,0 0,2 1,0 1,0 0,2 0,0 2,0-1,5-1,36-25,0 3,3 2,1 2,1 4,2 2,0 2,35-6,52-9,-78 38,-56 7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786 0,'-159'141,"-119"137,-48 66,325-344,-1 1,1-1,0 1,0-1,0 1,-1 0,1-1,0 1,0 0,0 0,0 0,0 0,0 0,1 0,-1 0,0 0,0 0,1 0,-1 0,0 1,1-1,0 0,-1 0,1 1,0-1,-1 0,1 1,0-1,0 0,0 1,0-1,0 0,0 1,1-1,-1 0,0 1,1-1,-1 0,1 0,-1 0,1 1,0-1,-1 0,1 0,0 0,0 0,0 0,0 0,0 0,0 0,0 0,0-1,0 1,0 0,0-1,1 1,0 0,115-29,-62 9,116-22,-28 12,223 29,-364 1,0 0,0-1,0 1,1-1,-1 0,0 1,0-1,0 0,1 0,-1-1,0 1,0 0,0-1,0 1,0-1,0 0,0 0,0 0,0 0,0 0,0 0,0 0,0-1,-1 1,1-1,-1 1,1-1,-1 1,1-1,-1 0,0 0,0 0,0 0,0 0,0 0,0 0,-1 0,1 0,-1 0,1 0,-1 0,0-1,0 1,0 0,0 0,0 0,-1-1,-56-140,26 59,-64-144,53 171,39 53,5 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70,'-6'-6,"0"0,0 0,-1 0,1 1,-1 0,-1 0,1 0,-1 1,0 1,0-1,0 1,0 0,0 1,-1 0,1 0,-1 1,1 0,-1 1,0 0,1 0,-1 1,0 0,1 0,-1 1,1 0,0 0,-1 1,1 0,0 1,1 0,-4 2,-9 5,0 1,1 1,0 0,1 1,0 1,2 1,0 1,0 0,0 3,14-17,0 1,0-1,0 1,0 0,0-1,1 1,0 0,0 0,0 0,0 0,1 0,-1 0,1 0,0 1,0-1,1 0,-1 0,1 0,0 0,0 0,0 0,1-1,-1 1,1 0,0-1,0 1,0-1,1 1,-1-1,1 0,0 1,6 5,0-1,0 0,0 0,1-1,0-1,1 1,-1-1,1-1,0 0,1-1,24 9,-23-10,-1 0,1 1,-1 0,0 1,-1 1,1 0,-1 0,0 1,0 1,-1-1,0 2,-1-1,0 2,0-1,6 10,-13-16,-1 0,1 1,-1-1,0 1,0-1,-1 1,1 0,-1-1,0 1,0 0,0-1,0 1,-1-1,1 1,-1 0,0-1,0 1,0-1,-1 0,1 1,-1-1,0 0,1 0,-2 0,1 0,0 0,0 0,-1-1,0 1,1-1,-1 0,0 0,0 0,-1 0,-1 1,-121 50,-66-14,142-34,32-8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0,'0'34,"0"15,0 5,0-2,0-6,0-5,0-5,0-4,0-7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11,'-4'-2,"-1"1,1-1,-1 1,0 0,1 0,-1 0,0 0,0 1,1 0,-1 0,0 0,0 1,0-1,1 1,-1 0,0 1,1-1,-1 1,1 0,0 0,0 0,-1 1,1-1,1 1,-1 0,0 0,1 1,-1-1,-1 3,3-4,0 0,0 1,-1-1,1 1,1 0,-1-1,0 1,1 0,-1 0,1 0,0 0,0 0,0 0,0 1,1-1,-1 0,1 0,0 1,0-1,0 0,1 1,-1-1,1 0,-1 0,1 0,0 1,0-1,1 0,-1 0,0-1,1 1,0 0,0 0,0 0,87 82,-71-72,-13-10,1 1,-1-1,0 1,1 0,-2 0,1 0,0 0,-1 1,0 0,0 0,0 0,-1 1,0-1,0 1,0 0,0-1,-1 1,0 1,-1-1,1 0,-1 0,0 1,-1-1,1 0,-1 1,0-1,-1 0,0 1,0 2,-4-1,0 0,-1 0,0-1,0 1,0-1,-1-1,0 1,0-1,-1-1,0 1,0-1,0 0,0-1,-1 0,0-1,0 1,0-2,0 1,0-1,-1-1,1 1,-1-2,1 1,-1-1,1-1,-1 0,-13-5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6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6 225,'-3'18,"1"1,1-1,1 0,1 0,0 0,1 0,4 15,-5-28,0 1,1-1,-1 0,1 0,1 0,-1 0,1 0,-1-1,1 1,0-1,1 1,-1-1,1 0,0-1,0 1,0-1,1 1,-1-1,1 0,0-1,-1 1,1-1,0 0,0 0,1-1,-1 1,4-1,2-1,0 0,0-1,0-1,0 0,-1 0,1-1,0 0,-1-1,0 0,0-1,0 0,-1 0,0-1,0-1,0 1,-1-1,0-1,0 0,0 0,-1 0,-1-1,1 0,-2 0,1 0,-1-1,0 0,-1 0,-1-1,1 1,-1-1,-1 1,0-1,-1 0,1-10,0 13,0 0,-1 0,0 0,0-1,0 1,-1 0,0-1,-1 1,0 0,0-1,-1 1,0 0,-1 0,1 0,-2 0,1 1,-1-1,0 1,0 0,-1 0,0 0,0 1,-1 0,0 0,0 0,0 1,-1-1,0 2,0-1,0 1,0 0,-1 0,1 1,-1 0,0 0,-1 1,1 2,0 0,0 0,0 1,0 0,0 1,0 0,1 0,-1 0,0 1,1 0,0 1,0 0,0 0,-1 1,-17 12</inkml:trace>
  <inkml:trace contextRef="#ctx0" brushRef="#br0" timeOffset="246.233">627 338,'29'-53,"-16"27,0 1,2 1,1 0,0 1,2 1,1 0,7-5,-25 25,0 1,0 0,-1 0,1 0,0 0,0 0,0-1,0 2,0-1,1 0,-1 0,0 0,0 0,1 1,-1-1,0 1,1-1,-1 1,0-1,1 1,-1 0,1-1,-1 1,0 0,1 0,-1 0,1 0,-1 1,1-1,-1 0,0 1,1-1,-1 1,0-1,1 1,-1-1,0 1,1 0,-1 0,0 0,0-1,0 1,0 0,0 1,0-1,0 0,0 0,-1 0,1 0,0 1,-1-1,1 0,0 1,-1-1,0 0,1 1,-1-1,0 2,5 25,-4-20,-1 0,1 0,0 0,0 0,1 0,0 0,0-1,1 1,0-1,1 1,-1-1,2 0,-1 0,1-1,-1 0,2 1,-1-1,1-1,0 1,0-1,0 0,1-1,0 1,6 2,-2-4,0 0,0-1,0-1,1 0,-1 0,0-1,1 0,-1-1,0 0,0-1,0 0,1-1,-2 0,1-1,0 0,-1-1,0 0,0 0,0-1,-1-1,5-3,4-2,0-1,-1-1,-1-1,0 0,-1-1,0 0,7-13,-11 12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0,'29'436,"-31"-354,-3-1,-4 0,-15 61,17-106,1 1,2 0,1 0,2 0,4 33,8-36,-4-29</inkml:trace>
  <inkml:trace contextRef="#ctx0" brushRef="#br0" timeOffset="249.795">1 593,'33'0,"17"5,4 2,-3-1,-4 4,-6-1,-5 4,-4 0,-7 1,-3 0,-1-4,1 2,-3-1</inkml:trace>
  <inkml:trace contextRef="#ctx0" brushRef="#br0" timeOffset="516.876">848 904</inkml:trace>
  <inkml:trace contextRef="#ctx0" brushRef="#br0" timeOffset="767.834">791 566,'-24'-34,"-7"-16,-5 1,10 9,9 15,7 13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1101,'-5'62,"5"-61,0-1,0 1,1-1,-1 1,0-1,0 1,1-1,-1 1,0-1,1 0,-1 1,1-1,-1 1,0-1,1 0,-1 0,1 1,-1-1,1 0,-1 0,1 1,-1-1,1 0,-1 0,1 0,-1 0,1 0,0 0,-1 0,1 0,-1 0,1 0,-1 0,1 0,-1 0,1-1,-1 1,1 0,-1 0,1 0,-1-1,1 1,-1 0,1-1,-1 1,0 0,1-1,-1 1,1-1,-1 1,0-1,0 1,1-1,-1 1,0 0,0-1,1 0,-1 1,25-29,129-236,-90 180,-45 61,0 0,-1-2,-2 0,0 0,8-24,26 84,-30-29</inkml:trace>
  <inkml:trace contextRef="#ctx0" brushRef="#br0" timeOffset="730.831">655 903,'29'-4,"1"-2,0-1,-1-2,-1 0,1-2,-2-1,0-2,0 0,-1-2,2-3,-21 14,0-1,0 0,-1-1,0 0,0 0,-1 0,0 0,0-1,-1 0,0 0,0 0,1-5,-4 10,0 0,0 0,0 0,-1 0,1 0,-1 0,0-1,0 1,0 0,0 0,-1 0,1 0,-1 0,0-1,1 1,-1 0,-1 1,1-1,0 0,-1 0,0 0,1 1,-1-1,0 1,0-1,-1 1,1 0,0 0,-1 0,1 0,-1 0,0 1,0-1,1 1,-4-2,-7 0,1 0,-1 0,0 2,0-1,0 2,0-1,0 2,0 0,0 0,0 1,1 1,-1 0,1 1,-1 0,1 1,0 0,1 1,0 0,-1 1,2 0,-1 1,1 1,1-3,0 0,1 1,0 0,1 1,-1-1,2 1,-1 1,1-1,0 1,1 0,0 1,0-1,1 1,0 0,1 0,0 0,1 0,0 1,0-1,1 1,1-1,0 1,0 0,1-1,0 1,1-1,0 0,1 1,0-1,0 0,1 0,4 6,1-5,1-1,0 0,1-1,0 0,0 0,1-1,0-1,0 0,1 0,0-2,0 1,1-2,-1 0,1 0,0-1,0-1,0 0,0-1,0-1,1 0,-1-1,0 0,7-3,-5 2,-1-1,1-1,-1 0,0-1,-1-1,1 0,-1-1,3-2,9-6</inkml:trace>
  <inkml:trace contextRef="#ctx0" brushRef="#br0" timeOffset="1070.792">1304 508,'74'357,"-71"-347,-2-1,1 1,1 0,-1-1,2 0,-1 1,1-1,1 0,-1-1,2 1,-1-1,1 0,0-1,1 2,-3-9,0 1,-1-1,1 0,-1 0,1 0,0-1,-1 1,1-1,-1 0,1 0,-1 0,0 0,1-1,-1 1,0-1,0 0,0 0,0 0,0 0,0 0,-1-1,1 0,-1 1,0-1,1 0,-1 0,0 0,-1 0,1 0,-1-1,1 1,0-4,108-313,-96 293,0 3</inkml:trace>
  <inkml:trace contextRef="#ctx0" brushRef="#br0" timeOffset="1351.819">2038 508,'-35'40,"16"-20,0 0,2 2,1 0,0 0,2 1,0 1,-5 17,16-35,1 0,1 0,-1-1,1 1,0 0,0 0,1 1,0-1,0 0,0 0,1 0,0 0,0 0,1 0,-1 0,1-1,1 1,-1-1,1 1,0-1,0 0,0 1,1-2,0 1,0 0,0-1,0 0,1 0,-1 0,1 0,0-1,1 0,-1 0,0 0,1-1,0 1,-1-2,1 1,0 0,0-1,0 0,0-1,0 1,0-1,4 0,-2-2,1 1,-1-1,1 0,-1-1,0 0,0 0,0-1,-1 0,1-1,-1 1,0-1,0-1,0 1,-1-1,0 0,0-1,-1 1,1-1,-2 0,1-1,-1 1,0-1,0 0,-1 0,0 0,0 0,-1-1,0 1,-1-1,0 1,0-1,-1 1,0-1,0 0,-1 1,-1-2,1 3,-1-1,0 1,-1-1,0 1,0 0,-1 0,0 0,0 1,0-1,-1 1,0 0,0 0,0 1,-1-1,0 1,0 1,-1-1,1 1,-1 0,0 0,0 1,0 0,0 0,-1 1,1 0,-3-1,-13 1</inkml:trace>
  <inkml:trace contextRef="#ctx0" brushRef="#br0" timeOffset="1701.517">2489 1,'-16'49,"2"2,2 0,2 0,2 1,3 3,0-21,2 23,1 0,4 0,5 41,2 40,18 62,-25-187</inkml:trace>
  <inkml:trace contextRef="#ctx0" brushRef="#br0" timeOffset="1967.983">2715 621,'-2'14,"-8"139,10-146,0 0,1-1,0 1,1-1,-1 1,1-1,0 1,1-1,0 0,0 0,0 0,1 0,-1-1,1 1,1-1,-1 0,1 0,0 0,0-1,5 4,-1-5,-1-1,1 0,-1 0,1-1,0 0,-1-1,1 0,0 0,-1-1,1 0,0 0,-1-1,1 0,-1-1,0 0,0 0,0-1,0 0,0 0,-1 0,0-1,0-1,0 1,-1-1,1 0,-1 0,-1-1,5-7,4-2,-1-1,-1-1,0 0,-2-1,0 0,-1-1,-1 0,-1 0,0-1,-1-4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0,'-29'80,"3"2,3 1,4 0,3 8,1 33,6 0,4 62,6-131,-1-32</inkml:trace>
  <inkml:trace contextRef="#ctx0" brushRef="#br0" timeOffset="260.737">453 29,'-74'392,"11"29,57-272,7-125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0 563,'53'8,"1"-2,-1-3,1-2,-1-2,1-3,47-10,-66 7,-1-2,0-1,-1-2,0-1,0-1,-2-2,0-2,-1 0,0-2,-2-2,-1 0,0-2,-2-1,-1 0,0-2,-3-1,12-19,4-71,-37 115,1 0,-1 0,0 0,0 0,0 0,0-1,0 1,0 0,-1 0,0 0,1 0,-1 0,0 0,-1 1,1-1,0 0,-1 0,0 1,1-1,-1 1,0 0,0-1,-1 1,1 0,0 0,-1 0,1 0,-1 1,0-1,1 1,-1 0,0-1,0 1,0 1,0-1,0 0,-2 0,-1 1,1 1,0-1,-1 1,1 0,0 0,0 0,0 1,0 0,0 0,0 0,0 1,0-1,1 1,0 0,-1 0,1 1,0 0,1-1,-1 1,1 0,-1 1,-1 3,-59 108,39-41,3 0,3 1,4 1,3 1,4 0,1 37,1 34,7-74,-4 0,-3-1,-4 1,-2-2,-4 1,-3-2,-6 7,15-55,-1 0,-2 0,0-1,-2-1,0 0,-2-1,0-1,-1 0,-1-2,-18 15,-39 2,74-35,-1 1,1-1,0 1,0-1,-1 0,1 0,0 0,-1 0,1 0,0-1,0 1,-1-1,1 0,0 1,0-1,0 0,0 0,0 0,0 0,0-1,0 1,0-1,1 1,-1-1,0 1,1-1,-1 0,1 0,0 0,0 0,-1 0,1 0,0-2,-3-12,1 0,1 0,1 0,0-1,1 1,0-1,2 1,0 0,1 0,0 0,4-9,5-14,2-1,2 2,2 0,1 1,1 1,3 1,0 0,3 2,0 1,2 1,10-6,-12 14,0 1,1 1,1 2,0 1,2 1,0 1,1 2,8-1,-24 9,1 2,-1 0,1 1,0 0,1 1,-1 1,15 1,-7 1</inkml:trace>
  <inkml:trace contextRef="#ctx0" brushRef="#br0" timeOffset="328.927">1074 845,'9'33,"9"12,5 3,4-8,2-9,1-11,0-13,0-13,-1-10,0-7,-5-5,-6-2,-7-1,-5 1,-4-1,-1 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205 199,'-137'138,"129"-129,1 1,0 0,1 1,-1 0,2 0,0 0,0 0,1 1,1 0,0 0,0 0,1 0,1 0,-1 7,2-14,1-1,-1 1,0 0,1-1,0 1,0-1,1 1,-1-1,1 0,0 1,0-1,1 0,-1 0,1-1,0 1,0 0,0-1,0 0,0 1,1-1,0-1,-1 1,1 0,0-1,1 0,-1 0,0 0,0 0,1-1,-1 0,1 0,-1 0,1 0,2-1,4 1,-1 0,1-1,0-1,0 0,0 0,-1-1,1 0,-1-1,1 0,-1-1,0 0,0 0,-1-1,5-3,-1 0,-1 0,0 0,0-2,-1 1,0-1,-1-1,0 0,0 0,-1-1,-1-1,0 1,-1-1,0 0,-1-1,-1 1,0-1,0-1,-2 1,0 0,0-1,-1-11,-2 21,-1 0,0 0,-1 0,1 0,-1 0,0 1,0-1,0 0,-1 1,0 0,1 0,-2 0,1 0,0 0,-1 0,0 1,1 0,-2 0,1 0,0 0,0 0,-1 1,1 0,-1 0,0 0,0 1,0-1,-3 1,-144-13,71 26,48-5</inkml:trace>
  <inkml:trace contextRef="#ctx0" brushRef="#br0" timeOffset="852.637">939 58,'-42'51,"4"1,1 2,3 2,2 1,3 2,2 1,1 5,13 9,15-73,0-1,-1 0,1 0,0-1,0 1,-1 0,1 0,0-1,0 1,-1-1,1 0,0 1,-1-1,1 0,-1 0,1 0,-1 0,0 0,1 0,-1-1,0 1,0 0,0-1,0 1,0 0,0-1,0 0,0 1,0-1,-1 1,1-1,46-72,-3-3,-3-1,27-76,-54 121,-1 14,-21 62,3-20,-3 140,9-154,0-1,1 0,0 0,0 0,0 0,1-1,0 1,1-1,0 1,0-1,0 0,1-1,0 1,0-1,1 0,0 0,0 0,6 3,-8-6,1 0,-1-1,1 0,0 0,0 0,0 0,0-1,0 0,0 0,0 0,1 0,-1-1,0 0,1 0,-1-1,0 0,0 1,0-2,1 1,-1 0,0-1,-1 0,1 0,0-1,-1 1,1-1,3-3,4-3,-1 0,-1 0,0-1,0 0,-1-1,0 0,-1 0,0-1,6-12,-5 6,-2 1,0-1,0 0,-2-1,0 0,-2 0,0 0,-1 0,0 0,-2 0,0-1,-3-13,3 34,-1 0,1-1,-1 1,0 0,1-1,-1 1,0-1,1 1,-1 0,0-1,0 0,1 1,-1-1,0 1,0-1,0 0,0 0,0 1,0-1,1 0,-1 0,0 0,0 0,0 0,0 0,0 0,0 0,0-1,1 1,-1 0,0-1,0 1,0 0,0-1,1 1,-1-1,0 1,0-1,1 1,-1-1,0 0,1 1,-1-1,1 0,-1 1,1-1,-1 0,1 0,-1 0,1 1,0-1,0 0,-1 0,1 0,0 0,0 0,0 0,0 1,0-1,0 0,0 0,0 0,0 0,0 0,-8 15</inkml:trace>
  <inkml:trace contextRef="#ctx0" brushRef="#br0" timeOffset="1268.992">1587 312,'24'3,"0"-1,1-1,-1-1,0-1,0-1,0-1,0-1,0-1,9-5,-24 8,-1-1,0 0,0-1,0 0,0 0,0-1,-1 0,0 0,0-1,0 1,-1-2,0 1,0-1,-1 0,1 0,-1 0,-1-1,0 0,0 0,0 0,-1 0,0-1,-1 1,0-1,0 1,0-9,-1 13,-1-1,0 1,0 0,0 0,0 0,-1-1,1 1,-1 0,0 0,0 0,-1 0,1 0,-1 0,0 0,0 1,0-1,-1 1,1-1,-1 1,0 0,0 0,0 0,0 0,-1 1,1-1,-1 1,1 0,-1 0,0 0,0 0,0 1,0 0,0-1,0 1,0 1,0-1,-1 1,-7-2,-1 2,0-1,1 2,-1 0,1 0,-1 1,1 1,0 0,0 0,0 1,0 1,1 0,-1 1,1 0,1 1,-1 0,1 0,0 1,-7 8,-3 3,2 0,0 2,1 0,0 1,2 0,1 2,1-1,-7 20,14-29,0 1,2-1,-1 1,2 0,0 0,1 0,1 1,0-1,1 0,0 2,1-10,0 0,0 0,0-1,1 1,0 0,0-1,0 0,1 1,0-1,0 0,1 0,0-1,0 1,0-1,0 0,1 0,0 0,0-1,1 1,-1-1,1-1,0 1,3 1,13 2,1 0,-1-2,1 0,0-2,0 0,0-2,1 0,-1-2,20-2,0 1,-9 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2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85,'0'-11,"0"19,0 33,0-17,-17 217,5-68,-15 80,-25-20,53-209,9-31,4-28,-6 18</inkml:trace>
  <inkml:trace contextRef="#ctx0" brushRef="#br0" timeOffset="246.618">0 565,'70'-5,"-1"-3,-1-4,0-2,0-3,-2-3,0-3,53-27,-90 37,-2 0,1-2,-2-1,0-2,-1 0,-1-1,-1-2,1-1,-12 7</inkml:trace>
  <inkml:trace contextRef="#ctx0" brushRef="#br0" timeOffset="662.349">931 1,'16'109,"-5"1,-5 0,-4 1,-6 1,2 45,1-155,1 0,-1 0,1 1,-1-1,1 0,0 0,0 1,0-1,0 0,0 1,0-1,1 0,-1 0,1 0,-1 1,1-1,0 0,0 0,0 0,0 0,0 0,1 0,-1 0,0-1,1 1,0 0,-1-1,1 1,0-1,0 0,0 1,0-1,0 0,0 0,0 0,0 0,0-1,0 1,1-1,-1 1,0-1,0 0,1 0,-1 0,0 0,1 0,7-3,-1-1,1 0,-1-1,0 0,0 0,0-1,-1 0,0 0,0-1,5-5,66-43,-77 54,-1 0,1 0,0 0,0 1,0-1,-1 1,1-1,0 1,0 0,0 0,0 0,0 0,0 0,-1 0,1 0,0 1,0-1,0 1,0-1,0 1,-1 0,1-1,0 1,-1 0,1 0,-1 0,1 1,-1-1,1 0,-1 0,0 1,1-1,-1 1,0-1,0 1,0 0,0 1,17 74,-15-50,0-11,-3-11,0 1,0-1,0 1,1-1,0 1,0-1,1 0,-1 1,1-1,0 0,1 0,-1 0,1-1,0 1,0 0,1-1,-1 0,1 0,0 0,0 0,0-1,0 1,1-1,0 0,1 1,9-4</inkml:trace>
  <inkml:trace contextRef="#ctx0" brushRef="#br0" timeOffset="1001.463">1638 734,'4'-1,"16"1,0-2,0 0,0-1,0-1,-1 0,1-2,-2 0,1-1,0-1,-1-1,-1-1,0 0,0-1,-1-1,5-5,-18 14,0 1,-1 0,1-1,-1 0,0 1,0-1,0 0,0 0,-1 0,1 0,-1-1,0 1,1 0,-2-1,1 1,0-1,-1 1,1 0,-1-1,0 0,0 1,0-1,-1 1,1 0,-1-1,0 1,0-1,0 1,-1 0,1 0,-1-1,1 1,-1 0,0 1,0-1,-1 0,1 0,0 1,-1 0,0-1,1 1,-1 0,0 0,0 0,0 1,-2-1,-4 0,0 0,0 1,0 0,-1 1,1 0,0 1,0 0,-1 0,1 1,0 0,0 0,1 1,-1 0,0 1,1 0,0 0,0 1,0 0,1 0,-1 1,1 0,1 0,-1 1,1 0,-5 7,1 0,1 1,1 0,0 0,2 0,-1 1,2 0,0 1,-2 15,5-25,2-1,-1 0,0 0,1 0,0 1,1-1,0 0,0 0,0 0,0 0,1 0,0 0,0 0,1 0,0-1,0 1,0-1,0 0,1 0,0 0,0 0,0-1,1 0,-1 0,4 2,5 1,1-1,-1 0,1-1,1-1,-1 0,0-1,1 0,0-1,0-1,-1 0,1-2,0 1,7-2,-8 1,13 0</inkml:trace>
  <inkml:trace contextRef="#ctx0" brushRef="#br0" timeOffset="1402.235">2202 819,'56'-50,"-1"-2,-3-2,44-60,-83 102,-25 41,3-12,7-11,1 0,-1 0,1 0,0-1,0 1,0 1,1-1,0 0,0 0,1 0,0 0,0 0,0 0,1-1,0 1,0 0,0-1,1 1,0-1,0 1,0-1,0 0,1-1,0 1,0-1,0 1,1-1,0 0,-1-1,1 1,1-1,-1 0,0 0,1-1,0 1,6 2,-1-1,0 0,1 0,0-1,0-1,0 0,0-1,0 0,0 0,0-2,0 1,0-2,0 1,0-2,0 0,0 0,-1-1,1 0,-1-1,0 0,0-1,-1 0,10-8,2 0,0-1,-1-1,0 0,-1-2,-1-1,-1 0,-1-1,0-1,-2 0,0-2,-1 1,1-7,-5 4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0,'-51'21,"2"3,0 1,2 3,1 1,1 3,2 2,-29 29,-60 61,129-123,0 1,0 0,0 0,1 1,-1-1,0 0,1 1,0-1,0 1,0 0,0 0,0 0,0 0,1 0,-1 0,1 0,0 1,0-1,0 0,1 1,-1-1,1 1,0-1,0 1,0-1,0 1,0-1,1 1,0-1,-1 0,1 1,1-1,-1 0,0 0,1 0,-1 0,1 0,0 0,0 0,13 5,0-1,0-1,0-1,0 0,1-1,0 0,0-1,0-1,0-1,1 0,-1-1,0-1,0-1,10-1,-14 2,124-13,-1-6,10-8,-41 8,4-2,-150-11,-68-42,-128-160,192 205,40 30,3 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24,'-1'-2,"0"0,-1 0,1 1,0-1,-1 1,1-1,-1 1,1 0,-1-1,0 1,0 0,1 0,-1 0,0 1,0-1,0 0,0 1,0-1,0 1,0-1,0 1,0 0,0 0,0 0,0 0,0 1,-1-1,1 0,0 1,0 0,-17 3,0 1,0 0,1 2,0 0,1 1,-1 1,2 0,-5 4,-48 25,14-2,54-35,0 0,0 0,0 0,0 0,0 0,1 0,-1 1,0-1,1 0,-1 1,1-1,-1 0,1 1,0-1,0 1,0-1,-1 0,1 1,1-1,-1 1,0-1,0 1,0-1,1 0,-1 1,1-1,-1 0,1 1,-1-1,1 0,0 1,0-1,0 0,-1 0,1 0,0 0,0 0,1 0,-1 0,0 0,0-1,0 1,2 0,126 55,-66-35,-41-13,-13-7,0 1,0 0,0 1,0 0,0 0,-1 1,0 0,1 0,-1 1,-1 0,1 1,-1-1,0 2,0-1,-1 1,0 0,0 0,0 0,-1 1,0 0,-1 0,0 0,0 1,-1 0,0-1,0 1,-1 1,-4-3,0 0,-1 0,1-1,-2 1,1-1,-1 0,0 0,0 0,-1-1,1 1,-1-1,-1 0,1 0,-1-1,1 0,-1 0,0 0,-1 0,1-1,-1 0,1-1,-1 1,0-1,-4 0,-15 5,1 0,-1-2,0-1,-1-2,1 0,0-1,-1-2,-6-2,2 2,-36-9,65 9,1 1,-1-1,1 1,-1-1,1 0,0 1,-1-1,1 0,0 0,0 0,-1 0,1 0,0 0,0 0,0-1,0 1,0 0,0 0,1-1,-1 1,0-1,1 1,-1-1,1 1,-1-1,1 1,0-1,0 1,0-1,-1 1,2-1,-1 1,0-1,0 0,0 1,1-1,-1 1,1-1,-1 1,1-1,32-43,-12 27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1,0-1,0 0,0 1,0-1,0 0,0 0,0 0,0-1,1 1,-1 0,0-1,1 0,-1 1,0-1,1 0,-1 0,0 0,1-1,0 2,366 1,-323-2,-34 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1,'34'5,"15"1,5-4,2-4,-3 0,-6-1,-6 1,-5 0,-5 1,-1 0,-3 1,1 0,-1 0,0 0,-5 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28 433,'-1'0,"0"0,1 0,-1 1,0-1,0 0,0 0,0 0,0 0,1 0,-1 0,0 0,0 0,0 0,0-1,1 1,-1 0,0 0,0-1,0 1,1-1,-1 1,0-1,0 1,1-1,-1 1,1-1,-1 1,0-1,1 0,-1 1,1-1,-1 0,1 0,0 1,-1-1,1 0,0 0,0 0,-1 1,1-1,0 0,0 0,0 0,0 0,0 0,0 1,0-1,0 0,0 0,1 0,-1 0,27-39,-14 29,0 0,1 1,0 0,0 1,1 0,1 1,-1 1,1 1,0 0,1 1,-1 1,1 0,0 1,0 1,7 0,-19 3,-1-1,0 1,0 0,0 0,0 0,0 1,0 0,0-1,0 1,-1 1,1-1,-1 0,1 1,-1 0,0 0,0 0,0 0,0 0,-1 0,1 1,-1 0,0-1,0 1,0 0,-1 0,1 0,-1 0,0 0,0 0,0 0,-1 1,1-1,-1 0,0 0,-1 1,1-1,-1 0,1 0,-1 0,0 0,-1 1,-1 2,-4 14,-1-1,-1 1,-1-1,0-1,-2 0,0 0,-1-2,-10 10,-10 18,-17 22,26-38,1 1,2 1,1 1,2 1,-14 33,30-63,0 1,1-1,-1 1,1-1,-1 1,1 0,0 0,0-1,1 1,-1 0,1 0,0 0,0 0,0 0,1 0,-1 0,1 0,0-1,0 1,0 0,1 0,-1-1,1 1,0-1,0 0,0 1,0-1,1 0,-1 0,1 0,0 0,0-1,0 1,0-1,0 0,1 0,-1 0,4 1,3 1,1-1,-1-1,1 0,0-1,-1 0,1 0,0-1,0 0,0-1,-1 0,1-1,0 0,-1-1,0 0,1-1,-1 0,0 0,3-3,1-4</inkml:trace>
  <inkml:trace contextRef="#ctx0" brushRef="#br0" timeOffset="318.152">677 489,'-17'167,"-12"64,24-154,20-64,-4-18</inkml:trace>
  <inkml:trace contextRef="#ctx0" brushRef="#br0" timeOffset="589.122">1043 405,'-14'33,"-5"17,-4 8,2 0,5-5,0-7,2-7,5-5,2-3,4-2,2-2,-4 0,-1 0,1 0,-4-4,-1-2,2-4</inkml:trace>
  <inkml:trace contextRef="#ctx0" brushRef="#br0" timeOffset="940.349">479 659,'31'-47,"-20"26,0 1,2 1,0 0,2 1,0 0,1 1,0 1,2 0,-1 1,2 1,0 1,12-6,-25 18,1 0,-1 0,1 0,-1 0,1 1,-1 0,0 1,1 0,-1 0,1 0,-1 0,0 1,0 0,0 1,0-1,0 1,-1 0,1 1,-1-1,1 1,-1 0,-1 0,1 1,0-1,-1 1,0 0,0 0,-1 1,1-1,-1 1,2 4,0-2,0 0,0-1,1 1,1-2,-1 1,1 0,0-1,0-1,1 1,0-1,0 0,0-1,0 0,1 0,0-1,-1 0,1-1,0 0,1 0,-1-1,0 0,0 0,1-1,-1 0,0-1,0 0,2-1,34-12,-26 8</inkml:trace>
  <inkml:trace contextRef="#ctx0" brushRef="#br0" timeOffset="1751.223">1523 122,'0'508,"-25"-270,-6-48,30-167</inkml:trace>
  <inkml:trace contextRef="#ctx0" brushRef="#br0" timeOffset="2301.287">1213 235,'21'-22,"2"0,0 1,1 1,1 1,1 2,1 0,0 2,1 1,0 1,1 1,1 2,0 1,0 1,1 2,23-2,-28 6,0 2,0 1,0 1,0 1,0 1,0 1,13 6,-31-9,0 1,0 0,0 0,0 1,-1 0,0 0,0 1,0 0,0 0,-1 0,1 1,-2 0,1 1,-1-1,1 1,-2 0,1 0,-1 0,0 1,-1 0,0-1,0 1,0 0,-1 1,-1-1,0 3,0-1,-1 1,0 0,-1-1,-1 1,0-1,0 1,-1-1,0 0,0 0,-1 0,-1 0,0-1,0 1,-1-1,0-1,-7 8,-132 129,135-137,-175 146,181-151,0 0,1 0,-1 0,1 0,0 0,0 1,0-1,0 1,1 0,-1 0,1 0,0 0,0 1,1-1,-1 0,1 1,0-1,0 1,0-1,1 1,-1 0,1-1,1 1,-1 0,0-1,1 1,0-1,0 1,1-1,-1 1,1-1,0 0,0 0,0 0,1 0,-1 0,2 1,20 21,1-1,2-1,0-1,2-2,0 0,1-2,1-2,1 0,0-2,1-2,1-1,8 1,63 33,-90-43,-4-3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45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18,'0'-5,"5"-1,1 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8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88,'-6'9,"-6"11,0 0,1 1,1 0,1 1,1 0,1 0,0 1,-2 20,9-40,0 1,0 0,0-1,0 1,1 0,-1-1,1 1,0-1,0 1,0-1,1 1,-1-1,1 0,0 0,0 0,0 0,0 0,0 0,1 0,-1 0,1-1,0 0,-1 1,1-1,0 0,1 0,-1-1,0 1,0-1,1 1,-1-1,1 0,-1-1,1 1,0 0,-1-1,1 0,0 0,-1 0,4-1,6 0,0-1,0 0,0-1,0-1,0 0,-1-1,0 0,0-1,0-1,-1 1,0-2,0 0,0 0,-1-1,-1 0,1 0,-2-1,1-1,-1 1,-1-1,0-1,0 1,-1-1,-1 0,0-1,-1 1,0-1,-1 0,1-8,-3 16,0-1,-1 1,0 0,-1-1,1 1,-1 0,0 0,0-1,0 1,-1 0,0 0,0 0,0 0,0 1,-1-1,0 1,0-1,0 1,-1 0,1 0,-1 0,0 1,0-1,0 1,-1 0,1 0,-1 1,0-1,1 1,-1 0,0 0,0 1,0-1,-1 1,1 0,-1 1,-5-3,-1 2,0-1,0 2,1-1,-1 2,0 0,0 0,1 1,-1 0,0 1,1 0,0 1,0 0,0 1,1 1,-1-1,1 1,0 1,1 0,0 1,0-1,0 2,1-1,0 1,-3 6,-7 9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32 505,'-7'3,"7"-4,0 1,0-1,0 0,0 1,0-1,0 1,0-1,0 0,0 1,-1-1,1 1,0-1,0 1,0-1,-1 0,1 1,0-1,-1 1,1-1,0 1,-1 0,1-1,-1 1,1-1,0 1,-1 0,1-1,-1 1,1 0,-1-1,1 1,-1 0,0 0,1 0,-1-1,1 1,-1 0,0 0,1 0,-1 0,1 0,-1 0,1 0,-1 0,0 0,1 0,-1 1,1-1,-1 0,1 0,-1 1,0-1,1 0,-1 0,1 1,0-1,-1 1,1-1,-1 0,1 1,94-103,-60 70,103-110,-137 141,0 0,0 0,1 0,-1 0,1 0,-1 0,1 0,-1 0,1 0,0 0,-1 0,1 0,0 1,0-1,0 0,-1 0,1 1,0-1,0 1,0-1,0 1,0-1,0 1,0-1,0 1,0 0,1 0,-1-1,0 1,0 0,0 0,0 0,0 0,0 1,0-1,1 0,-1 0,0 1,0-1,0 0,0 1,0-1,0 1,0-1,0 1,-1 0,1-1,0 1,0 0,0 0,-1 0,1-1,0 1,-1 0,1 0,-1 0,1 0,-1 0,1 0,-1 0,0 0,1 1,0 9,0-1,2 1,-1-1,1 0,0 1,1-1,1-1,-1 1,1 0,1-1,0 0,0-1,1 1,0-1,0 0,1-1,0 0,0 0,1-1,7 5,-9-9,0 1,1-1,-1-1,0 1,0-1,1-1,-1 1,0-1,1-1,-1 1,0-1,1-1,-1 1,0-1,0 0,0-1,0 0,0 0,-1 0,0-1,3-1,5-4,0-1,-1 0,0-1,-1 0,0-1,-1 0,0-1,-1 0,0-1,51-86,-51 81</inkml:trace>
  <inkml:trace contextRef="#ctx0" brushRef="#br0" timeOffset="402.25">1104 364,'47'-20,"-5"3,-1-1,0-2,-2-2,27-20,-50 29,71-64,-85 74,-1 1,1-1,0 1,-1-1,1 0,-1 0,0 0,0 0,0 1,0-2,-1 1,1 0,-1 0,1 0,-1 0,0 0,0 0,-1 0,1 0,-1 0,0 0,1 0,-1 0,0 0,-1 0,1 0,0 0,-1 1,0-1,0 1,1-1,-1 1,-1 0,1-1,-2-1,0 1,0 0,0 0,-1 0,1 0,0 0,-1 1,0 0,0 0,0 1,0-1,0 1,0 0,0 0,0 0,0 1,0 0,0 0,-1 0,1 1,0 0,0 0,0 0,0 0,0 1,-4 2,-7 2,0 1,1 1,0 1,1 0,0 1,0 0,-8 9,5-3,1 1,1 0,0 2,1 0,1 0,1 1,1 1,1-1,-6 17,11-24,1-1,0 1,1 0,0 0,1 0,0 1,1-1,1 0,0 1,0-1,2 1,0-1,0 0,1 0,1 0,0 0,3 5,-2-11,0 0,0 0,1-1,0 1,0-2,1 1,-1-1,1 0,0 0,1 0,-1-1,1-1,0 1,0-1,0 0,0-1,0 0,1 0,-1-1,1 0,-1-1,1 0,-1 0,1 0,0-1,5-2,17 2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248 427,'14'-2,"11"1,0-2,0 0,-1-2,1 0,-1-2,0-1,-1-1,0-1,0-1,-1-1,-1 0,18-15,-26 16,0 0,0-2,-1 1,-1-1,0-1,-1 0,-1-1,0 0,-1 0,0-1,-1 0,-1 0,-1-1,3-11,-8 25,1 0,-1 1,1-1,-1 0,0 0,0 0,0 0,0 0,-1 0,1 0,-1 0,0 0,1 1,-1-1,-1 0,1 0,0 1,-1-1,1 1,-1-1,0 1,0 0,0 0,0 0,0 0,0 0,-1 0,1 0,0 1,-1-1,0 1,1 0,-1 0,0 0,0 0,1 0,-1 0,0 1,0-1,0 1,0 0,0 0,0 0,0 1,0-1,0 0,0 1,1 0,-1 0,0 0,0 0,0 1,-8 8,1 1,1 0,0 1,0 0,2 1,-1 0,1 0,1 0,1 1,0 0,0 0,1 0,1 0,1 1,0 0,1-1,0 1,1 3,-4 14,-4 95,6 0,6 0,4 0,7-1,12 41,2 33,-25-174,0 0,-2 0,0 0,-2-1,-1 1,-2 0,0 0,-1 0,-2-1,0 0,-2 0,-1-1,-1 0,0 0,-2-1,-1 0,-1-1,-1-1,-1 0,0-1,-2-1,0-1,-1 0,-1-1,0-1,-13 6,25-17,0 0,0 0,0-1,-1 0,0 0,0-1,0 0,0-1,0 0,0 0,-1-1,1-1,-1 1,1-1,0-1,-1 0,1 0,-1-1,1 0,0 0,0-1,0-1,1 1,-1-1,1-1,0 0,0 0,0 0,1-1,-1 0,1-1,1 0,0 0,-3-3,3-2,1 0,0 0,0-1,2 1,-1-1,2 0,-1 0,2-1,0 1,1 0,0 0,0-1,2 1,0 0,0 0,1 0,1 0,0 0,7-20,2 2,1 0,1 0,2 2,1 0,12-15,-7 13,0 1,3 0,0 2,1 1,2 2,1 0,0 2,2 1,1 2,0 1,14-4,-14 12,-5 3</inkml:trace>
  <inkml:trace contextRef="#ctx0" brushRef="#br0" timeOffset="287.068">1095 880,'-31'25,"0"3,2 0,1 2,1 1,2 1,1 2,21-31,1 0,-1 0,1 0,0 1,0-1,0 1,0-1,1 1,-1 0,1 0,0-1,0 1,0 0,1 0,0 0,-1 0,1 0,1 0,-1 0,0 0,1 0,0 0,0 0,0 0,1-1,-1 1,1 0,0-1,0 1,0-1,0 0,0 1,1-1,0 0,0-1,0 1,0 0,0-1,2 2,2-1,1-1,0 1,-1-1,1 0,0-1,0 0,0 0,0-1,0 0,0 0,0-1,0 0,0 0,0-1,0 0,0 0,-1-1,1 0,-1-1,0 1,0-1,0-1,0 1,-1-1,0-1,0 1,0-1,-1 0,1 0,-1 0,-1-1,0 0,1 0,-2 0,1 0,-1-1,0 1,-1-1,0 0,0 1,-1-1,0 0,0 0,-1-1,0 1,0 0,-1 0,0 0,0 0,-1 0,0 1,0-1,-1 0,0 1,-1 0,1-1,-2 1,1 2,-1 0,0 0,0 0,-1 1,1-1,-1 1,0 1,0-1,-1 1,1 0,-1 1,-2-2,-16-3</inkml:trace>
  <inkml:trace contextRef="#ctx0" brushRef="#br0" timeOffset="532.7">1406 1274,'-5'-33,"3"-17,3-4,4 3,8 4,1 6,3 5,3 9,-1 4,0 6,2 1,2 3,3 4,-5 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72,'0'39,"0"17,0 4,-4-4,-3-6,1-7,-3-11,-1-5,1-9</inkml:trace>
  <inkml:trace contextRef="#ctx0" brushRef="#br0" timeOffset="618.628">385 467,'22'-92,"-18"66,2 0,1 1,0 0,2 0,1 0,1 1,1 1,6-7,47-29,-64 58,1 0,0 0,0 0,0 0,0 1,0-1,0 0,0 1,0-1,0 1,0 0,0 0,0 0,0 0,0 0,0 0,0 1,0-1,0 0,0 1,0 0,0-1,0 1,0 0,-1 0,1 0,0 0,-1 1,1-1,0 0,-1 1,0-1,1 1,-1-1,0 1,0 0,1 0,-2-1,1 1,0 1,3 5,-2-1,1 2,-1-1,-1 0,1 0,-1 0,-1 1,1-1,-2 1,1-1,-1 3,7 71,-6-80,1-1,-1 0,1 0,-1 1,1-1,-1 0,1 0,0 0,0 0,0 0,-1 0,1 0,0 0,0 0,1 0,-1 0,0 0,0-1,0 1,0 0,1-1,-1 1,0-1,0 0,1 1,-1-1,0 0,1 0,-1 0,1 1,-1-2,0 1,1 0,-1 0,0 0,1-1,-1 1,0 0,0-1,1 1,-1-1,0 0,0 1,0-1,1-1,51-39,107-103,-159 144,-1-1,1 0,0 1,-1-1,1 1,0-1,0 1,0-1,0 1,0-1,0 1,-1 0,1 0,0-1,0 1,0 0,0 0,0 0,0 0,0 0,0 0,0 0,0 0,0 1,0-1,0 0,0 0,0 1,-1-1,1 1,0-1,0 1,0-1,0 1,-1 0,1-1,0 1,-1 0,1-1,0 1,-1 0,1 0,-1 0,1-1,-1 1,0 0,1 0,-1 0,0 1,6 53,-5-40,7 34,-2-29</inkml:trace>
  <inkml:trace contextRef="#ctx0" brushRef="#br0" timeOffset="949.056">1203 326,'37'-13,"0"-2,0-2,-2-1,0-2,-1-1,27-22,-1-43,-58 84,-1-1,0 0,0 1,0-1,-1 0,1 0,-1 1,1-1,-1 0,0 0,0 0,0 0,0 1,-1-1,1 0,-1 0,1 0,-1 1,0-1,0 0,-1 1,1-1,0 1,-1-1,0 1,1 0,-1 0,0-1,0 1,0 0,0 1,-1-1,1 0,-3-1,-2 2,0 0,0 0,-1 1,1 0,0 0,-1 1,1-1,0 2,0-1,0 1,0 0,0 0,0 1,1 0,-1 0,1 1,-1 0,1 0,1 0,-1 1,0 0,1 0,0 0,0 0,0 2,-7 4,-1 0,1 1,1 0,0 1,0 0,2 1,0 0,0 0,1 1,1 0,1 1,0-1,1 1,0 1,1-1,1 0,1 3,3-12,0 0,1 0,0 1,0-1,1-1,0 1,0 0,0-1,1 1,0-1,1 0,-1-1,1 1,0-1,0 0,1 0,0 0,-1-1,1 0,1 0,-1 0,1-1,-1 0,1 0,0-1,0 0,0 0,1 0,-1-1,0 0,0-1,1 0,-1 0,0 0,1-1,2-1,77 0,-63 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15,'0'-1,"0"1,0-1,0 1,0-1,0 1,0-1,0 1,0-1,0 0,0 1,-1-1,1 1,0-1,0 1,-1-1,1 1,0 0,-1-1,1 1,-1-1,1 1,0 0,-1-1,1 1,-1 0,1-1,-1 1,1 0,-1 0,1-1,-1 1,1 0,-1 0,0 0,1 0,-1 0,1 0,-1 0,1 0,-1 0,1 0,-1 0,0 0,1 0,-1 0,1 1,-1-1,1 0,-1 0,1 1,-1-1,1 0,-1 1,1-1,0 0,-1 1,-14 33,12-27,-127 365,21 33,99-363,7-34,0 0,0 0,1 1,0-1,1 0,-1 1,2-1,-1 1,1-1,1 0,-1 1,1-1,1 1,0-1,0 0,0 0,1 0,0 0,3 4,1-7,0-1,0 0,1-1,0 1,-1-1,1-1,0 0,0 0,1 0,-1-1,0 0,1-1,-1 0,0 0,1-1,-1 0,0 0,0-1,0 0,3-1,228-71,-199 32,-34 23</inkml:trace>
  <inkml:trace contextRef="#ctx0" brushRef="#br0" timeOffset="246.254">1 608,'33'-9,"17"-4,4-4,-3 0,-4 4,-6 4,-10 8,-5 4,-3 2,0 5,1 0,1 4,1-1,1-2,1 1,-5-1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0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1 457,'66'17,"-13"-1,1-3,0-2,0-2,1-3,0-2,0-3,21-3,-9-7,-1-3,-1-3,0-3,-2-3,0-2,16-11,-49 20,-1-1,0-2,-1-1,0-1,17-17,-36 29,-1 0,0-1,-1 0,0-1,0 1,-1-1,0-1,0 1,-1-1,-1 0,1 0,-2 0,1-1,-2 1,1-1,-1 0,-1 0,0 0,0-2,-2 9,1 0,0 0,-1 0,0 0,0 1,0-1,-1 0,1 1,-1-1,0 1,0 0,0-1,0 1,0 0,-1 0,1 0,-1 1,0-1,0 1,0-1,0 1,-1 0,1 0,0 0,-1 1,0-1,1 1,-1 0,0 0,1 0,-1 1,0-1,0 1,-1 0,-7-1,1 0,0 1,-1 1,1 0,0 0,0 1,0 0,0 1,0 1,0 0,-7 3,-7 12,0 1,1 1,1 1,2 0,0 2,1 1,1 1,2 0,0 1,2 1,1 0,1 1,2 1,1 0,1 1,-29 86,6 1,-3 45,9-41,24-115,-8 45,-2 0,-3-1,-2 0,-2-2,-2 0,-4 2,-89 108,107-150,-1-2,1 1,-2-1,1 0,-1-1,0 0,0-1,-1 0,0 0,0-1,0 0,0 0,-1-2,1 1,-1-1,-8 0,16-2,1 0,-1 0,0 0,0-1,1 1,-1-1,0 0,1 0,-1 0,1 0,-1 0,1-1,0 1,-1-1,1 1,0-1,0 0,0 0,0 0,0 0,1 0,-1 0,1-1,-1 1,1-1,0 1,0-1,0 1,0-1,0 0,1 1,-1-1,1 0,-1 1,1-1,0 0,0 0,1 0,-2-7,1-1,1 1,0 0,0-1,1 1,1 0,-1 0,2 0,3-9,5 2,1-1,0 2,2 0,0 1,0 0,1 1,1 1,1 1,-1 0,2 1,0 1,0 1,0 1,1 0,1 2,-1 0,1 1,0 1,0 1,0 1,1 1,12 1,3 3,0 1,0 2,-1 1,0 2,0 1,-1 2,0 2,29 16,80 27,-112-49,1-1,-1-2,1-1,0-1,0-2,0-2,29-3,-41 2,1-1,0-1,-1-1,0-1,0-1,-1 0,1-2,-2 0,1-1,-1-1,-1-1,0-1,-1 0,0-1,-1-1,-1-1,0 0,-1-1,-1 0,-1-1,0 0,-1-1,0-3,-8 17,-1 0,1 0,-1 0,-1 0,1-1,-1 1,0 0,0-1,0 1,-1 0,0-1,0 1,0-1,-1 1,0-1,0 1,0 0,0 0,-1-1,0 1,0 0,-1 0,1 1,-1-1,0 0,0 1,-1 0,1 0,-1 0,0 0,0 0,0 1,-3-2,-1-1,0 0,0 1,-1 0,1 0,-1 1,0 0,0 1,0 0,-1 0,1 1,-1 0,0 0,1 2,-1-1,0 1,0 0,1 1,-1 0,0 1,1 0,-1 0,1 1,0 0,0 1,0 0,0 0,1 1,-1 0,1 1,-1 0,-2 4,1 0,0 1,0 0,1 0,0 1,1 0,0 1,1 0,1 0,0 0,0 1,2 0,0 0,-1 7,3-12,0-1,1 1,1 0,-1 0,1 0,1 0,0 0,0 0,1 0,0 0,0 0,1-1,0 1,1-1,-1 0,2 0,-1 0,1-1,0 1,1-1,0-1,0 1,0-1,1 0,15 9,0-2,1 0,1-2,0 0,1-2,-1-1,2-1,-1 0,1-2,0-2,6 1,14-2,1-1,-1-3,1-2,-1-1,-1-3,1-1,-1-3,-1-1,0-3,-1-1,0-2,-2-2,-1-2,2-3,-1 1,-2-2,-2-2,0-1,-2-2,-1-1,18-24,-25 22,-1-1,-2-1,-1-1,-2-1,-2-1,-1-1,-3-1,3-13,-7 10,-2 0,-2 0,-2-1,-2 0,-2 0,-2 1,-6-39,6 72,-1 1,0 0,-1 1,0-1,0 0,-2 1,1 0,-1 0,-4-6,7 14,1-1,-1 1,0-1,0 1,-1 0,1 0,0 0,-1 0,1 0,-1 1,0-1,1 1,-1-1,0 1,0 0,0 0,0 0,0 1,0-1,0 1,0 0,0-1,-1 1,1 1,0-1,0 0,0 1,0 0,0-1,0 1,0 0,0 1,1-1,-1 0,0 1,0 0,-10 9,1 0,0 1,1 1,1-1,0 2,0-1,1 2,1-1,0 1,1 0,1 0,1 1,0 0,1 0,-2 15,-5 16,2 0,2 0,3 1,1 0,3 0,1 0,3 0,2 0,2-1,2 0,1-1,3 0,2 0,5 3,67 204,-81-204,-7-48,0-1,0 1,0 0,0 0,-1 0,1 0,0 0,0 0,0 0,-1 0,1 0,-1 0,1 0,-1-1,1 1,-1 0,1 0,-1-1,1 1,-1 0,0-1,0 1,1 0,-1-1,0 1,0-1,0 1,1-1,-1 0,0 1,0-1,0 0,0 1,0-1,0 0,0 0,0 0,0 0,0 0,0 0,0 0,0-1,0 1,0 0,1 0,-1-1,0 1,-1-1,-61-46,49 34</inkml:trace>
  <inkml:trace contextRef="#ctx0" brushRef="#br0" timeOffset="180.239">2061 682,'33'0,"21"0,11-4,4-3,5 1,-1-3,1-1,4-3,-3 0,-5 3,1 3,-2 3,-9 1,-4 2,-7 1,-7 1,-11-1</inkml:trace>
  <inkml:trace contextRef="#ctx0" brushRef="#br0" timeOffset="1846.312">5278 202,'0'39,"0"107,-5-1,-17 85,-46 157,26-255,30-104,12-28,-1 0,1 1,0-1,0 0,-1 1,1-1,0 0,0 0,-1 1,1-1,0 0,0 0,-1 0,1 1,0-1,-1 0,1 0,0 0,-1 0,1 0,-1 1,1-1,0 0,-1 0,1 0,0 0,-1 0,1 0,-1 0,1 0,0-1,-1 1,1 0,0 0,-1 0,1 0,0 0,-1-1,1 1,0 0,-1 0,1 0,0-1,0 1,-1 0,1-1,0 1,0 0,-1-1,1 1,0 0,0-1,0 1,0 0,0-1,-1 1,1 0,0-1,0 1,0 0,0-1,0 1,0-1,0 1,0 0,0-1,1 1,-1 0,0-1,0 1,-3-15</inkml:trace>
  <inkml:trace contextRef="#ctx0" brushRef="#br0" timeOffset="2211.765">4573 175,'115'0,"99"1,0-9,19-12,244-33,-464 51,1 0,-1 1,1 1,0 0,-1 1,1 1,-1 0,1 1,-1 0,0 1,0 0,-1 1,1 1,-1 0,2 1,2 7</inkml:trace>
  <inkml:trace contextRef="#ctx0" brushRef="#br0" timeOffset="2752.257">6294 457,'39'17,"-11"-11,1-2,0-1,0-1,0-1,0-1,6-3,29 1,107-23,-109 10,-56 8</inkml:trace>
  <inkml:trace contextRef="#ctx0" brushRef="#br0" timeOffset="3068.873">6266 795,'39'0,"16"-4,10-3,-2 1,-2 2,-7 0,-3-3,-5-1,-5 2,-1 1,-2 1,-3 2,-2 2,-2-1,-2 1,-5-4,-3-2,-4 0</inkml:trace>
  <inkml:trace contextRef="#ctx0" brushRef="#br0" timeOffset="3349.309">6210 1135,'24'14,"12"5,6-1,5-3,3-5,-1-3,1-9,-4-3,-1-1,-1 0,-5 2,1-4,-2 0,-2 1,-2 2,-3 2,-1 1,-7 1</inkml:trace>
  <inkml:trace contextRef="#ctx0" brushRef="#br0" timeOffset="12139.873">170 2856,'0'42,"0"-55,2-12,1 1,1 0,1 0,1 0,1 1,2 0,0 0,1 1,1 0,1 0,1 1,1 1,0 1,2 0,0 0,1 2,1 0,16-11,-33 27,-1 0,0 0,1 0,-1-1,1 1,-1 0,1 0,-1 0,1 1,0-1,-1 0,1 0,0 0,0 0,0 1,0-1,0 0,0 1,0-1,0 1,0-1,0 1,0-1,0 1,0 0,0 0,0-1,1 1,-1 0,0 0,0 0,0 0,0 0,0 1,0-1,1 0,-1 0,0 1,0-1,0 1,0-1,0 1,0-1,0 1,0 0,0-1,0 1,-1 0,1 0,0-1,0 1,-1 0,1 0,0 0,-1 0,1 0,-6 45,1-22</inkml:trace>
  <inkml:trace contextRef="#ctx0" brushRef="#br0" timeOffset="12767.374">762 2856,'71'-43,"-53"35,-1-1,-1-1,1 0,-1-1,-1-1,0-1,-1 0,0 0,-1-2,-1 0,0 0,-1-1,4-8,-13 21,0-1,0 1,-1 0,1-1,-1 0,0 1,0-1,0 0,0 1,0-1,-1 0,0 0,0 0,0 1,0-1,-1 0,1 0,-1 0,0 1,0-1,-1 0,1 1,-1-1,1 1,-1 0,0-1,0 1,-1 0,1 0,-1 0,1 1,-1-1,0 1,0-1,0 1,0 0,-1 0,1 0,-1 1,1-1,-1 1,1 0,-1-1,0 2,1-1,-1 0,0 1,-3 0,-6 2,0 0,1 1,-1 1,1 0,0 0,0 2,1-1,0 1,0 1,0 0,0 1,1 0,1 0,-1 1,1 0,1 1,0 0,0 0,1 1,0 0,1 0,0 1,1-1,0 1,1 1,1-1,-1 0,2 1,0 0,0 7,3-10,1 0,1 0,0 0,0 0,1-1,0 1,0-1,1 0,0 0,1-1,0 1,1-1,-1-1,1 1,1-1,-1 0,1-1,1 0,-1 0,1-1,0 0,0 0,1-1,-1 0,1-1,0 0,0 0,0-1,0-1,0 0,2 0,-3 0,0 0,0-1,0 0,0-1,1 0,-1-1,-1 1,1-2,0 1,0-1,-1-1,1 1,-1-1,0-1,-1 1,1-2,-1 1,0-1,3-3,15-16,0-1,-3-1,0-1,-1-1,-2-1,-1-1,-2 0,-1-1,-1-1,4-17,11-1,-19 96,-9-19,0-1,2 1,1 0,1-1,1 0,1 0,2-1,0 0,1 0,2-1,0 0,3 1,-12-20,-1 0,1-1,0 1,0-1,0 0,0 0,1 0,-1 0,1-1,0 1,0-1,0 0,0 0,0 0,0-1,1 1,-1-1,0 0,1 0,-1-1,1 1,-1-1,1 0,-1 0,1-1,-1 1,1-1,-1 0,0 0,1-1,-1 1,0-1,0 0,0 0,0 0,0-1,3-2,2-3,-1-2,1 1,-1-1,-1 0,0-1,0 0,-1 0,0 0,-1-1,-1 0,0 0,0 0,-1 0,-1-1,0 1,0-1,-2 0,10-40,1-3,-8 31</inkml:trace>
  <inkml:trace contextRef="#ctx0" brushRef="#br0" timeOffset="13074.574">2004 2573,'-1'3,"-10"17,0 0,2 0,1 1,0 0,2 1,0 0,2 0,-2 15,6-33,0-1,0 0,0 1,1-1,-1 0,1 0,0 1,0-1,0 0,0 0,1 0,-1 0,1 0,0 0,0-1,0 1,0-1,0 1,1-1,-1 0,1 1,-1-1,1-1,0 1,0 0,0-1,0 1,0-1,0 0,0 0,0 0,0 0,1-1,-1 1,0-1,1 0,-1 0,0 0,1 0,-1-1,0 1,0-1,1 0,-1 0,0 0,0-1,0 1,0-1,0 1,2-2,0-2,1 0,-1 0,0-1,0 1,0-1,-1 0,0 0,0-1,-1 1,0-1,0 0,0 0,-1 0,0 0,0 0,-1-1,0 1,0 0,-1-1,0 1,0-1,0 1,-1 0,0-1,-1 1,0 0,0 0,0 0,-1 0,0 0,-1 1,1-1,-1 1,0 0,-1 0,0 0,0 1,0-1,0 1,-1 0,0 1,0 0,0 0,0 0,-1 0,1 1,-1 0,-2 0,-17-3,2 2</inkml:trace>
  <inkml:trace contextRef="#ctx0" brushRef="#br0" timeOffset="13420.158">2343 1840,'-1'55,"3"1,1-1,4 0,9 40,-6-54,-3 0,-1 0,-2 1,-1-1,-3 1,-1 0,-2 0,-3 6,-13 157,19-199,1 0,0 0,0 0,0 0,1-1,-1 1,1 0,1-1,-1 1,1-1,0 0,0 0,1 0,1 3,13 10</inkml:trace>
  <inkml:trace contextRef="#ctx0" brushRef="#br0" timeOffset="13669.924">2767 2320</inkml:trace>
  <inkml:trace contextRef="#ctx0" brushRef="#br0" timeOffset="13956.53">2767 2320,'-63'146,"59"-135,0-1,1 1,0-1,0 1,1 0,0 1,1-1,1 0,-1 0,2 0,0 1,0-1,1 0,0 0,1 0,0-1,1 1,0-1,1 1,0-1,0-1,1 1,1-1,-1 0,1 0,1-1,0 0,0 0,0-1,10 6,-12-10,1 0,-1-1,1 1,0-2,0 1,0-1,0 0,0 0,0-1,0 1,0-2,0 1,0-1,0 0,0-1,0 1,0-2,0 1,-1-1,1 1,-1-2,0 1,0-1,4-3,3-3,1-1,-1 0,-1-1,0 0,-1-1,0 0,-1-1,-1-1,6-11,-8 15,0-1,-1 0,0-1,-1 1,-1-1,0 0,0-1,-2 1,1 0,-2-1,0 1,0-1,-1 0,-1 1,-1-1,0-1,-5-3</inkml:trace>
  <inkml:trace contextRef="#ctx0" brushRef="#br0" timeOffset="14700.68">3726 1642,'0'482,"12"-337,-6-93,-2 0,-2 0,-3 1,-4 24,2-47,-1 1,-2-1,-1 1,-2-2,-1 1,-1-1,-6 9,4-14</inkml:trace>
  <inkml:trace contextRef="#ctx0" brushRef="#br0" timeOffset="14953.354">3388 2234,'38'24,"18"8,3 4,-2-5,-2-8,-6-7,-1-7,-4-4,0-4,-3-2,-3 0,-4-1,-2 1,-2 0,-2 0,0-4,-5-1</inkml:trace>
  <inkml:trace contextRef="#ctx0" brushRef="#br0" timeOffset="15205.429">4346 2545,'-4'28,"2"16,7 4,8-7,6-13,-1-18,-2-10</inkml:trace>
  <inkml:trace contextRef="#ctx0" brushRef="#br0" timeOffset="15370.428">4432 2179,'-15'-34,"-4"-6,1 9,3 13,9 16,6 8</inkml:trace>
  <inkml:trace contextRef="#ctx0" brushRef="#br0" timeOffset="15620.675">4770 2404,'0'27,"-1"-8,0 1,2 0,0-1,1 1,2-1,0 1,0-1,5 9,-8-26,-1 0,1 0,0 0,0 0,0-1,0 1,0 0,0 0,0-1,0 1,1-1,-1 1,1-1,-1 1,1-1,0 0,-1 0,1 0,0 0,0 0,0 0,0-1,0 1,0 0,0-1,0 0,0 1,0-1,0 0,0 0,0 0,0 0,0-1,0 1,0 0,0-1,0 1,0-1,0 0,0 0,-1 0,2 0,13-10,-1-2,1 1,-2-2,0 0,-1 0,0-1,-1-1,-1 0,0-1,-1 0,-1-1,6-17,-13 29,0-1,-1 1,0-1,0 1,-1-1,0 1,0-1,0 0,-1 1,0-1,0 1,-1-1,0 1,0 0,0 0,-1-1,0 2,0-1,0 0,-1 1,0-1,0 1,0 0,-1 0,0 1,0-1,0 1,0 0,-1 1,1-1,-1 1,0 0,0 0,0 1,-1 0,1 0,0 0,-1 1,1 0,-1 0,0 1,1 0,-1 0,1 0,-1 1,0 0,1 0,-1 1,1 0,0 0,0 0,0 1,-4 2,-53 52,46-40</inkml:trace>
  <inkml:trace contextRef="#ctx0" brushRef="#br0" timeOffset="16000.031">5250 2658,'49'-112,"-37"78,2 1,2 1,1 0,1 2,8-10,-25 38,-1 0,1 0,0 1,0-1,-1 0,1 1,0-1,1 0,-1 1,0 0,0-1,1 1,-1 0,0-1,1 1,0 0,-1 0,1 0,-1 0,1 1,0-1,0 0,0 1,-1-1,1 1,0 0,0-1,0 1,0 0,0 0,-1 0,1 0,0 1,0-1,0 0,0 1,0 0,-1-1,1 1,0 0,-1 0,1 0,1 1,29 116,-26-110,0 0,0 0,1-1,0 0,0 0,1 0,-1-1,2 0,-1-1,0 0,1 0,0-1,0 0,1-1,-1 0,1 0,0-1,-1 0,1-1,0 0,0 0,0-1,0-1,0 1,0-2,-1 1,1-1,0-1,-1 0,1 0,-1-1,0 0,0-1,6-4,104-75,-99 67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0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1 429,'25'11,"1"0,1-2,0-1,0-1,1-1,0-1,0-2,0-1,0-1,1-1,2-2,7-2,-1-1,0-3,0 0,0-3,-1-1,-1-1,0-3,-1 0,0-2,-2-2,0-1,-1-1,-2-1,0-2,-2-1,8-11,-29 32,-1-1,0 0,0 0,0 0,-1-1,0 1,-1-1,1 0,-1 0,0-1,-1 1,0 0,0-1,-1 0,1 1,-2-1,1 0,-1 0,0 1,-1-1,0 0,-1-5,-1 10,0-1,0 1,-1 0,1 1,-1-1,0 1,0-1,1 1,-1 0,-1 0,1 1,0-1,0 1,-1 0,1 0,-1 0,1 1,0 0,-1 0,1 0,-1 0,1 0,-1 1,1 0,-1 0,1 0,0 1,0-1,0 1,0 0,0 0,0 1,0-1,0 1,1 0,0 0,-1 0,-1 3,-10 13,1 0,1 2,1-1,1 2,0-1,2 2,1-1,-6 24,12-40,-20 80,3 1,4 1,4 0,4 1,4 10,-7 64,3-36,7-80,-2 0,-1-1,-3 0,-2 0,-2 0,-2-1,-1 0,-15 29,21-62,0 0,0 0,-1-1,-1 0,0 0,0-1,-1 0,0-1,-1 0,0-1,0 0,-1-1,0 0,-1-1,1 0,-1-1,0 0,-11 2,16-7,0 1,0-1,1-1,-1 1,0-1,1-1,-1 1,0-1,1-1,0 1,0-1,0 0,0-1,0 0,0 0,1 0,0-1,-5-5,-13-10</inkml:trace>
  <inkml:trace contextRef="#ctx0" brushRef="#br0" timeOffset="263.759">57 1248,'24'-20,"0"1,2 1,0 1,1 1,0 2,1 0,1 2,0 1,1 2,0 1,0 1,1 1,12 1,-2 3,-1-2,1-2,-1-1,0-3,-1 0,0-3,-1-1,4-5,-18 9</inkml:trace>
  <inkml:trace contextRef="#ctx0" brushRef="#br0" timeOffset="951.013">1045 909,'-3'19,"0"-5,0-1,1 1,0-1,2 1,-1 0,2-1,0 1,0 0,1-1,1 1,0-1,1 0,4 9,-7-19,1 0,0 0,0-1,1 1,-1 0,0-1,1 1,0-1,-1 0,1 0,0 0,0 0,0-1,1 1,-1-1,0 0,0 0,1 0,-1 0,1 0,-1-1,1 0,-1 0,0 0,1 0,-1 0,1 0,-1-1,1 0,-1 0,0 0,1 0,-1 0,1-1,106-63,-109 65,19-18,-2 0,0-1,-1 0,-1-2,-1 0,-1-1,-1 0,-1-1,2-5,-7 14,3-7,-12 26,1-1,-3 1,1 1,-1 0,2 0,-1 0,1 0,0 0,0 1,0-1,1 1,0-1,0 1,1-1,0 1,0-1,1 1,-1 0,1-1,1 1,-1-1,1 0,0 0,1 1,0-1,-1 0,2-1,-1 1,1-1,0 1,0-1,0 0,1-1,0 1,0 0,11 2,0 0,0-1,0 0,1-2,0 1,0-2,0-1,0 0,0-1,1 0,-1-2,0 0,1-1,-1-1,0 0,-1-1,1-1,-1-1,6-3,5-2,-1-2,0 0,-1-2,-1-1,0-1,-1-1,-1-1,-1-1,-1-1,0-1,1-4,-1-1,-1-1,-1-1,-2-1,-1 0,-1-1,-2 0,-1-1,-1-1,-1-5,-1 2,-1 0,-2-1,-1 0,-2 0,-2-3,0 37,1 1,-1 0,0-1,0 1,0 0,0-1,-1 1,1-1,0 1,-1 0,0 0,0-1,1 1,-1 0,0 0,-1 0,1 0,0 0,-1 0,1 0,-1 0,1 1,-1-1,0 1,0-1,0 1,0-1,0 1,0 0,0 0,0 0,0 0,-1 1,1-1,0 0,-1 1,1 0,0-1,-1 1,1 0,0 0,-1 1,1-1,0 0,-1 1,1-1,0 1,0 0,-1 0,1 0,0 0,-1 1,-12 10,2 1,-1 0,2 1,0 0,1 1,0 1,1-1,1 2,0-1,1 1,1 1,1-1,-1 7,-1-5,-2 8,0 1,2-1,1 1,1 1,2-1,1 1,1 0,1 22,1-41,1 0,0 0,0 1,1-1,1 0,-1-1,2 1,-1 0,1-1,1 0,0 1,0-2,0 1,1-1,1 0,-1 0,2 0,-1-1,1 0,-1-1,2 0,-1 0,1-1,0 0,0 0,1-1,14 3,0-1,0-1,0-1,0-2,1 0,0-2,-1 0,1-2,-1 0,0-2,19-5,-14-1,0-1,-1-1,0-2,-1 0,-1-2,0-1,-1-1,-1-1,-1-1,0-1,-2-1,0-1,-2-1,0-1,-2-1,-1 0,-1-1,-1 0,-1-1,-2-1,5-20,-8 29,-1 0,-1-1,-1 0,0 0,-2 0,-1-1,0 0,-1 1,-2-1,0 1,-2-1,0 1,-4-14,6 31,0 0,0 0,-1 0,1 0,-1 1,0-1,0 0,0 1,0 0,-1-1,1 1,-1 0,0 0,0 0,0 1,0-1,-1 1,1 0,-1 0,1 0,-1 0,0 0,0 1,0 0,0 0,0 0,0 0,0 1,0-1,0 1,0 0,0 0,0 1,0-1,0 1,0 0,0 0,-3 1,-7 7,-1 2,2 0,-1 0,2 1,-1 1,2 0,0 0,0 1,1 1,1 0,1 0,0 1,0 0,2 0,0 1,1 0,-1 8,-2 9,1 1,1-1,2 1,2 0,1 1,2-1,1 0,2 0,5 23,-3-36,0 0,1 0,1-1,1 0,1-1,1 0,1-1,0 0,2 0,0-2,1 0,0 0,17 12,-22-22,1-1,-1 0,1 0,1-1,-1-1,1 0,0-1,0 0,0 0,5 1,7 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59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509 302,'-75'383,"65"-85,5-249,-1-31</inkml:trace>
  <inkml:trace contextRef="#ctx0" brushRef="#br0" timeOffset="276.734">1 274,'38'10,"23"2,10 1,3-8,3-5,-2-2,-4-5,0-2,-2 1,-3-4,-9 1,-4 3,-6 1,-6 3,-6 2,-8 6,-9 7,-8 2</inkml:trace>
  <inkml:trace contextRef="#ctx0" brushRef="#br0" timeOffset="496.547">143 1036,'33'9,"21"4,11-5,4-10,0-8,-8-3,1-4,0-4,-7-3,-7 2,-12 6</inkml:trace>
  <inkml:trace contextRef="#ctx0" brushRef="#br0" timeOffset="1047.937">1468 499,'53'-7,"0"-2,-1-3,0-1,-1-3,30-15,-57 20,0-1,0 0,-1-2,-1-1,0 0,-1-2,-1-1,0 0,-2-1,0-1,-1-1,1-4,-12 16,-1 0,0 0,-1-1,0 1,0-1,-1 0,0 0,-1-1,0 1,0-1,-2 8,0 0,1-1,-1 1,0 0,-1 0,1-1,0 1,-1 0,0 0,0 0,0 0,0 0,0 0,-1 0,1 0,-1 0,0 0,0 1,0-1,0 1,0-1,-1 1,1 0,-1 0,1 0,-1 0,0 1,0-1,0 1,0-1,0 1,0 0,-2 0,-3 1,1 0,-1 1,0 0,0 1,0 0,1 0,-1 1,1-1,-1 2,1-1,0 1,0 0,1 0,-1 1,1 0,0 0,0 1,1-1,-1 1,1 0,1 1,-1-1,1 1,0 0,-1 5,-18 28,2 2,2 0,1 1,3 1,1 0,3 1,1 1,3 0,1 0,3 0,1 1,2-1,3 0,2 1,9 44,46 185,-59-266,0-1,-1 1,-1-1,0 0,0 1,-1-1,0 0,0 1,-1-1,0 0,-1-1,0 1,0-1,-1 1,0-1,0-1,-1 1,0-1,-1 0,1 0,-1-1,-1 0,1 0,-1 0,0-1,0-1,-3 2,-5 3,-1 0,0-1,-1-1,0 0,0-1,0-2,-1 1,0-2,1-1,-1 0,0-1,0-1,0-1,0-1,0 0,0-2,1 0,-7-3,21 6,0 0,0-1,0 1,0-1,0 0,1-1,-1 1,1 0,-1-1,1 0,0 0,0 0,0 0,1-1,-1 1,1-1,0 1,-1-1,2 0,-1 0,0 0,1 0,0 0,0 0,0 0,0-1,1 1,-1 0,1 0,0-1,1 1,-1 0,1 0,0-2,9-12,0 0,1 1,0 0,2 1,0 1,0 0,2 0,0 2,0-1,5-1,36-25,0 3,3 2,1 2,1 4,2 2,0 2,35-6,52-9,-78 38,-56 7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786 0,'-159'141,"-119"137,-48 66,325-344,-1 1,1-1,0 1,0-1,0 1,-1 0,1-1,0 1,0 0,0 0,0 0,0 0,0 0,1 0,-1 0,0 0,0 0,1 0,-1 0,0 1,1-1,0 0,-1 0,1 1,0-1,-1 0,1 1,0-1,0 0,0 1,0-1,0 0,0 1,1-1,-1 0,0 1,1-1,-1 0,1 0,-1 0,1 1,0-1,-1 0,1 0,0 0,0 0,0 0,0 0,0 0,0 0,0 0,0-1,0 1,0 0,0-1,1 1,0 0,115-29,-62 9,116-22,-28 12,223 29,-364 1,0 0,0-1,0 1,1-1,-1 0,0 1,0-1,0 0,1 0,-1-1,0 1,0 0,0-1,0 1,0-1,0 0,0 0,0 0,0 0,0 0,0 0,0 0,0-1,-1 1,1-1,-1 1,1-1,-1 1,1-1,-1 0,0 0,0 0,0 0,0 0,0 0,0 0,-1 0,1 0,-1 0,1 0,-1 0,0-1,0 1,0 0,0 0,0 0,-1-1,-56-140,26 59,-64-144,53 171,39 53,5 3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70,'-6'-6,"0"0,0 0,-1 0,1 1,-1 0,-1 0,1 0,-1 1,0 1,0-1,0 1,0 0,0 1,-1 0,1 0,-1 1,1 0,-1 1,0 0,1 0,-1 1,0 0,1 0,-1 1,1 0,0 0,-1 1,1 0,0 1,1 0,-4 2,-9 5,0 1,1 1,0 0,1 1,0 1,2 1,0 1,0 0,0 3,14-17,0 1,0-1,0 1,0 0,0-1,1 1,0 0,0 0,0 0,0 0,1 0,-1 0,1 0,0 1,0-1,1 0,-1 0,1 0,0 0,0 0,0 0,1-1,-1 1,1 0,0-1,0 1,0-1,1 1,-1-1,1 0,0 1,6 5,0-1,0 0,0 0,1-1,0-1,1 1,-1-1,1-1,0 0,1-1,24 9,-23-10,-1 0,1 1,-1 0,0 1,-1 1,1 0,-1 0,0 1,0 1,-1-1,0 2,-1-1,0 2,0-1,6 10,-13-16,-1 0,1 1,-1-1,0 1,0-1,-1 1,1 0,-1-1,0 1,0 0,0-1,0 1,-1-1,1 1,-1 0,0-1,0 1,0-1,-1 0,1 1,-1-1,0 0,1 0,-2 0,1 0,0 0,0 0,-1-1,0 1,1-1,-1 0,0 0,0 0,-1 0,-1 1,-121 50,-66-14,142-34,32-8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0,'0'34,"0"15,0 5,0-2,0-6,0-5,0-5,0-4,0-7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11,'-4'-2,"-1"1,1-1,-1 1,0 0,1 0,-1 0,0 0,0 1,1 0,-1 0,0 0,0 1,0-1,1 1,-1 0,0 1,1-1,-1 1,1 0,0 0,0 0,-1 1,1-1,1 1,-1 0,0 0,1 1,-1-1,-1 3,3-4,0 0,0 1,-1-1,1 1,1 0,-1-1,0 1,1 0,-1 0,1 0,0 0,0 0,0 0,0 1,1-1,-1 0,1 0,0 1,0-1,0 0,1 1,-1-1,1 0,-1 0,1 0,0 1,0-1,1 0,-1 0,0-1,1 1,0 0,0 0,0 0,87 82,-71-72,-13-10,1 1,-1-1,0 1,1 0,-2 0,1 0,0 0,-1 1,0 0,0 0,0 0,-1 1,0-1,0 1,0 0,0-1,-1 1,0 1,-1-1,1 0,-1 0,0 1,-1-1,1 0,-1 1,0-1,-1 0,0 1,0 2,-4-1,0 0,-1 0,0-1,0 1,0-1,-1-1,0 1,0-1,-1-1,0 1,0-1,0 0,0-1,-1 0,0-1,0 1,0-2,0 1,0-1,-1-1,1 1,-1-2,1 1,-1-1,1-1,-1 0,-13-5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6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6 225,'-3'18,"1"1,1-1,1 0,1 0,0 0,1 0,4 15,-5-28,0 1,1-1,-1 0,1 0,1 0,-1 0,1 0,-1-1,1 1,0-1,1 1,-1-1,1 0,0-1,0 1,0-1,1 1,-1-1,1 0,0-1,-1 1,1-1,0 0,0 0,1-1,-1 1,4-1,2-1,0 0,0-1,0-1,0 0,-1 0,1-1,0 0,-1-1,0 0,0-1,0 0,-1 0,0-1,0-1,0 1,-1-1,0-1,0 0,0 0,-1 0,-1-1,1 0,-2 0,1 0,-1-1,0 0,-1 0,-1-1,1 1,-1-1,-1 1,0-1,-1 0,1-10,0 13,0 0,-1 0,0 0,0-1,0 1,-1 0,0-1,-1 1,0 0,0-1,-1 1,0 0,-1 0,1 0,-2 0,1 1,-1-1,0 1,0 0,-1 0,0 0,0 1,-1 0,0 0,0 0,0 1,-1-1,0 2,0-1,0 1,0 0,-1 0,1 1,-1 0,0 0,-1 1,1 2,0 0,0 0,0 1,0 0,0 1,0 0,1 0,-1 0,0 1,1 0,0 1,0 0,0 0,-1 1,-17 12</inkml:trace>
  <inkml:trace contextRef="#ctx0" brushRef="#br0" timeOffset="246.233">627 338,'29'-53,"-16"27,0 1,2 1,1 0,0 1,2 1,1 0,7-5,-25 25,0 1,0 0,-1 0,1 0,0 0,0 0,0-1,0 2,0-1,1 0,-1 0,0 0,0 0,1 1,-1-1,0 1,1-1,-1 1,0-1,1 1,-1 0,1-1,-1 1,0 0,1 0,-1 0,1 0,-1 1,1-1,-1 0,0 1,1-1,-1 1,0-1,1 1,-1-1,0 1,1 0,-1 0,0 0,0-1,0 1,0 0,0 1,0-1,0 0,0 0,-1 0,1 0,0 1,-1-1,1 0,0 1,-1-1,0 0,1 1,-1-1,0 2,5 25,-4-20,-1 0,1 0,0 0,0 0,1 0,0 0,0-1,1 1,0-1,1 1,-1-1,2 0,-1 0,1-1,-1 0,2 1,-1-1,1-1,0 1,0-1,0 0,1-1,0 1,6 2,-2-4,0 0,0-1,0-1,1 0,-1 0,0-1,1 0,-1-1,0 0,0-1,0 0,1-1,-2 0,1-1,0 0,-1-1,0 0,0 0,0-1,-1-1,5-3,4-2,0-1,-1-1,-1-1,0 0,-1-1,0 0,7-13,-11 12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0,'29'436,"-31"-354,-3-1,-4 0,-15 61,17-106,1 1,2 0,1 0,2 0,4 33,8-36,-4-29</inkml:trace>
  <inkml:trace contextRef="#ctx0" brushRef="#br0" timeOffset="249.795">1 593,'33'0,"17"5,4 2,-3-1,-4 4,-6-1,-5 4,-4 0,-7 1,-3 0,-1-4,1 2,-3-1</inkml:trace>
  <inkml:trace contextRef="#ctx0" brushRef="#br0" timeOffset="516.876">848 904</inkml:trace>
  <inkml:trace contextRef="#ctx0" brushRef="#br0" timeOffset="767.834">791 566,'-24'-34,"-7"-16,-5 1,10 9,9 15,7 13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1101,'-5'62,"5"-61,0-1,0 1,1-1,-1 1,0-1,0 1,1-1,-1 1,0-1,1 0,-1 1,1-1,-1 1,0-1,1 0,-1 0,1 1,-1-1,1 0,-1 0,1 1,-1-1,1 0,-1 0,1 0,-1 0,1 0,0 0,-1 0,1 0,-1 0,1 0,-1 0,1 0,-1 0,1-1,-1 1,1 0,-1 0,1 0,-1-1,1 1,-1 0,1-1,-1 1,0 0,1-1,-1 1,1-1,-1 1,0-1,0 1,1-1,-1 1,0 0,0-1,1 0,-1 1,25-29,129-236,-90 180,-45 61,0 0,-1-2,-2 0,0 0,8-24,26 84,-30-29</inkml:trace>
  <inkml:trace contextRef="#ctx0" brushRef="#br0" timeOffset="730.831">655 903,'29'-4,"1"-2,0-1,-1-2,-1 0,1-2,-2-1,0-2,0 0,-1-2,2-3,-21 14,0-1,0 0,-1-1,0 0,0 0,-1 0,0 0,0-1,-1 0,0 0,0 0,1-5,-4 10,0 0,0 0,0 0,-1 0,1 0,-1 0,0-1,0 1,0 0,0 0,-1 0,1 0,-1 0,0-1,1 1,-1 0,-1 1,1-1,0 0,-1 0,0 0,1 1,-1-1,0 1,0-1,-1 1,1 0,0 0,-1 0,1 0,-1 0,0 1,0-1,1 1,-4-2,-7 0,1 0,-1 0,0 2,0-1,0 2,0-1,0 2,0 0,0 0,0 1,1 1,-1 0,1 1,-1 0,1 1,0 0,1 1,0 0,-1 1,2 0,-1 1,1 1,1-3,0 0,1 1,0 0,1 1,-1-1,2 1,-1 1,1-1,0 1,1 0,0 1,0-1,1 1,0 0,1 0,0 0,1 0,0 1,0-1,1 1,1-1,0 1,0 0,1-1,0 1,1-1,0 0,1 1,0-1,0 0,1 0,4 6,1-5,1-1,0 0,1-1,0 0,0 0,1-1,0-1,0 0,1 0,0-2,0 1,1-2,-1 0,1 0,0-1,0-1,0 0,0-1,0-1,1 0,-1-1,0 0,7-3,-5 2,-1-1,1-1,-1 0,0-1,-1-1,1 0,-1-1,3-2,9-6</inkml:trace>
  <inkml:trace contextRef="#ctx0" brushRef="#br0" timeOffset="1070.792">1304 508,'74'357,"-71"-347,-2-1,1 1,1 0,-1-1,2 0,-1 1,1-1,1 0,-1-1,2 1,-1-1,1 0,0-1,1 2,-3-9,0 1,-1-1,1 0,-1 0,1 0,0-1,-1 1,1-1,-1 0,1 0,-1 0,0 0,1-1,-1 1,0-1,0 0,0 0,0 0,0 0,0 0,-1-1,1 0,-1 1,0-1,1 0,-1 0,0 0,-1 0,1 0,-1-1,1 1,0-4,108-313,-96 293,0 3</inkml:trace>
  <inkml:trace contextRef="#ctx0" brushRef="#br0" timeOffset="1351.819">2038 508,'-35'40,"16"-20,0 0,2 2,1 0,0 0,2 1,0 1,-5 17,16-35,1 0,1 0,-1-1,1 1,0 0,0 0,1 1,0-1,0 0,0 0,1 0,0 0,0 0,1 0,-1 0,1-1,1 1,-1-1,1 1,0-1,0 0,0 1,1-2,0 1,0 0,0-1,0 0,1 0,-1 0,1 0,0-1,1 0,-1 0,0 0,1-1,0 1,-1-2,1 1,0 0,0-1,0 0,0-1,0 1,0-1,4 0,-2-2,1 1,-1-1,1 0,-1-1,0 0,0 0,0-1,-1 0,1-1,-1 1,0-1,0-1,0 1,-1-1,0 0,0-1,-1 1,1-1,-2 0,1-1,-1 1,0-1,0 0,-1 0,0 0,0 0,-1-1,0 1,-1-1,0 1,0-1,-1 1,0-1,0 0,-1 1,-1-2,1 3,-1-1,0 1,-1-1,0 1,0 0,-1 0,0 0,0 1,0-1,-1 1,0 0,0 0,0 1,-1-1,0 1,0 1,-1-1,1 1,-1 0,0 0,0 1,0 0,0 0,-1 1,1 0,-3-1,-13 1</inkml:trace>
  <inkml:trace contextRef="#ctx0" brushRef="#br0" timeOffset="1701.517">2489 1,'-16'49,"2"2,2 0,2 0,2 1,3 3,0-21,2 23,1 0,4 0,5 41,2 40,18 62,-25-187</inkml:trace>
  <inkml:trace contextRef="#ctx0" brushRef="#br0" timeOffset="1967.983">2715 621,'-2'14,"-8"139,10-146,0 0,1-1,0 1,1-1,-1 1,1-1,0 1,1-1,0 0,0 0,0 0,1 0,-1-1,1 1,1-1,-1 0,1 0,0 0,0-1,5 4,-1-5,-1-1,1 0,-1 0,1-1,0 0,-1-1,1 0,0 0,-1-1,1 0,0 0,-1-1,1 0,-1-1,0 0,0 0,0-1,0 0,0 0,-1 0,0-1,0-1,0 1,-1-1,1 0,-1 0,-1-1,5-7,4-2,-1-1,-1-1,0 0,-2-1,0 0,-1-1,-1 0,-1 0,0-1,-1-4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55.5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569 5,'0'-1,"0"1,1 0,-1-1,1 1,-1 0,1-1,-1 1,1 0,-1 0,1-1,-1 1,1 0,-1 0,1 0,-1 0,1 0,0 0,-1 0,1 0,-1 0,1 0,-1 0,1 0,-1 0,1 0,0 1,-1-1,1 0,-1 0,1 0,-1 1,0-1,1 0,-1 1,1-1,-1 1,1-1,-1 0,0 1,1-1,-1 1,0-1,0 1,1-1,-1 1,0-1,0 1,0-1,1 1,-1-1,0 1,0-1,0 1,0 0,0-1,0 1,0-1,0 1,0-1,-1 1,7 40,-6-41,13 143,42 114,-19-105,2 6,-35-148,1 0,1 0,0 0,0 0,1-1,0 0,0 0,1-1,0 1,1-1,0-1,0 0,1 0,-1-1,2 0,-1 0,0-1,1 0,0 0,1-2,3 2,186 28,-31-51,-110 10,-1 3,0 3,1 2,0 2,44 0,546-2,-627 2,1 1,-1 1,0 0,0 2,-1 1,1 1,-1 0,-1 2,0 0,0 1,-1 1,-1 1,0 1,0 0,5 8,62 87,-83-108,0-1,1 1,-1-1,0 0,0 0,0 0,1 0,-1 0,0 0,0-1,0 1,0-1,0 1,1-1,-1 0,0 0,0 0,0 0,-1 0,1 0,0-1,0 1,-1 0,1-1,-1 0,1 1,-1-1,1 0,-1 0,0 0,0 1,0-1,0 0,0-1,-1 1,1 0,-1 0,1 0,-1-2,5-4,2-7,1 0,1 1,1 0,0 0,0 1,2 0,-1 1,2 0,0 1,0 1,0 0,2 0,-1 2,1-1,3 1,178-40,-52 23,109 25,-27 28,-85-17,-75-1,0-3,0-3,1-3,29-4,23 1,22-9,-80-2,-1-3,0-2,-2-3,40-21,-84 36,-1-2,0 1,0-2,-1 0,0 0,0-1,-1 0,0-1,-1 0,-1-1,0 0,0-1,-1 0,-1 0,0-1,-1 1,0-2,2-9,3-20,-2-1,-2-1,-1 0,-2-28,-16-27,6 83</inkml:trace>
  <inkml:trace contextRef="#ctx0" brushRef="#br0" timeOffset="1183.785">625 1726,'-52'3,"-1"2,1 2,0 3,1 1,0 3,-17 9,-113 57,180-79,0 0,0-1,-1 1,1 0,0-1,0 1,0 0,0 0,0 0,0 0,0 0,1 0,-1 0,0 1,0-1,1 0,-1 0,1 0,-1 1,1-1,0 0,-1 1,1-1,0 0,0 1,0-1,0 0,0 1,0-1,0 0,0 1,1-1,-1 0,1 1,-1-1,1 0,-1 1,1-1,-1 0,1 0,0 0,0 0,0 0,0 0,0 0,53 37,293 76,-330-108,0 1,0 1,0 0,-1 1,-1 1,0 1,2 2,-13-10,0 1,0 0,-1 0,1 0,-1 0,0 0,-1 1,1-1,-1 1,1 0,-2 0,1 0,0 0,-1 0,0 0,0 0,-1 1,1-1,-1 0,0 0,0 1,-1-1,0 0,0 0,0 0,0 0,-2 2,-4 5,0 1,-1-2,-1 1,0-1,0-1,-1 1,-1-2,1 1,-2-1,1-1,-1 0,0-1,-1 0,0-1,0-1,0 0,-12 3,-14 7,-2-3,1-1,-1-2,-1-1,1-3,-1-1,-2-2,41-2,-1 1,0-1,-1 1,1-1,0 0,0 0,-1 0,1-1,0 0,0 0,-1 0,1 0,0 0,0-1,0 1,0-1,1 0,-1-1,0 1,1-1,-2-1,5 0,1 1,0-1,0 1,0-1,0 1,1 0,-1-1,1 1,0 0,0 0,0 0,1 0,-1 0,1 1,-1-1,1 1,0 0,0-1,0 1,0 0,0 1,0-1,1 1,2-2,16-8</inkml:trace>
  <inkml:trace contextRef="#ctx0" brushRef="#br0" timeOffset="1637.071">1697 1895,'-31'4,"6"-4,-1 2,1 1,0 1,0 0,0 2,1 2,0 0,0 1,1 1,0 1,1 1,0 2,1 0,0 1,-6 7,-12 23,2 2,3 2,1 1,-11 27,39-71,1 0,0 1,1-1,-1 1,1 0,1 0,-1 0,1 0,1 0,-1 0,1 1,0-1,1 1,0-1,0 1,0-1,1 0,0 1,1-1,-1 0,1 1,1-1,0 0,0-1,0 1,0 0,1-1,0 0,1 0,0 0,-1 0,3 1,4-1,1-1,-1 0,1 0,0-1,0 0,0-1,0-1,1 0,-1-1,1 0,-1 0,1-2,-1 1,1-2,-1 0,5-1,20-6,1-2,-2-1,0-2,24-14,12-12,-54 30</inkml:trace>
  <inkml:trace contextRef="#ctx0" brushRef="#br0" timeOffset="2368.442">2403 1952,'-25'2,"-1"3,1 0,0 1,1 1,0 2,0 0,0 2,1 0,1 2,-7 4,16-10,1 1,-1 0,1 1,1 0,-1 0,2 1,-1 1,1 0,1 0,0 1,1 0,0 1,1 0,0 0,1 0,0 1,1 0,1 0,0 0,1 1,1 0,0-1,1 1,1 0,0-1,1 3,-1-13,0 0,1-1,-1 1,1 0,0 0,0-1,1 1,-1-1,1 1,0-1,-1 0,2 1,-1-1,0 0,1 0,-1-1,1 1,0 0,0-1,0 0,0 1,0-1,0 0,1-1,-1 1,1-1,-1 1,1-1,-1 0,1-1,0 1,0 0,0-1,-1 0,1 0,0 0,0 0,0-1,-1 0,1 1,2-2,14-6,1-1,-2 0,1-2,-1 0,-1-1,0-1,4-6,-2 5,39-35,-3-2,-1-2,19-29,13-12,-56 69,-31 25,0-1,1 1,-1 0,1-1,-1 1,1 0,-1-1,0 1,1 0,-1-1,1 1,0 0,-1 0,1 0,-1 0,1-1,-1 1,1 0,-1 0,1 0,0 0,-1 0,1 0,-1 1,1-1,-1 0,1 0,-1 0,1 0,-1 1,1-1,-1 0,1 0,-1 1,1-1,-1 0,1 1,-1-1,0 1,1-1,-1 1,0-1,1 0,-1 1,0-1,0 1,1 0,-1-1,0 1,0-1,0 1,0-1,1 1,-1-1,0 1,0-1,0 1,0 0,-1-1,1 1,0-1,0 1,0 0,-11 95,7-83,1 1,1 1,0-1,1 0,1 0,0 1,0-1,2 0,0 0,0 0,2 0,-1 0,6 12,-4-20,-1 1,1-1,0 0,0 0,0-1,1 0,0 0,0 0,0-1,1 1,-1-2,1 1,0-1,0 0,1 0,-1-1,0 0,1 0,-1-1,1 0,0 0,9 1,1-2,-1 0,0 0,0-2,0 0,0-1,0 0,16-7,6-8,0-2,-2-2,0-1,-1-2,-2-2,0 0,-2-3,-1-1,-2-1,17-24,-14 20,-9 14,-1-2,-2-1,0 0,-2-2,-1 0,-1-1,-1 0,-2-1,0-1,-3 0,0-1,-2 0,-1 0,-1-1,-2 0,-2 0,0 0,-2 0,-3-15,3 41,-1 0,0 0,0 1,0-1,0 0,-1 1,0-1,0 1,-1-1,0 1,1 0,-2 0,1 0,-1 0,1 1,-1 0,-1-1,1 1,0 1,-1-1,0 1,0 0,0 0,0 0,0 0,-1 1,1 0,-1 0,0 1,1 0,-1 0,0 0,0 0,0 1,0 0,0 0,1 1,-1-1,0 1,-4 2,-12 9,1 1,0 0,1 2,1 0,0 2,1 0,1 0,1 2,0 0,1 1,1 1,2 0,0 1,1 0,1 0,0 1,2 1,-4 22,4-27,1 0,1 0,0 1,2-1,0 1,1 0,1 1,1-1,1 0,1 0,0 1,2-1,0 0,2 0,0-1,1 1,0-1,2-1,0 1,2-1,0 0,0-1,2-1,0 1,1-2,1 0,3 3,-4-9,0 0,1-1,0-1,0 0,1 0,0-2,0 0,0 0,1-2,-1 0,1 0,0-2,0 0,0-1,0 0,0-1,0-1,-1-1,1 0,-1-1,1 0,-1-1,-1-1,1-1,2-1,89-50,-76 41</inkml:trace>
  <inkml:trace contextRef="#ctx0" brushRef="#br0" timeOffset="3068.725">4237 1698,'-60'32,"2"3,2 2,1 3,2 2,1 2,-22 28,4 40,67-108,1 1,1-1,-1 1,0 0,1 0,0 0,0 0,1 0,-1 0,1 0,0 0,1 0,-1 0,1 0,0 0,0-1,0 1,1 0,0 0,0-1,0 1,0-1,1 1,1 1,0-2,0 0,1-1,-1 0,1 0,-1 0,1-1,0 1,0-1,0 0,0 0,0-1,0 0,1 0,-1 0,0 0,1-1,-1 0,1 0,-1 0,0-1,6-1,108-39,-92 23,-1-2,-1-1,-1-1,-1-1,-1 0,0-2,15-25,-5 9,30-37,-62 78,0 1,0-1,0 0,0 1,0-1,0 0,0 1,0-1,0 0,0 1,0-1,0 0,1 0,-1 1,0-1,0 0,0 1,0-1,1 0,-1 0,0 0,0 1,1-1,-1 0,0 0,0 0,1 1,-1-1,0 0,1 0,-1 0,0 0,1 0,-1 0,0 0,0 0,1 0,-1 0,0 0,1 0,-1 0,0 0,1 0,-1 0,0 0,1 0,-1 0,0 0,1 0,-1 0,0-1,0 1,1 0,-1 0,0 0,0-1,1 1,-1 0,0 0,0-1,0 1,1 0,-1 0,0-1,0 1,0 0,0-1,0 1,0 0,-4 29,2-22,-1 8,0-6,0 0,1 0,0 0,1 0,0 1,0-1,1 0,0 1,1-1,0 0,0 1,1-1,0 0,1 0,0 0,1 0,2 4,-1-9,1 0,0-1,0 0,0 0,1-1,-1 0,1 0,-1 0,1-1,-1 0,1 0,0-1,0 0,-1 0,1 0,0-1,0 0,-1 0,6-2,30-9,0-2,-1-1,-1-2,-1-2,0-1,-1-3,-2 0,0-3,15-14,-18 15,2 2,-1-3,-1 0,-2-2,-1-2,-1 0,-1-2,-2-1,-2-1,20-35,-44 67,10-14,-1-1,0 0,-2 0,0-1,0 0,-2 0,0-1,-2 0,0 0,-1 0,0-10,-2 25,-1 1,0-1,0 1,0-1,0 1,0-1,-1 1,1-1,-1 1,0 0,0 0,0 0,-1 0,1 0,-1 1,1-1,-1 1,0 0,0-1,0 1,0 0,-1 1,1-1,0 1,-1-1,1 1,-1 0,1 0,-1 0,0 1,1 0,-1-1,0 1,1 0,-1 1,0-1,1 1,-1-1,1 1,-1 0,0 0,-1 2,-16 3,1 1,0 1,0 1,1 1,0 1,0 0,1 1,1 1,0 1,1 1,1 0,0 0,1 2,0 0,2 1,0 0,1 0,1 1,0 1,2 0,0 0,1 1,-3 17,9-30,0 1,1-1,0 0,0 1,1-1,0 0,1 1,-1-1,1 0,1 0,0-1,0 1,0 0,1-1,0 0,1 0,-1 0,1 0,1-1,-1 0,1 0,2 1,7 6,1-1,0-1,1-1,0 0,0-1,1-1,1 0,15 3,157 46,-184-54,-1-1,1 1,0 0,-1 1,0-1,1 1,-1 0,-1 1,1 0,-1 0,0 0,0 0,0 1,-1 0,1 0,-2 0,1 0,-1 1,0-1,0 1,0 0,-1 0,0 0,-1 0,0 0,0 1,0-1,-1 0,0 1,0-1,-1 0,0 0,0 1,-46 164,43-122,8-32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0,'-29'80,"3"2,3 1,4 0,3 8,1 33,6 0,4 62,6-131,-1-32</inkml:trace>
  <inkml:trace contextRef="#ctx0" brushRef="#br0" timeOffset="260.737">453 29,'-74'392,"11"29,57-272,7-125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0 563,'53'8,"1"-2,-1-3,1-2,-1-2,1-3,47-10,-66 7,-1-2,0-1,-1-2,0-1,0-1,-2-2,0-2,-1 0,0-2,-2-2,-1 0,0-2,-2-1,-1 0,0-2,-3-1,12-19,4-71,-37 115,1 0,-1 0,0 0,0 0,0 0,0-1,0 1,0 0,-1 0,0 0,1 0,-1 0,0 0,-1 1,1-1,0 0,-1 0,0 1,1-1,-1 1,0 0,0-1,-1 1,1 0,0 0,-1 0,1 0,-1 1,0-1,1 1,-1 0,0-1,0 1,0 1,0-1,0 0,-2 0,-1 1,1 1,0-1,-1 1,1 0,0 0,0 0,0 1,0 0,0 0,0 0,0 1,0-1,1 1,0 0,-1 0,1 1,0 0,1-1,-1 1,1 0,-1 1,-1 3,-59 108,39-41,3 0,3 1,4 1,3 1,4 0,1 37,1 34,7-74,-4 0,-3-1,-4 1,-2-2,-4 1,-3-2,-6 7,15-55,-1 0,-2 0,0-1,-2-1,0 0,-2-1,0-1,-1 0,-1-2,-18 15,-39 2,74-35,-1 1,1-1,0 1,0-1,-1 0,1 0,0 0,-1 0,1 0,0-1,0 1,-1-1,1 0,0 1,0-1,0 0,0 0,0 0,0 0,0-1,0 1,0-1,1 1,-1-1,0 1,1-1,-1 0,1 0,0 0,0 0,-1 0,1 0,0-2,-3-12,1 0,1 0,1 0,0-1,1 1,0-1,2 1,0 0,1 0,0 0,4-9,5-14,2-1,2 2,2 0,1 1,1 1,3 1,0 0,3 2,0 1,2 1,10-6,-12 14,0 1,1 1,1 2,0 1,2 1,0 1,1 2,8-1,-24 9,1 2,-1 0,1 1,0 0,1 1,-1 1,15 1,-7 1</inkml:trace>
  <inkml:trace contextRef="#ctx0" brushRef="#br0" timeOffset="328.927">1074 845,'9'33,"9"12,5 3,4-8,2-9,1-11,0-13,0-13,-1-10,0-7,-5-5,-6-2,-7-1,-5 1,-4-1,-1 6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205 199,'-137'138,"129"-129,1 1,0 0,1 1,-1 0,2 0,0 0,0 0,1 1,1 0,0 0,0 0,1 0,1 0,-1 7,2-14,1-1,-1 1,0 0,1-1,0 1,0-1,1 1,-1-1,1 0,0 1,0-1,1 0,-1 0,1-1,0 1,0 0,0-1,0 0,0 1,1-1,0-1,-1 1,1 0,0-1,1 0,-1 0,0 0,0 0,1-1,-1 0,1 0,-1 0,1 0,2-1,4 1,-1 0,1-1,0-1,0 0,0 0,-1-1,1 0,-1-1,1 0,-1-1,0 0,0 0,-1-1,5-3,-1 0,-1 0,0 0,0-2,-1 1,0-1,-1-1,0 0,0 0,-1-1,-1-1,0 1,-1-1,0 0,-1-1,-1 1,0-1,0-1,-2 1,0 0,0-1,-1-11,-2 21,-1 0,0 0,-1 0,1 0,-1 0,0 1,0-1,0 0,-1 1,0 0,1 0,-2 0,1 0,0 0,-1 0,0 1,1 0,-2 0,1 0,0 0,0 0,-1 1,1 0,-1 0,0 0,0 1,0-1,-3 1,-144-13,71 26,48-5</inkml:trace>
  <inkml:trace contextRef="#ctx0" brushRef="#br0" timeOffset="852.637">939 58,'-42'51,"4"1,1 2,3 2,2 1,3 2,2 1,1 5,13 9,15-73,0-1,-1 0,1 0,0-1,0 1,-1 0,1 0,0-1,0 1,-1-1,1 0,0 1,-1-1,1 0,-1 0,1 0,-1 0,0 0,1 0,-1-1,0 1,0 0,0-1,0 1,0 0,0-1,0 0,0 1,0-1,-1 1,1-1,46-72,-3-3,-3-1,27-76,-54 121,-1 14,-21 62,3-20,-3 140,9-154,0-1,1 0,0 0,0 0,0 0,1-1,0 1,1-1,0 1,0-1,0 0,1-1,0 1,0-1,1 0,0 0,0 0,6 3,-8-6,1 0,-1-1,1 0,0 0,0 0,0 0,0-1,0 0,0 0,0 0,1 0,-1-1,0 0,1 0,-1-1,0 0,0 1,0-2,1 1,-1 0,0-1,-1 0,1 0,0-1,-1 1,1-1,3-3,4-3,-1 0,-1 0,0-1,0 0,-1-1,0 0,-1 0,0-1,6-12,-5 6,-2 1,0-1,0 0,-2-1,0 0,-2 0,0 0,-1 0,0 0,-2 0,0-1,-3-13,3 34,-1 0,1-1,-1 1,0 0,1-1,-1 1,0-1,1 1,-1 0,0-1,0 0,1 1,-1-1,0 1,0-1,0 0,0 0,0 1,0-1,1 0,-1 0,0 0,0 0,0 0,0 0,0 0,0 0,0-1,1 1,-1 0,0-1,0 1,0 0,0-1,1 1,-1-1,0 1,0-1,1 1,-1-1,0 0,1 1,-1-1,1 0,-1 1,1-1,-1 0,1 0,-1 0,1 1,0-1,0 0,-1 0,1 0,0 0,0 0,0 0,0 1,0-1,0 0,0 0,0 0,0 0,0 0,-8 15</inkml:trace>
  <inkml:trace contextRef="#ctx0" brushRef="#br0" timeOffset="1268.992">1587 312,'24'3,"0"-1,1-1,-1-1,0-1,0-1,0-1,0-1,0-1,9-5,-24 8,-1-1,0 0,0-1,0 0,0 0,0-1,-1 0,0 0,0-1,0 1,-1-2,0 1,0-1,-1 0,1 0,-1 0,-1-1,0 0,0 0,0 0,-1 0,0-1,-1 1,0-1,0 1,0-9,-1 13,-1-1,0 1,0 0,0 0,0 0,-1-1,1 1,-1 0,0 0,0 0,-1 0,1 0,-1 0,0 0,0 1,0-1,-1 1,1-1,-1 1,0 0,0 0,0 0,0 0,-1 1,1-1,-1 1,1 0,-1 0,0 0,0 0,0 1,0 0,0-1,0 1,0 1,0-1,-1 1,-7-2,-1 2,0-1,1 2,-1 0,1 0,-1 1,1 1,0 0,0 0,0 1,0 1,1 0,-1 1,1 0,1 1,-1 0,1 0,0 1,-7 8,-3 3,2 0,0 2,1 0,0 1,2 0,1 2,1-1,-7 20,14-29,0 1,2-1,-1 1,2 0,0 0,1 0,1 1,0-1,1 0,0 2,1-10,0 0,0 0,0-1,1 1,0 0,0-1,0 0,1 1,0-1,0 0,1 0,0-1,0 1,0-1,0 0,1 0,0 0,0-1,1 1,-1-1,1-1,0 1,3 1,13 2,1 0,-1-2,1 0,0-2,0 0,0-2,1 0,-1-2,20-2,0 1,-9 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2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85,'0'-11,"0"19,0 33,0-17,-17 217,5-68,-15 80,-25-20,53-209,9-31,4-28,-6 18</inkml:trace>
  <inkml:trace contextRef="#ctx0" brushRef="#br0" timeOffset="246.618">0 565,'70'-5,"-1"-3,-1-4,0-2,0-3,-2-3,0-3,53-27,-90 37,-2 0,1-2,-2-1,0-2,-1 0,-1-1,-1-2,1-1,-12 7</inkml:trace>
  <inkml:trace contextRef="#ctx0" brushRef="#br0" timeOffset="662.349">931 1,'16'109,"-5"1,-5 0,-4 1,-6 1,2 45,1-155,1 0,-1 0,1 1,-1-1,1 0,0 0,0 1,0-1,0 0,0 1,0-1,1 0,-1 0,1 0,-1 1,1-1,0 0,0 0,0 0,0 0,0 0,1 0,-1 0,0-1,1 1,0 0,-1-1,1 1,0-1,0 0,0 1,0-1,0 0,0 0,0 0,0 0,0-1,0 1,1-1,-1 1,0-1,0 0,1 0,-1 0,0 0,1 0,7-3,-1-1,1 0,-1-1,0 0,0 0,0-1,-1 0,0 0,0-1,5-5,66-43,-77 54,-1 0,1 0,0 0,0 1,0-1,-1 1,1-1,0 1,0 0,0 0,0 0,0 0,0 0,-1 0,1 0,0 1,0-1,0 1,0-1,0 1,-1 0,1-1,0 1,-1 0,1 0,-1 0,1 1,-1-1,1 0,-1 0,0 1,1-1,-1 1,0-1,0 1,0 0,0 1,17 74,-15-50,0-11,-3-11,0 1,0-1,0 1,1-1,0 1,0-1,1 0,-1 1,1-1,0 0,1 0,-1 0,1-1,0 1,0 0,1-1,-1 0,1 0,0 0,0 0,0-1,0 1,1-1,0 0,1 1,9-4</inkml:trace>
  <inkml:trace contextRef="#ctx0" brushRef="#br0" timeOffset="1001.463">1638 734,'4'-1,"16"1,0-2,0 0,0-1,0-1,-1 0,1-2,-2 0,1-1,0-1,-1-1,-1-1,0 0,0-1,-1-1,5-5,-18 14,0 1,-1 0,1-1,-1 0,0 1,0-1,0 0,0 0,-1 0,1 0,-1-1,0 1,1 0,-2-1,1 1,0-1,-1 1,1 0,-1-1,0 0,0 1,0-1,-1 1,1 0,-1-1,0 1,0-1,0 1,-1 0,1 0,-1-1,1 1,-1 0,0 1,0-1,-1 0,1 0,0 1,-1 0,0-1,1 1,-1 0,0 0,0 0,0 1,-2-1,-4 0,0 0,0 1,0 0,-1 1,1 0,0 1,0 0,-1 0,1 1,0 0,0 0,1 1,-1 0,0 1,1 0,0 0,0 1,0 0,1 0,-1 1,1 0,1 0,-1 1,1 0,-5 7,1 0,1 1,1 0,0 0,2 0,-1 1,2 0,0 1,-2 15,5-25,2-1,-1 0,0 0,1 0,0 1,1-1,0 0,0 0,0 0,0 0,1 0,0 0,0 0,1 0,0-1,0 1,0-1,0 0,1 0,0 0,0 0,0-1,1 0,-1 0,4 2,5 1,1-1,-1 0,1-1,1-1,-1 0,0-1,1 0,0-1,0-1,-1 0,1-2,0 1,7-2,-8 1,13 0</inkml:trace>
  <inkml:trace contextRef="#ctx0" brushRef="#br0" timeOffset="1402.235">2202 819,'56'-50,"-1"-2,-3-2,44-60,-83 102,-25 41,3-12,7-11,1 0,-1 0,1 0,0-1,0 1,0 1,1-1,0 0,0 0,1 0,0 0,0 0,0 0,1-1,0 1,0 0,0-1,1 1,0-1,0 1,0-1,0 0,1-1,0 1,0-1,0 1,1-1,0 0,-1-1,1 1,1-1,-1 0,0 0,1-1,0 1,6 2,-1-1,0 0,1 0,0-1,0-1,0 0,0-1,0 0,0 0,0-2,0 1,0-2,0 1,0-2,0 0,0 0,-1-1,1 0,-1-1,0 0,0-1,-1 0,10-8,2 0,0-1,-1-1,0 0,-1-2,-1-1,-1 0,-1-1,0-1,-2 0,0-2,-1 1,1-7,-5 4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0,'-51'21,"2"3,0 1,2 3,1 1,1 3,2 2,-29 29,-60 61,129-123,0 1,0 0,0 0,1 1,-1-1,0 0,1 1,0-1,0 1,0 0,0 0,0 0,0 0,1 0,-1 0,1 0,0 1,0-1,0 0,1 1,-1-1,1 1,0-1,0 1,0-1,0 1,0-1,1 1,0-1,-1 0,1 1,1-1,-1 0,0 0,1 0,-1 0,1 0,0 0,0 0,13 5,0-1,0-1,0-1,0 0,1-1,0 0,0-1,0-1,0-1,1 0,-1-1,0-1,0-1,10-1,-14 2,124-13,-1-6,10-8,-41 8,4-2,-150-11,-68-42,-128-160,192 205,40 30,3 4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24,'-1'-2,"0"0,-1 0,1 1,0-1,-1 1,1-1,-1 1,1 0,-1-1,0 1,0 0,1 0,-1 0,0 1,0-1,0 0,0 1,0-1,0 1,0-1,0 1,0 0,0 0,0 0,0 0,0 1,-1-1,1 0,0 1,0 0,-17 3,0 1,0 0,1 2,0 0,1 1,-1 1,2 0,-5 4,-48 25,14-2,54-35,0 0,0 0,0 0,0 0,0 0,1 0,-1 1,0-1,1 0,-1 1,1-1,-1 0,1 1,0-1,0 1,0-1,-1 0,1 1,1-1,-1 1,0-1,0 1,0-1,1 0,-1 1,1-1,-1 0,1 1,-1-1,1 0,0 1,0-1,0 0,-1 0,1 0,0 0,0 0,1 0,-1 0,0 0,0-1,0 1,2 0,126 55,-66-35,-41-13,-13-7,0 1,0 0,0 1,0 0,0 0,-1 1,0 0,1 0,-1 1,-1 0,1 1,-1-1,0 2,0-1,-1 1,0 0,0 0,0 0,-1 1,0 0,-1 0,0 0,0 1,-1 0,0-1,0 1,-1 1,-4-3,0 0,-1 0,1-1,-2 1,1-1,-1 0,0 0,0 0,-1-1,1 1,-1-1,-1 0,1 0,-1-1,1 0,-1 0,0 0,-1 0,1-1,-1 0,1-1,-1 1,0-1,-4 0,-15 5,1 0,-1-2,0-1,-1-2,1 0,0-1,-1-2,-6-2,2 2,-36-9,65 9,1 1,-1-1,1 1,-1-1,1 0,0 1,-1-1,1 0,0 0,0 0,-1 0,1 0,0 0,0 0,0-1,0 1,0 0,0 0,1-1,-1 1,0-1,1 1,-1-1,1 1,-1-1,1 1,0-1,0 1,0-1,-1 1,2-1,-1 1,0-1,0 0,0 1,1-1,-1 1,1-1,-1 1,1-1,32-43,-12 27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1,0-1,0 0,0 1,0-1,0 0,0 0,0 0,0-1,1 1,-1 0,0-1,1 0,-1 1,0-1,1 0,-1 0,0 0,1-1,0 2,366 1,-323-2,-34 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1,'34'5,"15"1,5-4,2-4,-3 0,-6-1,-6 1,-5 0,-5 1,-1 0,-3 1,1 0,-1 0,0 0,-5 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28 433,'-1'0,"0"0,1 0,-1 1,0-1,0 0,0 0,0 0,0 0,1 0,-1 0,0 0,0 0,0 0,0-1,1 1,-1 0,0 0,0-1,0 1,1-1,-1 1,0-1,0 1,1-1,-1 1,1-1,-1 1,0-1,1 0,-1 1,1-1,-1 0,1 0,0 1,-1-1,1 0,0 0,0 0,-1 1,1-1,0 0,0 0,0 0,0 0,0 0,0 1,0-1,0 0,0 0,1 0,-1 0,27-39,-14 29,0 0,1 1,0 0,0 1,1 0,1 1,-1 1,1 1,0 0,1 1,-1 1,1 0,0 1,0 1,7 0,-19 3,-1-1,0 1,0 0,0 0,0 0,0 1,0 0,0-1,0 1,-1 1,1-1,-1 0,1 1,-1 0,0 0,0 0,0 0,0 0,-1 0,1 1,-1 0,0-1,0 1,0 0,-1 0,1 0,-1 0,0 0,0 0,0 0,-1 1,1-1,-1 0,0 0,-1 1,1-1,-1 0,1 0,-1 0,0 0,-1 1,-1 2,-4 14,-1-1,-1 1,-1-1,0-1,-2 0,0 0,-1-2,-10 10,-10 18,-17 22,26-38,1 1,2 1,1 1,2 1,-14 33,30-63,0 1,1-1,-1 1,1-1,-1 1,1 0,0 0,0-1,1 1,-1 0,1 0,0 0,0 0,0 0,1 0,-1 0,1 0,0-1,0 1,0 0,1 0,-1-1,1 1,0-1,0 0,0 1,0-1,1 0,-1 0,1 0,0 0,0-1,0 1,0-1,0 0,1 0,-1 0,4 1,3 1,1-1,-1-1,1 0,0-1,-1 0,1 0,0-1,0 0,0-1,-1 0,1-1,0 0,-1-1,0 0,1-1,-1 0,0 0,3-3,1-4</inkml:trace>
  <inkml:trace contextRef="#ctx0" brushRef="#br0" timeOffset="318.152">677 489,'-17'167,"-12"64,24-154,20-64,-4-18</inkml:trace>
  <inkml:trace contextRef="#ctx0" brushRef="#br0" timeOffset="589.122">1043 405,'-14'33,"-5"17,-4 8,2 0,5-5,0-7,2-7,5-5,2-3,4-2,2-2,-4 0,-1 0,1 0,-4-4,-1-2,2-4</inkml:trace>
  <inkml:trace contextRef="#ctx0" brushRef="#br0" timeOffset="940.349">479 659,'31'-47,"-20"26,0 1,2 1,0 0,2 1,0 0,1 1,0 1,2 0,-1 1,2 1,0 1,12-6,-25 18,1 0,-1 0,1 0,-1 0,1 1,-1 0,0 1,1 0,-1 0,1 0,-1 0,0 1,0 0,0 1,0-1,0 1,-1 0,1 1,-1-1,1 1,-1 0,-1 0,1 1,0-1,-1 1,0 0,0 0,-1 1,1-1,-1 1,2 4,0-2,0 0,0-1,1 1,1-2,-1 1,1 0,0-1,0-1,1 1,0-1,0 0,0-1,0 0,1 0,0-1,-1 0,1-1,0 0,1 0,-1-1,0 0,0 0,1-1,-1 0,0-1,0 0,2-1,34-12,-26 8</inkml:trace>
  <inkml:trace contextRef="#ctx0" brushRef="#br0" timeOffset="1751.223">1523 122,'0'508,"-25"-270,-6-48,30-167</inkml:trace>
  <inkml:trace contextRef="#ctx0" brushRef="#br0" timeOffset="2301.287">1213 235,'21'-22,"2"0,0 1,1 1,1 1,1 2,1 0,0 2,1 1,0 1,1 1,1 2,0 1,0 1,1 2,23-2,-28 6,0 2,0 1,0 1,0 1,0 1,0 1,13 6,-31-9,0 1,0 0,0 0,0 1,-1 0,0 0,0 1,0 0,0 0,-1 0,1 1,-2 0,1 1,-1-1,1 1,-2 0,1 0,-1 0,0 1,-1 0,0-1,0 1,0 0,-1 1,-1-1,0 3,0-1,-1 1,0 0,-1-1,-1 1,0-1,0 1,-1-1,0 0,0 0,-1 0,-1 0,0-1,0 1,-1-1,0-1,-7 8,-132 129,135-137,-175 146,181-151,0 0,1 0,-1 0,1 0,0 0,0 1,0-1,0 1,1 0,-1 0,1 0,0 0,0 1,1-1,-1 0,1 1,0-1,0 1,0-1,1 1,-1 0,1-1,1 1,-1 0,0-1,1 1,0-1,0 1,1-1,-1 1,1-1,0 0,0 0,0 0,1 0,-1 0,2 1,20 21,1-1,2-1,0-1,2-2,0 0,1-2,1-2,1 0,0-2,1-2,1-1,8 1,63 33,-90-43,-4-3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45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18,'0'-5,"5"-1,1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6:19.2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1 763,'0'-2,"0"0,0-1,1 1,-1 0,1 0,0-1,0 1,0 0,0 0,0 0,0 0,0 0,1 0,-1 0,1 0,-1 1,1-1,0 1,0-1,-1 1,1 0,0-1,0 1,1 0,-1 0,0 0,0 1,0-1,1 1,-1-1,0 1,1-1,-1 1,1 0,81 3,-10 8,0-4,1-4,51-4,-73 1,-49 0,-2 1,-1-1,1 1,0-1,-1 1,1-1,0 0,-1 1,1-1,0 0,0 0,-1 0,1 0,0-1,0 1,-1 0,1-1,0 1,-1-1,1 0,0 0,-1 1,1-1,-1 0,1 0,-1 0,0 0,1-1,-1 1,0 0,0-1,0 1,0 0,0-1,0 1,0-1,-1 0,1 1,0-1,-1 0,1 1,-1-1,0 0,1 1,-1-2,-70-105,47 78,-43-51,38 49,2-2,1 0,1-1,-13-31,33 58,0 0,1 0,0 0,0 0,1-1,0 1,0-1,1 0,1 0,-1 1,1-1,1 0,-1 0,2 1,-1-1,1 0,0 1,1 0,0-1,0 1,1 0,0 1,1-1,1-1,37-40,-25 28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8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88,'-6'9,"-6"11,0 0,1 1,1 0,1 1,1 0,1 0,0 1,-2 20,9-40,0 1,0 0,0-1,0 1,1 0,-1-1,1 1,0-1,0 1,0-1,1 1,-1-1,1 0,0 0,0 0,0 0,0 0,0 0,1 0,-1 0,1-1,0 0,-1 1,1-1,0 0,1 0,-1-1,0 1,0-1,1 1,-1-1,1 0,-1-1,1 1,0 0,-1-1,1 0,0 0,-1 0,4-1,6 0,0-1,0 0,0-1,0-1,0 0,-1-1,0 0,0-1,0-1,-1 1,0-2,0 0,0 0,-1-1,-1 0,1 0,-2-1,1-1,-1 1,-1-1,0-1,0 1,-1-1,-1 0,0-1,-1 1,0-1,-1 0,1-8,-3 16,0-1,-1 1,0 0,-1-1,1 1,-1 0,0 0,0-1,0 1,-1 0,0 0,0 0,0 0,0 1,-1-1,0 1,0-1,0 1,-1 0,1 0,-1 0,0 1,0-1,0 1,-1 0,1 0,-1 1,0-1,1 1,-1 0,0 0,0 1,0-1,-1 1,1 0,-1 1,-5-3,-1 2,0-1,0 2,1-1,-1 2,0 0,0 0,1 1,-1 0,0 1,1 0,0 1,0 0,0 1,1 1,-1-1,1 1,0 1,1 0,0 1,0-1,0 2,1-1,0 1,-3 6,-7 9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32 505,'-7'3,"7"-4,0 1,0-1,0 0,0 1,0-1,0 1,0-1,0 0,0 1,-1-1,1 1,0-1,0 1,0-1,-1 0,1 1,0-1,-1 1,1-1,0 1,-1 0,1-1,-1 1,1-1,0 1,-1 0,1-1,-1 1,1 0,-1-1,1 1,-1 0,0 0,1 0,-1-1,1 1,-1 0,0 0,1 0,-1 0,1 0,-1 0,1 0,-1 0,0 0,1 0,-1 1,1-1,-1 0,1 0,-1 1,0-1,1 0,-1 0,1 1,0-1,-1 1,1-1,-1 0,1 1,94-103,-60 70,103-110,-137 141,0 0,0 0,1 0,-1 0,1 0,-1 0,1 0,-1 0,1 0,0 0,-1 0,1 0,0 1,0-1,0 0,-1 0,1 1,0-1,0 1,0-1,0 1,0-1,0 1,0-1,0 1,0 0,1 0,-1-1,0 1,0 0,0 0,0 0,0 0,0 1,0-1,1 0,-1 0,0 1,0-1,0 0,0 1,0-1,0 1,0-1,0 1,-1 0,1-1,0 1,0 0,0 0,-1 0,1-1,0 1,-1 0,1 0,-1 0,1 0,-1 0,1 0,-1 0,0 0,1 1,0 9,0-1,2 1,-1-1,1 0,0 1,1-1,1-1,-1 1,1 0,1-1,0 0,0-1,1 1,0-1,0 0,1-1,0 0,0 0,1-1,7 5,-9-9,0 1,1-1,-1-1,0 1,0-1,1-1,-1 1,0-1,1-1,-1 1,0-1,1-1,-1 1,0-1,0 0,0-1,0 0,0 0,-1 0,0-1,3-1,5-4,0-1,-1 0,0-1,-1 0,0-1,-1 0,0-1,-1 0,0-1,51-86,-51 81</inkml:trace>
  <inkml:trace contextRef="#ctx0" brushRef="#br0" timeOffset="402.25">1104 364,'47'-20,"-5"3,-1-1,0-2,-2-2,27-20,-50 29,71-64,-85 74,-1 1,1-1,0 1,-1-1,1 0,-1 0,0 0,0 0,0 1,0-2,-1 1,1 0,-1 0,1 0,-1 0,0 0,0 0,-1 0,1 0,-1 0,0 0,1 0,-1 0,0 0,-1 0,1 0,0 0,-1 1,0-1,0 1,1-1,-1 1,-1 0,1-1,-2-1,0 1,0 0,0 0,-1 0,1 0,0 0,-1 1,0 0,0 0,0 1,0-1,0 1,0 0,0 0,0 0,0 1,0 0,0 0,-1 0,1 1,0 0,0 0,0 0,0 0,0 1,-4 2,-7 2,0 1,1 1,0 1,1 0,0 1,0 0,-8 9,5-3,1 1,1 0,0 2,1 0,1 0,1 1,1 1,1-1,-6 17,11-24,1-1,0 1,1 0,0 0,1 0,0 1,1-1,1 0,0 1,0-1,2 1,0-1,0 0,1 0,1 0,0 0,3 5,-2-11,0 0,0 0,1-1,0 1,0-2,1 1,-1-1,1 0,0 0,1 0,-1-1,1-1,0 1,0-1,0 0,0-1,0 0,1 0,-1-1,1 0,-1-1,1 0,-1 0,1 0,0-1,5-2,17 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248 427,'14'-2,"11"1,0-2,0 0,-1-2,1 0,-1-2,0-1,-1-1,0-1,0-1,-1-1,-1 0,18-15,-26 16,0 0,0-2,-1 1,-1-1,0-1,-1 0,-1-1,0 0,-1 0,0-1,-1 0,-1 0,-1-1,3-11,-8 25,1 0,-1 1,1-1,-1 0,0 0,0 0,0 0,0 0,-1 0,1 0,-1 0,0 0,1 1,-1-1,-1 0,1 0,0 1,-1-1,1 1,-1-1,0 1,0 0,0 0,0 0,0 0,0 0,-1 0,1 0,0 1,-1-1,0 1,1 0,-1 0,0 0,0 0,1 0,-1 0,0 1,0-1,0 1,0 0,0 0,0 0,0 1,0-1,0 0,0 1,1 0,-1 0,0 0,0 0,0 1,-8 8,1 1,1 0,0 1,0 0,2 1,-1 0,1 0,1 0,1 1,0 0,0 0,1 0,1 0,1 1,0 0,1-1,0 1,1 3,-4 14,-4 95,6 0,6 0,4 0,7-1,12 41,2 33,-25-174,0 0,-2 0,0 0,-2-1,-1 1,-2 0,0 0,-1 0,-2-1,0 0,-2 0,-1-1,-1 0,0 0,-2-1,-1 0,-1-1,-1-1,-1 0,0-1,-2-1,0-1,-1 0,-1-1,0-1,-13 6,25-17,0 0,0 0,0-1,-1 0,0 0,0-1,0 0,0-1,0 0,0 0,-1-1,1-1,-1 1,1-1,0-1,-1 0,1 0,-1-1,1 0,0 0,0-1,0-1,1 1,-1-1,1-1,0 0,0 0,0 0,1-1,-1 0,1-1,1 0,0 0,-3-3,3-2,1 0,0 0,0-1,2 1,-1-1,2 0,-1 0,2-1,0 1,1 0,0 0,0-1,2 1,0 0,0 0,1 0,1 0,0 0,7-20,2 2,1 0,1 0,2 2,1 0,12-15,-7 13,0 1,3 0,0 2,1 1,2 2,1 0,0 2,2 1,1 2,0 1,14-4,-14 12,-5 3</inkml:trace>
  <inkml:trace contextRef="#ctx0" brushRef="#br0" timeOffset="287.068">1095 880,'-31'25,"0"3,2 0,1 2,1 1,2 1,1 2,21-31,1 0,-1 0,1 0,0 1,0-1,0 1,0-1,1 1,-1 0,1 0,0-1,0 1,0 0,1 0,0 0,-1 0,1 0,1 0,-1 0,0 0,1 0,0 0,0 0,0 0,1-1,-1 1,1 0,0-1,0 1,0-1,0 0,0 1,1-1,0 0,0-1,0 1,0 0,0-1,2 2,2-1,1-1,0 1,-1-1,1 0,0-1,0 0,0 0,0-1,0 0,0 0,0-1,0 0,0 0,0-1,0 0,0 0,-1-1,1 0,-1-1,0 1,0-1,0-1,0 1,-1-1,0-1,0 1,0-1,-1 0,1 0,-1 0,-1-1,0 0,1 0,-2 0,1 0,-1-1,0 1,-1-1,0 0,0 1,-1-1,0 0,0 0,-1-1,0 1,0 0,-1 0,0 0,0 0,-1 0,0 1,0-1,-1 0,0 1,-1 0,1-1,-2 1,1 2,-1 0,0 0,0 0,-1 1,1-1,-1 1,0 1,0-1,-1 1,1 0,-1 1,-2-2,-16-3</inkml:trace>
  <inkml:trace contextRef="#ctx0" brushRef="#br0" timeOffset="532.7">1406 1274,'-5'-33,"3"-17,3-4,4 3,8 4,1 6,3 5,3 9,-1 4,0 6,2 1,2 3,3 4,-5 4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72,'0'39,"0"17,0 4,-4-4,-3-6,1-7,-3-11,-1-5,1-9</inkml:trace>
  <inkml:trace contextRef="#ctx0" brushRef="#br0" timeOffset="618.628">385 467,'22'-92,"-18"66,2 0,1 1,0 0,2 0,1 0,1 1,1 1,6-7,47-29,-64 58,1 0,0 0,0 0,0 0,0 1,0-1,0 0,0 1,0-1,0 1,0 0,0 0,0 0,0 0,0 0,0 0,0 1,0-1,0 0,0 1,0 0,0-1,0 1,0 0,-1 0,1 0,0 0,-1 1,1-1,0 0,-1 1,0-1,1 1,-1-1,0 1,0 0,1 0,-2-1,1 1,0 1,3 5,-2-1,1 2,-1-1,-1 0,1 0,-1 0,-1 1,1-1,-2 1,1-1,-1 3,7 71,-6-80,1-1,-1 0,1 0,-1 1,1-1,-1 0,1 0,0 0,0 0,0 0,-1 0,1 0,0 0,0 0,1 0,-1 0,0 0,0-1,0 1,0 0,1-1,-1 1,0-1,0 0,1 1,-1-1,0 0,1 0,-1 0,1 1,-1-2,0 1,1 0,-1 0,0 0,1-1,-1 1,0 0,0-1,1 1,-1-1,0 0,0 1,0-1,1-1,51-39,107-103,-159 144,-1-1,1 0,0 1,-1-1,1 1,0-1,0 1,0-1,0 1,0-1,0 1,-1 0,1 0,0-1,0 1,0 0,0 0,0 0,0 0,0 0,0 0,0 0,0 0,0 1,0-1,0 0,0 0,0 1,-1-1,1 1,0-1,0 1,0-1,0 1,-1 0,1-1,0 1,-1 0,1-1,0 1,-1 0,1 0,-1 0,1-1,-1 1,0 0,1 0,-1 0,0 1,6 53,-5-40,7 34,-2-29</inkml:trace>
  <inkml:trace contextRef="#ctx0" brushRef="#br0" timeOffset="949.056">1203 326,'37'-13,"0"-2,0-2,-2-1,0-2,-1-1,27-22,-1-43,-58 84,-1-1,0 0,0 1,0-1,-1 0,1 0,-1 1,1-1,-1 0,0 0,0 0,0 0,0 1,-1-1,1 0,-1 0,1 0,-1 1,0-1,0 0,-1 1,1-1,0 1,-1-1,0 1,1 0,-1 0,0-1,0 1,0 0,0 1,-1-1,1 0,-3-1,-2 2,0 0,0 0,-1 1,1 0,0 0,-1 1,1-1,0 2,0-1,0 1,0 0,0 0,0 1,1 0,-1 0,1 1,-1 0,1 0,1 0,-1 1,0 0,1 0,0 0,0 0,0 2,-7 4,-1 0,1 1,1 0,0 1,0 0,2 1,0 0,0 0,1 1,1 0,1 1,0-1,1 1,0 1,1-1,1 0,1 3,3-12,0 0,1 0,0 1,0-1,1-1,0 1,0 0,0-1,1 1,0-1,1 0,-1-1,1 1,0-1,0 0,1 0,0 0,-1-1,1 0,1 0,-1 0,1-1,-1 0,1 0,0-1,0 0,0 0,1 0,-1-1,0 0,0-1,1 0,-1 0,0 0,1-1,2-1,77 0,-63 1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15,'0'-1,"0"1,0-1,0 1,0-1,0 1,0-1,0 1,0-1,0 0,0 1,-1-1,1 1,0-1,0 1,-1-1,1 1,0 0,-1-1,1 1,-1-1,1 1,0 0,-1-1,1 1,-1 0,1-1,-1 1,1 0,-1 0,1-1,-1 1,1 0,-1 0,0 0,1 0,-1 0,1 0,-1 0,1 0,-1 0,1 0,-1 0,0 0,1 0,-1 0,1 1,-1-1,1 0,-1 0,1 1,-1-1,1 0,-1 1,1-1,0 0,-1 1,-14 33,12-27,-127 365,21 33,99-363,7-34,0 0,0 0,1 1,0-1,1 0,-1 1,2-1,-1 1,1-1,1 0,-1 1,1-1,1 1,0-1,0 0,0 0,1 0,0 0,3 4,1-7,0-1,0 0,1-1,0 1,-1-1,1-1,0 0,0 0,1 0,-1-1,0 0,1-1,-1 0,0 0,1-1,-1 0,0 0,0-1,0 0,3-1,228-71,-199 32,-34 23</inkml:trace>
  <inkml:trace contextRef="#ctx0" brushRef="#br0" timeOffset="246.254">1 608,'33'-9,"17"-4,4-4,-3 0,-4 4,-6 4,-10 8,-5 4,-3 2,0 5,1 0,1 4,1-1,1-2,1 1,-5-1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0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1 457,'66'17,"-13"-1,1-3,0-2,0-2,1-3,0-2,0-3,21-3,-9-7,-1-3,-1-3,0-3,-2-3,0-2,16-11,-49 20,-1-1,0-2,-1-1,0-1,17-17,-36 29,-1 0,0-1,-1 0,0-1,0 1,-1-1,0-1,0 1,-1-1,-1 0,1 0,-2 0,1-1,-2 1,1-1,-1 0,-1 0,0 0,0-2,-2 9,1 0,0 0,-1 0,0 0,0 1,0-1,-1 0,1 1,-1-1,0 1,0 0,0-1,0 1,0 0,-1 0,1 0,-1 1,0-1,0 1,0-1,0 1,-1 0,1 0,0 0,-1 1,0-1,1 1,-1 0,0 0,1 0,-1 1,0-1,0 1,-1 0,-7-1,1 0,0 1,-1 1,1 0,0 0,0 1,0 0,0 1,0 1,0 0,-7 3,-7 12,0 1,1 1,1 1,2 0,0 2,1 1,1 1,2 0,0 1,2 1,1 0,1 1,2 1,1 0,1 1,-29 86,6 1,-3 45,9-41,24-115,-8 45,-2 0,-3-1,-2 0,-2-2,-2 0,-4 2,-89 108,107-150,-1-2,1 1,-2-1,1 0,-1-1,0 0,0-1,-1 0,0 0,0-1,0 0,0 0,-1-2,1 1,-1-1,-8 0,16-2,1 0,-1 0,0 0,0-1,1 1,-1-1,0 0,1 0,-1 0,1 0,-1 0,1-1,0 1,-1-1,1 1,0-1,0 0,0 0,0 0,0 0,1 0,-1 0,1-1,-1 1,1-1,0 1,0-1,0 1,0-1,0 0,1 1,-1-1,1 0,-1 1,1-1,0 0,0 0,1 0,-2-7,1-1,1 1,0 0,0-1,1 1,1 0,-1 0,2 0,3-9,5 2,1-1,0 2,2 0,0 1,0 0,1 1,1 1,1 1,-1 0,2 1,0 1,0 1,0 1,1 0,1 2,-1 0,1 1,0 1,0 1,0 1,1 1,12 1,3 3,0 1,0 2,-1 1,0 2,0 1,-1 2,0 2,29 16,80 27,-112-49,1-1,-1-2,1-1,0-1,0-2,0-2,29-3,-41 2,1-1,0-1,-1-1,0-1,0-1,-1 0,1-2,-2 0,1-1,-1-1,-1-1,0-1,-1 0,0-1,-1-1,-1-1,0 0,-1-1,-1 0,-1-1,0 0,-1-1,0-3,-8 17,-1 0,1 0,-1 0,-1 0,1-1,-1 1,0 0,0-1,0 1,-1 0,0-1,0 1,0-1,-1 1,0-1,0 1,0 0,0 0,-1-1,0 1,0 0,-1 0,1 1,-1-1,0 0,0 1,-1 0,1 0,-1 0,0 0,0 0,0 1,-3-2,-1-1,0 0,0 1,-1 0,1 0,-1 1,0 0,0 1,0 0,-1 0,1 1,-1 0,0 0,1 2,-1-1,0 1,0 0,1 1,-1 0,0 1,1 0,-1 0,1 1,0 0,0 1,0 0,0 0,1 1,-1 0,1 1,-1 0,-2 4,1 0,0 1,0 0,1 0,0 1,1 0,0 1,1 0,1 0,0 0,0 1,2 0,0 0,-1 7,3-12,0-1,1 1,1 0,-1 0,1 0,1 0,0 0,0 0,1 0,0 0,0 0,1-1,0 1,1-1,-1 0,2 0,-1 0,1-1,0 1,1-1,0-1,0 1,0-1,1 0,15 9,0-2,1 0,1-2,0 0,1-2,-1-1,2-1,-1 0,1-2,0-2,6 1,14-2,1-1,-1-3,1-2,-1-1,-1-3,1-1,-1-3,-1-1,0-3,-1-1,0-2,-2-2,-1-2,2-3,-1 1,-2-2,-2-2,0-1,-2-2,-1-1,18-24,-25 22,-1-1,-2-1,-1-1,-2-1,-2-1,-1-1,-3-1,3-13,-7 10,-2 0,-2 0,-2-1,-2 0,-2 0,-2 1,-6-39,6 72,-1 1,0 0,-1 1,0-1,0 0,-2 1,1 0,-1 0,-4-6,7 14,1-1,-1 1,0-1,0 1,-1 0,1 0,0 0,-1 0,1 0,-1 1,0-1,1 1,-1-1,0 1,0 0,0 0,0 0,0 1,0-1,0 1,0 0,0-1,-1 1,1 1,0-1,0 0,0 1,0 0,0-1,0 1,0 0,0 1,1-1,-1 0,0 1,0 0,-10 9,1 0,0 1,1 1,1-1,0 2,0-1,1 2,1-1,0 1,1 0,1 0,1 1,0 0,1 0,-2 15,-5 16,2 0,2 0,3 1,1 0,3 0,1 0,3 0,2 0,2-1,2 0,1-1,3 0,2 0,5 3,67 204,-81-204,-7-48,0-1,0 1,0 0,0 0,-1 0,1 0,0 0,0 0,0 0,-1 0,1 0,-1 0,1 0,-1-1,1 1,-1 0,1 0,-1-1,1 1,-1 0,0-1,0 1,1 0,-1-1,0 1,0-1,0 1,1-1,-1 0,0 1,0-1,0 0,0 1,0-1,0 0,0 0,0 0,0 0,0 0,0 0,0 0,0-1,0 1,0 0,1 0,-1-1,0 1,-1-1,-61-46,49 34</inkml:trace>
  <inkml:trace contextRef="#ctx0" brushRef="#br0" timeOffset="180.239">2061 682,'33'0,"21"0,11-4,4-3,5 1,-1-3,1-1,4-3,-3 0,-5 3,1 3,-2 3,-9 1,-4 2,-7 1,-7 1,-11-1</inkml:trace>
  <inkml:trace contextRef="#ctx0" brushRef="#br0" timeOffset="1846.312">5278 202,'0'39,"0"107,-5-1,-17 85,-46 157,26-255,30-104,12-28,-1 0,1 1,0-1,0 0,-1 1,1-1,0 0,0 0,-1 1,1-1,0 0,0 0,-1 0,1 1,0-1,-1 0,1 0,0 0,-1 0,1 0,-1 1,1-1,0 0,-1 0,1 0,0 0,-1 0,1 0,-1 0,1 0,0-1,-1 1,1 0,0 0,-1 0,1 0,0 0,-1-1,1 1,0 0,-1 0,1 0,0-1,0 1,-1 0,1-1,0 1,0 0,-1-1,1 1,0 0,0-1,0 1,0 0,0-1,-1 1,1 0,0-1,0 1,0 0,0-1,0 1,0-1,0 1,0 0,0-1,1 1,-1 0,0-1,0 1,-3-15</inkml:trace>
  <inkml:trace contextRef="#ctx0" brushRef="#br0" timeOffset="2211.765">4573 175,'115'0,"99"1,0-9,19-12,244-33,-464 51,1 0,-1 1,1 1,0 0,-1 1,1 1,-1 0,1 1,-1 0,0 1,0 0,-1 1,1 1,-1 0,2 1,2 7</inkml:trace>
  <inkml:trace contextRef="#ctx0" brushRef="#br0" timeOffset="2752.257">6294 457,'39'17,"-11"-11,1-2,0-1,0-1,0-1,0-1,6-3,29 1,107-23,-109 10,-56 8</inkml:trace>
  <inkml:trace contextRef="#ctx0" brushRef="#br0" timeOffset="3068.873">6266 795,'39'0,"16"-4,10-3,-2 1,-2 2,-7 0,-3-3,-5-1,-5 2,-1 1,-2 1,-3 2,-2 2,-2-1,-2 1,-5-4,-3-2,-4 0</inkml:trace>
  <inkml:trace contextRef="#ctx0" brushRef="#br0" timeOffset="3349.309">6210 1135,'24'14,"12"5,6-1,5-3,3-5,-1-3,1-9,-4-3,-1-1,-1 0,-5 2,1-4,-2 0,-2 1,-2 2,-3 2,-1 1,-7 1</inkml:trace>
  <inkml:trace contextRef="#ctx0" brushRef="#br0" timeOffset="12139.873">170 2856,'0'42,"0"-55,2-12,1 1,1 0,1 0,1 0,1 1,2 0,0 0,1 1,1 0,1 0,1 1,1 1,0 1,2 0,0 0,1 2,1 0,16-11,-33 27,-1 0,0 0,1 0,-1-1,1 1,-1 0,1 0,-1 0,1 1,0-1,-1 0,1 0,0 0,0 0,0 1,0-1,0 0,0 1,0-1,0 1,0-1,0 1,0-1,0 1,0 0,0 0,0-1,1 1,-1 0,0 0,0 0,0 0,0 0,0 1,0-1,1 0,-1 0,0 1,0-1,0 1,0-1,0 1,0-1,0 1,0 0,0-1,0 1,-1 0,1 0,0-1,0 1,-1 0,1 0,0 0,-1 0,1 0,-6 45,1-22</inkml:trace>
  <inkml:trace contextRef="#ctx0" brushRef="#br0" timeOffset="12767.374">762 2856,'71'-43,"-53"35,-1-1,-1-1,1 0,-1-1,-1-1,0-1,-1 0,0 0,-1-2,-1 0,0 0,-1-1,4-8,-13 21,0-1,0 1,-1 0,1-1,-1 0,0 1,0-1,0 0,0 1,0-1,-1 0,0 0,0 0,0 1,0-1,-1 0,1 0,-1 0,0 1,0-1,-1 0,1 1,-1-1,1 1,-1 0,0-1,0 1,-1 0,1 0,-1 0,1 1,-1-1,0 1,0-1,0 1,0 0,-1 0,1 0,-1 1,1-1,-1 1,1 0,-1-1,0 2,1-1,-1 0,0 1,-3 0,-6 2,0 0,1 1,-1 1,1 0,0 0,0 2,1-1,0 1,0 1,0 0,0 1,1 0,1 0,-1 1,1 0,1 1,0 0,0 0,1 1,0 0,1 0,0 1,1-1,0 1,1 1,1-1,-1 0,2 1,0 0,0 7,3-10,1 0,1 0,0 0,0 0,1-1,0 1,0-1,1 0,0 0,1-1,0 1,1-1,-1-1,1 1,1-1,-1 0,1-1,1 0,-1 0,1-1,0 0,0 0,1-1,-1 0,1-1,0 0,0 0,0-1,0-1,0 0,2 0,-3 0,0 0,0-1,0 0,0-1,1 0,-1-1,-1 1,1-2,0 1,0-1,-1-1,1 1,-1-1,0-1,-1 1,1-2,-1 1,0-1,3-3,15-16,0-1,-3-1,0-1,-1-1,-2-1,-1-1,-2 0,-1-1,-1-1,4-17,11-1,-19 96,-9-19,0-1,2 1,1 0,1-1,1 0,1 0,2-1,0 0,1 0,2-1,0 0,3 1,-12-20,-1 0,1-1,0 1,0-1,0 0,0 0,1 0,-1 0,1-1,0 1,0-1,0 0,0 0,0 0,0-1,1 1,-1-1,0 0,1 0,-1-1,1 1,-1-1,1 0,-1 0,1-1,-1 1,1-1,-1 0,0 0,1-1,-1 1,0-1,0 0,0 0,0 0,0-1,3-2,2-3,-1-2,1 1,-1-1,-1 0,0-1,0 0,-1 0,0 0,-1-1,-1 0,0 0,0 0,-1 0,-1-1,0 1,0-1,-2 0,10-40,1-3,-8 31</inkml:trace>
  <inkml:trace contextRef="#ctx0" brushRef="#br0" timeOffset="13074.574">2004 2573,'-1'3,"-10"17,0 0,2 0,1 1,0 0,2 1,0 0,2 0,-2 15,6-33,0-1,0 0,0 1,1-1,-1 0,1 0,0 1,0-1,0 0,0 0,1 0,-1 0,1 0,0 0,0-1,0 1,0-1,0 1,1-1,-1 0,1 1,-1-1,1-1,0 1,0 0,0-1,0 1,0-1,0 0,0 0,0 0,0 0,1-1,-1 1,0-1,1 0,-1 0,0 0,1 0,-1-1,0 1,0-1,1 0,-1 0,0 0,0-1,0 1,0-1,0 1,2-2,0-2,1 0,-1 0,0-1,0 1,0-1,-1 0,0 0,0-1,-1 1,0-1,0 0,0 0,-1 0,0 0,0 0,-1-1,0 1,0 0,-1-1,0 1,0-1,0 1,-1 0,0-1,-1 1,0 0,0 0,0 0,-1 0,0 0,-1 1,1-1,-1 1,0 0,-1 0,0 0,0 1,0-1,0 1,-1 0,0 1,0 0,0 0,0 0,-1 0,1 1,-1 0,-2 0,-17-3,2 2</inkml:trace>
  <inkml:trace contextRef="#ctx0" brushRef="#br0" timeOffset="13420.158">2343 1840,'-1'55,"3"1,1-1,4 0,9 40,-6-54,-3 0,-1 0,-2 1,-1-1,-3 1,-1 0,-2 0,-3 6,-13 157,19-199,1 0,0 0,0 0,0 0,1-1,-1 1,1 0,1-1,-1 1,1-1,0 0,0 0,1 0,1 3,13 10</inkml:trace>
  <inkml:trace contextRef="#ctx0" brushRef="#br0" timeOffset="13669.924">2767 2320</inkml:trace>
  <inkml:trace contextRef="#ctx0" brushRef="#br0" timeOffset="13956.53">2767 2320,'-63'146,"59"-135,0-1,1 1,0-1,0 1,1 0,0 1,1-1,1 0,-1 0,2 0,0 1,0-1,1 0,0 0,1 0,0-1,1 1,0-1,1 1,0-1,0-1,1 1,1-1,-1 0,1 0,1-1,0 0,0 0,0-1,10 6,-12-10,1 0,-1-1,1 1,0-2,0 1,0-1,0 0,0 0,0-1,0 1,0-2,0 1,0-1,0 0,0-1,0 1,0-2,0 1,-1-1,1 1,-1-2,0 1,0-1,4-3,3-3,1-1,-1 0,-1-1,0 0,-1-1,0 0,-1-1,-1-1,6-11,-8 15,0-1,-1 0,0-1,-1 1,-1-1,0 0,0-1,-2 1,1 0,-2-1,0 1,0-1,-1 0,-1 1,-1-1,0-1,-5-3</inkml:trace>
  <inkml:trace contextRef="#ctx0" brushRef="#br0" timeOffset="14700.68">3726 1642,'0'482,"12"-337,-6-93,-2 0,-2 0,-3 1,-4 24,2-47,-1 1,-2-1,-1 1,-2-2,-1 1,-1-1,-6 9,4-14</inkml:trace>
  <inkml:trace contextRef="#ctx0" brushRef="#br0" timeOffset="14953.354">3388 2234,'38'24,"18"8,3 4,-2-5,-2-8,-6-7,-1-7,-4-4,0-4,-3-2,-3 0,-4-1,-2 1,-2 0,-2 0,0-4,-5-1</inkml:trace>
  <inkml:trace contextRef="#ctx0" brushRef="#br0" timeOffset="15205.429">4346 2545,'-4'28,"2"16,7 4,8-7,6-13,-1-18,-2-10</inkml:trace>
  <inkml:trace contextRef="#ctx0" brushRef="#br0" timeOffset="15370.428">4432 2179,'-15'-34,"-4"-6,1 9,3 13,9 16,6 8</inkml:trace>
  <inkml:trace contextRef="#ctx0" brushRef="#br0" timeOffset="15620.675">4770 2404,'0'27,"-1"-8,0 1,2 0,0-1,1 1,2-1,0 1,0-1,5 9,-8-26,-1 0,1 0,0 0,0 0,0-1,0 1,0 0,0 0,0-1,0 1,1-1,-1 1,1-1,-1 1,1-1,0 0,-1 0,1 0,0 0,0 0,0 0,0-1,0 1,0 0,0-1,0 0,0 1,0-1,0 0,0 0,0 0,0 0,0-1,0 1,0 0,0-1,0 1,0-1,0 0,0 0,-1 0,2 0,13-10,-1-2,1 1,-2-2,0 0,-1 0,0-1,-1-1,-1 0,0-1,-1 0,-1-1,6-17,-13 29,0-1,-1 1,0-1,0 1,-1-1,0 1,0-1,0 0,-1 1,0-1,0 1,-1-1,0 1,0 0,0 0,-1-1,0 2,0-1,0 0,-1 1,0-1,0 1,0 0,-1 0,0 1,0-1,0 1,0 0,-1 1,1-1,-1 1,0 0,0 0,0 1,-1 0,1 0,0 0,-1 1,1 0,-1 0,0 1,1 0,-1 0,1 0,-1 1,0 0,1 0,-1 1,1 0,0 0,0 0,0 1,-4 2,-53 52,46-40</inkml:trace>
  <inkml:trace contextRef="#ctx0" brushRef="#br0" timeOffset="16000.031">5250 2658,'49'-112,"-37"78,2 1,2 1,1 0,1 2,8-10,-25 38,-1 0,1 0,0 1,0-1,-1 0,1 1,0-1,1 0,-1 1,0 0,0-1,1 1,-1 0,0-1,1 1,0 0,-1 0,1 0,-1 0,1 1,0-1,0 0,0 1,-1-1,1 1,0 0,0-1,0 1,0 0,0 0,-1 0,1 0,0 1,0-1,0 0,0 1,0 0,-1-1,1 1,0 0,-1 0,1 0,1 1,29 116,-26-110,0 0,0 0,1-1,0 0,0 0,1 0,-1-1,2 0,-1-1,0 0,1 0,0-1,0 0,1-1,-1 0,1 0,0-1,-1 0,1-1,0 0,0 0,0-1,0-1,0 1,0-2,-1 1,1-1,0-1,-1 0,1 0,-1-1,0 0,0-1,6-4,104-75,-99 67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0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1 429,'25'11,"1"0,1-2,0-1,0-1,1-1,0-1,0-2,0-1,0-1,1-1,2-2,7-2,-1-1,0-3,0 0,0-3,-1-1,-1-1,0-3,-1 0,0-2,-2-2,0-1,-1-1,-2-1,0-2,-2-1,8-11,-29 32,-1-1,0 0,0 0,0 0,-1-1,0 1,-1-1,1 0,-1 0,0-1,-1 1,0 0,0-1,-1 0,1 1,-2-1,1 0,-1 0,0 1,-1-1,0 0,-1-5,-1 10,0-1,0 1,-1 0,1 1,-1-1,0 1,0-1,1 1,-1 0,-1 0,1 1,0-1,0 1,-1 0,1 0,-1 0,1 1,0 0,-1 0,1 0,-1 0,1 0,-1 1,1 0,-1 0,1 0,0 1,0-1,0 1,0 0,0 0,0 1,0-1,0 1,1 0,0 0,-1 0,-1 3,-10 13,1 0,1 2,1-1,1 2,0-1,2 2,1-1,-6 24,12-40,-20 80,3 1,4 1,4 0,4 1,4 10,-7 64,3-36,7-80,-2 0,-1-1,-3 0,-2 0,-2 0,-2-1,-1 0,-15 29,21-62,0 0,0 0,-1-1,-1 0,0 0,0-1,-1 0,0-1,-1 0,0-1,0 0,-1-1,0 0,-1-1,1 0,-1-1,0 0,-11 2,16-7,0 1,0-1,1-1,-1 1,0-1,1-1,-1 1,0-1,1-1,0 1,0-1,0 0,0-1,0 0,0 0,1 0,0-1,-5-5,-13-10</inkml:trace>
  <inkml:trace contextRef="#ctx0" brushRef="#br0" timeOffset="263.759">57 1248,'24'-20,"0"1,2 1,0 1,1 1,0 2,1 0,1 2,0 1,1 2,0 1,0 1,1 1,12 1,-2 3,-1-2,1-2,-1-1,0-3,-1 0,0-3,-1-1,4-5,-18 9</inkml:trace>
  <inkml:trace contextRef="#ctx0" brushRef="#br0" timeOffset="951.013">1045 909,'-3'19,"0"-5,0-1,1 1,0-1,2 1,-1 0,2-1,0 1,0 0,1-1,1 1,0-1,1 0,4 9,-7-19,1 0,0 0,0-1,1 1,-1 0,0-1,1 1,0-1,-1 0,1 0,0 0,0 0,0-1,1 1,-1-1,0 0,0 0,1 0,-1 0,1 0,-1-1,1 0,-1 0,0 0,1 0,-1 0,1 0,-1-1,1 0,-1 0,0 0,1 0,-1 0,1-1,106-63,-109 65,19-18,-2 0,0-1,-1 0,-1-2,-1 0,-1-1,-1 0,-1-1,2-5,-7 14,3-7,-12 26,1-1,-3 1,1 1,-1 0,2 0,-1 0,1 0,0 0,0 1,0-1,1 1,0-1,0 1,1-1,0 1,0-1,1 1,-1 0,1-1,1 1,-1-1,1 0,0 0,1 1,0-1,-1 0,2-1,-1 1,1-1,0 1,0-1,0 0,1-1,0 1,0 0,11 2,0 0,0-1,0 0,1-2,0 1,0-2,0-1,0 0,0-1,1 0,-1-2,0 0,1-1,-1-1,0 0,-1-1,1-1,-1-1,6-3,5-2,-1-2,0 0,-1-2,-1-1,0-1,-1-1,-1-1,-1-1,-1-1,0-1,1-4,-1-1,-1-1,-1-1,-2-1,-1 0,-1-1,-2 0,-1-1,-1-1,-1-5,-1 2,-1 0,-2-1,-1 0,-2 0,-2-3,0 37,1 1,-1 0,0-1,0 1,0 0,0-1,-1 1,1-1,0 1,-1 0,0 0,0-1,1 1,-1 0,0 0,-1 0,1 0,0 0,-1 0,1 0,-1 0,1 1,-1-1,0 1,0-1,0 1,0-1,0 1,0 0,0 0,0 0,0 0,-1 1,1-1,0 0,-1 1,1 0,0-1,-1 1,1 0,0 0,-1 1,1-1,0 0,-1 1,1-1,0 1,0 0,-1 0,1 0,0 0,-1 1,-12 10,2 1,-1 0,2 1,0 0,1 1,0 1,1-1,1 2,0-1,1 1,1 1,1-1,-1 7,-1-5,-2 8,0 1,2-1,1 1,1 1,2-1,1 1,1 0,1 22,1-41,1 0,0 0,0 1,1-1,1 0,-1-1,2 1,-1 0,1-1,1 0,0 1,0-2,0 1,1-1,1 0,-1 0,2 0,-1-1,1 0,-1-1,2 0,-1 0,1-1,0 0,0 0,1-1,14 3,0-1,0-1,0-1,0-2,1 0,0-2,-1 0,1-2,-1 0,0-2,19-5,-14-1,0-1,-1-1,0-2,-1 0,-1-2,0-1,-1-1,-1-1,-1-1,0-1,-2-1,0-1,-2-1,0-1,-2-1,-1 0,-1-1,-1 0,-1-1,-2-1,5-20,-8 29,-1 0,-1-1,-1 0,0 0,-2 0,-1-1,0 0,-1 1,-2-1,0 1,-2-1,0 1,-4-14,6 31,0 0,0 0,-1 0,1 0,-1 1,0-1,0 0,0 1,0 0,-1-1,1 1,-1 0,0 0,0 0,0 1,0-1,-1 1,1 0,-1 0,1 0,-1 0,0 0,0 1,0 0,0 0,0 0,0 0,0 1,0-1,0 1,0 0,0 0,0 1,0-1,0 1,0 0,0 0,-3 1,-7 7,-1 2,2 0,-1 0,2 1,-1 1,2 0,0 0,0 1,1 1,1 0,1 0,0 1,0 0,2 0,0 1,1 0,-1 8,-2 9,1 1,1-1,2 1,2 0,1 1,2-1,1 0,2 0,5 23,-3-36,0 0,1 0,1-1,1 0,1-1,1 0,1-1,0 0,2 0,0-2,1 0,0 0,17 12,-22-22,1-1,-1 0,1 0,1-1,-1-1,1 0,0-1,0 0,0 0,5 1,7 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58,'388'-1,"-150"-26,61-3,-323 48,2-13,0-1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29,'139'26,"-49"-22,1-4,-1-4,0-4,20-8,96-15,-207 31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1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39,'36'13,"0"-1,1-2,0-2,1-1,0-2,0-1,0-3,0 0,1-3,-1-1,0-2,25-7,189 0,-230 11,0-1,-1-1,1 0,-1-2,1-1,-1-1,-1 0,0-1,7-5,-9 3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2 588,'0'-13,"-1"-12,0-1,2 0,1 1,2-1,0 1,1 0,2 0,6-15,3 8,2 0,1 2,1 1,1 0,2 1,1 1,1 2,1 0,25-17,-7 14,-44 27,1 1,0-1,0 1,-1-1,1 1,0 0,0-1,0 1,0 0,-1 0,1 0,0-1,0 1,0 0,0 0,0 0,-1 1,1-1,0 0,0 0,0 0,0 1,-1-1,1 0,0 1,0-1,0 0,-1 1,1-1,0 1,-1 0,1-1,0 1,-1-1,1 1,-1 0,1 0,-1-1,0 1,1 0,-1 0,1-1,-1 1,0 0,0 0,0 0,1 0,-1-1,0 1,0 0,0 0,0 0,0 0,-1 0,-40 281,41-281,0 1,-1-1,1 1,0-1,0 0,0 1,0-1,0 0,1 1,-1-1,0 0,1 1,-1-1,1 0,-1 1,1-1,0 0,-1 0,1 0,0 1,0-1,0 0,0 0,0 0,0-1,0 1,0 0,0 0,0 0,1-1,-1 1,0-1,1 1,-1-1,0 1,1-1,-1 0,0 0,1 0,-1 1,0-1,1-1,-1 1,1 0,-1 0,0 0,1-1,-1 1,0-1,1 1,-1-1,0 1,1-1,65-40,129-123,-99 78,-96 87,0-1,0 0,1 1,-1-1,0 1,0 0,1-1,-1 1,0 0,0 0,0 0,0 0,0 0,0 0,0 0,-1 0,1 0,0 0,0 0,-1 0,1 1,-1-1,1 0,-1 0,0 1,1-1,-1 0,0 1,0-1,0 0,0 1,0-1,0 0,0 1,0-1,-1 0,1 1,-1-1,1 0,-1 1,0 0,1 2,-17 100,13-91,0 1,1-1,1 1,0 0,1-1,0 1,1 0,1 0,0 0,2 2,3 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53 763,'-7'13,"0"0,1 1,1 0,0 1,1-1,0 1,1 0,1 0,0 0,1 0,1 0,0 0,1 0,2 10,-2-22,0 1,1-1,-1 1,1-1,-1 1,1-1,0 0,0 0,1 0,-1 0,1-1,-1 1,1-1,0 1,0-1,0 0,0 0,0 0,1 0,-1-1,1 0,-1 1,1-1,-1 0,1-1,0 1,-1-1,1 1,0-1,-1 0,1 0,0-1,-1 1,1-1,0 0,0 0,6-1,0-1,-1 0,1-1,-1 0,1-1,-1 1,-1-2,1 1,-1-1,0-1,0 1,5-7,-8 7,0-1,-1 1,0-1,0 0,-1 0,1 0,-1-1,-1 1,0-1,0 1,0-1,-1 0,0 0,-1 0,1 0,-1 1,-1-1,0 0,-1-4,2 8,-1-1,-1 0,1 0,-1 0,0 1,0-1,0 1,-1-1,1 1,-1 0,0 0,0 0,-1 0,1 1,-1-1,0 1,0 0,0 0,0 0,0 1,-1-1,1 1,-1 0,1 1,-1-1,0 1,0 0,0 0,0 0,-4 0,0 2,-1-1,1 1,-1 1,1 0,0 0,0 1,0 0,0 0,0 1,1 1,0-1,0 1,0 0,0 1,-5 5,-12 10</inkml:trace>
  <inkml:trace contextRef="#ctx0" brushRef="#br0" timeOffset="444.984">703 1,'-4'20,"0"1,2 0,1-1,0 1,1 0,2 0,0-1,1 1,1-1,1 1,0-1,2-1,8 18,-6-17,-1 0,0 1,-1 0,-1 0,-2 0,0 1,-1 0,-1 0,-1 0,-1 0,0 0,-2 0,-5 21,-30 182,5-68,28-145</inkml:trace>
  <inkml:trace contextRef="#ctx0" brushRef="#br0" timeOffset="700.581">420 593,'39'-10,"16"-2,5-5,2 1,-6 3,-2-2,-6 3,-1-2,-4 2,-4 2,-5 4,-2 2,-3 2,-1 1,0 2,-6-1</inkml:trace>
  <inkml:trace contextRef="#ctx0" brushRef="#br0" timeOffset="940.05">1295 649,'0'34,"0"16,0-1</inkml:trace>
  <inkml:trace contextRef="#ctx0" brushRef="#br0" timeOffset="1111.479">1351 226,'0'0</inkml:trace>
  <inkml:trace contextRef="#ctx0" brushRef="#br0" timeOffset="1361.841">1605 593,'-2'7,"-3"4,1 0,-1 1,2 0,0 0,0 0,1 0,1 1,0-1,0 0,1 1,1-1,0 1,1-1,0 0,1 0,1 0,-1 0,2-1,0 1,0-1,2-6,0-1,-1 0,2-1,-1 0,0 0,1 0,0-1,-1 0,1 0,0-1,0 0,0-1,0 0,0 0,0 0,0-1,0 0,-1-1,1 0,0 0,-1 0,1-1,-1-1,0 1,0-1,0 0,0 0,-1-1,0 0,0 0,3-4,-2 2,0 0,-1-1,1 0,-2 0,1 0,-1-1,-1 0,1 0,-1 0,-1 0,0-1,0 0,-1 1,0-1,-1 0,0 0,-1 0,1 0,-2 0,0 0,0 0,-1 1,0-1,0 0,-1 1,-1-1,1 1,-2 0,1 0,-4-4,6 9,-1 0,0 0,0 0,-1 0,1 0,-1 1,0-1,0 1,0 0,0 1,0-1,-1 0,1 1,-1 0,0 0,1 1,-1-1,0 1,0 0,0 0,0 1,0 0,0 0,0 0,0 0,-1 1,1-1,1 1,-2 1,-18 4</inkml:trace>
  <inkml:trace contextRef="#ctx0" brushRef="#br0" timeOffset="1818.312">2029 790,'22'-15,"0"-2,-1-1,-1 0,-1-2,0 0,-2-1,0 0,-2-2,0 0,-1-1,3-10,11-23,-7 72,-12-1,0 0,1-1,0-1,1 1,0-2,1 1,0-2,1 0,0 0,1-1,-1-1,2 0,-1-1,1 0,1-1,-1-1,1-1,0 0,0-1,0 0,0-2,0 0,3 0,-8-3,0 0,-1 0,1-1,-1 0,0-1,0 0,0-1,0 0,-1 0,0-1,0 0,0-1,-1 0,0 0,0-1,-1 0,0 0,0-1,-1 0,0 0,-1-1,0 1,0-1,-1 0,0 0,-1-1,0 1,-1-1,11-40,-6 33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3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141 963,'1'1,"1"0,0 0,-1 0,1 1,-1-1,1 0,-1 1,1-1,-1 1,0-1,0 1,0 0,0-1,0 1,0 0,0 0,-1 0,1 0,0 0,-1 0,0 0,1 0,-1 0,0 0,0 0,0 1,1 7,11 53,-3 1,-3 1,-2-1,-4 13,1-9,-4 1,-2-1,-4 0,-2-1,-10 24,18-78,-2 0,0-1,0 1,-1-1,0 0,-1 0,-1-1,0 0,-1 0,1-1,-8 6,15-15,0 0,0 0,0 0,0 0,0-1,0 1,0 0,0-1,0 1,0-1,0 1,-1-1,1 1,0-1,0 0,-1 0,1 0,0 1,0-1,-1 0,1-1,0 1,0 0,-1 0,1 0,0-1,0 1,0-1,-1 1,1-1,0 1,0-1,0 0,0 0,0 1,0-1,0 0,0 0,0 0,1 0,-1 0,0 0,1 0,-1 0,0 0,1-1,-1 1,-13-61,17 27,2-1,1 0,2 1,1 0,2 1,1 0,1 1,11-17,-6 7,15-30,3 0,3 2,3 2,3 2,2 2,4 2,50-47,55-21,-153 128,1 0,0 0,0 0,0 1,1-1,-1 1,1 0,-1 1,1-1,-1 1,1 0,0 0,0 0,0 0,-1 1,1 0,0 0,0 1,0-1,0 1,-1 0,1 0,0 1,-1-1,1 1,-1 0,1 0,-1 1,0-1,1 1,4 4,0 1,0-1,0 2,-1-1,0 1,-1 0,0 1,-1 0,1 0,-2 0,0 1,0-1,1 2,-1 0,0 0,-1 0,0 0,-1 0,0 1,-1 0,-1-1,0 1,0 0,-1 0,-1 0,0 0,-1-1,-1 1,0-1,0 1,-1-1,-1 0,0 0,-2 3,-5 3,0 0,-1-1,-1 0,-1-1,0-1,-1 0,-1-1,0-1,0-1,-2 0,1-1,-2-1,1-1,-1-1,-1 0,1-2,-1 0,0-2,0 0,-1-1,1-1,-1-1,0-1,-17-2,36 2,0 0,0 0,0 0,0-1,0 1,0-1,0 1,0-1,1 0,-1 0,0 0,0-1,1 1,-1 0,1-1,-1 0,1 0,0 0,-1 0,1 0,0 0,0 0,1-1,-1 1,0-1,1 1,-1-1,1 0,0 0,0 1,0-1,1 0,-1 0,0 0,1 0,0 0,0 0,0 0,0 0,0 0,1 0,-1 0,1 0,0 0,0 0,0 1,0-1,0 0,1 1,0-2,9-14</inkml:trace>
  <inkml:trace contextRef="#ctx0" brushRef="#br0" timeOffset="949.095">1044 1132,'18'6,"-1"-1,1 0,1-2,-1 0,1-1,-1 0,1-2,-1 0,1-1,0-1,-1-1,0-1,0 0,0-1,5-3,11-8,-1-2,-1-1,-1-1,0-2,-2-1,-1-1,0-2,-2 0,2-6,-21 24,-1-1,0 1,0-1,-1-1,0 1,-1-1,0 0,-1 0,1 0,-2 0,1-6,-2 13,0-1,-1 0,1 1,-1-1,0 0,0 1,-1-1,1 0,-1 1,1-1,-1 0,-1 1,1-1,0 1,-1 0,1-1,-1 1,0 0,0 0,-1 0,1 0,0 0,-1 1,0-1,0 1,1 0,-1-1,-1 1,1 0,0 1,0-1,-1 1,-2-1,-2 0,-1 0,0 0,1 2,-1-1,0 1,0 0,0 1,1 0,-1 0,0 1,1 0,-1 0,1 1,0 0,0 1,0 0,0 0,1 0,-4 3,-126 113,117-97,1 1,2 1,0 0,2 2,0-1,2 2,1 0,2 0,0 1,2 0,-2 17,8-40,0 0,1 0,-1 0,1 0,1 0,-1 0,1 0,0 0,0 0,1 0,0 0,0 0,0 0,1 0,0-1,0 1,0 0,1-1,0 1,0-1,0 0,1 0,0 0,0-1,0 1,0-1,1 0,-1 0,1-1,0 1,0-1,1 0,4 2,12 0,0-2,0 0,1-1,-1-2,0 0,1-1,-1-1,0-1,0-1,0-1,18-7,8-7,-1-1,-1-3,-1-1,-1-3,-2-1,0-3,-2-1,-1-1,-2-3,-2-1,7-10,-27 29,0 0,-1 0,-1-1,0-1,-2 0,0-1,-2 0,0-1,-1 0,-2 0,0-1,-1 0,-1-2,-3 21,-1-1,0 0,0 1,0-1,-1 1,1-1,-1 1,0-1,-1 1,1-1,-1 1,0 0,0 0,0 0,0 0,-1 0,1 0,-1 1,0-1,0 1,-1 0,1 0,-1 0,1 0,-1 1,0-1,0 1,0 0,0 0,-1 1,1-1,0 1,-1 0,1 0,-1 0,0 1,1-1,-1 1,1 0,-1 0,1 1,-1 0,1 0,-5 1,-7 4,-1 2,1 0,0 0,1 2,0 0,1 0,0 2,-8 7,18-17,0 1,1-1,-1 1,1-1,0 1,0 0,0 0,0 0,0 1,0-1,1 1,0 0,0-1,0 1,0 0,0 0,1 0,0 0,0 0,0 1,0-1,1 0,-1 1,1-1,0 0,1 0,-1 1,1-1,0 0,0 0,0 1,0-1,1 0,-1 0,1 0,0-1,1 1,-1 0,1-1,-1 0,2 2,8 1,0-1,0 0,1-1,-1 0,1-1,0 0,-1-1,1-1,0 0,1-1,-1 0,9-2,110 15,-127-12,0 2,0-1,0 0,0 1,0 0,-1 0,1 1,-1-1,0 1,0 0,0 0,-1 0,1 1,-1-1,0 1,0 0,-1-1,1 2,-1-1,0 0,-1 0,2 5,0 8,0 0,-1 1,-1-1,-1 1,0-1,-2 1,0-1,-1 0,-1 0,-1 2,-5 36,2 80,8-137</inkml:trace>
  <inkml:trace contextRef="#ctx0" brushRef="#br0" timeOffset="1197.693">2709 991,'-10'33,"-2"17,-1 4,8-7,10-12,3-12</inkml:trace>
  <inkml:trace contextRef="#ctx0" brushRef="#br0" timeOffset="1459.75">2625 596,'-15'5,"-4"6,5 2,6 2,4 0</inkml:trace>
  <inkml:trace contextRef="#ctx0" brushRef="#br0" timeOffset="1710.43">3246 681,'-9'7,"-16"11,1 1,1 2,1 0,1 1,1 2,0 0,2 1,1 1,1 0,2 1,-5 12,17-32,-1 1,2-1,-1 1,1 0,0-1,1 1,0 0,0 0,1 0,-1-1,2 1,-1 0,1-1,0 1,1-1,0 0,0 0,1 0,-1 0,2 0,-1-1,1 1,-1-1,2 0,-1-1,1 0,0 1,0-2,0 1,1-1,-1 0,1 0,0-1,0 0,1 0,-1 0,1-1,-1 0,1-1,0 0,-1 0,1-1,0 0,0 0,4-1,3-4,0-1,0 0,-1-1,0 0,0-2,-1 1,0-2,0 0,-1 0,0-1,-1-1,-1 0,1 0,-2-1,0 0,-1-1,0 0,-1 0,0-1,-1 0,-1 0,0-2,-1 3,-1 0,-1 0,0 0,-1 0,-1 0,0 0,-1 0,0-1,-1 1,-1 0,0 1,-1-1,-2-4,4 12,-1-1,0 1,0-1,0 1,-1 0,0 0,0 1,-1-1,0 1,0 0,0 0,0 1,-1-1,1 1,-1 0,0 1,-1-1,1 1,-1 1,1-1,-1 1,0 0,0 0,0 1,0 0,0 0,-2 1,2 1,0-1,1 2,-1-1,0 1,0 0,1 0,-1 1,1 0,0 0,0 1,0-1,0 1,1 1,-1-1,1 1,0 0,0 0,1 0,-3 5,-6 8</inkml:trace>
  <inkml:trace contextRef="#ctx0" brushRef="#br0" timeOffset="2283.276">3753 821,'-15'12,"1"1,0 0,0 0,1 2,1 0,0 0,1 1,-5 10,13-21,0 0,1 0,-1 0,1 0,0 1,1-1,-1 0,1 1,0-1,0 1,1-1,0 1,0 0,0-1,0 1,1-1,0 1,0-1,1 1,-1-1,1 0,0 1,1-1,-1 0,1 0,0-1,0 1,1-1,-1 1,1-1,1 1,6 1,-1 0,1-1,0 0,0-1,0 0,1 0,-1-2,1 1,0-1,0-1,0 0,0-1,0 0,0-1,0-1,-1 1,1-2,0 0,-1 0,4-2,7-6,-1-1,0 0,0-2,-1 0,-1-2,-1 0,0-1,-1-1,-1 0,5-8,-9 13,15-23,-1-2,-2 0,-1-2,-2 0,-2-2,-2 0,-2-1,-2 0,-1-3,0 11,-1 0,-3-1,-1-1,-1 1,-2-1,-2 0,-1 0,-2 0,-1 0,-2 0,-5-15,9 47,-1 0,-1 0,1 0,-1 1,0-1,0 0,0 0,0 1,-1 0,0-1,0 1,0 0,-1 0,1 1,-1-1,0 1,0 0,0 0,0 0,-1 0,1 1,-1-1,1 1,-1 0,0 1,0-1,0 1,0 0,0 0,0 1,0 0,0 0,0 0,-1 0,1 1,0-1,0 1,0 1,0-1,1 1,-5 1,-12 11,1 0,1 1,0 1,1 1,1 0,1 1,0 1,1 1,1 0,1 1,1 0,1 1,1 1,1-1,-2 9,2-9,0-1,2 2,0-1,2 1,0 0,2 0,0 0,2 0,1 0,0 1,2-1,0 0,2 0,1 0,0 0,2-1,0 0,2 0,0-1,2 0,7 12,8 4,1-1,1-2,2 0,2-2,1-2,1 0,1-3,2-1,0-1,2-2,16 5,36 15,0-4,3-4,1-4,69 11,-144-38,0 1,-1 1,1 1,-1 0,0 2,16 10,-17-6</inkml:trace>
  <inkml:trace contextRef="#ctx0" brushRef="#br0" timeOffset="6962.696">5559 821,'-11'5,"1"0,0 1,0 0,0 0,0 1,1 0,0 1,1 0,0 0,0 1,1 0,0 0,0 1,1 0,0 0,1 1,0-1,0 5,2-8,0 0,0 1,1-1,0 1,1-1,0 1,0 0,0-1,1 1,0 0,1 0,0 0,0-1,1 1,0-1,0 1,0-1,1 0,0 1,1-1,0-1,0 1,0-1,1 1,-1-1,2 0,3 3,-4-5,0 0,0-1,1 1,-1-1,1 0,0-1,0 1,0-1,0 0,0-1,1 1,-1-1,0 0,1-1,-1 0,1 0,-1 0,1-1,-1 0,1 0,-1 0,0-1,0 0,0 0,0-1,0 0,4-2,11-7,0-1,-1-1,-1-1,0 0,0-2,9-12,-12 13,0-1,-1-1,-2 0,0-1,0-1,-2 0,-1 0,0-1,-1 0,-2-1,0 0,-1 0,-1-1,0-13,-5 30,0 0,0 0,-1 0,0 1,0-1,0 0,-1 1,0-1,0 1,0-1,-1 1,0 0,0 0,0 0,0 0,-1 1,0-1,0 1,0 0,-1 0,1 0,-1 1,0-1,0 1,0 1,0-1,0 1,-1 0,1 0,-1 0,0 1,0-1,1 2,-1-1,0 0,0 1,0 0,0 1,1-1,-1 1,0 0,0 1,1-1,-1 1,1 0,-5 3,1-1,0 0,0 1,0 1,1-1,-1 1,1 1,1 0,-1 0,1 0,0 1,1 0,0 0,0 1,1-1,-2 6,6-13,1 0,0 0,-1 0,1 0,0 0,0 0,0 0,-1 0,1 0,0 0,0 0,1 0,-1 0,0 0,0 0,0 0,1 0,-1 0,0 0,1 0,-1-1,1 1,-1 0,1 0,0 0,-1 0,1-1,0 1,-1 0,1-1,0 1,0 0,0-1,-1 1,1-1,0 0,0 1,0-1,0 1,0-1,0 0,0 0,0 0,0 0,0 0,0 0,0 0,0 0,0 0,0 0,0 0,1-1,54-11,-17-2,0-2,-1-2,0-1,-2-2,0-1,-1-3,23-20,-40 24,0 0,-1-1,-1-1,-1-1,-1 0,-1-1,-1 0,-2-1,6-20,-11 35,-1 0,-1-1,0 1,-1-1,0 0,0 0,-1 0,-1 0,0 0,-1-1,0 1,-2-8,2 19,1 1,0-1,0 1,-1-1,1 0,0 1,-1-1,1 0,0 1,-1-1,1 1,-1-1,1 1,-1-1,1 1,-1 0,0-1,1 1,-1-1,1 1,-1 0,0 0,1-1,-1 1,0 0,1 0,-1 0,0 0,1 0,-1 0,0 0,0 0,1 0,-1 0,0 0,1 0,-1 0,0 1,1-1,-1 0,0 0,1 1,-1-1,1 1,-1-1,1 0,-1 1,1-1,-1 1,1-1,-1 1,1 0,-1-1,1 1,0-1,-1 1,-26 34,20-19,2 0,0 0,1 0,0 0,2 1,0-1,0 1,2 0,0 0,1-1,1 1,1 4,49 199,-19-108,-5-7,-12-54,-3 2,-1-1,-4 1,2 37,-7-7,-4 0,-4 0,-10 55,10-109,-1-1,-1 1,-1-2,-2 1,-1-1,-1 0,-1-1,-1-1,-1 0,-1-1,-2-1,-6 6,-37 12,60-41,-1 1,1-1,-1 0,0 0,1 1,-1-1,1-1,-1 1,0 0,1 0,-1 0,1-1,-1 1,0-1,1 0,0 1,-1-1,1 0,-1 0,1 0,0 0,-1 0,1 0,0 0,0 0,0 0,0 0,0-1,0 1,0-1,1 1,-1 0,0-1,1 1,-1-1,1 0,-1 1,1-1,0 1,0-1,0 0,0 1,0-2,-2-23,1 0,2 0,0 0,2 0,1 1,1-1,1 1,6-15,2-16,76-244,-88 295,0 1,0-1,0 0,0 1,1-1,0 1,0 0,0 0,1 0,-1 0,1 1,0 0,0-1,0 1,1 1,-1-1,1 1,2-2,14-4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59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509 302,'-75'383,"65"-85,5-249,-1-31</inkml:trace>
  <inkml:trace contextRef="#ctx0" brushRef="#br0" timeOffset="276.734">1 274,'38'10,"23"2,10 1,3-8,3-5,-2-2,-4-5,0-2,-2 1,-3-4,-9 1,-4 3,-6 1,-6 3,-6 2,-8 6,-9 7,-8 2</inkml:trace>
  <inkml:trace contextRef="#ctx0" brushRef="#br0" timeOffset="496.547">143 1036,'33'9,"21"4,11-5,4-10,0-8,-8-3,1-4,0-4,-7-3,-7 2,-12 6</inkml:trace>
  <inkml:trace contextRef="#ctx0" brushRef="#br0" timeOffset="1047.937">1468 499,'53'-7,"0"-2,-1-3,0-1,-1-3,30-15,-57 20,0-1,0 0,-1-2,-1-1,0 0,-1-2,-1-1,0 0,-2-1,0-1,-1-1,1-4,-12 16,-1 0,0 0,-1-1,0 1,0-1,-1 0,0 0,-1-1,0 1,0-1,-2 8,0 0,1-1,-1 1,0 0,-1 0,1-1,0 1,-1 0,0 0,0 0,0 0,0 0,0 0,-1 0,1 0,-1 0,0 0,0 1,0-1,0 1,0-1,-1 1,1 0,-1 0,1 0,-1 0,0 1,0-1,0 1,0-1,0 1,0 0,-2 0,-3 1,1 0,-1 1,0 0,0 1,0 0,1 0,-1 1,1-1,-1 2,1-1,0 1,0 0,1 0,-1 1,1 0,0 0,0 1,1-1,-1 1,1 0,1 1,-1-1,1 1,0 0,-1 5,-18 28,2 2,2 0,1 1,3 1,1 0,3 1,1 1,3 0,1 0,3 0,1 1,2-1,3 0,2 1,9 44,46 185,-59-266,0-1,-1 1,-1-1,0 0,0 1,-1-1,0 0,0 1,-1-1,0 0,-1-1,0 1,0-1,-1 1,0-1,0-1,-1 1,0-1,-1 0,1 0,-1-1,-1 0,1 0,-1 0,0-1,0-1,-3 2,-5 3,-1 0,0-1,-1-1,0 0,0-1,0-2,-1 1,0-2,1-1,-1 0,0-1,0-1,0-1,0-1,0 0,0-2,1 0,-7-3,21 6,0 0,0-1,0 1,0-1,0 0,1-1,-1 1,1 0,-1-1,1 0,0 0,0 0,0 0,1-1,-1 1,1-1,0 1,-1-1,2 0,-1 0,0 0,1 0,0 0,0 0,0 0,0-1,1 1,-1 0,1 0,0-1,1 1,-1 0,1 0,0-2,9-12,0 0,1 1,0 0,2 1,0 1,0 0,2 0,0 2,0-1,5-1,36-25,0 3,3 2,1 2,1 4,2 2,0 2,35-6,52-9,-78 38,-56 7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786 0,'-159'141,"-119"137,-48 66,325-344,-1 1,1-1,0 1,0-1,0 1,-1 0,1-1,0 1,0 0,0 0,0 0,0 0,0 0,1 0,-1 0,0 0,0 0,1 0,-1 0,0 1,1-1,0 0,-1 0,1 1,0-1,-1 0,1 1,0-1,0 0,0 1,0-1,0 0,0 1,1-1,-1 0,0 1,1-1,-1 0,1 0,-1 0,1 1,0-1,-1 0,1 0,0 0,0 0,0 0,0 0,0 0,0 0,0 0,0-1,0 1,0 0,0-1,1 1,0 0,115-29,-62 9,116-22,-28 12,223 29,-364 1,0 0,0-1,0 1,1-1,-1 0,0 1,0-1,0 0,1 0,-1-1,0 1,0 0,0-1,0 1,0-1,0 0,0 0,0 0,0 0,0 0,0 0,0 0,0-1,-1 1,1-1,-1 1,1-1,-1 1,1-1,-1 0,0 0,0 0,0 0,0 0,0 0,0 0,-1 0,1 0,-1 0,1 0,-1 0,0-1,0 1,0 0,0 0,0 0,-1-1,-56-140,26 59,-64-144,53 171,39 53,5 3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70,'-6'-6,"0"0,0 0,-1 0,1 1,-1 0,-1 0,1 0,-1 1,0 1,0-1,0 1,0 0,0 1,-1 0,1 0,-1 1,1 0,-1 1,0 0,1 0,-1 1,0 0,1 0,-1 1,1 0,0 0,-1 1,1 0,0 1,1 0,-4 2,-9 5,0 1,1 1,0 0,1 1,0 1,2 1,0 1,0 0,0 3,14-17,0 1,0-1,0 1,0 0,0-1,1 1,0 0,0 0,0 0,0 0,1 0,-1 0,1 0,0 1,0-1,1 0,-1 0,1 0,0 0,0 0,0 0,1-1,-1 1,1 0,0-1,0 1,0-1,1 1,-1-1,1 0,0 1,6 5,0-1,0 0,0 0,1-1,0-1,1 1,-1-1,1-1,0 0,1-1,24 9,-23-10,-1 0,1 1,-1 0,0 1,-1 1,1 0,-1 0,0 1,0 1,-1-1,0 2,-1-1,0 2,0-1,6 10,-13-16,-1 0,1 1,-1-1,0 1,0-1,-1 1,1 0,-1-1,0 1,0 0,0-1,0 1,-1-1,1 1,-1 0,0-1,0 1,0-1,-1 0,1 1,-1-1,0 0,1 0,-2 0,1 0,0 0,0 0,-1-1,0 1,1-1,-1 0,0 0,0 0,-1 0,-1 1,-121 50,-66-14,142-34,32-8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0,'0'34,"0"15,0 5,0-2,0-6,0-5,0-5,0-4,0-7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11,'-4'-2,"-1"1,1-1,-1 1,0 0,1 0,-1 0,0 0,0 1,1 0,-1 0,0 0,0 1,0-1,1 1,-1 0,0 1,1-1,-1 1,1 0,0 0,0 0,-1 1,1-1,1 1,-1 0,0 0,1 1,-1-1,-1 3,3-4,0 0,0 1,-1-1,1 1,1 0,-1-1,0 1,1 0,-1 0,1 0,0 0,0 0,0 0,0 1,1-1,-1 0,1 0,0 1,0-1,0 0,1 1,-1-1,1 0,-1 0,1 0,0 1,0-1,1 0,-1 0,0-1,1 1,0 0,0 0,0 0,87 82,-71-72,-13-10,1 1,-1-1,0 1,1 0,-2 0,1 0,0 0,-1 1,0 0,0 0,0 0,-1 1,0-1,0 1,0 0,0-1,-1 1,0 1,-1-1,1 0,-1 0,0 1,-1-1,1 0,-1 1,0-1,-1 0,0 1,0 2,-4-1,0 0,-1 0,0-1,0 1,0-1,-1-1,0 1,0-1,-1-1,0 1,0-1,0 0,0-1,-1 0,0-1,0 1,0-2,0 1,0-1,-1-1,1 1,-1-2,1 1,-1-1,1-1,-1 0,-13-5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6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6 225,'-3'18,"1"1,1-1,1 0,1 0,0 0,1 0,4 15,-5-28,0 1,1-1,-1 0,1 0,1 0,-1 0,1 0,-1-1,1 1,0-1,1 1,-1-1,1 0,0-1,0 1,0-1,1 1,-1-1,1 0,0-1,-1 1,1-1,0 0,0 0,1-1,-1 1,4-1,2-1,0 0,0-1,0-1,0 0,-1 0,1-1,0 0,-1-1,0 0,0-1,0 0,-1 0,0-1,0-1,0 1,-1-1,0-1,0 0,0 0,-1 0,-1-1,1 0,-2 0,1 0,-1-1,0 0,-1 0,-1-1,1 1,-1-1,-1 1,0-1,-1 0,1-10,0 13,0 0,-1 0,0 0,0-1,0 1,-1 0,0-1,-1 1,0 0,0-1,-1 1,0 0,-1 0,1 0,-2 0,1 1,-1-1,0 1,0 0,-1 0,0 0,0 1,-1 0,0 0,0 0,0 1,-1-1,0 2,0-1,0 1,0 0,-1 0,1 1,-1 0,0 0,-1 1,1 2,0 0,0 0,0 1,0 0,0 1,0 0,1 0,-1 0,0 1,1 0,0 1,0 0,0 0,-1 1,-17 12</inkml:trace>
  <inkml:trace contextRef="#ctx0" brushRef="#br0" timeOffset="246.233">627 338,'29'-53,"-16"27,0 1,2 1,1 0,0 1,2 1,1 0,7-5,-25 25,0 1,0 0,-1 0,1 0,0 0,0 0,0-1,0 2,0-1,1 0,-1 0,0 0,0 0,1 1,-1-1,0 1,1-1,-1 1,0-1,1 1,-1 0,1-1,-1 1,0 0,1 0,-1 0,1 0,-1 1,1-1,-1 0,0 1,1-1,-1 1,0-1,1 1,-1-1,0 1,1 0,-1 0,0 0,0-1,0 1,0 0,0 1,0-1,0 0,0 0,-1 0,1 0,0 1,-1-1,1 0,0 1,-1-1,0 0,1 1,-1-1,0 2,5 25,-4-20,-1 0,1 0,0 0,0 0,1 0,0 0,0-1,1 1,0-1,1 1,-1-1,2 0,-1 0,1-1,-1 0,2 1,-1-1,1-1,0 1,0-1,0 0,1-1,0 1,6 2,-2-4,0 0,0-1,0-1,1 0,-1 0,0-1,1 0,-1-1,0 0,0-1,0 0,1-1,-2 0,1-1,0 0,-1-1,0 0,0 0,0-1,-1-1,5-3,4-2,0-1,-1-1,-1-1,0 0,-1-1,0 0,7-13,-11 12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0,'29'436,"-31"-354,-3-1,-4 0,-15 61,17-106,1 1,2 0,1 0,2 0,4 33,8-36,-4-29</inkml:trace>
  <inkml:trace contextRef="#ctx0" brushRef="#br0" timeOffset="249.795">1 593,'33'0,"17"5,4 2,-3-1,-4 4,-6-1,-5 4,-4 0,-7 1,-3 0,-1-4,1 2,-3-1</inkml:trace>
  <inkml:trace contextRef="#ctx0" brushRef="#br0" timeOffset="516.876">848 904</inkml:trace>
  <inkml:trace contextRef="#ctx0" brushRef="#br0" timeOffset="767.834">791 566,'-24'-34,"-7"-16,-5 1,10 9,9 15,7 13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1101,'-5'62,"5"-61,0-1,0 1,1-1,-1 1,0-1,0 1,1-1,-1 1,0-1,1 0,-1 1,1-1,-1 1,0-1,1 0,-1 0,1 1,-1-1,1 0,-1 0,1 1,-1-1,1 0,-1 0,1 0,-1 0,1 0,0 0,-1 0,1 0,-1 0,1 0,-1 0,1 0,-1 0,1-1,-1 1,1 0,-1 0,1 0,-1-1,1 1,-1 0,1-1,-1 1,0 0,1-1,-1 1,1-1,-1 1,0-1,0 1,1-1,-1 1,0 0,0-1,1 0,-1 1,25-29,129-236,-90 180,-45 61,0 0,-1-2,-2 0,0 0,8-24,26 84,-30-29</inkml:trace>
  <inkml:trace contextRef="#ctx0" brushRef="#br0" timeOffset="730.831">655 903,'29'-4,"1"-2,0-1,-1-2,-1 0,1-2,-2-1,0-2,0 0,-1-2,2-3,-21 14,0-1,0 0,-1-1,0 0,0 0,-1 0,0 0,0-1,-1 0,0 0,0 0,1-5,-4 10,0 0,0 0,0 0,-1 0,1 0,-1 0,0-1,0 1,0 0,0 0,-1 0,1 0,-1 0,0-1,1 1,-1 0,-1 1,1-1,0 0,-1 0,0 0,1 1,-1-1,0 1,0-1,-1 1,1 0,0 0,-1 0,1 0,-1 0,0 1,0-1,1 1,-4-2,-7 0,1 0,-1 0,0 2,0-1,0 2,0-1,0 2,0 0,0 0,0 1,1 1,-1 0,1 1,-1 0,1 1,0 0,1 1,0 0,-1 1,2 0,-1 1,1 1,1-3,0 0,1 1,0 0,1 1,-1-1,2 1,-1 1,1-1,0 1,1 0,0 1,0-1,1 1,0 0,1 0,0 0,1 0,0 1,0-1,1 1,1-1,0 1,0 0,1-1,0 1,1-1,0 0,1 1,0-1,0 0,1 0,4 6,1-5,1-1,0 0,1-1,0 0,0 0,1-1,0-1,0 0,1 0,0-2,0 1,1-2,-1 0,1 0,0-1,0-1,0 0,0-1,0-1,1 0,-1-1,0 0,7-3,-5 2,-1-1,1-1,-1 0,0-1,-1-1,1 0,-1-1,3-2,9-6</inkml:trace>
  <inkml:trace contextRef="#ctx0" brushRef="#br0" timeOffset="1070.792">1304 508,'74'357,"-71"-347,-2-1,1 1,1 0,-1-1,2 0,-1 1,1-1,1 0,-1-1,2 1,-1-1,1 0,0-1,1 2,-3-9,0 1,-1-1,1 0,-1 0,1 0,0-1,-1 1,1-1,-1 0,1 0,-1 0,0 0,1-1,-1 1,0-1,0 0,0 0,0 0,0 0,0 0,-1-1,1 0,-1 1,0-1,1 0,-1 0,0 0,-1 0,1 0,-1-1,1 1,0-4,108-313,-96 293,0 3</inkml:trace>
  <inkml:trace contextRef="#ctx0" brushRef="#br0" timeOffset="1351.819">2038 508,'-35'40,"16"-20,0 0,2 2,1 0,0 0,2 1,0 1,-5 17,16-35,1 0,1 0,-1-1,1 1,0 0,0 0,1 1,0-1,0 0,0 0,1 0,0 0,0 0,1 0,-1 0,1-1,1 1,-1-1,1 1,0-1,0 0,0 1,1-2,0 1,0 0,0-1,0 0,1 0,-1 0,1 0,0-1,1 0,-1 0,0 0,1-1,0 1,-1-2,1 1,0 0,0-1,0 0,0-1,0 1,0-1,4 0,-2-2,1 1,-1-1,1 0,-1-1,0 0,0 0,0-1,-1 0,1-1,-1 1,0-1,0-1,0 1,-1-1,0 0,0-1,-1 1,1-1,-2 0,1-1,-1 1,0-1,0 0,-1 0,0 0,0 0,-1-1,0 1,-1-1,0 1,0-1,-1 1,0-1,0 0,-1 1,-1-2,1 3,-1-1,0 1,-1-1,0 1,0 0,-1 0,0 0,0 1,0-1,-1 1,0 0,0 0,0 1,-1-1,0 1,0 1,-1-1,1 1,-1 0,0 0,0 1,0 0,0 0,-1 1,1 0,-3-1,-13 1</inkml:trace>
  <inkml:trace contextRef="#ctx0" brushRef="#br0" timeOffset="1701.517">2489 1,'-16'49,"2"2,2 0,2 0,2 1,3 3,0-21,2 23,1 0,4 0,5 41,2 40,18 62,-25-187</inkml:trace>
  <inkml:trace contextRef="#ctx0" brushRef="#br0" timeOffset="1967.983">2715 621,'-2'14,"-8"139,10-146,0 0,1-1,0 1,1-1,-1 1,1-1,0 1,1-1,0 0,0 0,0 0,1 0,-1-1,1 1,1-1,-1 0,1 0,0 0,0-1,5 4,-1-5,-1-1,1 0,-1 0,1-1,0 0,-1-1,1 0,0 0,-1-1,1 0,0 0,-1-1,1 0,-1-1,0 0,0 0,0-1,0 0,0 0,-1 0,0-1,0-1,0 1,-1-1,1 0,-1 0,-1-1,5-7,4-2,-1-1,-1-1,0 0,-2-1,0 0,-1-1,-1 0,-1 0,0-1,-1-4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0,'-29'80,"3"2,3 1,4 0,3 8,1 33,6 0,4 62,6-131,-1-32</inkml:trace>
  <inkml:trace contextRef="#ctx0" brushRef="#br0" timeOffset="260.737">453 29,'-74'392,"11"29,57-272,7-125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0 563,'53'8,"1"-2,-1-3,1-2,-1-2,1-3,47-10,-66 7,-1-2,0-1,-1-2,0-1,0-1,-2-2,0-2,-1 0,0-2,-2-2,-1 0,0-2,-2-1,-1 0,0-2,-3-1,12-19,4-71,-37 115,1 0,-1 0,0 0,0 0,0 0,0-1,0 1,0 0,-1 0,0 0,1 0,-1 0,0 0,-1 1,1-1,0 0,-1 0,0 1,1-1,-1 1,0 0,0-1,-1 1,1 0,0 0,-1 0,1 0,-1 1,0-1,1 1,-1 0,0-1,0 1,0 1,0-1,0 0,-2 0,-1 1,1 1,0-1,-1 1,1 0,0 0,0 0,0 1,0 0,0 0,0 0,0 1,0-1,1 1,0 0,-1 0,1 1,0 0,1-1,-1 1,1 0,-1 1,-1 3,-59 108,39-41,3 0,3 1,4 1,3 1,4 0,1 37,1 34,7-74,-4 0,-3-1,-4 1,-2-2,-4 1,-3-2,-6 7,15-55,-1 0,-2 0,0-1,-2-1,0 0,-2-1,0-1,-1 0,-1-2,-18 15,-39 2,74-35,-1 1,1-1,0 1,0-1,-1 0,1 0,0 0,-1 0,1 0,0-1,0 1,-1-1,1 0,0 1,0-1,0 0,0 0,0 0,0 0,0-1,0 1,0-1,1 1,-1-1,0 1,1-1,-1 0,1 0,0 0,0 0,-1 0,1 0,0-2,-3-12,1 0,1 0,1 0,0-1,1 1,0-1,2 1,0 0,1 0,0 0,4-9,5-14,2-1,2 2,2 0,1 1,1 1,3 1,0 0,3 2,0 1,2 1,10-6,-12 14,0 1,1 1,1 2,0 1,2 1,0 1,1 2,8-1,-24 9,1 2,-1 0,1 1,0 0,1 1,-1 1,15 1,-7 1</inkml:trace>
  <inkml:trace contextRef="#ctx0" brushRef="#br0" timeOffset="328.927">1074 845,'9'33,"9"12,5 3,4-8,2-9,1-11,0-13,0-13,-1-10,0-7,-5-5,-6-2,-7-1,-5 1,-4-1,-1 6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205 199,'-137'138,"129"-129,1 1,0 0,1 1,-1 0,2 0,0 0,0 0,1 1,1 0,0 0,0 0,1 0,1 0,-1 7,2-14,1-1,-1 1,0 0,1-1,0 1,0-1,1 1,-1-1,1 0,0 1,0-1,1 0,-1 0,1-1,0 1,0 0,0-1,0 0,0 1,1-1,0-1,-1 1,1 0,0-1,1 0,-1 0,0 0,0 0,1-1,-1 0,1 0,-1 0,1 0,2-1,4 1,-1 0,1-1,0-1,0 0,0 0,-1-1,1 0,-1-1,1 0,-1-1,0 0,0 0,-1-1,5-3,-1 0,-1 0,0 0,0-2,-1 1,0-1,-1-1,0 0,0 0,-1-1,-1-1,0 1,-1-1,0 0,-1-1,-1 1,0-1,0-1,-2 1,0 0,0-1,-1-11,-2 21,-1 0,0 0,-1 0,1 0,-1 0,0 1,0-1,0 0,-1 1,0 0,1 0,-2 0,1 0,0 0,-1 0,0 1,1 0,-2 0,1 0,0 0,0 0,-1 1,1 0,-1 0,0 0,0 1,0-1,-3 1,-144-13,71 26,48-5</inkml:trace>
  <inkml:trace contextRef="#ctx0" brushRef="#br0" timeOffset="852.637">939 58,'-42'51,"4"1,1 2,3 2,2 1,3 2,2 1,1 5,13 9,15-73,0-1,-1 0,1 0,0-1,0 1,-1 0,1 0,0-1,0 1,-1-1,1 0,0 1,-1-1,1 0,-1 0,1 0,-1 0,0 0,1 0,-1-1,0 1,0 0,0-1,0 1,0 0,0-1,0 0,0 1,0-1,-1 1,1-1,46-72,-3-3,-3-1,27-76,-54 121,-1 14,-21 62,3-20,-3 140,9-154,0-1,1 0,0 0,0 0,0 0,1-1,0 1,1-1,0 1,0-1,0 0,1-1,0 1,0-1,1 0,0 0,0 0,6 3,-8-6,1 0,-1-1,1 0,0 0,0 0,0 0,0-1,0 0,0 0,0 0,1 0,-1-1,0 0,1 0,-1-1,0 0,0 1,0-2,1 1,-1 0,0-1,-1 0,1 0,0-1,-1 1,1-1,3-3,4-3,-1 0,-1 0,0-1,0 0,-1-1,0 0,-1 0,0-1,6-12,-5 6,-2 1,0-1,0 0,-2-1,0 0,-2 0,0 0,-1 0,0 0,-2 0,0-1,-3-13,3 34,-1 0,1-1,-1 1,0 0,1-1,-1 1,0-1,1 1,-1 0,0-1,0 0,1 1,-1-1,0 1,0-1,0 0,0 0,0 1,0-1,1 0,-1 0,0 0,0 0,0 0,0 0,0 0,0 0,0-1,1 1,-1 0,0-1,0 1,0 0,0-1,1 1,-1-1,0 1,0-1,1 1,-1-1,0 0,1 1,-1-1,1 0,-1 1,1-1,-1 0,1 0,-1 0,1 1,0-1,0 0,-1 0,1 0,0 0,0 0,0 0,0 1,0-1,0 0,0 0,0 0,0 0,0 0,-8 15</inkml:trace>
  <inkml:trace contextRef="#ctx0" brushRef="#br0" timeOffset="1268.992">1587 312,'24'3,"0"-1,1-1,-1-1,0-1,0-1,0-1,0-1,0-1,9-5,-24 8,-1-1,0 0,0-1,0 0,0 0,0-1,-1 0,0 0,0-1,0 1,-1-2,0 1,0-1,-1 0,1 0,-1 0,-1-1,0 0,0 0,0 0,-1 0,0-1,-1 1,0-1,0 1,0-9,-1 13,-1-1,0 1,0 0,0 0,0 0,-1-1,1 1,-1 0,0 0,0 0,-1 0,1 0,-1 0,0 0,0 1,0-1,-1 1,1-1,-1 1,0 0,0 0,0 0,0 0,-1 1,1-1,-1 1,1 0,-1 0,0 0,0 0,0 1,0 0,0-1,0 1,0 1,0-1,-1 1,-7-2,-1 2,0-1,1 2,-1 0,1 0,-1 1,1 1,0 0,0 0,0 1,0 1,1 0,-1 1,1 0,1 1,-1 0,1 0,0 1,-7 8,-3 3,2 0,0 2,1 0,0 1,2 0,1 2,1-1,-7 20,14-29,0 1,2-1,-1 1,2 0,0 0,1 0,1 1,0-1,1 0,0 2,1-10,0 0,0 0,0-1,1 1,0 0,0-1,0 0,1 1,0-1,0 0,1 0,0-1,0 1,0-1,0 0,1 0,0 0,0-1,1 1,-1-1,1-1,0 1,3 1,13 2,1 0,-1-2,1 0,0-2,0 0,0-2,1 0,-1-2,20-2,0 1,-9 1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2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85,'0'-11,"0"19,0 33,0-17,-17 217,5-68,-15 80,-25-20,53-209,9-31,4-28,-6 18</inkml:trace>
  <inkml:trace contextRef="#ctx0" brushRef="#br0" timeOffset="246.618">0 565,'70'-5,"-1"-3,-1-4,0-2,0-3,-2-3,0-3,53-27,-90 37,-2 0,1-2,-2-1,0-2,-1 0,-1-1,-1-2,1-1,-12 7</inkml:trace>
  <inkml:trace contextRef="#ctx0" brushRef="#br0" timeOffset="662.349">931 1,'16'109,"-5"1,-5 0,-4 1,-6 1,2 45,1-155,1 0,-1 0,1 1,-1-1,1 0,0 0,0 1,0-1,0 0,0 1,0-1,1 0,-1 0,1 0,-1 1,1-1,0 0,0 0,0 0,0 0,0 0,1 0,-1 0,0-1,1 1,0 0,-1-1,1 1,0-1,0 0,0 1,0-1,0 0,0 0,0 0,0 0,0-1,0 1,1-1,-1 1,0-1,0 0,1 0,-1 0,0 0,1 0,7-3,-1-1,1 0,-1-1,0 0,0 0,0-1,-1 0,0 0,0-1,5-5,66-43,-77 54,-1 0,1 0,0 0,0 1,0-1,-1 1,1-1,0 1,0 0,0 0,0 0,0 0,0 0,-1 0,1 0,0 1,0-1,0 1,0-1,0 1,-1 0,1-1,0 1,-1 0,1 0,-1 0,1 1,-1-1,1 0,-1 0,0 1,1-1,-1 1,0-1,0 1,0 0,0 1,17 74,-15-50,0-11,-3-11,0 1,0-1,0 1,1-1,0 1,0-1,1 0,-1 1,1-1,0 0,1 0,-1 0,1-1,0 1,0 0,1-1,-1 0,1 0,0 0,0 0,0-1,0 1,1-1,0 0,1 1,9-4</inkml:trace>
  <inkml:trace contextRef="#ctx0" brushRef="#br0" timeOffset="1001.463">1638 734,'4'-1,"16"1,0-2,0 0,0-1,0-1,-1 0,1-2,-2 0,1-1,0-1,-1-1,-1-1,0 0,0-1,-1-1,5-5,-18 14,0 1,-1 0,1-1,-1 0,0 1,0-1,0 0,0 0,-1 0,1 0,-1-1,0 1,1 0,-2-1,1 1,0-1,-1 1,1 0,-1-1,0 0,0 1,0-1,-1 1,1 0,-1-1,0 1,0-1,0 1,-1 0,1 0,-1-1,1 1,-1 0,0 1,0-1,-1 0,1 0,0 1,-1 0,0-1,1 1,-1 0,0 0,0 0,0 1,-2-1,-4 0,0 0,0 1,0 0,-1 1,1 0,0 1,0 0,-1 0,1 1,0 0,0 0,1 1,-1 0,0 1,1 0,0 0,0 1,0 0,1 0,-1 1,1 0,1 0,-1 1,1 0,-5 7,1 0,1 1,1 0,0 0,2 0,-1 1,2 0,0 1,-2 15,5-25,2-1,-1 0,0 0,1 0,0 1,1-1,0 0,0 0,0 0,0 0,1 0,0 0,0 0,1 0,0-1,0 1,0-1,0 0,1 0,0 0,0 0,0-1,1 0,-1 0,4 2,5 1,1-1,-1 0,1-1,1-1,-1 0,0-1,1 0,0-1,0-1,-1 0,1-2,0 1,7-2,-8 1,13 0</inkml:trace>
  <inkml:trace contextRef="#ctx0" brushRef="#br0" timeOffset="1402.235">2202 819,'56'-50,"-1"-2,-3-2,44-60,-83 102,-25 41,3-12,7-11,1 0,-1 0,1 0,0-1,0 1,0 1,1-1,0 0,0 0,1 0,0 0,0 0,0 0,1-1,0 1,0 0,0-1,1 1,0-1,0 1,0-1,0 0,1-1,0 1,0-1,0 1,1-1,0 0,-1-1,1 1,1-1,-1 0,0 0,1-1,0 1,6 2,-1-1,0 0,1 0,0-1,0-1,0 0,0-1,0 0,0 0,0-2,0 1,0-2,0 1,0-2,0 0,0 0,-1-1,1 0,-1-1,0 0,0-1,-1 0,10-8,2 0,0-1,-1-1,0 0,-1-2,-1-1,-1 0,-1-1,0-1,-2 0,0-2,-1 1,1-7,-5 4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0,'-51'21,"2"3,0 1,2 3,1 1,1 3,2 2,-29 29,-60 61,129-123,0 1,0 0,0 0,1 1,-1-1,0 0,1 1,0-1,0 1,0 0,0 0,0 0,0 0,1 0,-1 0,1 0,0 1,0-1,0 0,1 1,-1-1,1 1,0-1,0 1,0-1,0 1,0-1,1 1,0-1,-1 0,1 1,1-1,-1 0,0 0,1 0,-1 0,1 0,0 0,0 0,13 5,0-1,0-1,0-1,0 0,1-1,0 0,0-1,0-1,0-1,1 0,-1-1,0-1,0-1,10-1,-14 2,124-13,-1-6,10-8,-41 8,4-2,-150-11,-68-42,-128-160,192 205,40 30,3 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24,'-1'-2,"0"0,-1 0,1 1,0-1,-1 1,1-1,-1 1,1 0,-1-1,0 1,0 0,1 0,-1 0,0 1,0-1,0 0,0 1,0-1,0 1,0-1,0 1,0 0,0 0,0 0,0 0,0 1,-1-1,1 0,0 1,0 0,-17 3,0 1,0 0,1 2,0 0,1 1,-1 1,2 0,-5 4,-48 25,14-2,54-35,0 0,0 0,0 0,0 0,0 0,1 0,-1 1,0-1,1 0,-1 1,1-1,-1 0,1 1,0-1,0 1,0-1,-1 0,1 1,1-1,-1 1,0-1,0 1,0-1,1 0,-1 1,1-1,-1 0,1 1,-1-1,1 0,0 1,0-1,0 0,-1 0,1 0,0 0,0 0,1 0,-1 0,0 0,0-1,0 1,2 0,126 55,-66-35,-41-13,-13-7,0 1,0 0,0 1,0 0,0 0,-1 1,0 0,1 0,-1 1,-1 0,1 1,-1-1,0 2,0-1,-1 1,0 0,0 0,0 0,-1 1,0 0,-1 0,0 0,0 1,-1 0,0-1,0 1,-1 1,-4-3,0 0,-1 0,1-1,-2 1,1-1,-1 0,0 0,0 0,-1-1,1 1,-1-1,-1 0,1 0,-1-1,1 0,-1 0,0 0,-1 0,1-1,-1 0,1-1,-1 1,0-1,-4 0,-15 5,1 0,-1-2,0-1,-1-2,1 0,0-1,-1-2,-6-2,2 2,-36-9,65 9,1 1,-1-1,1 1,-1-1,1 0,0 1,-1-1,1 0,0 0,0 0,-1 0,1 0,0 0,0 0,0-1,0 1,0 0,0 0,1-1,-1 1,0-1,1 1,-1-1,1 1,-1-1,1 1,0-1,0 1,0-1,-1 1,2-1,-1 1,0-1,0 0,0 1,1-1,-1 1,1-1,-1 1,1-1,32-43,-12 27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1,0-1,0 0,0 1,0-1,0 0,0 0,0 0,0-1,1 1,-1 0,0-1,1 0,-1 1,0-1,1 0,-1 0,0 0,1-1,0 2,366 1,-323-2,-34 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1,'34'5,"15"1,5-4,2-4,-3 0,-6-1,-6 1,-5 0,-5 1,-1 0,-3 1,1 0,-1 0,0 0,-5 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28 433,'-1'0,"0"0,1 0,-1 1,0-1,0 0,0 0,0 0,0 0,1 0,-1 0,0 0,0 0,0 0,0-1,1 1,-1 0,0 0,0-1,0 1,1-1,-1 1,0-1,0 1,1-1,-1 1,1-1,-1 1,0-1,1 0,-1 1,1-1,-1 0,1 0,0 1,-1-1,1 0,0 0,0 0,-1 1,1-1,0 0,0 0,0 0,0 0,0 0,0 1,0-1,0 0,0 0,1 0,-1 0,27-39,-14 29,0 0,1 1,0 0,0 1,1 0,1 1,-1 1,1 1,0 0,1 1,-1 1,1 0,0 1,0 1,7 0,-19 3,-1-1,0 1,0 0,0 0,0 0,0 1,0 0,0-1,0 1,-1 1,1-1,-1 0,1 1,-1 0,0 0,0 0,0 0,0 0,-1 0,1 1,-1 0,0-1,0 1,0 0,-1 0,1 0,-1 0,0 0,0 0,0 0,-1 1,1-1,-1 0,0 0,-1 1,1-1,-1 0,1 0,-1 0,0 0,-1 1,-1 2,-4 14,-1-1,-1 1,-1-1,0-1,-2 0,0 0,-1-2,-10 10,-10 18,-17 22,26-38,1 1,2 1,1 1,2 1,-14 33,30-63,0 1,1-1,-1 1,1-1,-1 1,1 0,0 0,0-1,1 1,-1 0,1 0,0 0,0 0,0 0,1 0,-1 0,1 0,0-1,0 1,0 0,1 0,-1-1,1 1,0-1,0 0,0 1,0-1,1 0,-1 0,1 0,0 0,0-1,0 1,0-1,0 0,1 0,-1 0,4 1,3 1,1-1,-1-1,1 0,0-1,-1 0,1 0,0-1,0 0,0-1,-1 0,1-1,0 0,-1-1,0 0,1-1,-1 0,0 0,3-3,1-4</inkml:trace>
  <inkml:trace contextRef="#ctx0" brushRef="#br0" timeOffset="318.152">677 489,'-17'167,"-12"64,24-154,20-64,-4-18</inkml:trace>
  <inkml:trace contextRef="#ctx0" brushRef="#br0" timeOffset="589.122">1043 405,'-14'33,"-5"17,-4 8,2 0,5-5,0-7,2-7,5-5,2-3,4-2,2-2,-4 0,-1 0,1 0,-4-4,-1-2,2-4</inkml:trace>
  <inkml:trace contextRef="#ctx0" brushRef="#br0" timeOffset="940.349">479 659,'31'-47,"-20"26,0 1,2 1,0 0,2 1,0 0,1 1,0 1,2 0,-1 1,2 1,0 1,12-6,-25 18,1 0,-1 0,1 0,-1 0,1 1,-1 0,0 1,1 0,-1 0,1 0,-1 0,0 1,0 0,0 1,0-1,0 1,-1 0,1 1,-1-1,1 1,-1 0,-1 0,1 1,0-1,-1 1,0 0,0 0,-1 1,1-1,-1 1,2 4,0-2,0 0,0-1,1 1,1-2,-1 1,1 0,0-1,0-1,1 1,0-1,0 0,0-1,0 0,1 0,0-1,-1 0,1-1,0 0,1 0,-1-1,0 0,0 0,1-1,-1 0,0-1,0 0,2-1,34-12,-26 8</inkml:trace>
  <inkml:trace contextRef="#ctx0" brushRef="#br0" timeOffset="1751.223">1523 122,'0'508,"-25"-270,-6-48,30-167</inkml:trace>
  <inkml:trace contextRef="#ctx0" brushRef="#br0" timeOffset="2301.287">1213 235,'21'-22,"2"0,0 1,1 1,1 1,1 2,1 0,0 2,1 1,0 1,1 1,1 2,0 1,0 1,1 2,23-2,-28 6,0 2,0 1,0 1,0 1,0 1,0 1,13 6,-31-9,0 1,0 0,0 0,0 1,-1 0,0 0,0 1,0 0,0 0,-1 0,1 1,-2 0,1 1,-1-1,1 1,-2 0,1 0,-1 0,0 1,-1 0,0-1,0 1,0 0,-1 1,-1-1,0 3,0-1,-1 1,0 0,-1-1,-1 1,0-1,0 1,-1-1,0 0,0 0,-1 0,-1 0,0-1,0 1,-1-1,0-1,-7 8,-132 129,135-137,-175 146,181-151,0 0,1 0,-1 0,1 0,0 0,0 1,0-1,0 1,1 0,-1 0,1 0,0 0,0 1,1-1,-1 0,1 1,0-1,0 1,0-1,1 1,-1 0,1-1,1 1,-1 0,0-1,1 1,0-1,0 1,1-1,-1 1,1-1,0 0,0 0,0 0,1 0,-1 0,2 1,20 21,1-1,2-1,0-1,2-2,0 0,1-2,1-2,1 0,0-2,1-2,1-1,8 1,63 33,-90-43,-4-3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45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18,'0'-5,"5"-1,1 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8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88,'-6'9,"-6"11,0 0,1 1,1 0,1 1,1 0,1 0,0 1,-2 20,9-40,0 1,0 0,0-1,0 1,1 0,-1-1,1 1,0-1,0 1,0-1,1 1,-1-1,1 0,0 0,0 0,0 0,0 0,0 0,1 0,-1 0,1-1,0 0,-1 1,1-1,0 0,1 0,-1-1,0 1,0-1,1 1,-1-1,1 0,-1-1,1 1,0 0,-1-1,1 0,0 0,-1 0,4-1,6 0,0-1,0 0,0-1,0-1,0 0,-1-1,0 0,0-1,0-1,-1 1,0-2,0 0,0 0,-1-1,-1 0,1 0,-2-1,1-1,-1 1,-1-1,0-1,0 1,-1-1,-1 0,0-1,-1 1,0-1,-1 0,1-8,-3 16,0-1,-1 1,0 0,-1-1,1 1,-1 0,0 0,0-1,0 1,-1 0,0 0,0 0,0 0,0 1,-1-1,0 1,0-1,0 1,-1 0,1 0,-1 0,0 1,0-1,0 1,-1 0,1 0,-1 1,0-1,1 1,-1 0,0 0,0 1,0-1,-1 1,1 0,-1 1,-5-3,-1 2,0-1,0 2,1-1,-1 2,0 0,0 0,1 1,-1 0,0 1,1 0,0 1,0 0,0 1,1 1,-1-1,1 1,0 1,1 0,0 1,0-1,0 2,1-1,0 1,-3 6,-7 9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32 505,'-7'3,"7"-4,0 1,0-1,0 0,0 1,0-1,0 1,0-1,0 0,0 1,-1-1,1 1,0-1,0 1,0-1,-1 0,1 1,0-1,-1 1,1-1,0 1,-1 0,1-1,-1 1,1-1,0 1,-1 0,1-1,-1 1,1 0,-1-1,1 1,-1 0,0 0,1 0,-1-1,1 1,-1 0,0 0,1 0,-1 0,1 0,-1 0,1 0,-1 0,0 0,1 0,-1 1,1-1,-1 0,1 0,-1 1,0-1,1 0,-1 0,1 1,0-1,-1 1,1-1,-1 0,1 1,94-103,-60 70,103-110,-137 141,0 0,0 0,1 0,-1 0,1 0,-1 0,1 0,-1 0,1 0,0 0,-1 0,1 0,0 1,0-1,0 0,-1 0,1 1,0-1,0 1,0-1,0 1,0-1,0 1,0-1,0 1,0 0,1 0,-1-1,0 1,0 0,0 0,0 0,0 0,0 1,0-1,1 0,-1 0,0 1,0-1,0 0,0 1,0-1,0 1,0-1,0 1,-1 0,1-1,0 1,0 0,0 0,-1 0,1-1,0 1,-1 0,1 0,-1 0,1 0,-1 0,1 0,-1 0,0 0,1 1,0 9,0-1,2 1,-1-1,1 0,0 1,1-1,1-1,-1 1,1 0,1-1,0 0,0-1,1 1,0-1,0 0,1-1,0 0,0 0,1-1,7 5,-9-9,0 1,1-1,-1-1,0 1,0-1,1-1,-1 1,0-1,1-1,-1 1,0-1,1-1,-1 1,0-1,0 0,0-1,0 0,0 0,-1 0,0-1,3-1,5-4,0-1,-1 0,0-1,-1 0,0-1,-1 0,0-1,-1 0,0-1,51-86,-51 81</inkml:trace>
  <inkml:trace contextRef="#ctx0" brushRef="#br0" timeOffset="402.25">1104 364,'47'-20,"-5"3,-1-1,0-2,-2-2,27-20,-50 29,71-64,-85 74,-1 1,1-1,0 1,-1-1,1 0,-1 0,0 0,0 0,0 1,0-2,-1 1,1 0,-1 0,1 0,-1 0,0 0,0 0,-1 0,1 0,-1 0,0 0,1 0,-1 0,0 0,-1 0,1 0,0 0,-1 1,0-1,0 1,1-1,-1 1,-1 0,1-1,-2-1,0 1,0 0,0 0,-1 0,1 0,0 0,-1 1,0 0,0 0,0 1,0-1,0 1,0 0,0 0,0 0,0 1,0 0,0 0,-1 0,1 1,0 0,0 0,0 0,0 0,0 1,-4 2,-7 2,0 1,1 1,0 1,1 0,0 1,0 0,-8 9,5-3,1 1,1 0,0 2,1 0,1 0,1 1,1 1,1-1,-6 17,11-24,1-1,0 1,1 0,0 0,1 0,0 1,1-1,1 0,0 1,0-1,2 1,0-1,0 0,1 0,1 0,0 0,3 5,-2-11,0 0,0 0,1-1,0 1,0-2,1 1,-1-1,1 0,0 0,1 0,-1-1,1-1,0 1,0-1,0 0,0-1,0 0,1 0,-1-1,1 0,-1-1,1 0,-1 0,1 0,0-1,5-2,17 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248 427,'14'-2,"11"1,0-2,0 0,-1-2,1 0,-1-2,0-1,-1-1,0-1,0-1,-1-1,-1 0,18-15,-26 16,0 0,0-2,-1 1,-1-1,0-1,-1 0,-1-1,0 0,-1 0,0-1,-1 0,-1 0,-1-1,3-11,-8 25,1 0,-1 1,1-1,-1 0,0 0,0 0,0 0,0 0,-1 0,1 0,-1 0,0 0,1 1,-1-1,-1 0,1 0,0 1,-1-1,1 1,-1-1,0 1,0 0,0 0,0 0,0 0,0 0,-1 0,1 0,0 1,-1-1,0 1,1 0,-1 0,0 0,0 0,1 0,-1 0,0 1,0-1,0 1,0 0,0 0,0 0,0 1,0-1,0 0,0 1,1 0,-1 0,0 0,0 0,0 1,-8 8,1 1,1 0,0 1,0 0,2 1,-1 0,1 0,1 0,1 1,0 0,0 0,1 0,1 0,1 1,0 0,1-1,0 1,1 3,-4 14,-4 95,6 0,6 0,4 0,7-1,12 41,2 33,-25-174,0 0,-2 0,0 0,-2-1,-1 1,-2 0,0 0,-1 0,-2-1,0 0,-2 0,-1-1,-1 0,0 0,-2-1,-1 0,-1-1,-1-1,-1 0,0-1,-2-1,0-1,-1 0,-1-1,0-1,-13 6,25-17,0 0,0 0,0-1,-1 0,0 0,0-1,0 0,0-1,0 0,0 0,-1-1,1-1,-1 1,1-1,0-1,-1 0,1 0,-1-1,1 0,0 0,0-1,0-1,1 1,-1-1,1-1,0 0,0 0,0 0,1-1,-1 0,1-1,1 0,0 0,-3-3,3-2,1 0,0 0,0-1,2 1,-1-1,2 0,-1 0,2-1,0 1,1 0,0 0,0-1,2 1,0 0,0 0,1 0,1 0,0 0,7-20,2 2,1 0,1 0,2 2,1 0,12-15,-7 13,0 1,3 0,0 2,1 1,2 2,1 0,0 2,2 1,1 2,0 1,14-4,-14 12,-5 3</inkml:trace>
  <inkml:trace contextRef="#ctx0" brushRef="#br0" timeOffset="287.068">1095 880,'-31'25,"0"3,2 0,1 2,1 1,2 1,1 2,21-31,1 0,-1 0,1 0,0 1,0-1,0 1,0-1,1 1,-1 0,1 0,0-1,0 1,0 0,1 0,0 0,-1 0,1 0,1 0,-1 0,0 0,1 0,0 0,0 0,0 0,1-1,-1 1,1 0,0-1,0 1,0-1,0 0,0 1,1-1,0 0,0-1,0 1,0 0,0-1,2 2,2-1,1-1,0 1,-1-1,1 0,0-1,0 0,0 0,0-1,0 0,0 0,0-1,0 0,0 0,0-1,0 0,0 0,-1-1,1 0,-1-1,0 1,0-1,0-1,0 1,-1-1,0-1,0 1,0-1,-1 0,1 0,-1 0,-1-1,0 0,1 0,-2 0,1 0,-1-1,0 1,-1-1,0 0,0 1,-1-1,0 0,0 0,-1-1,0 1,0 0,-1 0,0 0,0 0,-1 0,0 1,0-1,-1 0,0 1,-1 0,1-1,-2 1,1 2,-1 0,0 0,0 0,-1 1,1-1,-1 1,0 1,0-1,-1 1,1 0,-1 1,-2-2,-16-3</inkml:trace>
  <inkml:trace contextRef="#ctx0" brushRef="#br0" timeOffset="532.7">1406 1274,'-5'-33,"3"-17,3-4,4 3,8 4,1 6,3 5,3 9,-1 4,0 6,2 1,2 3,3 4,-5 4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72,'0'39,"0"17,0 4,-4-4,-3-6,1-7,-3-11,-1-5,1-9</inkml:trace>
  <inkml:trace contextRef="#ctx0" brushRef="#br0" timeOffset="618.628">385 467,'22'-92,"-18"66,2 0,1 1,0 0,2 0,1 0,1 1,1 1,6-7,47-29,-64 58,1 0,0 0,0 0,0 0,0 1,0-1,0 0,0 1,0-1,0 1,0 0,0 0,0 0,0 0,0 0,0 0,0 1,0-1,0 0,0 1,0 0,0-1,0 1,0 0,-1 0,1 0,0 0,-1 1,1-1,0 0,-1 1,0-1,1 1,-1-1,0 1,0 0,1 0,-2-1,1 1,0 1,3 5,-2-1,1 2,-1-1,-1 0,1 0,-1 0,-1 1,1-1,-2 1,1-1,-1 3,7 71,-6-80,1-1,-1 0,1 0,-1 1,1-1,-1 0,1 0,0 0,0 0,0 0,-1 0,1 0,0 0,0 0,1 0,-1 0,0 0,0-1,0 1,0 0,1-1,-1 1,0-1,0 0,1 1,-1-1,0 0,1 0,-1 0,1 1,-1-2,0 1,1 0,-1 0,0 0,1-1,-1 1,0 0,0-1,1 1,-1-1,0 0,0 1,0-1,1-1,51-39,107-103,-159 144,-1-1,1 0,0 1,-1-1,1 1,0-1,0 1,0-1,0 1,0-1,0 1,-1 0,1 0,0-1,0 1,0 0,0 0,0 0,0 0,0 0,0 0,0 0,0 0,0 1,0-1,0 0,0 0,0 1,-1-1,1 1,0-1,0 1,0-1,0 1,-1 0,1-1,0 1,-1 0,1-1,0 1,-1 0,1 0,-1 0,1-1,-1 1,0 0,1 0,-1 0,0 1,6 53,-5-40,7 34,-2-29</inkml:trace>
  <inkml:trace contextRef="#ctx0" brushRef="#br0" timeOffset="949.056">1203 326,'37'-13,"0"-2,0-2,-2-1,0-2,-1-1,27-22,-1-43,-58 84,-1-1,0 0,0 1,0-1,-1 0,1 0,-1 1,1-1,-1 0,0 0,0 0,0 0,0 1,-1-1,1 0,-1 0,1 0,-1 1,0-1,0 0,-1 1,1-1,0 1,-1-1,0 1,1 0,-1 0,0-1,0 1,0 0,0 1,-1-1,1 0,-3-1,-2 2,0 0,0 0,-1 1,1 0,0 0,-1 1,1-1,0 2,0-1,0 1,0 0,0 0,0 1,1 0,-1 0,1 1,-1 0,1 0,1 0,-1 1,0 0,1 0,0 0,0 0,0 2,-7 4,-1 0,1 1,1 0,0 1,0 0,2 1,0 0,0 0,1 1,1 0,1 1,0-1,1 1,0 1,1-1,1 0,1 3,3-12,0 0,1 0,0 1,0-1,1-1,0 1,0 0,0-1,1 1,0-1,1 0,-1-1,1 1,0-1,0 0,1 0,0 0,-1-1,1 0,1 0,-1 0,1-1,-1 0,1 0,0-1,0 0,0 0,1 0,-1-1,0 0,0-1,1 0,-1 0,0 0,1-1,2-1,77 0,-63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41.0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250 89,'-25'-29,"22"25,0 0,0 0,0 0,-1 0,1 1,-1-1,0 1,0 0,-1 0,1 0,-1 1,1 0,-1-1,-4 0,4 1,1 0,-1 1,1 0,-1-1,1 2,-1-1,0 0,0 1,1 0,-1 0,0 0,0 1,1 0,-1 0,0 0,1 0,-1 1,1-1,-1 1,1 0,0 1,0-1,0 1,0 0,0 0,1 0,-1 0,1 1,0-1,0 1,0 0,1 0,-1 0,1 0,0 0,0 1,0-1,1 1,-1-1,1 1,0-1,0 1,1 0,0 0,0 1,0-2,0-1,0 1,1 0,-1-1,1 1,0-1,0 1,1-1,-1 0,1 1,-1-1,1 0,0 0,0 0,0 0,1 0,-1-1,1 1,0-1,-1 0,1 1,0-1,0 0,1-1,-1 1,0 0,1-1,-1 0,0 0,1 0,-1 0,1-1,0 1,-1-1,1 0,0 0,-1 0,1 0,-1-1,1 0,0 1,-1-1,0-1,1 1,-1 0,0-1,1 0,-1 1,0-1,0 0,0-1,1-1,39-77,-42 79,0-1,-1 1,1-1,-1 0,1 1,-1-1,0 0,0 0,-1 1,1-1,0 0,-1 1,0-1,0 1,1-1,-1 1,-1-1,1 1,0-1,-1 1,1 0,-1 0,1 0,-1 0,0 0,0 0,0 0,0 0,-1 1,1-1,0 1,-2-1,-2 2,0 1,0-1,0 1,0 0,1 0,-1 1,0 0,1 0,-1 0,1 1,-1-1,1 1,0 1,0-1,0 1,1 0,-1 0,1 0,0 0,0 1,1 0,-1 0,1 0,0 0,0 0,1 1,-2-2,1 0,0 0,1 1,-1-1,1 1,0-1,0 1,0 0,1 0,-1-1,1 1,0 0,1 0,-1 0,1 1,0-1,0 0,1 0,-1 0,1 0,0 0,1 0,-1-1,1 1,0 0,0-1,0 1,1-1,0 1,0-1,0 0,0 0,0-1,1 1,0-1,0 1,0-1,0 0,1 0,-1-2,-1 0,1-1,-1 0,1 1,-1-1,1 0,-1-1,1 1,-1-1,1 1,-1-1,1 0,-1 0,0-1,1 1,-1-1,0 1,0-1,0 0,0 0,-1 0,1-1,0 1,-1-1,0 1,1-1,0-2,41-86,-44 89,0 1,0-1,1 0,-1 0,0 0,0 1,-1-1,1 0,0 0,0 0,-1 1,1-1,-1 0,0 1,0-1,1 0,-1 1,0-1,0 1,0-1,-1 1,1 0,0-1,0 1,-1 0,1 0,-1 0,1 0,-1 0,1 0,-1 0,0 1,1-1,-1 0,0 1,0 0,1-1,-1 1,0 0,0 0,0 0,1 0,-1 0,0 0,0 1,0-1,1 0,-1 1,0 0,1-1,-1 1,0 0,1 0,-1 0,1 0,-1 0,1 0,0 0,-1 1,1-1,0 0,-1 2,-2 0,0-1,0 1,0 0,1 0,-1 0,1 0,0 1,0 0,0-1,1 1,-1 0,1 0,0 0,0 1,0-1,1 0,-1 1,1-1,0 1,1 0,-1-1,1 1,0 0,0-1,0 1,0 0,1-1,1 5,9 5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15,'0'-1,"0"1,0-1,0 1,0-1,0 1,0-1,0 1,0-1,0 0,0 1,-1-1,1 1,0-1,0 1,-1-1,1 1,0 0,-1-1,1 1,-1-1,1 1,0 0,-1-1,1 1,-1 0,1-1,-1 1,1 0,-1 0,1-1,-1 1,1 0,-1 0,0 0,1 0,-1 0,1 0,-1 0,1 0,-1 0,1 0,-1 0,0 0,1 0,-1 0,1 1,-1-1,1 0,-1 0,1 1,-1-1,1 0,-1 1,1-1,0 0,-1 1,-14 33,12-27,-127 365,21 33,99-363,7-34,0 0,0 0,1 1,0-1,1 0,-1 1,2-1,-1 1,1-1,1 0,-1 1,1-1,1 1,0-1,0 0,0 0,1 0,0 0,3 4,1-7,0-1,0 0,1-1,0 1,-1-1,1-1,0 0,0 0,1 0,-1-1,0 0,1-1,-1 0,0 0,1-1,-1 0,0 0,0-1,0 0,3-1,228-71,-199 32,-34 23</inkml:trace>
  <inkml:trace contextRef="#ctx0" brushRef="#br0" timeOffset="246.254">1 608,'33'-9,"17"-4,4-4,-3 0,-4 4,-6 4,-10 8,-5 4,-3 2,0 5,1 0,1 4,1-1,1-2,1 1,-5-1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0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1 457,'66'17,"-13"-1,1-3,0-2,0-2,1-3,0-2,0-3,21-3,-9-7,-1-3,-1-3,0-3,-2-3,0-2,16-11,-49 20,-1-1,0-2,-1-1,0-1,17-17,-36 29,-1 0,0-1,-1 0,0-1,0 1,-1-1,0-1,0 1,-1-1,-1 0,1 0,-2 0,1-1,-2 1,1-1,-1 0,-1 0,0 0,0-2,-2 9,1 0,0 0,-1 0,0 0,0 1,0-1,-1 0,1 1,-1-1,0 1,0 0,0-1,0 1,0 0,-1 0,1 0,-1 1,0-1,0 1,0-1,0 1,-1 0,1 0,0 0,-1 1,0-1,1 1,-1 0,0 0,1 0,-1 1,0-1,0 1,-1 0,-7-1,1 0,0 1,-1 1,1 0,0 0,0 1,0 0,0 1,0 1,0 0,-7 3,-7 12,0 1,1 1,1 1,2 0,0 2,1 1,1 1,2 0,0 1,2 1,1 0,1 1,2 1,1 0,1 1,-29 86,6 1,-3 45,9-41,24-115,-8 45,-2 0,-3-1,-2 0,-2-2,-2 0,-4 2,-89 108,107-150,-1-2,1 1,-2-1,1 0,-1-1,0 0,0-1,-1 0,0 0,0-1,0 0,0 0,-1-2,1 1,-1-1,-8 0,16-2,1 0,-1 0,0 0,0-1,1 1,-1-1,0 0,1 0,-1 0,1 0,-1 0,1-1,0 1,-1-1,1 1,0-1,0 0,0 0,0 0,0 0,1 0,-1 0,1-1,-1 1,1-1,0 1,0-1,0 1,0-1,0 0,1 1,-1-1,1 0,-1 1,1-1,0 0,0 0,1 0,-2-7,1-1,1 1,0 0,0-1,1 1,1 0,-1 0,2 0,3-9,5 2,1-1,0 2,2 0,0 1,0 0,1 1,1 1,1 1,-1 0,2 1,0 1,0 1,0 1,1 0,1 2,-1 0,1 1,0 1,0 1,0 1,1 1,12 1,3 3,0 1,0 2,-1 1,0 2,0 1,-1 2,0 2,29 16,80 27,-112-49,1-1,-1-2,1-1,0-1,0-2,0-2,29-3,-41 2,1-1,0-1,-1-1,0-1,0-1,-1 0,1-2,-2 0,1-1,-1-1,-1-1,0-1,-1 0,0-1,-1-1,-1-1,0 0,-1-1,-1 0,-1-1,0 0,-1-1,0-3,-8 17,-1 0,1 0,-1 0,-1 0,1-1,-1 1,0 0,0-1,0 1,-1 0,0-1,0 1,0-1,-1 1,0-1,0 1,0 0,0 0,-1-1,0 1,0 0,-1 0,1 1,-1-1,0 0,0 1,-1 0,1 0,-1 0,0 0,0 0,0 1,-3-2,-1-1,0 0,0 1,-1 0,1 0,-1 1,0 0,0 1,0 0,-1 0,1 1,-1 0,0 0,1 2,-1-1,0 1,0 0,1 1,-1 0,0 1,1 0,-1 0,1 1,0 0,0 1,0 0,0 0,1 1,-1 0,1 1,-1 0,-2 4,1 0,0 1,0 0,1 0,0 1,1 0,0 1,1 0,1 0,0 0,0 1,2 0,0 0,-1 7,3-12,0-1,1 1,1 0,-1 0,1 0,1 0,0 0,0 0,1 0,0 0,0 0,1-1,0 1,1-1,-1 0,2 0,-1 0,1-1,0 1,1-1,0-1,0 1,0-1,1 0,15 9,0-2,1 0,1-2,0 0,1-2,-1-1,2-1,-1 0,1-2,0-2,6 1,14-2,1-1,-1-3,1-2,-1-1,-1-3,1-1,-1-3,-1-1,0-3,-1-1,0-2,-2-2,-1-2,2-3,-1 1,-2-2,-2-2,0-1,-2-2,-1-1,18-24,-25 22,-1-1,-2-1,-1-1,-2-1,-2-1,-1-1,-3-1,3-13,-7 10,-2 0,-2 0,-2-1,-2 0,-2 0,-2 1,-6-39,6 72,-1 1,0 0,-1 1,0-1,0 0,-2 1,1 0,-1 0,-4-6,7 14,1-1,-1 1,0-1,0 1,-1 0,1 0,0 0,-1 0,1 0,-1 1,0-1,1 1,-1-1,0 1,0 0,0 0,0 0,0 1,0-1,0 1,0 0,0-1,-1 1,1 1,0-1,0 0,0 1,0 0,0-1,0 1,0 0,0 1,1-1,-1 0,0 1,0 0,-10 9,1 0,0 1,1 1,1-1,0 2,0-1,1 2,1-1,0 1,1 0,1 0,1 1,0 0,1 0,-2 15,-5 16,2 0,2 0,3 1,1 0,3 0,1 0,3 0,2 0,2-1,2 0,1-1,3 0,2 0,5 3,67 204,-81-204,-7-48,0-1,0 1,0 0,0 0,-1 0,1 0,0 0,0 0,0 0,-1 0,1 0,-1 0,1 0,-1-1,1 1,-1 0,1 0,-1-1,1 1,-1 0,0-1,0 1,1 0,-1-1,0 1,0-1,0 1,1-1,-1 0,0 1,0-1,0 0,0 1,0-1,0 0,0 0,0 0,0 0,0 0,0 0,0 0,0-1,0 1,0 0,1 0,-1-1,0 1,-1-1,-61-46,49 34</inkml:trace>
  <inkml:trace contextRef="#ctx0" brushRef="#br0" timeOffset="180.239">2061 682,'33'0,"21"0,11-4,4-3,5 1,-1-3,1-1,4-3,-3 0,-5 3,1 3,-2 3,-9 1,-4 2,-7 1,-7 1,-11-1</inkml:trace>
  <inkml:trace contextRef="#ctx0" brushRef="#br0" timeOffset="1846.312">5278 202,'0'39,"0"107,-5-1,-17 85,-46 157,26-255,30-104,12-28,-1 0,1 1,0-1,0 0,-1 1,1-1,0 0,0 0,-1 1,1-1,0 0,0 0,-1 0,1 1,0-1,-1 0,1 0,0 0,-1 0,1 0,-1 1,1-1,0 0,-1 0,1 0,0 0,-1 0,1 0,-1 0,1 0,0-1,-1 1,1 0,0 0,-1 0,1 0,0 0,-1-1,1 1,0 0,-1 0,1 0,0-1,0 1,-1 0,1-1,0 1,0 0,-1-1,1 1,0 0,0-1,0 1,0 0,0-1,-1 1,1 0,0-1,0 1,0 0,0-1,0 1,0-1,0 1,0 0,0-1,1 1,-1 0,0-1,0 1,-3-15</inkml:trace>
  <inkml:trace contextRef="#ctx0" brushRef="#br0" timeOffset="2211.765">4573 175,'115'0,"99"1,0-9,19-12,244-33,-464 51,1 0,-1 1,1 1,0 0,-1 1,1 1,-1 0,1 1,-1 0,0 1,0 0,-1 1,1 1,-1 0,2 1,2 7</inkml:trace>
  <inkml:trace contextRef="#ctx0" brushRef="#br0" timeOffset="2752.257">6294 457,'39'17,"-11"-11,1-2,0-1,0-1,0-1,0-1,6-3,29 1,107-23,-109 10,-56 8</inkml:trace>
  <inkml:trace contextRef="#ctx0" brushRef="#br0" timeOffset="3068.873">6266 795,'39'0,"16"-4,10-3,-2 1,-2 2,-7 0,-3-3,-5-1,-5 2,-1 1,-2 1,-3 2,-2 2,-2-1,-2 1,-5-4,-3-2,-4 0</inkml:trace>
  <inkml:trace contextRef="#ctx0" brushRef="#br0" timeOffset="3349.309">6210 1135,'24'14,"12"5,6-1,5-3,3-5,-1-3,1-9,-4-3,-1-1,-1 0,-5 2,1-4,-2 0,-2 1,-2 2,-3 2,-1 1,-7 1</inkml:trace>
  <inkml:trace contextRef="#ctx0" brushRef="#br0" timeOffset="12139.873">170 2856,'0'42,"0"-55,2-12,1 1,1 0,1 0,1 0,1 1,2 0,0 0,1 1,1 0,1 0,1 1,1 1,0 1,2 0,0 0,1 2,1 0,16-11,-33 27,-1 0,0 0,1 0,-1-1,1 1,-1 0,1 0,-1 0,1 1,0-1,-1 0,1 0,0 0,0 0,0 1,0-1,0 0,0 1,0-1,0 1,0-1,0 1,0-1,0 1,0 0,0 0,0-1,1 1,-1 0,0 0,0 0,0 0,0 0,0 1,0-1,1 0,-1 0,0 1,0-1,0 1,0-1,0 1,0-1,0 1,0 0,0-1,0 1,-1 0,1 0,0-1,0 1,-1 0,1 0,0 0,-1 0,1 0,-6 45,1-22</inkml:trace>
  <inkml:trace contextRef="#ctx0" brushRef="#br0" timeOffset="12767.374">762 2856,'71'-43,"-53"35,-1-1,-1-1,1 0,-1-1,-1-1,0-1,-1 0,0 0,-1-2,-1 0,0 0,-1-1,4-8,-13 21,0-1,0 1,-1 0,1-1,-1 0,0 1,0-1,0 0,0 1,0-1,-1 0,0 0,0 0,0 1,0-1,-1 0,1 0,-1 0,0 1,0-1,-1 0,1 1,-1-1,1 1,-1 0,0-1,0 1,-1 0,1 0,-1 0,1 1,-1-1,0 1,0-1,0 1,0 0,-1 0,1 0,-1 1,1-1,-1 1,1 0,-1-1,0 2,1-1,-1 0,0 1,-3 0,-6 2,0 0,1 1,-1 1,1 0,0 0,0 2,1-1,0 1,0 1,0 0,0 1,1 0,1 0,-1 1,1 0,1 1,0 0,0 0,1 1,0 0,1 0,0 1,1-1,0 1,1 1,1-1,-1 0,2 1,0 0,0 7,3-10,1 0,1 0,0 0,0 0,1-1,0 1,0-1,1 0,0 0,1-1,0 1,1-1,-1-1,1 1,1-1,-1 0,1-1,1 0,-1 0,1-1,0 0,0 0,1-1,-1 0,1-1,0 0,0 0,0-1,0-1,0 0,2 0,-3 0,0 0,0-1,0 0,0-1,1 0,-1-1,-1 1,1-2,0 1,0-1,-1-1,1 1,-1-1,0-1,-1 1,1-2,-1 1,0-1,3-3,15-16,0-1,-3-1,0-1,-1-1,-2-1,-1-1,-2 0,-1-1,-1-1,4-17,11-1,-19 96,-9-19,0-1,2 1,1 0,1-1,1 0,1 0,2-1,0 0,1 0,2-1,0 0,3 1,-12-20,-1 0,1-1,0 1,0-1,0 0,0 0,1 0,-1 0,1-1,0 1,0-1,0 0,0 0,0 0,0-1,1 1,-1-1,0 0,1 0,-1-1,1 1,-1-1,1 0,-1 0,1-1,-1 1,1-1,-1 0,0 0,1-1,-1 1,0-1,0 0,0 0,0 0,0-1,3-2,2-3,-1-2,1 1,-1-1,-1 0,0-1,0 0,-1 0,0 0,-1-1,-1 0,0 0,0 0,-1 0,-1-1,0 1,0-1,-2 0,10-40,1-3,-8 31</inkml:trace>
  <inkml:trace contextRef="#ctx0" brushRef="#br0" timeOffset="13074.574">2004 2573,'-1'3,"-10"17,0 0,2 0,1 1,0 0,2 1,0 0,2 0,-2 15,6-33,0-1,0 0,0 1,1-1,-1 0,1 0,0 1,0-1,0 0,0 0,1 0,-1 0,1 0,0 0,0-1,0 1,0-1,0 1,1-1,-1 0,1 1,-1-1,1-1,0 1,0 0,0-1,0 1,0-1,0 0,0 0,0 0,0 0,1-1,-1 1,0-1,1 0,-1 0,0 0,1 0,-1-1,0 1,0-1,1 0,-1 0,0 0,0-1,0 1,0-1,0 1,2-2,0-2,1 0,-1 0,0-1,0 1,0-1,-1 0,0 0,0-1,-1 1,0-1,0 0,0 0,-1 0,0 0,0 0,-1-1,0 1,0 0,-1-1,0 1,0-1,0 1,-1 0,0-1,-1 1,0 0,0 0,0 0,-1 0,0 0,-1 1,1-1,-1 1,0 0,-1 0,0 0,0 1,0-1,0 1,-1 0,0 1,0 0,0 0,0 0,-1 0,1 1,-1 0,-2 0,-17-3,2 2</inkml:trace>
  <inkml:trace contextRef="#ctx0" brushRef="#br0" timeOffset="13420.158">2343 1840,'-1'55,"3"1,1-1,4 0,9 40,-6-54,-3 0,-1 0,-2 1,-1-1,-3 1,-1 0,-2 0,-3 6,-13 157,19-199,1 0,0 0,0 0,0 0,1-1,-1 1,1 0,1-1,-1 1,1-1,0 0,0 0,1 0,1 3,13 10</inkml:trace>
  <inkml:trace contextRef="#ctx0" brushRef="#br0" timeOffset="13669.924">2767 2320</inkml:trace>
  <inkml:trace contextRef="#ctx0" brushRef="#br0" timeOffset="13956.53">2767 2320,'-63'146,"59"-135,0-1,1 1,0-1,0 1,1 0,0 1,1-1,1 0,-1 0,2 0,0 1,0-1,1 0,0 0,1 0,0-1,1 1,0-1,1 1,0-1,0-1,1 1,1-1,-1 0,1 0,1-1,0 0,0 0,0-1,10 6,-12-10,1 0,-1-1,1 1,0-2,0 1,0-1,0 0,0 0,0-1,0 1,0-2,0 1,0-1,0 0,0-1,0 1,0-2,0 1,-1-1,1 1,-1-2,0 1,0-1,4-3,3-3,1-1,-1 0,-1-1,0 0,-1-1,0 0,-1-1,-1-1,6-11,-8 15,0-1,-1 0,0-1,-1 1,-1-1,0 0,0-1,-2 1,1 0,-2-1,0 1,0-1,-1 0,-1 1,-1-1,0-1,-5-3</inkml:trace>
  <inkml:trace contextRef="#ctx0" brushRef="#br0" timeOffset="14700.68">3726 1642,'0'482,"12"-337,-6-93,-2 0,-2 0,-3 1,-4 24,2-47,-1 1,-2-1,-1 1,-2-2,-1 1,-1-1,-6 9,4-14</inkml:trace>
  <inkml:trace contextRef="#ctx0" brushRef="#br0" timeOffset="14953.354">3388 2234,'38'24,"18"8,3 4,-2-5,-2-8,-6-7,-1-7,-4-4,0-4,-3-2,-3 0,-4-1,-2 1,-2 0,-2 0,0-4,-5-1</inkml:trace>
  <inkml:trace contextRef="#ctx0" brushRef="#br0" timeOffset="15205.429">4346 2545,'-4'28,"2"16,7 4,8-7,6-13,-1-18,-2-10</inkml:trace>
  <inkml:trace contextRef="#ctx0" brushRef="#br0" timeOffset="15370.428">4432 2179,'-15'-34,"-4"-6,1 9,3 13,9 16,6 8</inkml:trace>
  <inkml:trace contextRef="#ctx0" brushRef="#br0" timeOffset="15620.675">4770 2404,'0'27,"-1"-8,0 1,2 0,0-1,1 1,2-1,0 1,0-1,5 9,-8-26,-1 0,1 0,0 0,0 0,0-1,0 1,0 0,0 0,0-1,0 1,1-1,-1 1,1-1,-1 1,1-1,0 0,-1 0,1 0,0 0,0 0,0 0,0-1,0 1,0 0,0-1,0 0,0 1,0-1,0 0,0 0,0 0,0 0,0-1,0 1,0 0,0-1,0 1,0-1,0 0,0 0,-1 0,2 0,13-10,-1-2,1 1,-2-2,0 0,-1 0,0-1,-1-1,-1 0,0-1,-1 0,-1-1,6-17,-13 29,0-1,-1 1,0-1,0 1,-1-1,0 1,0-1,0 0,-1 1,0-1,0 1,-1-1,0 1,0 0,0 0,-1-1,0 2,0-1,0 0,-1 1,0-1,0 1,0 0,-1 0,0 1,0-1,0 1,0 0,-1 1,1-1,-1 1,0 0,0 0,0 1,-1 0,1 0,0 0,-1 1,1 0,-1 0,0 1,1 0,-1 0,1 0,-1 1,0 0,1 0,-1 1,1 0,0 0,0 0,0 1,-4 2,-53 52,46-40</inkml:trace>
  <inkml:trace contextRef="#ctx0" brushRef="#br0" timeOffset="16000.031">5250 2658,'49'-112,"-37"78,2 1,2 1,1 0,1 2,8-10,-25 38,-1 0,1 0,0 1,0-1,-1 0,1 1,0-1,1 0,-1 1,0 0,0-1,1 1,-1 0,0-1,1 1,0 0,-1 0,1 0,-1 0,1 1,0-1,0 0,0 1,-1-1,1 1,0 0,0-1,0 1,0 0,0 0,-1 0,1 0,0 1,0-1,0 0,0 1,0 0,-1-1,1 1,0 0,-1 0,1 0,1 1,29 116,-26-110,0 0,0 0,1-1,0 0,0 0,1 0,-1-1,2 0,-1-1,0 0,1 0,0-1,0 0,1-1,-1 0,1 0,0-1,-1 0,1-1,0 0,0 0,0-1,0-1,0 1,0-2,-1 1,1-1,0-1,-1 0,1 0,-1-1,0 0,0-1,6-4,104-75,-99 67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0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1 429,'25'11,"1"0,1-2,0-1,0-1,1-1,0-1,0-2,0-1,0-1,1-1,2-2,7-2,-1-1,0-3,0 0,0-3,-1-1,-1-1,0-3,-1 0,0-2,-2-2,0-1,-1-1,-2-1,0-2,-2-1,8-11,-29 32,-1-1,0 0,0 0,0 0,-1-1,0 1,-1-1,1 0,-1 0,0-1,-1 1,0 0,0-1,-1 0,1 1,-2-1,1 0,-1 0,0 1,-1-1,0 0,-1-5,-1 10,0-1,0 1,-1 0,1 1,-1-1,0 1,0-1,1 1,-1 0,-1 0,1 1,0-1,0 1,-1 0,1 0,-1 0,1 1,0 0,-1 0,1 0,-1 0,1 0,-1 1,1 0,-1 0,1 0,0 1,0-1,0 1,0 0,0 0,0 1,0-1,0 1,1 0,0 0,-1 0,-1 3,-10 13,1 0,1 2,1-1,1 2,0-1,2 2,1-1,-6 24,12-40,-20 80,3 1,4 1,4 0,4 1,4 10,-7 64,3-36,7-80,-2 0,-1-1,-3 0,-2 0,-2 0,-2-1,-1 0,-15 29,21-62,0 0,0 0,-1-1,-1 0,0 0,0-1,-1 0,0-1,-1 0,0-1,0 0,-1-1,0 0,-1-1,1 0,-1-1,0 0,-11 2,16-7,0 1,0-1,1-1,-1 1,0-1,1-1,-1 1,0-1,1-1,0 1,0-1,0 0,0-1,0 0,0 0,1 0,0-1,-5-5,-13-10</inkml:trace>
  <inkml:trace contextRef="#ctx0" brushRef="#br0" timeOffset="263.759">57 1248,'24'-20,"0"1,2 1,0 1,1 1,0 2,1 0,1 2,0 1,1 2,0 1,0 1,1 1,12 1,-2 3,-1-2,1-2,-1-1,0-3,-1 0,0-3,-1-1,4-5,-18 9</inkml:trace>
  <inkml:trace contextRef="#ctx0" brushRef="#br0" timeOffset="951.013">1045 909,'-3'19,"0"-5,0-1,1 1,0-1,2 1,-1 0,2-1,0 1,0 0,1-1,1 1,0-1,1 0,4 9,-7-19,1 0,0 0,0-1,1 1,-1 0,0-1,1 1,0-1,-1 0,1 0,0 0,0 0,0-1,1 1,-1-1,0 0,0 0,1 0,-1 0,1 0,-1-1,1 0,-1 0,0 0,1 0,-1 0,1 0,-1-1,1 0,-1 0,0 0,1 0,-1 0,1-1,106-63,-109 65,19-18,-2 0,0-1,-1 0,-1-2,-1 0,-1-1,-1 0,-1-1,2-5,-7 14,3-7,-12 26,1-1,-3 1,1 1,-1 0,2 0,-1 0,1 0,0 0,0 1,0-1,1 1,0-1,0 1,1-1,0 1,0-1,1 1,-1 0,1-1,1 1,-1-1,1 0,0 0,1 1,0-1,-1 0,2-1,-1 1,1-1,0 1,0-1,0 0,1-1,0 1,0 0,11 2,0 0,0-1,0 0,1-2,0 1,0-2,0-1,0 0,0-1,1 0,-1-2,0 0,1-1,-1-1,0 0,-1-1,1-1,-1-1,6-3,5-2,-1-2,0 0,-1-2,-1-1,0-1,-1-1,-1-1,-1-1,-1-1,0-1,1-4,-1-1,-1-1,-1-1,-2-1,-1 0,-1-1,-2 0,-1-1,-1-1,-1-5,-1 2,-1 0,-2-1,-1 0,-2 0,-2-3,0 37,1 1,-1 0,0-1,0 1,0 0,0-1,-1 1,1-1,0 1,-1 0,0 0,0-1,1 1,-1 0,0 0,-1 0,1 0,0 0,-1 0,1 0,-1 0,1 1,-1-1,0 1,0-1,0 1,0-1,0 1,0 0,0 0,0 0,0 0,-1 1,1-1,0 0,-1 1,1 0,0-1,-1 1,1 0,0 0,-1 1,1-1,0 0,-1 1,1-1,0 1,0 0,-1 0,1 0,0 0,-1 1,-12 10,2 1,-1 0,2 1,0 0,1 1,0 1,1-1,1 2,0-1,1 1,1 1,1-1,-1 7,-1-5,-2 8,0 1,2-1,1 1,1 1,2-1,1 1,1 0,1 22,1-41,1 0,0 0,0 1,1-1,1 0,-1-1,2 1,-1 0,1-1,1 0,0 1,0-2,0 1,1-1,1 0,-1 0,2 0,-1-1,1 0,-1-1,2 0,-1 0,1-1,0 0,0 0,1-1,14 3,0-1,0-1,0-1,0-2,1 0,0-2,-1 0,1-2,-1 0,0-2,19-5,-14-1,0-1,-1-1,0-2,-1 0,-1-2,0-1,-1-1,-1-1,-1-1,0-1,-2-1,0-1,-2-1,0-1,-2-1,-1 0,-1-1,-1 0,-1-1,-2-1,5-20,-8 29,-1 0,-1-1,-1 0,0 0,-2 0,-1-1,0 0,-1 1,-2-1,0 1,-2-1,0 1,-4-14,6 31,0 0,0 0,-1 0,1 0,-1 1,0-1,0 0,0 1,0 0,-1-1,1 1,-1 0,0 0,0 0,0 1,0-1,-1 1,1 0,-1 0,1 0,-1 0,0 0,0 1,0 0,0 0,0 0,0 0,0 1,0-1,0 1,0 0,0 0,0 1,0-1,0 1,0 0,0 0,-3 1,-7 7,-1 2,2 0,-1 0,2 1,-1 1,2 0,0 0,0 1,1 1,1 0,1 0,0 1,0 0,2 0,0 1,1 0,-1 8,-2 9,1 1,1-1,2 1,2 0,1 1,2-1,1 0,2 0,5 23,-3-36,0 0,1 0,1-1,1 0,1-1,1 0,1-1,0 0,2 0,0-2,1 0,0 0,17 12,-22-22,1-1,-1 0,1 0,1-1,-1-1,1 0,0-1,0 0,0 0,5 1,7 2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58,'388'-1,"-150"-26,61-3,-323 48,2-13,0-1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29,'139'26,"-49"-22,1-4,-1-4,0-4,20-8,96-15,-207 31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1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39,'36'13,"0"-1,1-2,0-2,1-1,0-2,0-1,0-3,0 0,1-3,-1-1,0-2,25-7,189 0,-230 11,0-1,-1-1,1 0,-1-2,1-1,-1-1,-1 0,0-1,7-5,-9 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2 588,'0'-13,"-1"-12,0-1,2 0,1 1,2-1,0 1,1 0,2 0,6-15,3 8,2 0,1 2,1 1,1 0,2 1,1 1,1 2,1 0,25-17,-7 14,-44 27,1 1,0-1,0 1,-1-1,1 1,0 0,0-1,0 1,0 0,-1 0,1 0,0-1,0 1,0 0,0 0,0 0,-1 1,1-1,0 0,0 0,0 0,0 1,-1-1,1 0,0 1,0-1,0 0,-1 1,1-1,0 1,-1 0,1-1,0 1,-1-1,1 1,-1 0,1 0,-1-1,0 1,1 0,-1 0,1-1,-1 1,0 0,0 0,0 0,1 0,-1-1,0 1,0 0,0 0,0 0,0 0,-1 0,-40 281,41-281,0 1,-1-1,1 1,0-1,0 0,0 1,0-1,0 0,1 1,-1-1,0 0,1 1,-1-1,1 0,-1 1,1-1,0 0,-1 0,1 0,0 1,0-1,0 0,0 0,0 0,0-1,0 1,0 0,0 0,0 0,1-1,-1 1,0-1,1 1,-1-1,0 1,1-1,-1 0,0 0,1 0,-1 1,0-1,1-1,-1 1,1 0,-1 0,0 0,1-1,-1 1,0-1,1 1,-1-1,0 1,1-1,65-40,129-123,-99 78,-96 87,0-1,0 0,1 1,-1-1,0 1,0 0,1-1,-1 1,0 0,0 0,0 0,0 0,0 0,0 0,0 0,-1 0,1 0,0 0,0 0,-1 0,1 1,-1-1,1 0,-1 0,0 1,1-1,-1 0,0 1,0-1,0 0,0 1,0-1,0 0,0 1,0-1,-1 0,1 1,-1-1,1 0,-1 1,0 0,1 2,-17 100,13-91,0 1,1-1,1 1,0 0,1-1,0 1,1 0,1 0,0 0,2 2,3 2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53 763,'-7'13,"0"0,1 1,1 0,0 1,1-1,0 1,1 0,1 0,0 0,1 0,1 0,0 0,1 0,2 10,-2-22,0 1,1-1,-1 1,1-1,-1 1,1-1,0 0,0 0,1 0,-1 0,1-1,-1 1,1-1,0 1,0-1,0 0,0 0,0 0,1 0,-1-1,1 0,-1 1,1-1,-1 0,1-1,0 1,-1-1,1 1,0-1,-1 0,1 0,0-1,-1 1,1-1,0 0,0 0,6-1,0-1,-1 0,1-1,-1 0,1-1,-1 1,-1-2,1 1,-1-1,0-1,0 1,5-7,-8 7,0-1,-1 1,0-1,0 0,-1 0,1 0,-1-1,-1 1,0-1,0 1,0-1,-1 0,0 0,-1 0,1 0,-1 1,-1-1,0 0,-1-4,2 8,-1-1,-1 0,1 0,-1 0,0 1,0-1,0 1,-1-1,1 1,-1 0,0 0,0 0,-1 0,1 1,-1-1,0 1,0 0,0 0,0 0,0 1,-1-1,1 1,-1 0,1 1,-1-1,0 1,0 0,0 0,0 0,-4 0,0 2,-1-1,1 1,-1 1,1 0,0 0,0 1,0 0,0 0,0 1,1 1,0-1,0 1,0 0,0 1,-5 5,-12 10</inkml:trace>
  <inkml:trace contextRef="#ctx0" brushRef="#br0" timeOffset="444.984">703 1,'-4'20,"0"1,2 0,1-1,0 1,1 0,2 0,0-1,1 1,1-1,1 1,0-1,2-1,8 18,-6-17,-1 0,0 1,-1 0,-1 0,-2 0,0 1,-1 0,-1 0,-1 0,-1 0,0 0,-2 0,-5 21,-30 182,5-68,28-145</inkml:trace>
  <inkml:trace contextRef="#ctx0" brushRef="#br0" timeOffset="700.581">420 593,'39'-10,"16"-2,5-5,2 1,-6 3,-2-2,-6 3,-1-2,-4 2,-4 2,-5 4,-2 2,-3 2,-1 1,0 2,-6-1</inkml:trace>
  <inkml:trace contextRef="#ctx0" brushRef="#br0" timeOffset="940.05">1295 649,'0'34,"0"16,0-1</inkml:trace>
  <inkml:trace contextRef="#ctx0" brushRef="#br0" timeOffset="1111.479">1351 226,'0'0</inkml:trace>
  <inkml:trace contextRef="#ctx0" brushRef="#br0" timeOffset="1361.841">1605 593,'-2'7,"-3"4,1 0,-1 1,2 0,0 0,0 0,1 0,1 1,0-1,0 0,1 1,1-1,0 1,1-1,0 0,1 0,1 0,-1 0,2-1,0 1,0-1,2-6,0-1,-1 0,2-1,-1 0,0 0,1 0,0-1,-1 0,1 0,0-1,0 0,0-1,0 0,0 0,0 0,0-1,0 0,-1-1,1 0,0 0,-1 0,1-1,-1-1,0 1,0-1,0 0,0 0,-1-1,0 0,0 0,3-4,-2 2,0 0,-1-1,1 0,-2 0,1 0,-1-1,-1 0,1 0,-1 0,-1 0,0-1,0 0,-1 1,0-1,-1 0,0 0,-1 0,1 0,-2 0,0 0,0 0,-1 1,0-1,0 0,-1 1,-1-1,1 1,-2 0,1 0,-4-4,6 9,-1 0,0 0,0 0,-1 0,1 0,-1 1,0-1,0 1,0 0,0 1,0-1,-1 0,1 1,-1 0,0 0,1 1,-1-1,0 1,0 0,0 0,0 1,0 0,0 0,0 0,0 0,-1 1,1-1,1 1,-2 1,-18 4</inkml:trace>
  <inkml:trace contextRef="#ctx0" brushRef="#br0" timeOffset="1818.312">2029 790,'22'-15,"0"-2,-1-1,-1 0,-1-2,0 0,-2-1,0 0,-2-2,0 0,-1-1,3-10,11-23,-7 72,-12-1,0 0,1-1,0-1,1 1,0-2,1 1,0-2,1 0,0 0,1-1,-1-1,2 0,-1-1,1 0,1-1,-1-1,1-1,0 0,0-1,0 0,0-2,0 0,3 0,-8-3,0 0,-1 0,1-1,-1 0,0-1,0 0,0-1,0 0,-1 0,0-1,0 0,0-1,-1 0,0 0,0-1,-1 0,0 0,0-1,-1 0,0 0,-1-1,0 1,0-1,-1 0,0 0,-1-1,0 1,-1-1,11-40,-6 33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3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141 963,'1'1,"1"0,0 0,-1 0,1 1,-1-1,1 0,-1 1,1-1,-1 1,0-1,0 1,0 0,0-1,0 1,0 0,0 0,-1 0,1 0,0 0,-1 0,0 0,1 0,-1 0,0 0,0 0,0 1,1 7,11 53,-3 1,-3 1,-2-1,-4 13,1-9,-4 1,-2-1,-4 0,-2-1,-10 24,18-78,-2 0,0-1,0 1,-1-1,0 0,-1 0,-1-1,0 0,-1 0,1-1,-8 6,15-15,0 0,0 0,0 0,0 0,0-1,0 1,0 0,0-1,0 1,0-1,0 1,-1-1,1 1,0-1,0 0,-1 0,1 0,0 1,0-1,-1 0,1-1,0 1,0 0,-1 0,1 0,0-1,0 1,0-1,-1 1,1-1,0 1,0-1,0 0,0 0,0 1,0-1,0 0,0 0,0 0,1 0,-1 0,0 0,1 0,-1 0,0 0,1-1,-1 1,-13-61,17 27,2-1,1 0,2 1,1 0,2 1,1 0,1 1,11-17,-6 7,15-30,3 0,3 2,3 2,3 2,2 2,4 2,50-47,55-21,-153 128,1 0,0 0,0 0,0 1,1-1,-1 1,1 0,-1 1,1-1,-1 1,1 0,0 0,0 0,0 0,-1 1,1 0,0 0,0 1,0-1,0 1,-1 0,1 0,0 1,-1-1,1 1,-1 0,1 0,-1 1,0-1,1 1,4 4,0 1,0-1,0 2,-1-1,0 1,-1 0,0 1,-1 0,1 0,-2 0,0 1,0-1,1 2,-1 0,0 0,-1 0,0 0,-1 0,0 1,-1 0,-1-1,0 1,0 0,-1 0,-1 0,0 0,-1-1,-1 1,0-1,0 1,-1-1,-1 0,0 0,-2 3,-5 3,0 0,-1-1,-1 0,-1-1,0-1,-1 0,-1-1,0-1,0-1,-2 0,1-1,-2-1,1-1,-1-1,-1 0,1-2,-1 0,0-2,0 0,-1-1,1-1,-1-1,0-1,-17-2,36 2,0 0,0 0,0 0,0-1,0 1,0-1,0 1,0-1,1 0,-1 0,0 0,0-1,1 1,-1 0,1-1,-1 0,1 0,0 0,-1 0,1 0,0 0,0 0,1-1,-1 1,0-1,1 1,-1-1,1 0,0 0,0 1,0-1,1 0,-1 0,0 0,1 0,0 0,0 0,0 0,0 0,0 0,1 0,-1 0,1 0,0 0,0 0,0 1,0-1,0 0,1 1,0-2,9-14</inkml:trace>
  <inkml:trace contextRef="#ctx0" brushRef="#br0" timeOffset="949.095">1044 1132,'18'6,"-1"-1,1 0,1-2,-1 0,1-1,-1 0,1-2,-1 0,1-1,0-1,-1-1,0-1,0 0,0-1,5-3,11-8,-1-2,-1-1,-1-1,0-2,-2-1,-1-1,0-2,-2 0,2-6,-21 24,-1-1,0 1,0-1,-1-1,0 1,-1-1,0 0,-1 0,1 0,-2 0,1-6,-2 13,0-1,-1 0,1 1,-1-1,0 0,0 1,-1-1,1 0,-1 1,1-1,-1 0,-1 1,1-1,0 1,-1 0,1-1,-1 1,0 0,0 0,-1 0,1 0,0 0,-1 1,0-1,0 1,1 0,-1-1,-1 1,1 0,0 1,0-1,-1 1,-2-1,-2 0,-1 0,0 0,1 2,-1-1,0 1,0 0,0 1,1 0,-1 0,0 1,1 0,-1 0,1 1,0 0,0 1,0 0,0 0,1 0,-4 3,-126 113,117-97,1 1,2 1,0 0,2 2,0-1,2 2,1 0,2 0,0 1,2 0,-2 17,8-40,0 0,1 0,-1 0,1 0,1 0,-1 0,1 0,0 0,0 0,1 0,0 0,0 0,0 0,1 0,0-1,0 1,0 0,1-1,0 1,0-1,0 0,1 0,0 0,0-1,0 1,0-1,1 0,-1 0,1-1,0 1,0-1,1 0,4 2,12 0,0-2,0 0,1-1,-1-2,0 0,1-1,-1-1,0-1,0-1,0-1,18-7,8-7,-1-1,-1-3,-1-1,-1-3,-2-1,0-3,-2-1,-1-1,-2-3,-2-1,7-10,-27 29,0 0,-1 0,-1-1,0-1,-2 0,0-1,-2 0,0-1,-1 0,-2 0,0-1,-1 0,-1-2,-3 21,-1-1,0 0,0 1,0-1,-1 1,1-1,-1 1,0-1,-1 1,1-1,-1 1,0 0,0 0,0 0,0 0,-1 0,1 0,-1 1,0-1,0 1,-1 0,1 0,-1 0,1 0,-1 1,0-1,0 1,0 0,0 0,-1 1,1-1,0 1,-1 0,1 0,-1 0,0 1,1-1,-1 1,1 0,-1 0,1 1,-1 0,1 0,-5 1,-7 4,-1 2,1 0,0 0,1 2,0 0,1 0,0 2,-8 7,18-17,0 1,1-1,-1 1,1-1,0 1,0 0,0 0,0 0,0 1,0-1,1 1,0 0,0-1,0 1,0 0,0 0,1 0,0 0,0 0,0 1,0-1,1 0,-1 1,1-1,0 0,1 0,-1 1,1-1,0 0,0 0,0 1,0-1,1 0,-1 0,1 0,0-1,1 1,-1 0,1-1,-1 0,2 2,8 1,0-1,0 0,1-1,-1 0,1-1,0 0,-1-1,1-1,0 0,1-1,-1 0,9-2,110 15,-127-12,0 2,0-1,0 0,0 1,0 0,-1 0,1 1,-1-1,0 1,0 0,0 0,-1 0,1 1,-1-1,0 1,0 0,-1-1,1 2,-1-1,0 0,-1 0,2 5,0 8,0 0,-1 1,-1-1,-1 1,0-1,-2 1,0-1,-1 0,-1 0,-1 2,-5 36,2 80,8-137</inkml:trace>
  <inkml:trace contextRef="#ctx0" brushRef="#br0" timeOffset="1197.693">2709 991,'-10'33,"-2"17,-1 4,8-7,10-12,3-12</inkml:trace>
  <inkml:trace contextRef="#ctx0" brushRef="#br0" timeOffset="1459.75">2625 596,'-15'5,"-4"6,5 2,6 2,4 0</inkml:trace>
  <inkml:trace contextRef="#ctx0" brushRef="#br0" timeOffset="1710.43">3246 681,'-9'7,"-16"11,1 1,1 2,1 0,1 1,1 2,0 0,2 1,1 1,1 0,2 1,-5 12,17-32,-1 1,2-1,-1 1,1 0,0-1,1 1,0 0,0 0,1 0,-1-1,2 1,-1 0,1-1,0 1,1-1,0 0,0 0,1 0,-1 0,2 0,-1-1,1 1,-1-1,2 0,-1-1,1 0,0 1,0-2,0 1,1-1,-1 0,1 0,0-1,0 0,1 0,-1 0,1-1,-1 0,1-1,0 0,-1 0,1-1,0 0,0 0,4-1,3-4,0-1,0 0,-1-1,0 0,0-2,-1 1,0-2,0 0,-1 0,0-1,-1-1,-1 0,1 0,-2-1,0 0,-1-1,0 0,-1 0,0-1,-1 0,-1 0,0-2,-1 3,-1 0,-1 0,0 0,-1 0,-1 0,0 0,-1 0,0-1,-1 1,-1 0,0 1,-1-1,-2-4,4 12,-1-1,0 1,0-1,0 1,-1 0,0 0,0 1,-1-1,0 1,0 0,0 0,0 1,-1-1,1 1,-1 0,0 1,-1-1,1 1,-1 1,1-1,-1 1,0 0,0 0,0 1,0 0,0 0,-2 1,2 1,0-1,1 2,-1-1,0 1,0 0,1 0,-1 1,1 0,0 0,0 1,0-1,0 1,1 1,-1-1,1 1,0 0,0 0,1 0,-3 5,-6 8</inkml:trace>
  <inkml:trace contextRef="#ctx0" brushRef="#br0" timeOffset="2283.276">3753 821,'-15'12,"1"1,0 0,0 0,1 2,1 0,0 0,1 1,-5 10,13-21,0 0,1 0,-1 0,1 0,0 1,1-1,-1 0,1 1,0-1,0 1,1-1,0 1,0 0,0-1,0 1,1-1,0 1,0-1,1 1,-1-1,1 0,0 1,1-1,-1 0,1 0,0-1,0 1,1-1,-1 1,1-1,1 1,6 1,-1 0,1-1,0 0,0-1,0 0,1 0,-1-2,1 1,0-1,0-1,0 0,0-1,0 0,0-1,0-1,-1 1,1-2,0 0,-1 0,4-2,7-6,-1-1,0 0,0-2,-1 0,-1-2,-1 0,0-1,-1-1,-1 0,5-8,-9 13,15-23,-1-2,-2 0,-1-2,-2 0,-2-2,-2 0,-2-1,-2 0,-1-3,0 11,-1 0,-3-1,-1-1,-1 1,-2-1,-2 0,-1 0,-2 0,-1 0,-2 0,-5-15,9 47,-1 0,-1 0,1 0,-1 1,0-1,0 0,0 0,0 1,-1 0,0-1,0 1,0 0,-1 0,1 1,-1-1,0 1,0 0,0 0,0 0,-1 0,1 1,-1-1,1 1,-1 0,0 1,0-1,0 1,0 0,0 0,0 1,0 0,0 0,0 0,-1 0,1 1,0-1,0 1,0 1,0-1,1 1,-5 1,-12 11,1 0,1 1,0 1,1 1,1 0,1 1,0 1,1 1,1 0,1 1,1 0,1 1,1 1,1-1,-2 9,2-9,0-1,2 2,0-1,2 1,0 0,2 0,0 0,2 0,1 0,0 1,2-1,0 0,2 0,1 0,0 0,2-1,0 0,2 0,0-1,2 0,7 12,8 4,1-1,1-2,2 0,2-2,1-2,1 0,1-3,2-1,0-1,2-2,16 5,36 15,0-4,3-4,1-4,69 11,-144-38,0 1,-1 1,1 1,-1 0,0 2,16 10,-17-6</inkml:trace>
  <inkml:trace contextRef="#ctx0" brushRef="#br0" timeOffset="6962.696">5559 821,'-11'5,"1"0,0 1,0 0,0 0,0 1,1 0,0 1,1 0,0 0,0 1,1 0,0 0,0 1,1 0,0 0,1 1,0-1,0 5,2-8,0 0,0 1,1-1,0 1,1-1,0 1,0 0,0-1,1 1,0 0,1 0,0 0,0-1,1 1,0-1,0 1,0-1,1 0,0 1,1-1,0-1,0 1,0-1,1 1,-1-1,2 0,3 3,-4-5,0 0,0-1,1 1,-1-1,1 0,0-1,0 1,0-1,0 0,0-1,1 1,-1-1,0 0,1-1,-1 0,1 0,-1 0,1-1,-1 0,1 0,-1 0,0-1,0 0,0 0,0-1,0 0,4-2,11-7,0-1,-1-1,-1-1,0 0,0-2,9-12,-12 13,0-1,-1-1,-2 0,0-1,0-1,-2 0,-1 0,0-1,-1 0,-2-1,0 0,-1 0,-1-1,0-13,-5 30,0 0,0 0,-1 0,0 1,0-1,0 0,-1 1,0-1,0 1,0-1,-1 1,0 0,0 0,0 0,0 0,-1 1,0-1,0 1,0 0,-1 0,1 0,-1 1,0-1,0 1,0 1,0-1,0 1,-1 0,1 0,-1 0,0 1,0-1,1 2,-1-1,0 0,0 1,0 0,0 1,1-1,-1 1,0 0,0 1,1-1,-1 1,1 0,-5 3,1-1,0 0,0 1,0 1,1-1,-1 1,1 1,1 0,-1 0,1 0,0 1,1 0,0 0,0 1,1-1,-2 6,6-13,1 0,0 0,-1 0,1 0,0 0,0 0,0 0,-1 0,1 0,0 0,0 0,1 0,-1 0,0 0,0 0,0 0,1 0,-1 0,0 0,1 0,-1-1,1 1,-1 0,1 0,0 0,-1 0,1-1,0 1,-1 0,1-1,0 1,0 0,0-1,-1 1,1-1,0 0,0 1,0-1,0 1,0-1,0 0,0 0,0 0,0 0,0 0,0 0,0 0,0 0,0 0,0 0,0 0,1-1,54-11,-17-2,0-2,-1-2,0-1,-2-2,0-1,-1-3,23-20,-40 24,0 0,-1-1,-1-1,-1-1,-1 0,-1-1,-1 0,-2-1,6-20,-11 35,-1 0,-1-1,0 1,-1-1,0 0,0 0,-1 0,-1 0,0 0,-1-1,0 1,-2-8,2 19,1 1,0-1,0 1,-1-1,1 0,0 1,-1-1,1 0,0 1,-1-1,1 1,-1-1,1 1,-1-1,1 1,-1 0,0-1,1 1,-1-1,1 1,-1 0,0 0,1-1,-1 1,0 0,1 0,-1 0,0 0,1 0,-1 0,0 0,0 0,1 0,-1 0,0 0,1 0,-1 0,0 1,1-1,-1 0,0 0,1 1,-1-1,1 1,-1-1,1 0,-1 1,1-1,-1 1,1-1,-1 1,1 0,-1-1,1 1,0-1,-1 1,-26 34,20-19,2 0,0 0,1 0,0 0,2 1,0-1,0 1,2 0,0 0,1-1,1 1,1 4,49 199,-19-108,-5-7,-12-54,-3 2,-1-1,-4 1,2 37,-7-7,-4 0,-4 0,-10 55,10-109,-1-1,-1 1,-1-2,-2 1,-1-1,-1 0,-1-1,-1-1,-1 0,-1-1,-2-1,-6 6,-37 12,60-41,-1 1,1-1,-1 0,0 0,1 1,-1-1,1-1,-1 1,0 0,1 0,-1 0,1-1,-1 1,0-1,1 0,0 1,-1-1,1 0,-1 0,1 0,0 0,-1 0,1 0,0 0,0 0,0 0,0 0,0-1,0 1,0-1,1 1,-1 0,0-1,1 1,-1-1,1 0,-1 1,1-1,0 1,0-1,0 0,0 1,0-2,-2-23,1 0,2 0,0 0,2 0,1 1,1-1,1 1,6-15,2-16,76-244,-88 295,0 1,0-1,0 0,0 1,1-1,0 1,0 0,0 0,1 0,-1 0,1 1,0 0,0-1,0 1,1 1,-1-1,1 1,2-2,14-4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1 367,'488'-1,"-220"-25,23-4,-224 23,-61 8,-5 0</inkml:trace>
  <inkml:trace contextRef="#ctx0" brushRef="#br0" timeOffset="364.709">85 593,'821'0,"-771"-5,-32-1</inkml:trace>
  <inkml:trace contextRef="#ctx0" brushRef="#br0" timeOffset="994.771">678 0,'1'0,"-1"1,1-1,0 0,-1 1,1-1,0 0,-1 1,1-1,-1 1,1-1,0 1,-1-1,1 1,-1 0,1-1,-1 1,0-1,1 1,-1 0,0 0,1-1,-1 1,0 0,0-1,0 1,0 0,0 0,0 0,0-1,0 1,0 0,0 0,0-1,0 1,0 0,0 0,-1-1,1 1,0 0,-1-1,1 1,-1 0,1-1,0 1,-1-1,1 1,-1 0,0-1,1 1,-1-1,1 0,-1 1,0-1,1 1,-1-1,0 0,1 1,-1-1,0 0,0 0,1 0,-1 0,0 0,0 0,1 0,-1 0,0 0,0 0,17 16,1-2,0 0,2-1,-1 0,1-2,1 0,0-1,5 0,9 7,16 10,0 3,-2 1,-2 3,-1 2,9 11,-51-46,-1 0,0 0,0 1,0-1,0 1,-1-1,1 1,0 0,-1-1,1 1,-1 0,1 0,-1 0,0 0,0 1,0-1,0 0,0 0,-1 1,1-1,0 0,-1 1,0-1,0 1,0-1,0 0,0 1,0-1,0 1,-1-1,1 0,-1 1,0-1,0 0,0 0,0 1,0-1,0 0,-1 0,1 0,-1 0,1-1,-2 2,-10 6,0 0,-1-1,1-1,-2 0,1-1,-1 0,0-2,-9 3,-64 25,34-6,2 3,1 2,-44 35,83-57,-10 7,0 1,2 1,0 1,1 1,1 0,0 1,-5 11,-10 6,24-36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7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294 227,'-29'19,"-24"21,-2 8,2 1,11-3,12-5,12-4,8-4,6-3,9-1,8-6,2-2,3-5,4-4,2-5,3-4,-5-2</inkml:trace>
  <inkml:trace contextRef="#ctx0" brushRef="#br0" timeOffset="334.905">575 367,'-9'17,"0"1,1-1,1 1,0 1,1-1,1 1,1 0,1 0,1 0,0 1,1-1,2 13,0-28,-1-1,1 1,0-1,1 0,-1 1,0-1,1 0,0 0,0 0,0 0,0 0,0 0,1-1,-1 1,1-1,0 1,-1-1,1 0,0 0,0 0,1-1,-1 1,0-1,0 0,1 1,-1-2,1 1,-1 0,1-1,-1 1,1-1,-1 0,1 0,0-1,-1 1,1-1,7 0,-1 0,1-2,0 1,-1-1,1-1,-1 0,0 0,-1-1,1 0,-1-1,4-3,-4 4,0-1,-1-1,0 0,0 0,0 0,-1-1,0 0,-1-1,1 1,-2-1,1 0,-1-1,-1 1,1-1,-2 0,1 0,-2-1,1 1,-1-1,-1 1,0-1,0 1,-1-6,-1 10,-1 1,1 0,-1 0,0 0,0 0,0 0,-1 1,1-1,-1 0,0 1,-1 0,1 0,-1 0,0 0,1 1,-2-1,1 1,0 0,-1 0,0 1,1-1,-1 1,0 0,0 0,0 1,0-1,-1 1,1 0,0 1,-1-1,1 1,0 0,-1 1,1-1,0 1,0 0,-1 0,1 0,0 1,-21 9</inkml:trace>
  <inkml:trace contextRef="#ctx0" brushRef="#br0" timeOffset="787.292">971 593,'133'-304,"-121"289,-7 20,-7 32,1-25,8 96,-6-104,0 0,0-1,1 1,-1 0,1-1,0 1,0-1,0 0,0 0,0 0,1 0,-1 0,1 0,0 0,0-1,0 1,0-1,1 0,-1 0,1 0,-1-1,1 1,-1-1,1 0,0 0,2 0,3-2,0-1,0 0,-1 0,1-1,-1 0,1-1,-1 0,0 0,0-1,-1 0,0 0,1 0,-2-1,1-1,-1 1,0-1,0 0,-1 0,0-1,0 1,0-1,0-2,9-14,-3 2</inkml:trace>
  <inkml:trace contextRef="#ctx0" brushRef="#br0" timeOffset="1164.295">1846 170,'-206'142,"205"-142,-1 1,1-1,-1 1,1-1,-1 1,1-1,0 1,-1 0,1-1,0 1,0 0,-1 0,1 0,0 0,0 0,0 0,0 1,0-1,0 0,1 0,-1 1,0-1,1 1,-1-1,1 0,-1 1,1-1,0 1,-1-1,1 1,0-1,0 1,0-1,0 1,0-1,1 1,-1-1,0 1,1-1,-1 1,1-1,-1 0,1 1,0-1,0 0,0 1,-1-1,1 0,1 1,7 3,1-1,-1-1,1 1,0-1,0-1,0 0,0-1,0 1,0-2,1 0,-1 0,5-1,95 14,-107-11,1 1,-1-1,-1 1,1 0,0 0,0 0,-1 0,0 1,0-1,0 0,0 1,0 0,-1-1,1 1,-1 0,0 0,0 0,-1 0,1 0,-1 0,0 0,0 0,0 0,0 0,-1 0,0 0,0 0,0 0,0-1,0 1,-1 0,0-1,1 1,-1-1,-1 1,1-1,0 0,-1 0,0 0,0 0,0 0,-2 1,-6 8,-1 0,0-1,-1 0,0-1,-1-1,1 0,-2 0,0-2,0 0,-13 5,4-5</inkml:trace>
  <inkml:trace contextRef="#ctx0" brushRef="#br0" timeOffset="1402.269">2495 0,'-9'44,"-9"32,-1 9,-1-5,1-12,5-12,5-11,4-9,2-5,-3-8,0-8</inkml:trace>
  <inkml:trace contextRef="#ctx0" brushRef="#br0" timeOffset="1552.726">2185 367,'53'-4,"22"-3,7 1,-4 2,-12 0,-11 2,-16 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8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67,'34'20,"-16"5,-1 1,0 1,-2 0,-2 1,4 11,12 23,130 290,-117-264,-32-72,-1 1,-1 0,0 0,-2 1,0 0,0 0,-2 0,-1 1,1 7,7 34,2-90,55-342,-33 196,45-130,-43 192,-32 108</inkml:trace>
  <inkml:trace contextRef="#ctx0" brushRef="#br0" timeOffset="472.732">1016 294,'481'0,"-285"-29,-175 29,-27 10,-6-3</inkml:trace>
  <inkml:trace contextRef="#ctx0" brushRef="#br0" timeOffset="768.245">1129 604,'34'13,"0"-2,1-1,0-2,1-1,0-2,0-2,0-1,0-1,6-3,138-28,-109 17,-54 8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10 170,'-1'-1,"0"0,0 0,0 0,1 0,-1 0,0 0,1 0,-1 0,1 0,-1 0,1-1,-1 1,1 0,0 0,0-1,0 1,-1 0,1 0,0-1,0 1,1 0,-1 0,0 0,0-1,1 1,-1 0,0 0,1 0,0-1,-1 1,1 0,-1 0,1 0,0 0,0 0,0 0,0 1,-1-1,1 0,0 0,0 0,1 1,-1-1,0 1,0-1,0 1,1-1,16-13,1 1,0 1,1 0,0 1,1 2,0 0,0 1,1 1,0 1,0 1,1 1,2 1,-23 1,1 1,0 0,0 0,1 0,-1 1,0-1,0 1,0 0,0 0,0 0,1 0,-1 0,0 1,0-1,0 1,0 0,0 0,0 0,0 0,0 1,0-1,-1 1,1-1,0 1,-1 0,1 0,-1 1,0-1,0 0,0 1,0-1,0 1,0 0,-1-1,1 1,-1 0,0 0,0 0,0 1,-3 12,-1-1,-1 0,-1 0,0 0,0-1,-2 0,0 0,0 0,-1-1,-1 0,0 0,-1-1,-8 7,-11 19,-95 139,120-172,1 1,0-1,0 1,1 0,-1 0,1 0,0 0,1 0,0 1,0-1,0 0,1 1,-1-1,2 1,-1-1,1 0,0 1,0-1,0 0,1 0,0 0,1 0,-1 0,1 0,0 0,0-1,1 0,0 0,4 5,-3-5,0-1,1 0,0 0,0 0,0 0,1-1,-1 0,1 0,0-1,-1 0,1 0,0-1,0 0,1 0,-1 0,0-1,0 0,0-1,0 1,0-1,0-1,0 1,0-1,0 0,3-2,9-8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143 488,'-14'33,"-6"17,2 3,3-1,5-5,3-7,3-4,3-4,1-2,6-7,1-12,0-7</inkml:trace>
  <inkml:trace contextRef="#ctx0" brushRef="#br0" timeOffset="3779.314">425 488,'2'1,"0"0,-1 1,1-1,0 1,0-1,-1 1,1 0,-1 0,1-1,-1 1,0 0,0 1,0-1,0 0,0 0,0 0,-1 0,1 1,-1-1,0 0,1 1,-1-1,0 0,0 1,-1 0,2 0,-24 142,-1 16,38-148,-3-19</inkml:trace>
  <inkml:trace contextRef="#ctx0" brushRef="#br0" timeOffset="4351.597">1 601,'0'-12,"0"0,0 1,1-1,1 1,0 0,0-1,1 1,0 0,1 0,1 1,0-1,0 1,1 0,0 0,0 1,1-1,1 2,0-1,0 1,0 0,1 1,0-1,1 2,-1 0,1 0,1 0,-1 1,1 1,0 0,8-2,16-4,-29 8,-1 0,0-1,1 2,-1-1,1 1,0-1,-1 2,1-1,0 1,0-1,0 2,0-1,-1 1,1 0,0 0,-1 0,1 1,0 0,-1 0,0 0,0 1,1-1,-1 1,2 3,67 73,-66-67,2 0,-1-1,2 0,-1 0,1-1,1-1,0 0,0-1,1 0,0 0,14 4,-15-8,0 0,1-1,0-1,0 0,0-1,-1 0,1-1,0-1,2 0,-10 1,0 0,0-1,0 0,0 0,0-1,0 1,-1-1,1 0,0 0,-1 0,1-1,-1 0,0 0,0 0,0 0,0-1,-1 1,1-1,-1 0,0 0,0 0,0-1,-1 1,1-2,0-3</inkml:trace>
  <inkml:trace contextRef="#ctx0" brushRef="#br0" timeOffset="5068.876">1243 64,'0'725,"0"-713</inkml:trace>
  <inkml:trace contextRef="#ctx0" brushRef="#br0" timeOffset="5598.179">1102 177,'15'-16,"1"1,0 0,1 1,0 1,2 0,-1 2,1 0,14-5,3 4,2 1,-1 2,1 1,0 3,1 0,-1 3,1 1,-1 2,24 4,-58-5,-1-1,1 1,0 0,0 0,0 0,-1 0,1 0,0 1,0 0,-1 0,1 0,0 0,-1 1,1-1,-1 1,0 0,1 0,-1 0,0 0,0 1,0-1,-1 1,1 0,-1 0,1 0,-1 0,0 0,0 0,0 1,-1-1,1 0,-1 1,0 0,0-1,0 1,0 0,-1 0,1-1,-1 4,-6 8,0 1,-2-1,1 0,-2 0,0-1,-1 0,0-1,-1 0,-1-1,0 0,0 0,-1-2,-1 1,1-2,-2 0,-14 7,21-10,-186 120,189-123,1 1,0 0,0 0,1 0,-1 0,1 1,0 0,0-1,1 1,-1 0,1 0,0 1,0-1,1 0,0 1,0-1,0 1,0-1,1 1,0-1,0 1,1-1,-1 1,1-1,0 1,1-1,-1 1,1-1,0 0,1 0,-1 0,1 0,0 0,0-1,0 1,1-1,-1 0,1 0,1 1,12 9,0 0,0-2,1 0,1 0,0-2,1 0,0-1,0-2,1 0,0-1,0 0,1-2,-1-1,1-1,0 0,10-2,-11 0,-14 0,-1-1,1 1,-1 1,1-1,-1 1,0 0,1 0,-1 1,0 0,0 0,0 0,0 1,0 0,2 2,0 5,-6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8 199,'0'0,"0"-1,0 1,0 0,0-1,0 1,0 0,0-1,0 1,0 0,0-1,0 1,0 0,0-1,-1 1,1 0,0-1,0 1,0 0,-1-1,1 1,0 0,0 0,-1-1,1 1,0 0,0 0,-1-1,1 1,0 0,-1 0,1 0,0 0,-1 0,1-1,-1 1,1 0,37-11,150-8,192-9,254-1,75-32,-466 31,-167 21,-64 8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7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28,'1'79,"-13"194,-24-7,14-130,8-78,12-54,1-6</inkml:trace>
  <inkml:trace contextRef="#ctx0" brushRef="#br0" timeOffset="413.115">0 141,'28'-12,"1"1,-1 2,2 0,-1 2,1 1,1 2,-1 0,0 2,1 2,-1 1,21 3,4-3,96-6,-1-7,62-16,-148 19,1-4,-52 9,0 0,0 2,0 0,0 0,0 1,0 0,1 2,-1-1,8 3,33 3,-40-9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81 299,'-64'402,"48"-350,15-71,69-190,-51 166,3 0,1 0,2 2,1 1,3 1,1 1,1 2,3 1,0 1,3 1,20-14,22-6,-75 55,0 0,-1 0,1-1,0 1,-1 0,1 1,-1-1,1 0,-1 0,0 0,0 1,0-1,-1 1,1-1,0 1,-1-1,0 1,1-1,-1 1,0-1,0 1,-1-1,1 1,0-1,-1 2,1 1,-3 229,7-211,3-5</inkml:trace>
  <inkml:trace contextRef="#ctx0" brushRef="#br0" timeOffset="248.995">787 270,'43'0,"39"-4,9-3,-5 1,-13 2,-14 0,-12 2,-9-4,-7-1,-3 1,-7 6,-7 3</inkml:trace>
  <inkml:trace contextRef="#ctx0" brushRef="#br0" timeOffset="493.445">815 637,'38'-4,"33"-8,8 0,-4-4,-11 1,-10 4,-15 3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59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509 302,'-75'383,"65"-85,5-249,-1-31</inkml:trace>
  <inkml:trace contextRef="#ctx0" brushRef="#br0" timeOffset="276.734">1 274,'38'10,"23"2,10 1,3-8,3-5,-2-2,-4-5,0-2,-2 1,-3-4,-9 1,-4 3,-6 1,-6 3,-6 2,-8 6,-9 7,-8 2</inkml:trace>
  <inkml:trace contextRef="#ctx0" brushRef="#br0" timeOffset="496.547">143 1036,'33'9,"21"4,11-5,4-10,0-8,-8-3,1-4,0-4,-7-3,-7 2,-12 6</inkml:trace>
  <inkml:trace contextRef="#ctx0" brushRef="#br0" timeOffset="1047.937">1468 499,'53'-7,"0"-2,-1-3,0-1,-1-3,30-15,-57 20,0-1,0 0,-1-2,-1-1,0 0,-1-2,-1-1,0 0,-2-1,0-1,-1-1,1-4,-12 16,-1 0,0 0,-1-1,0 1,0-1,-1 0,0 0,-1-1,0 1,0-1,-2 8,0 0,1-1,-1 1,0 0,-1 0,1-1,0 1,-1 0,0 0,0 0,0 0,0 0,0 0,-1 0,1 0,-1 0,0 0,0 1,0-1,0 1,0-1,-1 1,1 0,-1 0,1 0,-1 0,0 1,0-1,0 1,0-1,0 1,0 0,-2 0,-3 1,1 0,-1 1,0 0,0 1,0 0,1 0,-1 1,1-1,-1 2,1-1,0 1,0 0,1 0,-1 1,1 0,0 0,0 1,1-1,-1 1,1 0,1 1,-1-1,1 1,0 0,-1 5,-18 28,2 2,2 0,1 1,3 1,1 0,3 1,1 1,3 0,1 0,3 0,1 1,2-1,3 0,2 1,9 44,46 185,-59-266,0-1,-1 1,-1-1,0 0,0 1,-1-1,0 0,0 1,-1-1,0 0,-1-1,0 1,0-1,-1 1,0-1,0-1,-1 1,0-1,-1 0,1 0,-1-1,-1 0,1 0,-1 0,0-1,0-1,-3 2,-5 3,-1 0,0-1,-1-1,0 0,0-1,0-2,-1 1,0-2,1-1,-1 0,0-1,0-1,0-1,0-1,0 0,0-2,1 0,-7-3,21 6,0 0,0-1,0 1,0-1,0 0,1-1,-1 1,1 0,-1-1,1 0,0 0,0 0,0 0,1-1,-1 1,1-1,0 1,-1-1,2 0,-1 0,0 0,1 0,0 0,0 0,0 0,0-1,1 1,-1 0,1 0,0-1,1 1,-1 0,1 0,0-2,9-12,0 0,1 1,0 0,2 1,0 1,0 0,2 0,0 2,0-1,5-1,36-25,0 3,3 2,1 2,1 4,2 2,0 2,35-6,52-9,-78 38,-56 7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786 0,'-159'141,"-119"137,-48 66,325-344,-1 1,1-1,0 1,0-1,0 1,-1 0,1-1,0 1,0 0,0 0,0 0,0 0,0 0,1 0,-1 0,0 0,0 0,1 0,-1 0,0 1,1-1,0 0,-1 0,1 1,0-1,-1 0,1 1,0-1,0 0,0 1,0-1,0 0,0 1,1-1,-1 0,0 1,1-1,-1 0,1 0,-1 0,1 1,0-1,-1 0,1 0,0 0,0 0,0 0,0 0,0 0,0 0,0 0,0-1,0 1,0 0,0-1,1 1,0 0,115-29,-62 9,116-22,-28 12,223 29,-364 1,0 0,0-1,0 1,1-1,-1 0,0 1,0-1,0 0,1 0,-1-1,0 1,0 0,0-1,0 1,0-1,0 0,0 0,0 0,0 0,0 0,0 0,0 0,0-1,-1 1,1-1,-1 1,1-1,-1 1,1-1,-1 0,0 0,0 0,0 0,0 0,0 0,0 0,-1 0,1 0,-1 0,1 0,-1 0,0-1,0 1,0 0,0 0,0 0,-1-1,-56-140,26 59,-64-144,53 171,39 53,5 3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70,'-6'-6,"0"0,0 0,-1 0,1 1,-1 0,-1 0,1 0,-1 1,0 1,0-1,0 1,0 0,0 1,-1 0,1 0,-1 1,1 0,-1 1,0 0,1 0,-1 1,0 0,1 0,-1 1,1 0,0 0,-1 1,1 0,0 1,1 0,-4 2,-9 5,0 1,1 1,0 0,1 1,0 1,2 1,0 1,0 0,0 3,14-17,0 1,0-1,0 1,0 0,0-1,1 1,0 0,0 0,0 0,0 0,1 0,-1 0,1 0,0 1,0-1,1 0,-1 0,1 0,0 0,0 0,0 0,1-1,-1 1,1 0,0-1,0 1,0-1,1 1,-1-1,1 0,0 1,6 5,0-1,0 0,0 0,1-1,0-1,1 1,-1-1,1-1,0 0,1-1,24 9,-23-10,-1 0,1 1,-1 0,0 1,-1 1,1 0,-1 0,0 1,0 1,-1-1,0 2,-1-1,0 2,0-1,6 10,-13-16,-1 0,1 1,-1-1,0 1,0-1,-1 1,1 0,-1-1,0 1,0 0,0-1,0 1,-1-1,1 1,-1 0,0-1,0 1,0-1,-1 0,1 1,-1-1,0 0,1 0,-2 0,1 0,0 0,0 0,-1-1,0 1,1-1,-1 0,0 0,0 0,-1 0,-1 1,-121 50,-66-14,142-34,32-8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4:52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3557,'20'75,"-18"-60,4 294,-23-198,20-102,0-6</inkml:trace>
  <inkml:trace contextRef="#ctx0" brushRef="#br0" timeOffset="1614.851">3923 1,'-22'87,"31"56,3-61,18 133,-30 389,-1-350,-26-85,14-28,3-72,4 0,2 0,3 0,4 15,-1 36,9 106,-1-161,-3 2,-3-1,-3 0,-4 30,1 24,-23 49,-6 1,30 140,-19-209,20-101,0 0,0 0,1 0,-1 0,0 0,0-1,0 1,1 0,-1 0,0 0,0 0,1 0,-1 0,0 0,1 0,-1 0,0 0,0 0,1 0,-1 0,0 0,0 0,1 0,-1 0,0 0,0 1,1-1,-1 0,0 0,0 0,0 0,1 0,-1 1,0-1,0 0,0 0,1 0,-1 1,4-14</inkml:trace>
  <inkml:trace contextRef="#ctx0" brushRef="#br0" timeOffset="2583.494">1 3840,'2655'0,"-2315"-28,82-1,-83 18,-223-1,0 5,90 7,-82 2,-99-2</inkml:trace>
  <inkml:trace contextRef="#ctx0" brushRef="#br0" timeOffset="2828.468">4544 3303,'-48'24,"-40"27,-14 15,0 0,9-1,9-2,10-2,8-6,6-4,8-5,8-6,6-5,6-3,8-8</inkml:trace>
  <inkml:trace contextRef="#ctx0" brushRef="#br0" timeOffset="3377.952">1355 3416,'-338'212,"193"-128,-466 268,599-345,1 1,-1 0,1 1,1 0,-1 1,2 0,-1 0,1 1,1 0,0 1,1 0,0 0,0 1,2-1,-3 7,3 4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0,'0'34,"0"15,0 5,0-2,0-6,0-5,0-5,0-4,0-7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11,'-4'-2,"-1"1,1-1,-1 1,0 0,1 0,-1 0,0 0,0 1,1 0,-1 0,0 0,0 1,0-1,1 1,-1 0,0 1,1-1,-1 1,1 0,0 0,0 0,-1 1,1-1,1 1,-1 0,0 0,1 1,-1-1,-1 3,3-4,0 0,0 1,-1-1,1 1,1 0,-1-1,0 1,1 0,-1 0,1 0,0 0,0 0,0 0,0 1,1-1,-1 0,1 0,0 1,0-1,0 0,1 1,-1-1,1 0,-1 0,1 0,0 1,0-1,1 0,-1 0,0-1,1 1,0 0,0 0,0 0,87 82,-71-72,-13-10,1 1,-1-1,0 1,1 0,-2 0,1 0,0 0,-1 1,0 0,0 0,0 0,-1 1,0-1,0 1,0 0,0-1,-1 1,0 1,-1-1,1 0,-1 0,0 1,-1-1,1 0,-1 1,0-1,-1 0,0 1,0 2,-4-1,0 0,-1 0,0-1,0 1,0-1,-1-1,0 1,0-1,-1-1,0 1,0-1,0 0,0-1,-1 0,0-1,0 1,0-2,0 1,0-1,-1-1,1 1,-1-2,1 1,-1-1,1-1,-1 0,-13-5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6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6 225,'-3'18,"1"1,1-1,1 0,1 0,0 0,1 0,4 15,-5-28,0 1,1-1,-1 0,1 0,1 0,-1 0,1 0,-1-1,1 1,0-1,1 1,-1-1,1 0,0-1,0 1,0-1,1 1,-1-1,1 0,0-1,-1 1,1-1,0 0,0 0,1-1,-1 1,4-1,2-1,0 0,0-1,0-1,0 0,-1 0,1-1,0 0,-1-1,0 0,0-1,0 0,-1 0,0-1,0-1,0 1,-1-1,0-1,0 0,0 0,-1 0,-1-1,1 0,-2 0,1 0,-1-1,0 0,-1 0,-1-1,1 1,-1-1,-1 1,0-1,-1 0,1-10,0 13,0 0,-1 0,0 0,0-1,0 1,-1 0,0-1,-1 1,0 0,0-1,-1 1,0 0,-1 0,1 0,-2 0,1 1,-1-1,0 1,0 0,-1 0,0 0,0 1,-1 0,0 0,0 0,0 1,-1-1,0 2,0-1,0 1,0 0,-1 0,1 1,-1 0,0 0,-1 1,1 2,0 0,0 0,0 1,0 0,0 1,0 0,1 0,-1 0,0 1,1 0,0 1,0 0,0 0,-1 1,-17 12</inkml:trace>
  <inkml:trace contextRef="#ctx0" brushRef="#br0" timeOffset="246.233">627 338,'29'-53,"-16"27,0 1,2 1,1 0,0 1,2 1,1 0,7-5,-25 25,0 1,0 0,-1 0,1 0,0 0,0 0,0-1,0 2,0-1,1 0,-1 0,0 0,0 0,1 1,-1-1,0 1,1-1,-1 1,0-1,1 1,-1 0,1-1,-1 1,0 0,1 0,-1 0,1 0,-1 1,1-1,-1 0,0 1,1-1,-1 1,0-1,1 1,-1-1,0 1,1 0,-1 0,0 0,0-1,0 1,0 0,0 1,0-1,0 0,0 0,-1 0,1 0,0 1,-1-1,1 0,0 1,-1-1,0 0,1 1,-1-1,0 2,5 25,-4-20,-1 0,1 0,0 0,0 0,1 0,0 0,0-1,1 1,0-1,1 1,-1-1,2 0,-1 0,1-1,-1 0,2 1,-1-1,1-1,0 1,0-1,0 0,1-1,0 1,6 2,-2-4,0 0,0-1,0-1,1 0,-1 0,0-1,1 0,-1-1,0 0,0-1,0 0,1-1,-2 0,1-1,0 0,-1-1,0 0,0 0,0-1,-1-1,5-3,4-2,0-1,-1-1,-1-1,0 0,-1-1,0 0,7-13,-11 12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0,'29'436,"-31"-354,-3-1,-4 0,-15 61,17-106,1 1,2 0,1 0,2 0,4 33,8-36,-4-29</inkml:trace>
  <inkml:trace contextRef="#ctx0" brushRef="#br0" timeOffset="249.795">1 593,'33'0,"17"5,4 2,-3-1,-4 4,-6-1,-5 4,-4 0,-7 1,-3 0,-1-4,1 2,-3-1</inkml:trace>
  <inkml:trace contextRef="#ctx0" brushRef="#br0" timeOffset="516.876">848 904</inkml:trace>
  <inkml:trace contextRef="#ctx0" brushRef="#br0" timeOffset="767.834">791 566,'-24'-34,"-7"-16,-5 1,10 9,9 15,7 13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1101,'-5'62,"5"-61,0-1,0 1,1-1,-1 1,0-1,0 1,1-1,-1 1,0-1,1 0,-1 1,1-1,-1 1,0-1,1 0,-1 0,1 1,-1-1,1 0,-1 0,1 1,-1-1,1 0,-1 0,1 0,-1 0,1 0,0 0,-1 0,1 0,-1 0,1 0,-1 0,1 0,-1 0,1-1,-1 1,1 0,-1 0,1 0,-1-1,1 1,-1 0,1-1,-1 1,0 0,1-1,-1 1,1-1,-1 1,0-1,0 1,1-1,-1 1,0 0,0-1,1 0,-1 1,25-29,129-236,-90 180,-45 61,0 0,-1-2,-2 0,0 0,8-24,26 84,-30-29</inkml:trace>
  <inkml:trace contextRef="#ctx0" brushRef="#br0" timeOffset="730.831">655 903,'29'-4,"1"-2,0-1,-1-2,-1 0,1-2,-2-1,0-2,0 0,-1-2,2-3,-21 14,0-1,0 0,-1-1,0 0,0 0,-1 0,0 0,0-1,-1 0,0 0,0 0,1-5,-4 10,0 0,0 0,0 0,-1 0,1 0,-1 0,0-1,0 1,0 0,0 0,-1 0,1 0,-1 0,0-1,1 1,-1 0,-1 1,1-1,0 0,-1 0,0 0,1 1,-1-1,0 1,0-1,-1 1,1 0,0 0,-1 0,1 0,-1 0,0 1,0-1,1 1,-4-2,-7 0,1 0,-1 0,0 2,0-1,0 2,0-1,0 2,0 0,0 0,0 1,1 1,-1 0,1 1,-1 0,1 1,0 0,1 1,0 0,-1 1,2 0,-1 1,1 1,1-3,0 0,1 1,0 0,1 1,-1-1,2 1,-1 1,1-1,0 1,1 0,0 1,0-1,1 1,0 0,1 0,0 0,1 0,0 1,0-1,1 1,1-1,0 1,0 0,1-1,0 1,1-1,0 0,1 1,0-1,0 0,1 0,4 6,1-5,1-1,0 0,1-1,0 0,0 0,1-1,0-1,0 0,1 0,0-2,0 1,1-2,-1 0,1 0,0-1,0-1,0 0,0-1,0-1,1 0,-1-1,0 0,7-3,-5 2,-1-1,1-1,-1 0,0-1,-1-1,1 0,-1-1,3-2,9-6</inkml:trace>
  <inkml:trace contextRef="#ctx0" brushRef="#br0" timeOffset="1070.792">1304 508,'74'357,"-71"-347,-2-1,1 1,1 0,-1-1,2 0,-1 1,1-1,1 0,-1-1,2 1,-1-1,1 0,0-1,1 2,-3-9,0 1,-1-1,1 0,-1 0,1 0,0-1,-1 1,1-1,-1 0,1 0,-1 0,0 0,1-1,-1 1,0-1,0 0,0 0,0 0,0 0,0 0,-1-1,1 0,-1 1,0-1,1 0,-1 0,0 0,-1 0,1 0,-1-1,1 1,0-4,108-313,-96 293,0 3</inkml:trace>
  <inkml:trace contextRef="#ctx0" brushRef="#br0" timeOffset="1351.819">2038 508,'-35'40,"16"-20,0 0,2 2,1 0,0 0,2 1,0 1,-5 17,16-35,1 0,1 0,-1-1,1 1,0 0,0 0,1 1,0-1,0 0,0 0,1 0,0 0,0 0,1 0,-1 0,1-1,1 1,-1-1,1 1,0-1,0 0,0 1,1-2,0 1,0 0,0-1,0 0,1 0,-1 0,1 0,0-1,1 0,-1 0,0 0,1-1,0 1,-1-2,1 1,0 0,0-1,0 0,0-1,0 1,0-1,4 0,-2-2,1 1,-1-1,1 0,-1-1,0 0,0 0,0-1,-1 0,1-1,-1 1,0-1,0-1,0 1,-1-1,0 0,0-1,-1 1,1-1,-2 0,1-1,-1 1,0-1,0 0,-1 0,0 0,0 0,-1-1,0 1,-1-1,0 1,0-1,-1 1,0-1,0 0,-1 1,-1-2,1 3,-1-1,0 1,-1-1,0 1,0 0,-1 0,0 0,0 1,0-1,-1 1,0 0,0 0,0 1,-1-1,0 1,0 1,-1-1,1 1,-1 0,0 0,0 1,0 0,0 0,-1 1,1 0,-3-1,-13 1</inkml:trace>
  <inkml:trace contextRef="#ctx0" brushRef="#br0" timeOffset="1701.517">2489 1,'-16'49,"2"2,2 0,2 0,2 1,3 3,0-21,2 23,1 0,4 0,5 41,2 40,18 62,-25-187</inkml:trace>
  <inkml:trace contextRef="#ctx0" brushRef="#br0" timeOffset="1967.983">2715 621,'-2'14,"-8"139,10-146,0 0,1-1,0 1,1-1,-1 1,1-1,0 1,1-1,0 0,0 0,0 0,1 0,-1-1,1 1,1-1,-1 0,1 0,0 0,0-1,5 4,-1-5,-1-1,1 0,-1 0,1-1,0 0,-1-1,1 0,0 0,-1-1,1 0,0 0,-1-1,1 0,-1-1,0 0,0 0,0-1,0 0,0 0,-1 0,0-1,0-1,0 1,-1-1,1 0,-1 0,-1-1,5-7,4-2,-1-1,-1-1,0 0,-2-1,0 0,-1-1,-1 0,-1 0,0-1,-1-4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0,'-29'80,"3"2,3 1,4 0,3 8,1 33,6 0,4 62,6-131,-1-32</inkml:trace>
  <inkml:trace contextRef="#ctx0" brushRef="#br0" timeOffset="260.737">453 29,'-74'392,"11"29,57-272,7-125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0 563,'53'8,"1"-2,-1-3,1-2,-1-2,1-3,47-10,-66 7,-1-2,0-1,-1-2,0-1,0-1,-2-2,0-2,-1 0,0-2,-2-2,-1 0,0-2,-2-1,-1 0,0-2,-3-1,12-19,4-71,-37 115,1 0,-1 0,0 0,0 0,0 0,0-1,0 1,0 0,-1 0,0 0,1 0,-1 0,0 0,-1 1,1-1,0 0,-1 0,0 1,1-1,-1 1,0 0,0-1,-1 1,1 0,0 0,-1 0,1 0,-1 1,0-1,1 1,-1 0,0-1,0 1,0 1,0-1,0 0,-2 0,-1 1,1 1,0-1,-1 1,1 0,0 0,0 0,0 1,0 0,0 0,0 0,0 1,0-1,1 1,0 0,-1 0,1 1,0 0,1-1,-1 1,1 0,-1 1,-1 3,-59 108,39-41,3 0,3 1,4 1,3 1,4 0,1 37,1 34,7-74,-4 0,-3-1,-4 1,-2-2,-4 1,-3-2,-6 7,15-55,-1 0,-2 0,0-1,-2-1,0 0,-2-1,0-1,-1 0,-1-2,-18 15,-39 2,74-35,-1 1,1-1,0 1,0-1,-1 0,1 0,0 0,-1 0,1 0,0-1,0 1,-1-1,1 0,0 1,0-1,0 0,0 0,0 0,0 0,0-1,0 1,0-1,1 1,-1-1,0 1,1-1,-1 0,1 0,0 0,0 0,-1 0,1 0,0-2,-3-12,1 0,1 0,1 0,0-1,1 1,0-1,2 1,0 0,1 0,0 0,4-9,5-14,2-1,2 2,2 0,1 1,1 1,3 1,0 0,3 2,0 1,2 1,10-6,-12 14,0 1,1 1,1 2,0 1,2 1,0 1,1 2,8-1,-24 9,1 2,-1 0,1 1,0 0,1 1,-1 1,15 1,-7 1</inkml:trace>
  <inkml:trace contextRef="#ctx0" brushRef="#br0" timeOffset="328.927">1074 845,'9'33,"9"12,5 3,4-8,2-9,1-11,0-13,0-13,-1-10,0-7,-5-5,-6-2,-7-1,-5 1,-4-1,-1 6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205 199,'-137'138,"129"-129,1 1,0 0,1 1,-1 0,2 0,0 0,0 0,1 1,1 0,0 0,0 0,1 0,1 0,-1 7,2-14,1-1,-1 1,0 0,1-1,0 1,0-1,1 1,-1-1,1 0,0 1,0-1,1 0,-1 0,1-1,0 1,0 0,0-1,0 0,0 1,1-1,0-1,-1 1,1 0,0-1,1 0,-1 0,0 0,0 0,1-1,-1 0,1 0,-1 0,1 0,2-1,4 1,-1 0,1-1,0-1,0 0,0 0,-1-1,1 0,-1-1,1 0,-1-1,0 0,0 0,-1-1,5-3,-1 0,-1 0,0 0,0-2,-1 1,0-1,-1-1,0 0,0 0,-1-1,-1-1,0 1,-1-1,0 0,-1-1,-1 1,0-1,0-1,-2 1,0 0,0-1,-1-11,-2 21,-1 0,0 0,-1 0,1 0,-1 0,0 1,0-1,0 0,-1 1,0 0,1 0,-2 0,1 0,0 0,-1 0,0 1,1 0,-2 0,1 0,0 0,0 0,-1 1,1 0,-1 0,0 0,0 1,0-1,-3 1,-144-13,71 26,48-5</inkml:trace>
  <inkml:trace contextRef="#ctx0" brushRef="#br0" timeOffset="852.637">939 58,'-42'51,"4"1,1 2,3 2,2 1,3 2,2 1,1 5,13 9,15-73,0-1,-1 0,1 0,0-1,0 1,-1 0,1 0,0-1,0 1,-1-1,1 0,0 1,-1-1,1 0,-1 0,1 0,-1 0,0 0,1 0,-1-1,0 1,0 0,0-1,0 1,0 0,0-1,0 0,0 1,0-1,-1 1,1-1,46-72,-3-3,-3-1,27-76,-54 121,-1 14,-21 62,3-20,-3 140,9-154,0-1,1 0,0 0,0 0,0 0,1-1,0 1,1-1,0 1,0-1,0 0,1-1,0 1,0-1,1 0,0 0,0 0,6 3,-8-6,1 0,-1-1,1 0,0 0,0 0,0 0,0-1,0 0,0 0,0 0,1 0,-1-1,0 0,1 0,-1-1,0 0,0 1,0-2,1 1,-1 0,0-1,-1 0,1 0,0-1,-1 1,1-1,3-3,4-3,-1 0,-1 0,0-1,0 0,-1-1,0 0,-1 0,0-1,6-12,-5 6,-2 1,0-1,0 0,-2-1,0 0,-2 0,0 0,-1 0,0 0,-2 0,0-1,-3-13,3 34,-1 0,1-1,-1 1,0 0,1-1,-1 1,0-1,1 1,-1 0,0-1,0 0,1 1,-1-1,0 1,0-1,0 0,0 0,0 1,0-1,1 0,-1 0,0 0,0 0,0 0,0 0,0 0,0 0,0-1,1 1,-1 0,0-1,0 1,0 0,0-1,1 1,-1-1,0 1,0-1,1 1,-1-1,0 0,1 1,-1-1,1 0,-1 1,1-1,-1 0,1 0,-1 0,1 1,0-1,0 0,-1 0,1 0,0 0,0 0,0 0,0 1,0-1,0 0,0 0,0 0,0 0,0 0,-8 15</inkml:trace>
  <inkml:trace contextRef="#ctx0" brushRef="#br0" timeOffset="1268.992">1587 312,'24'3,"0"-1,1-1,-1-1,0-1,0-1,0-1,0-1,0-1,9-5,-24 8,-1-1,0 0,0-1,0 0,0 0,0-1,-1 0,0 0,0-1,0 1,-1-2,0 1,0-1,-1 0,1 0,-1 0,-1-1,0 0,0 0,0 0,-1 0,0-1,-1 1,0-1,0 1,0-9,-1 13,-1-1,0 1,0 0,0 0,0 0,-1-1,1 1,-1 0,0 0,0 0,-1 0,1 0,-1 0,0 0,0 1,0-1,-1 1,1-1,-1 1,0 0,0 0,0 0,0 0,-1 1,1-1,-1 1,1 0,-1 0,0 0,0 0,0 1,0 0,0-1,0 1,0 1,0-1,-1 1,-7-2,-1 2,0-1,1 2,-1 0,1 0,-1 1,1 1,0 0,0 0,0 1,0 1,1 0,-1 1,1 0,1 1,-1 0,1 0,0 1,-7 8,-3 3,2 0,0 2,1 0,0 1,2 0,1 2,1-1,-7 20,14-29,0 1,2-1,-1 1,2 0,0 0,1 0,1 1,0-1,1 0,0 2,1-10,0 0,0 0,0-1,1 1,0 0,0-1,0 0,1 1,0-1,0 0,1 0,0-1,0 1,0-1,0 0,1 0,0 0,0-1,1 1,-1-1,1-1,0 1,3 1,13 2,1 0,-1-2,1 0,0-2,0 0,0-2,1 0,-1-2,20-2,0 1,-9 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2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85,'0'-11,"0"19,0 33,0-17,-17 217,5-68,-15 80,-25-20,53-209,9-31,4-28,-6 18</inkml:trace>
  <inkml:trace contextRef="#ctx0" brushRef="#br0" timeOffset="246.618">0 565,'70'-5,"-1"-3,-1-4,0-2,0-3,-2-3,0-3,53-27,-90 37,-2 0,1-2,-2-1,0-2,-1 0,-1-1,-1-2,1-1,-12 7</inkml:trace>
  <inkml:trace contextRef="#ctx0" brushRef="#br0" timeOffset="662.349">931 1,'16'109,"-5"1,-5 0,-4 1,-6 1,2 45,1-155,1 0,-1 0,1 1,-1-1,1 0,0 0,0 1,0-1,0 0,0 1,0-1,1 0,-1 0,1 0,-1 1,1-1,0 0,0 0,0 0,0 0,0 0,1 0,-1 0,0-1,1 1,0 0,-1-1,1 1,0-1,0 0,0 1,0-1,0 0,0 0,0 0,0 0,0-1,0 1,1-1,-1 1,0-1,0 0,1 0,-1 0,0 0,1 0,7-3,-1-1,1 0,-1-1,0 0,0 0,0-1,-1 0,0 0,0-1,5-5,66-43,-77 54,-1 0,1 0,0 0,0 1,0-1,-1 1,1-1,0 1,0 0,0 0,0 0,0 0,0 0,-1 0,1 0,0 1,0-1,0 1,0-1,0 1,-1 0,1-1,0 1,-1 0,1 0,-1 0,1 1,-1-1,1 0,-1 0,0 1,1-1,-1 1,0-1,0 1,0 0,0 1,17 74,-15-50,0-11,-3-11,0 1,0-1,0 1,1-1,0 1,0-1,1 0,-1 1,1-1,0 0,1 0,-1 0,1-1,0 1,0 0,1-1,-1 0,1 0,0 0,0 0,0-1,0 1,1-1,0 0,1 1,9-4</inkml:trace>
  <inkml:trace contextRef="#ctx0" brushRef="#br0" timeOffset="1001.463">1638 734,'4'-1,"16"1,0-2,0 0,0-1,0-1,-1 0,1-2,-2 0,1-1,0-1,-1-1,-1-1,0 0,0-1,-1-1,5-5,-18 14,0 1,-1 0,1-1,-1 0,0 1,0-1,0 0,0 0,-1 0,1 0,-1-1,0 1,1 0,-2-1,1 1,0-1,-1 1,1 0,-1-1,0 0,0 1,0-1,-1 1,1 0,-1-1,0 1,0-1,0 1,-1 0,1 0,-1-1,1 1,-1 0,0 1,0-1,-1 0,1 0,0 1,-1 0,0-1,1 1,-1 0,0 0,0 0,0 1,-2-1,-4 0,0 0,0 1,0 0,-1 1,1 0,0 1,0 0,-1 0,1 1,0 0,0 0,1 1,-1 0,0 1,1 0,0 0,0 1,0 0,1 0,-1 1,1 0,1 0,-1 1,1 0,-5 7,1 0,1 1,1 0,0 0,2 0,-1 1,2 0,0 1,-2 15,5-25,2-1,-1 0,0 0,1 0,0 1,1-1,0 0,0 0,0 0,0 0,1 0,0 0,0 0,1 0,0-1,0 1,0-1,0 0,1 0,0 0,0 0,0-1,1 0,-1 0,4 2,5 1,1-1,-1 0,1-1,1-1,-1 0,0-1,1 0,0-1,0-1,-1 0,1-2,0 1,7-2,-8 1,13 0</inkml:trace>
  <inkml:trace contextRef="#ctx0" brushRef="#br0" timeOffset="1402.235">2202 819,'56'-50,"-1"-2,-3-2,44-60,-83 102,-25 41,3-12,7-11,1 0,-1 0,1 0,0-1,0 1,0 1,1-1,0 0,0 0,1 0,0 0,0 0,0 0,1-1,0 1,0 0,0-1,1 1,0-1,0 1,0-1,0 0,1-1,0 1,0-1,0 1,1-1,0 0,-1-1,1 1,1-1,-1 0,0 0,1-1,0 1,6 2,-1-1,0 0,1 0,0-1,0-1,0 0,0-1,0 0,0 0,0-2,0 1,0-2,0 1,0-2,0 0,0 0,-1-1,1 0,-1-1,0 0,0-1,-1 0,10-8,2 0,0-1,-1-1,0 0,-1-2,-1-1,-1 0,-1-1,0-1,-2 0,0-2,-1 1,1-7,-5 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5:33.2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1672 1612,'18'-1,"0"1,1 1,-1 1,-1 0,1 2,0 0,-1 0,1 2,-2 0,1 1,0 1,-1 0,1 2,191 138,-30 4,-34-15,-52 25,69 44,-64-21,-28-46,-61-126,4 9,-29-35,-107-128,97 111,-1 0,-1 2,-1 1,-2 1,-23-14,-105-94,-79-194,109 216,97 87,0-2,2-2,1-1,1-1,2-1,-14-23,-55-55,97 110,-1 1,0-1,0 0,1 0,-1 0,0-1,0 1,1 0,-1 0,0 0,0 0,1 0,-1 0,0 0,0 0,1 0,-1-1,0 1,0 0,1 0,-1 0,0-1,0 1,0 0,0 0,1 0,-1-1,0 1,0 0,0 0,0-1,0 1,0 0,0 0,0-1,0 1,0 0,0 0,0-1,0 1,0 0,0-1,0 1,0 0,0 0,0-1,0 1,0 0,0 0,0-1,0 1,-1 0,1 0,26 9,21 12,-2 1,0 3,-1 1,-2 3,-1 1,10 11,202 202,-51-84,-181-143,-1 2,-1 0,0 1,-1 1,-2 0,0 2,-1 0,-1 0,-1 1,5 16,-13-31,155 228,-123-175,-62-69,-216-217,146 123,63 64,-1 1,-3 2,0 1,-3 3,0 0,-9-2,-149-112,-50-91,248 236,-1 0,0-1,1 1,-1 0,1 0,-1 0,0 0,1 0,-1 0,0-1,1 1,-1 0,0 0,1 0,-1-1,0 1,0 0,1-1,-1 1,0 0,0 0,0-1,1 1,-1 0,0-1,0 1,0-1,0 1,0 0,1-1,-1 1,0 0,0-1,0 1,0-1,0 1,0 0,-1-1,1 1,0 0,0-1,0 1,0 0,0-1,41 16,-40-14,52 23,0 2,-3 3,0 2,28 23,117 135,38 68,-74-94,-155-157,0 0,0 0,0 1,-1-1,0 1,0 0,-1 0,0 0,0 1,0-1,-1 0,0 1,-1-1,0 7,11 54,-7-60,-11-34,-6 0,-1 0,-2 1,0 1,-2 0,0 2,-2 0,0 1,-17-13,30 27,-35-33,5 6,1-2,3-1,0-1,3-2,-5-10,-95-177,114 204,-1 1,0 1,-2 0,-1 1,-1 1,0 1,-1 1,-1 1,-17-9,-123-110,162 133,-1 1,1 0,-1-1,1 1,0 0,-1 0,0 0,1 0,-1 0,0 1,1-1,-1 0,0 1,0 0,0-1,0 1,1 0,-1 0,0 0,0 0,0 0,0 0,0 0,1 1,-1-1,0 1,0-1,0 1,-8 9</inkml:trace>
  <inkml:trace contextRef="#ctx0" brushRef="#br0" timeOffset="21376.026">1616 144,'-74'29,"-256"77,245-83,-68 29,151-52,1 1,0 0,-1-1,1 1,0 0,-1 0,1 0,0 0,0 0,0 0,0 0,0 1,0-1,0 0,1 0,-1 1,0-1,1 1,-1-1,1 1,-1-1,1 1,-1-1,1 1,0-1,0 1,0-1,0 1,0-1,0 1,1-1,-1 1,0-1,1 1,-1-1,1 1,-1-1,1 0,0 1,0-1,0 0,-1 1,1-1,0 0,1 0,-1 0,58 48,339 153,-280-133,-117-68,0 0,-1 0,1 0,-1 0,1 0,0 0,0-1,-1 1,1 0,0 0,0-1,0 1,0-1,0 1,0-1,0 1,0-1,0 1,0-1,0 0,0 0,0 0,0 1,0-1,1 0,-1 0,0 0,0-1,0 1,0 0,0 0,0-1,0 1,0 0,0-1,0 1,0-1,0 1,0-1,0 0,0 1,0-1,-1 0,1 0,0 0,0 1,-1-1,1 0,-1 0,1 0,-1 0,1-1,15-100,27-108,-33 168,-2 0,-1-1,-2 0,-3 0,-1 0,-2 0,-3-14,-13-5,17 88,5-7</inkml:trace>
  <inkml:trace contextRef="#ctx0" brushRef="#br0" timeOffset="21992.503">2547 398,'-56'-17,"-1"3,35 7,0 2,-1 0,1 1,-1 2,0 0,-13 1,32 1,-1 0,0 1,1-1,-1 1,1 0,-1 0,1 1,0-1,0 1,-1 0,1 0,0 0,0 1,1-1,-1 1,1 0,-1 0,1 0,0 1,0-1,0 1,0 0,1 0,0 0,0 0,0 0,0 0,0 0,1 1,0-1,0 1,0-1,0 1,1-1,0 1,0-1,0 1,0 0,1-1,0 4,34 78,-29-77,-1 0,0 0,0 0,-1 1,-1-1,1 1,-2 0,1 0,-1 0,-1 1,0-1,0 0,-1 0,0 1,-1-1,0 0,-1 1,-2 9,0-16,-1 1,1-1,-1 0,1-1,-1 1,-1-1,1 0,0 0,-1 0,1-1,-1 0,0 0,1 0,-1-1,0 0,0 0,0 0,0-1,0 0,0 0,0-1,-1 0,2 0,-6-1,-5 1,3 1,-1-1,1 0,0-1,0-1,0 0,0-1,1 0,-1-1,1 0,0-1,0 0,1-1,0-1,0 1,1-2,-1 0,10 8,0-1,-1 1,1-1,0 1,0-1,0 0,1 1,-1-1,0 0,0 0,1 0,-1 1,1-1,0 0,0 0,-1 0,1 0,0 0,1 0,-1 0,0 0,0 0,1 1,-1-1,1 0,0 0,0 0,-1 1,1-1,0 0,0 1,1-1,-1 1,0-1,0 1,1 0,-1-1,1 1,-1 0,1 0,15-12</inkml:trace>
  <inkml:trace contextRef="#ctx0" brushRef="#br0" timeOffset="22412.121">2744 793,'2'5,"0"0,0 0,1 0,-1 0,1 0,0-1,1 1,-1-1,1 0,0 0,0 0,0-1,4 4,3 4,157 105,-169-116,1 0,-1 1,0-1,1 0,-1 0,0 1,1-1,-1 0,0 1,1-1,-1 1,1-1,-1 1,0-1,1 1,-1-1,1 1,0-1,-1 1,1 0,-1-1,1 1,0 0,0-1,-1 1,1 0,0 0,0-1,0 1,0 0,0 0,0-1,0 1,0 0,0-1,0 1,0 0,0 0,0-1,1 1,-1 0,0-1,1 1,-1 0,0-1,1 1,-1 0,1-1,-1 1,1-1,-1 1,1-1,-1 1,1-1,0 1,-1-1,1 0,0 1,-1-1,1 0,0 0,-1 1,1-1,0 0,0 0,-18 2</inkml:trace>
  <inkml:trace contextRef="#ctx0" brushRef="#br0" timeOffset="22595.954">2518 991,'48'34,"21"10,3 4,-6-8,-13-9</inkml:trace>
  <inkml:trace contextRef="#ctx0" brushRef="#br0" timeOffset="23473.71">3704 1132,'-36'26,"0"2,2 1,1 1,1 2,2 2,1 0,1 4,-138 174,310-389,-130 165,26-27,2 2,2 2,1 2,2 2,49-24,-95 54,1 0,-1 0,1 0,0 0,-1 1,1-1,0 0,0 1,-1 0,1-1,0 1,0 0,0 0,-1 0,1 0,0 0,0 0,0 1,-1-1,1 0,0 1,0 0,-1-1,1 1,0 0,-1 0,1 0,-1 0,1 0,-1 0,0 0,1 1,-1-1,0 0,0 1,0-1,0 1,0 0,0-1,0 1,-1 0,1-1,-1 1,1 0,-1 0,1-1,-1 1,0 0,0 0,0 0,0 1,1 14,-2 1,1-1,-2 0,0 1,-1-1,-1 0,-1 0,0 0,-1-1,-5 8,-3 17,5-21,0-5</inkml:trace>
  <inkml:trace contextRef="#ctx0" brushRef="#br0" timeOffset="24177.185">4325 1696,'-220'40,"-99"33,208-49,112-24,0 0,-1 1,1-1,0 1,0-1,0 1,-1-1,1 1,0-1,-1 1,1 0,-1 0,1-1,-1 1,1 0,-1 0,1-1,-1 1,0 0,1 0,-1 0,0 0,0 0,0 0,1-1,-1 1,0 0,0 0,0 0,-1 0,1 0,0 0,0 0,0 0,-1-1,1 1,0 0,-1 0,1 0,-1-1,1 1,-1 0,1 0,-1-1,1 1,-1 0,0-1,0 1,1-1,-1 1,0-1,0 1,1-1,-1 1,0-1,0 0,0 0,0 1,0-1,0 0,1 0,-1 0,0 0,0 0,0 0,0 0,0 0,0 0,182 116,-155-97,-2 1,0 1,-2 0,0 2,-1 1,-1 1,11 19,-31-43,1 0,0 0,-1 0,1 0,0 0,0 0,-1 0,1-1,0 1,0 0,0 0,0-1,0 1,0 0,0-1,0 1,1-1,-1 0,0 1,0-1,0 0,0 0,1 0,-1 0,0 1,0-2,0 1,1 0,-1 0,0 0,0-1,0 1,0 0,1-1,-1 1,0-1,0 1,0-1,0 0,0 1,0-1,0 0,-1 0,1 0,0 0,0 0,-1 0,1 0,0 0,-1 0,1 0,-1 0,1 0,-1 0,1-1,30-65,-20 31,-2 0,-2 0,-1-1,-2 0,-1-12,7-168,-7 201,-4 12,1 1,0-1,0 1,0-1,1 1,-1-1,1 1,0-1,0 1,0-1,0 1,1 0,-1 0,1 0,0-1,0 2,0-1,0 0,0 0,1 1,-1-1,1 1,0 0,0 0,0 0,0 0,0 0,0 1,0-1,1 1,-1 0,0 0,3-1,9 5</inkml:trace>
  <inkml:trace contextRef="#ctx0" brushRef="#br0" timeOffset="25446.714">4889 2289,'0'-3,"0"-1,0 1,0-1,-1 1,0 0,0-1,0 1,0-1,0 1,-1 0,1 0,-1 0,0 0,0 0,0 0,0 0,-1 1,1-1,-1 1,1 0,-1-1,0 1,0 1,0-1,0 0,0 1,-1-1,1 1,0 0,-1 0,1 0,-3 0,-122-5,101 7,-10 0,21-2,1 0,0 1,0 1,0 0,0 2,0-1,0 2,0 0,1 1,0 0,0 1,0 0,-11 8,18-8,-1 0,1 1,0 0,1 0,-1 1,2 0,-1 0,1 0,0 0,1 1,0 0,0 0,1 0,0 1,0-1,1 1,1-1,0 1,0 0,0-1,1 1,1 0,0 0,-2-1,1 0,0 0,1 0,0 0,0 0,1 0,0 0,0 0,1-1,0 1,1-1,0 0,0 0,1 0,0 0,0-1,1 0,0 0,0 0,0-1,1 0,5 4,3 0,0-2,0 1,0-2,1 0,0-1,0 0,1-1,0-1,-1-1,1 0,1-1,-1-1,0-1,15-1,-12 2,0 0,-1-1,1-1,-1-1,1-1,-1 0,0-1,0-2,0 0,-1-1,0 0,0-2,0 0,-2-1,10-6,-21 10,1 0,-1 0,0-1,-1 0,0 1,0-1,0-1,-1 1,0-1,0 1,-1-1,0 0,0 0,-1 0,0 0,0 0,-1 0,0 0,0 0,-1 0,0 0,-1 0,0 0,-1-3,-4-14,-2 1,-1 0,-1 0,-1 1,-1 0,0 1,-2 0,8 13,0-1,-1 1,0 0,0 1,0 0,-1 0,-1 1,1 0,-1 0,0 1,-1 1,-7-4,-6 1</inkml:trace>
  <inkml:trace contextRef="#ctx0" brushRef="#br0" timeOffset="32144.604">4409 2317,'0'-4,"0"-1,0 1,0 0,1-1,0 1,-1 0,1-1,1 1,-1 0,1 0,-1 0,1 0,0 0,1 0,-1 1,1-1,-1 1,1-1,0 1,1 0,-1 0,0 1,1-1,-1 1,1-1,0 1,0 0,3-1,-3 1,0 0,1 0,-1 0,0 1,1 0,0-1,-1 2,1-1,0 0,-1 1,1 0,0 0,0 0,-1 1,1 0,0 0,-1 0,1 0,-1 1,1-1,-1 1,0 1,0-1,0 0,0 1,0 0,0 0,-1 0,1 0,-1 1,0-1,0 1,0 0,-1 0,1 0,-1 0,0 0,0 0,0 1,-1-1,1 5,11 68,-11-60,0-1,0 0,2 1,0-1,1-1,0 1,2-1,-1 0,9 13,-12-23,1 0,-1 0,1 0,0-1,0 1,0-1,1 0,0-1,-1 1,1-1,0 0,1 0,-1 0,1-1,-1 1,1-2,0 1,-1 0,1-1,0 0,1-1,86 18,-73-14</inkml:trace>
  <inkml:trace contextRef="#ctx0" brushRef="#br0" timeOffset="34161.032">1616 1640,'4'-6,"-17"21,-75 151,-66 85,1 114,10-95,79-77,-106 105,152-255,-1-1,-3 0,-1-2,-2-1,-5 4,14-24,1 0,1 1,1 0,1 1,1 1,-4 9,-135 275,71-46,67-238,-1-1,-1 0,-1-1,0 0,-2-1,-3 2,-104 168,-8-61,121-110,17-15</inkml:trace>
  <inkml:trace contextRef="#ctx0" brushRef="#br0" timeOffset="36178.496">176 4632,'1'-3,"0"-1,1 1,-1 0,1 0,0 0,0 0,0 0,0 1,1-1,-1 1,1-1,-1 1,1 0,0 0,0 0,0 0,0 0,3 0,3-4,205-131,116-104,10 16,-157 86,-11 15,48-7,-34 3,-7 20,-30 23,4-6,91-47,-33-4,-173 118,-28 17</inkml:trace>
  <inkml:trace contextRef="#ctx0" brushRef="#br0" timeOffset="79577.561">1784 2515,'8'-5,"-8"5,0 1,0-1,0 0,1 0,-1 1,0-1,0 0,0 0,1 0,-1 0,0 1,1-1,-1 0,0 0,0 0,1 0,-1 0,0 0,1 0,-1 0,0 0,0 0,1 0,-1 0,0 0,1 0,-1 0,0 0,1 0,-1 0,0 0,0 0,1 0,-1 0,0-1,1 1,-38 55,-3-1,-1-3,-3-1,-19 15,-64 67,126-131,0-1,0 1,1 0,-1-1,0 1,0 0,0 0,0 0,1-1,-1 1,0 0,1 0,-1 0,1 0,-1 0,1 0,0 1,-1-1,1 0,0 0,0 0,-1 0,1 0,0 0,0 1,0-1,1 0,-1 0,0 0,0 0,1 0,-1 0,0 1,1-1,-1 0,1 0,0 0,-1 0,1-1,0 1,-1 0,1 0,0 0,0 0,0-1,0 1,0 0,0-1,0 1,0-1,0 1,0-1,0 0,0 1,0-1,0 0,0 0,0 1,1-1,-1 0,0 0,0 0,0-1,0 1,0 0,1 0,-1-1,286 1,-254 7,-32-6,1 1,0-1,0 0,-1 0,1 0,0 0,0-1,0 1,0 0,0-1,0 1,0-1,0 0,1 0,-1 0,0 0,0 0,0 0,0 0,0-1,0 1,0-1,0 1,0-1,0 0,0 0,0 0,0 0,0 0,-1 0,1-1,-1 1,1-1,-1 1,1-1,-1 1,0-1,1 0,-1 0,0 1,0-1,0 0,-1 0,1 0,0 0,-1 0,1 0,-1 0,0-1,0 1,-28-112,1 26,-3-79,24 140,-1 2</inkml:trace>
  <inkml:trace contextRef="#ctx0" brushRef="#br0" timeOffset="80011.524">2067 2571,'-12'13,"1"1,0 0,1 1,1 0,0 0,1 1,1 0,0 0,1 1,-1 9,5-22,1 0,0 0,0 1,0-1,0 1,1-1,0 0,0 1,0-1,0 1,1-1,0 1,0-1,0 0,0 1,1-1,0 0,-1 0,2 0,-1 0,0 0,1-1,0 1,-1-1,1 0,1 1,-1-1,0-1,1 1,0 0,-1-1,1 0,0 0,0 0,0 0,1-1,0 1,6 0,1 0,-1-1,1 0,-1-1,1 0,-1-1,1 0,-1-1,1 0,-1-1,0 0,0-1,0 0,-1-1,0 0,1-1,-2 0,1 0,-1-1,0 0,0-1,-1 0,0 0,0-1,-1 0,0 0,-1-1,0 0,0 0,-1 0,-1-1,1 1,-2-1,2-8,-2 10,-2 0,1-1,-1 1,-1 0,0-1,0 1,0 0,-1-1,-1 1,0 0,0 0,-1 0,0 0,0 0,-1 1,0-1,-1 1,0 0,0 1,-4-5,6 9,0 0,-1 1,0 0,1 0,-1 0,0 0,0 0,0 1,0 0,0 0,0 0,-1 0,1 1,0-1,0 1,-1 0,1 0,0 1,0-1,0 1,-1 0,1 0,0 1,-3 1,-16 6</inkml:trace>
  <inkml:trace contextRef="#ctx0" brushRef="#br0" timeOffset="80408.68">2039 2684,'15'-9,"8"-9,7 0,2 2,-5 9,-1 5,-1 4,1 5,0 3,-4 3,-11 0,-7-2</inkml:trace>
  <inkml:trace contextRef="#ctx0" brushRef="#br0" timeOffset="80748.827">2208 3164,'-5'-9,"4"-9,1-5,1-4,0 2</inkml:trace>
  <inkml:trace contextRef="#ctx0" brushRef="#br0" timeOffset="81645.515">1757 2346,'0'-5,"-5"-1,-6-1,-2-2,-3-1,2-3,-3 0,-2 3,-4-2,-1 1,2-2,0 1,0-2,-2 1,3 7,1 6,4 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0,'-51'21,"2"3,0 1,2 3,1 1,1 3,2 2,-29 29,-60 61,129-123,0 1,0 0,0 0,1 1,-1-1,0 0,1 1,0-1,0 1,0 0,0 0,0 0,0 0,1 0,-1 0,1 0,0 1,0-1,0 0,1 1,-1-1,1 1,0-1,0 1,0-1,0 1,0-1,1 1,0-1,-1 0,1 1,1-1,-1 0,0 0,1 0,-1 0,1 0,0 0,0 0,13 5,0-1,0-1,0-1,0 0,1-1,0 0,0-1,0-1,0-1,1 0,-1-1,0-1,0-1,10-1,-14 2,124-13,-1-6,10-8,-41 8,4-2,-150-11,-68-42,-128-160,192 205,40 30,3 4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24,'-1'-2,"0"0,-1 0,1 1,0-1,-1 1,1-1,-1 1,1 0,-1-1,0 1,0 0,1 0,-1 0,0 1,0-1,0 0,0 1,0-1,0 1,0-1,0 1,0 0,0 0,0 0,0 0,0 1,-1-1,1 0,0 1,0 0,-17 3,0 1,0 0,1 2,0 0,1 1,-1 1,2 0,-5 4,-48 25,14-2,54-35,0 0,0 0,0 0,0 0,0 0,1 0,-1 1,0-1,1 0,-1 1,1-1,-1 0,1 1,0-1,0 1,0-1,-1 0,1 1,1-1,-1 1,0-1,0 1,0-1,1 0,-1 1,1-1,-1 0,1 1,-1-1,1 0,0 1,0-1,0 0,-1 0,1 0,0 0,0 0,1 0,-1 0,0 0,0-1,0 1,2 0,126 55,-66-35,-41-13,-13-7,0 1,0 0,0 1,0 0,0 0,-1 1,0 0,1 0,-1 1,-1 0,1 1,-1-1,0 2,0-1,-1 1,0 0,0 0,0 0,-1 1,0 0,-1 0,0 0,0 1,-1 0,0-1,0 1,-1 1,-4-3,0 0,-1 0,1-1,-2 1,1-1,-1 0,0 0,0 0,-1-1,1 1,-1-1,-1 0,1 0,-1-1,1 0,-1 0,0 0,-1 0,1-1,-1 0,1-1,-1 1,0-1,-4 0,-15 5,1 0,-1-2,0-1,-1-2,1 0,0-1,-1-2,-6-2,2 2,-36-9,65 9,1 1,-1-1,1 1,-1-1,1 0,0 1,-1-1,1 0,0 0,0 0,-1 0,1 0,0 0,0 0,0-1,0 1,0 0,0 0,1-1,-1 1,0-1,1 1,-1-1,1 1,-1-1,1 1,0-1,0 1,0-1,-1 1,2-1,-1 1,0-1,0 0,0 1,1-1,-1 1,1-1,-1 1,1-1,32-43,-12 27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1,0-1,0 0,0 1,0-1,0 0,0 0,0 0,0-1,1 1,-1 0,0-1,1 0,-1 1,0-1,1 0,-1 0,0 0,1-1,0 2,366 1,-323-2,-34 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1,'34'5,"15"1,5-4,2-4,-3 0,-6-1,-6 1,-5 0,-5 1,-1 0,-3 1,1 0,-1 0,0 0,-5 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28 433,'-1'0,"0"0,1 0,-1 1,0-1,0 0,0 0,0 0,0 0,1 0,-1 0,0 0,0 0,0 0,0-1,1 1,-1 0,0 0,0-1,0 1,1-1,-1 1,0-1,0 1,1-1,-1 1,1-1,-1 1,0-1,1 0,-1 1,1-1,-1 0,1 0,0 1,-1-1,1 0,0 0,0 0,-1 1,1-1,0 0,0 0,0 0,0 0,0 0,0 1,0-1,0 0,0 0,1 0,-1 0,27-39,-14 29,0 0,1 1,0 0,0 1,1 0,1 1,-1 1,1 1,0 0,1 1,-1 1,1 0,0 1,0 1,7 0,-19 3,-1-1,0 1,0 0,0 0,0 0,0 1,0 0,0-1,0 1,-1 1,1-1,-1 0,1 1,-1 0,0 0,0 0,0 0,0 0,-1 0,1 1,-1 0,0-1,0 1,0 0,-1 0,1 0,-1 0,0 0,0 0,0 0,-1 1,1-1,-1 0,0 0,-1 1,1-1,-1 0,1 0,-1 0,0 0,-1 1,-1 2,-4 14,-1-1,-1 1,-1-1,0-1,-2 0,0 0,-1-2,-10 10,-10 18,-17 22,26-38,1 1,2 1,1 1,2 1,-14 33,30-63,0 1,1-1,-1 1,1-1,-1 1,1 0,0 0,0-1,1 1,-1 0,1 0,0 0,0 0,0 0,1 0,-1 0,1 0,0-1,0 1,0 0,1 0,-1-1,1 1,0-1,0 0,0 1,0-1,1 0,-1 0,1 0,0 0,0-1,0 1,0-1,0 0,1 0,-1 0,4 1,3 1,1-1,-1-1,1 0,0-1,-1 0,1 0,0-1,0 0,0-1,-1 0,1-1,0 0,-1-1,0 0,1-1,-1 0,0 0,3-3,1-4</inkml:trace>
  <inkml:trace contextRef="#ctx0" brushRef="#br0" timeOffset="318.152">677 489,'-17'167,"-12"64,24-154,20-64,-4-18</inkml:trace>
  <inkml:trace contextRef="#ctx0" brushRef="#br0" timeOffset="589.122">1043 405,'-14'33,"-5"17,-4 8,2 0,5-5,0-7,2-7,5-5,2-3,4-2,2-2,-4 0,-1 0,1 0,-4-4,-1-2,2-4</inkml:trace>
  <inkml:trace contextRef="#ctx0" brushRef="#br0" timeOffset="940.349">479 659,'31'-47,"-20"26,0 1,2 1,0 0,2 1,0 0,1 1,0 1,2 0,-1 1,2 1,0 1,12-6,-25 18,1 0,-1 0,1 0,-1 0,1 1,-1 0,0 1,1 0,-1 0,1 0,-1 0,0 1,0 0,0 1,0-1,0 1,-1 0,1 1,-1-1,1 1,-1 0,-1 0,1 1,0-1,-1 1,0 0,0 0,-1 1,1-1,-1 1,2 4,0-2,0 0,0-1,1 1,1-2,-1 1,1 0,0-1,0-1,1 1,0-1,0 0,0-1,0 0,1 0,0-1,-1 0,1-1,0 0,1 0,-1-1,0 0,0 0,1-1,-1 0,0-1,0 0,2-1,34-12,-26 8</inkml:trace>
  <inkml:trace contextRef="#ctx0" brushRef="#br0" timeOffset="1751.223">1523 122,'0'508,"-25"-270,-6-48,30-167</inkml:trace>
  <inkml:trace contextRef="#ctx0" brushRef="#br0" timeOffset="2301.287">1213 235,'21'-22,"2"0,0 1,1 1,1 1,1 2,1 0,0 2,1 1,0 1,1 1,1 2,0 1,0 1,1 2,23-2,-28 6,0 2,0 1,0 1,0 1,0 1,0 1,13 6,-31-9,0 1,0 0,0 0,0 1,-1 0,0 0,0 1,0 0,0 0,-1 0,1 1,-2 0,1 1,-1-1,1 1,-2 0,1 0,-1 0,0 1,-1 0,0-1,0 1,0 0,-1 1,-1-1,0 3,0-1,-1 1,0 0,-1-1,-1 1,0-1,0 1,-1-1,0 0,0 0,-1 0,-1 0,0-1,0 1,-1-1,0-1,-7 8,-132 129,135-137,-175 146,181-151,0 0,1 0,-1 0,1 0,0 0,0 1,0-1,0 1,1 0,-1 0,1 0,0 0,0 1,1-1,-1 0,1 1,0-1,0 1,0-1,1 1,-1 0,1-1,1 1,-1 0,0-1,1 1,0-1,0 1,1-1,-1 1,1-1,0 0,0 0,0 0,1 0,-1 0,2 1,20 21,1-1,2-1,0-1,2-2,0 0,1-2,1-2,1 0,0-2,1-2,1-1,8 1,63 33,-90-43,-4-3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45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18,'0'-5,"5"-1,1 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8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88,'-6'9,"-6"11,0 0,1 1,1 0,1 1,1 0,1 0,0 1,-2 20,9-40,0 1,0 0,0-1,0 1,1 0,-1-1,1 1,0-1,0 1,0-1,1 1,-1-1,1 0,0 0,0 0,0 0,0 0,0 0,1 0,-1 0,1-1,0 0,-1 1,1-1,0 0,1 0,-1-1,0 1,0-1,1 1,-1-1,1 0,-1-1,1 1,0 0,-1-1,1 0,0 0,-1 0,4-1,6 0,0-1,0 0,0-1,0-1,0 0,-1-1,0 0,0-1,0-1,-1 1,0-2,0 0,0 0,-1-1,-1 0,1 0,-2-1,1-1,-1 1,-1-1,0-1,0 1,-1-1,-1 0,0-1,-1 1,0-1,-1 0,1-8,-3 16,0-1,-1 1,0 0,-1-1,1 1,-1 0,0 0,0-1,0 1,-1 0,0 0,0 0,0 0,0 1,-1-1,0 1,0-1,0 1,-1 0,1 0,-1 0,0 1,0-1,0 1,-1 0,1 0,-1 1,0-1,1 1,-1 0,0 0,0 1,0-1,-1 1,1 0,-1 1,-5-3,-1 2,0-1,0 2,1-1,-1 2,0 0,0 0,1 1,-1 0,0 1,1 0,0 1,0 0,0 1,1 1,-1-1,1 1,0 1,1 0,0 1,0-1,0 2,1-1,0 1,-3 6,-7 9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32 505,'-7'3,"7"-4,0 1,0-1,0 0,0 1,0-1,0 1,0-1,0 0,0 1,-1-1,1 1,0-1,0 1,0-1,-1 0,1 1,0-1,-1 1,1-1,0 1,-1 0,1-1,-1 1,1-1,0 1,-1 0,1-1,-1 1,1 0,-1-1,1 1,-1 0,0 0,1 0,-1-1,1 1,-1 0,0 0,1 0,-1 0,1 0,-1 0,1 0,-1 0,0 0,1 0,-1 1,1-1,-1 0,1 0,-1 1,0-1,1 0,-1 0,1 1,0-1,-1 1,1-1,-1 0,1 1,94-103,-60 70,103-110,-137 141,0 0,0 0,1 0,-1 0,1 0,-1 0,1 0,-1 0,1 0,0 0,-1 0,1 0,0 1,0-1,0 0,-1 0,1 1,0-1,0 1,0-1,0 1,0-1,0 1,0-1,0 1,0 0,1 0,-1-1,0 1,0 0,0 0,0 0,0 0,0 1,0-1,1 0,-1 0,0 1,0-1,0 0,0 1,0-1,0 1,0-1,0 1,-1 0,1-1,0 1,0 0,0 0,-1 0,1-1,0 1,-1 0,1 0,-1 0,1 0,-1 0,1 0,-1 0,0 0,1 1,0 9,0-1,2 1,-1-1,1 0,0 1,1-1,1-1,-1 1,1 0,1-1,0 0,0-1,1 1,0-1,0 0,1-1,0 0,0 0,1-1,7 5,-9-9,0 1,1-1,-1-1,0 1,0-1,1-1,-1 1,0-1,1-1,-1 1,0-1,1-1,-1 1,0-1,0 0,0-1,0 0,0 0,-1 0,0-1,3-1,5-4,0-1,-1 0,0-1,-1 0,0-1,-1 0,0-1,-1 0,0-1,51-86,-51 81</inkml:trace>
  <inkml:trace contextRef="#ctx0" brushRef="#br0" timeOffset="402.25">1104 364,'47'-20,"-5"3,-1-1,0-2,-2-2,27-20,-50 29,71-64,-85 74,-1 1,1-1,0 1,-1-1,1 0,-1 0,0 0,0 0,0 1,0-2,-1 1,1 0,-1 0,1 0,-1 0,0 0,0 0,-1 0,1 0,-1 0,0 0,1 0,-1 0,0 0,-1 0,1 0,0 0,-1 1,0-1,0 1,1-1,-1 1,-1 0,1-1,-2-1,0 1,0 0,0 0,-1 0,1 0,0 0,-1 1,0 0,0 0,0 1,0-1,0 1,0 0,0 0,0 0,0 1,0 0,0 0,-1 0,1 1,0 0,0 0,0 0,0 0,0 1,-4 2,-7 2,0 1,1 1,0 1,1 0,0 1,0 0,-8 9,5-3,1 1,1 0,0 2,1 0,1 0,1 1,1 1,1-1,-6 17,11-24,1-1,0 1,1 0,0 0,1 0,0 1,1-1,1 0,0 1,0-1,2 1,0-1,0 0,1 0,1 0,0 0,3 5,-2-11,0 0,0 0,1-1,0 1,0-2,1 1,-1-1,1 0,0 0,1 0,-1-1,1-1,0 1,0-1,0 0,0-1,0 0,1 0,-1-1,1 0,-1-1,1 0,-1 0,1 0,0-1,5-2,17 2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248 427,'14'-2,"11"1,0-2,0 0,-1-2,1 0,-1-2,0-1,-1-1,0-1,0-1,-1-1,-1 0,18-15,-26 16,0 0,0-2,-1 1,-1-1,0-1,-1 0,-1-1,0 0,-1 0,0-1,-1 0,-1 0,-1-1,3-11,-8 25,1 0,-1 1,1-1,-1 0,0 0,0 0,0 0,0 0,-1 0,1 0,-1 0,0 0,1 1,-1-1,-1 0,1 0,0 1,-1-1,1 1,-1-1,0 1,0 0,0 0,0 0,0 0,0 0,-1 0,1 0,0 1,-1-1,0 1,1 0,-1 0,0 0,0 0,1 0,-1 0,0 1,0-1,0 1,0 0,0 0,0 0,0 1,0-1,0 0,0 1,1 0,-1 0,0 0,0 0,0 1,-8 8,1 1,1 0,0 1,0 0,2 1,-1 0,1 0,1 0,1 1,0 0,0 0,1 0,1 0,1 1,0 0,1-1,0 1,1 3,-4 14,-4 95,6 0,6 0,4 0,7-1,12 41,2 33,-25-174,0 0,-2 0,0 0,-2-1,-1 1,-2 0,0 0,-1 0,-2-1,0 0,-2 0,-1-1,-1 0,0 0,-2-1,-1 0,-1-1,-1-1,-1 0,0-1,-2-1,0-1,-1 0,-1-1,0-1,-13 6,25-17,0 0,0 0,0-1,-1 0,0 0,0-1,0 0,0-1,0 0,0 0,-1-1,1-1,-1 1,1-1,0-1,-1 0,1 0,-1-1,1 0,0 0,0-1,0-1,1 1,-1-1,1-1,0 0,0 0,0 0,1-1,-1 0,1-1,1 0,0 0,-3-3,3-2,1 0,0 0,0-1,2 1,-1-1,2 0,-1 0,2-1,0 1,1 0,0 0,0-1,2 1,0 0,0 0,1 0,1 0,0 0,7-20,2 2,1 0,1 0,2 2,1 0,12-15,-7 13,0 1,3 0,0 2,1 1,2 2,1 0,0 2,2 1,1 2,0 1,14-4,-14 12,-5 3</inkml:trace>
  <inkml:trace contextRef="#ctx0" brushRef="#br0" timeOffset="287.068">1095 880,'-31'25,"0"3,2 0,1 2,1 1,2 1,1 2,21-31,1 0,-1 0,1 0,0 1,0-1,0 1,0-1,1 1,-1 0,1 0,0-1,0 1,0 0,1 0,0 0,-1 0,1 0,1 0,-1 0,0 0,1 0,0 0,0 0,0 0,1-1,-1 1,1 0,0-1,0 1,0-1,0 0,0 1,1-1,0 0,0-1,0 1,0 0,0-1,2 2,2-1,1-1,0 1,-1-1,1 0,0-1,0 0,0 0,0-1,0 0,0 0,0-1,0 0,0 0,0-1,0 0,0 0,-1-1,1 0,-1-1,0 1,0-1,0-1,0 1,-1-1,0-1,0 1,0-1,-1 0,1 0,-1 0,-1-1,0 0,1 0,-2 0,1 0,-1-1,0 1,-1-1,0 0,0 1,-1-1,0 0,0 0,-1-1,0 1,0 0,-1 0,0 0,0 0,-1 0,0 1,0-1,-1 0,0 1,-1 0,1-1,-2 1,1 2,-1 0,0 0,0 0,-1 1,1-1,-1 1,0 1,0-1,-1 1,1 0,-1 1,-2-2,-16-3</inkml:trace>
  <inkml:trace contextRef="#ctx0" brushRef="#br0" timeOffset="532.7">1406 1274,'-5'-33,"3"-17,3-4,4 3,8 4,1 6,3 5,3 9,-1 4,0 6,2 1,2 3,3 4,-5 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5:58.8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639 745,'-31'34,"-24"24,2 1,-40 62,-44 98,156-231,-6 2</inkml:trace>
  <inkml:trace contextRef="#ctx0" brushRef="#br0" timeOffset="704.918">159 1705,'-56'139,"-1"32,29-28,16 14,6-139</inkml:trace>
  <inkml:trace contextRef="#ctx0" brushRef="#br0" timeOffset="1667.15">102 3370,'27'101,"-4"-33,-17-40,-4-6,0 0,2 0,1 0,0-1,2 0,0 0,1-1,2 0,0 0,1-1,0 0,2-1,0 0,1-1,1-1,1 0,11 8,105 54,-94-55,-20-20</inkml:trace>
  <inkml:trace contextRef="#ctx0" brushRef="#br0" timeOffset="2978.261">1683 4245,'6'-4,"0"1,0 0,0 0,0 1,0-1,1 1,-1 1,1-1,0 1,-1 0,1 1,0-1,0 1,-1 1,1-1,0 1,0 0,-1 1,1 0,-1 0,4 1,-6-2,37 6,0-2,0-2,0-2,20-3,-11 1,-22-1,0-2,0-1,-1-2,1 0,-1-2,-1-1,25-12,7 15,-42 11</inkml:trace>
  <inkml:trace contextRef="#ctx0" brushRef="#br0" timeOffset="3618.917">3038 3624,'59'-39,"187"-175,-218 183,75-100,-95 115</inkml:trace>
  <inkml:trace contextRef="#ctx0" brushRef="#br0" timeOffset="4184.91">3772 2297,'-5'-7,"1"0,1 0,-1 0,1-1,1 1,-1-1,1 0,0 0,1 0,0 0,0 0,1 0,0 0,1-8,-1 1,0-43,1 38,-1-1,0 0,-2 0,0 1,-2-1,0 1,-1 0,-5-12,-23-54,24 70</inkml:trace>
  <inkml:trace contextRef="#ctx0" brushRef="#br0" timeOffset="4922.942">3376 886,'0'-8,"-1"-1,0 1,0-1,0 1,-1 0,-1 0,1 0,-1 0,-1 0,1 0,-1 1,-1 0,1 0,-1 0,0 0,-1 1,0 0,0 0,0 0,-5-3,-158-81,53 34,104 48,0 0,0-1,1 0,0-1,0 0,1-1,0 0,1-1,1 0,0 0,-7-13,7 9</inkml:trace>
  <inkml:trace contextRef="#ctx0" brushRef="#br0" timeOffset="5698.828">2558 181,'-15'-5,"-9"-1,-5-1,-3 2,-1 2,1 1,6-4,2-1,0 1,0 1,4 2</inkml:trace>
  <inkml:trace contextRef="#ctx0" brushRef="#br0" timeOffset="12156.442">1598 238,'33'-37,"-35"35,0 1,0 0,0 0,0 0,0 0,-1 1,1-1,0 1,-1-1,1 1,0 0,-1-1,1 1,0 1,-1-1,1 0,0 0,0 1,-1 0,1-1,0 1,0 0,-2 1,-36 11,2 2,0 1,1 2,1 1,1 3,-28 21,1 9,58-45</inkml:trace>
  <inkml:trace contextRef="#ctx0" brushRef="#br0" timeOffset="16290.88">3715 1423,'-14'-15,"12"12,0 0,0 1,0 0,-1-1,1 1,0 0,-1 0,0 0,1 0,-1 1,0-1,0 1,0 0,0 0,0 0,0 0,0 0,0 0,-1 1,1 0,0 0,-2 0,-3 2,0 1,0 0,0 1,0-1,1 2,-1-1,1 1,0 0,1 1,-1-1,1 1,0 1,1-1,-1 1,1 0,1 0,-1 0,1 1,0 0,1 0,0 0,0 0,0 3,2-2,1 1,-1 0,1 0,1-1,0 1,0 0,1-1,0 1,1-1,0 1,0-1,1 0,1 0,-1-1,1 1,0-1,1 0,0 0,1-1,-1 0,1 0,1 0,-1-1,1 0,0-1,1 1,1-2,-1 0,1 0,0-1,0 0,0 0,0-1,0-1,1 0,-1 0,0-1,1 0,-1-1,0 0,1-1,-1 0,0-1,0 0,0 0,-1-1,1 0,-1-1,0 0,0 0,-1-1,6-5,-7 5,0 1,-1-2,0 1,0-1,-1 0,0 0,0 0,-1-1,1 1,-2-1,1 0,-1-1,0 1,-1 0,1-8,-2 9,0 0,0 0,-1 0,0 0,0 0,-1 0,1 0,-2 0,1 0,-1 0,0 1,-1-1,1 1,-1-1,0 1,-1 0,0 0,0 0,0 0,-1 1,1 0,-1 0,0 0,-1 0,1 1,-1 0,0 0,0 1,0-1,-1 2,1-1,-1 0,0 1,0 0,1 1,-6-1,-1 2,1 1,-1 1,1 0,0 0,-1 1,1 1,0 0,1 1,-1 0,1 1,0 0,0 0,1 1,0 1,0 0,0 0,1 1,1 0,0 1,-8 10,14-15,-1 1,1 0,0 0,0 0,1 0,-1 0,1 0,1 0,-1 1,1-1,0 0,1 0,0 1,-1-1,2 0,-1 0,1 0,0 0,0 0,1-1,0 1,0 0,0-1,0 0,1 0,0 0,0 0,0-1,1 0,0 1,0-1,0-1,0 1,0-1,1 0,-1 0,1-1,0 0,0 0,0 0,0 0,0-1,0 0,0-1,1 1,-1-1,0 0,0-1,5 0,-4 1,1-1,-1 1,0-1,1-1,-1 1,0-2,0 1,0-1,0 1,0-2,-1 1,0-1,1 0,-1-1,0 1,-1-1,1 0,-1 0,0-1,-1 0,1 0,-1 0,0 0,-1-1,1 1,-1-1,-1 0,1 0,-1 0,1-7,-1 9,-1 0,0 0,-1 0,1-1,-1 1,0 0,0 0,-1 0,1-1,-1 1,0 0,-1 0,1 0,-1 0,0 0,0 1,-1-1,1 1,-1-1,0 1,0 0,-1 0,1 0,-1 0,0 1,0-1,0 1,0 0,0 1,-1-1,0 1,1-1,-1 1,0 1,-1-1,0 0,1 1,-1 1,0-1,0 1,0 0,1 0,-1 1,0 0,0 0,1 0,-1 0,0 1,1 0,0 0,-1 1,1 0,0 0,0 0,0 0,1 1,-1-1,1 1,0 0,0 1,0-1,1 1,0 0,-1 0,2 0,-1 0,0 0,1 1,0-1,0 1,1-1,0 1,0 0,0-1,1 1,-1 0,1 0,1 0,-1-1,1 1,0 0,0 0,1-1,0 1,0-1,0 1,2 3,2-4,-1 0,1-1,0 1,0-1,0-1,1 1,-1-1,1 0,0-1,0 1,0-1,0-1,0 1,0-1,1-1,-1 1,0-1,1 0,-1-1,0 0,0 0,1 0,-1-1,0 0,0-1,6-3,-9 3,0-1,0 0,-1 0,1-1,-1 1,0-1,0 1,-1-1,0 0,1 0,-1 0,-1 0,1-1,-1 1,0 0,0-1,-1 1,1-1,-1 1,-1-1,1 1,-1-1,0 1,0 0,0-1,-1 1,1 0,-1 0,-1 0,1 0,-1 0,0 0,0 1,0 0,-1-1,1 1,-1 0,0 1,0-1,-1 1,1-1,-1 1,-2-1,0 3,0 0,0 0,0 1,0 0,1 0,-1 0,0 1,0 0,0 1,0-1,1 1,-1 1,1-1,-1 1,1 0,0 1,0-1,0 1,1 0,-1 1,1-1,0 1,1 0,-1 0,1 1,0-1,0 1,0 1,2-4,0 0,0 0,0 0,0 1,1-1,-1 1,1 0,0-1,0 1,1 0,-1-1,1 1,-1 0,1 0,1 0,-1-1,0 1,1 0,0 0,0-1,0 1,0 0,0-1,1 1,0-1,-1 0,1 1,1-1,-1 0,0 0,1 0,-1-1,1 1,0 0,0-1,0 0,0 0,1 0,-1 0,1 0,3 0,0 0,1 0,-1 0,0-1,1 0,-1-1,1 0,-1 0,1 0,-1-1,1 0,-1-1,0 0,0 0,6-2,-10 2,0 1,1-1,-1 1,0-1,0 0,0-1,-1 1,1 0,0-1,-1 0,0 1,1-1,-1 0,0 0,-1 0,1 0,0-1,-1 1,0 0,0-1,0 1,0-1,0 1,-1-1,1 0,-1 1,0-1,0 1,-1-1,1 0,-1 1,0-1,0 0,-1-2,0 1,0 0,0 0,-1 0,0 0,0 0,0 1,0-1,-1 1,0 0,0 0,0 0,0 1,-1-1,1 1,-1 0,0 0,0 1,0 0,0-1,-1 2,1-1,-1 0,1 1,-1 0,1 1,-1-1,1 1,-1 0,0 0,1 1,-1 0,1 0,-1 0,1 0,0 1,-1 0,1 0,0 1,0-1,0 1,0 0,1 1,-1-1,1 1,0 0,0 0,0 0,1 0,-1 1,1-1,0 1,1 0,-1 0,1 0,-1 2,3-3,0 0,1 0,-1-1,1 1,0 0,0 0,0-1,1 1,-1-1,1 1,0-1,0 1,0-1,0 0,0 0,1 0,0 0,-1-1,1 1,0-1,0 1,1-1,-1 0,0 0,1-1,-1 1,1-1,0 0,-1 1,1-2,0 1,0 0,-1-1,1 1,0-1,0 0,0-1,0 1,0-1,-1 1,1-1,0 0,-1-1,1 1,1-1,1 0,0 1,0-1,0 0,-1 0,1 0,-1-1,0 0,1 0,-1 0,-1-1,1 1,0-1,-1 0,0-1,0 1,0-1,0 0,-1 0,0 0,0 0,0 0,-1-1,0 1,0-1,0 0,-1 0,1 0,-1 0,-1-1,0 6,0-1,0 0,0 1,-1-1,1 1,-1-1,1 1,-1-1,0 1,0 0,1-1,-1 1,0 0,0-1,0 1,-1 0,1 0,0 0,0 0,-1 0,1 0,0 0,-1 1,1-1,-1 0,1 1,-1-1,1 1,-1-1,1 1,-1 0,1 0,-1 0,0 0,1 0,-1 0,1 0,-1 0,0 1,1-1,-1 0,1 1,-1 0,1-1,-1 1,0 0,-63 42,63-42,1 1,-1-1,0 1,0 0,0-1,1 1,-1 0,1 0,0 0,-1 0,1 0,0 1,0-1,0 0,1 0,-1 1,0-1,1 0,0 1,-1-1,1 1,0-1,0 0,0 1,1-1,-1 1,0-1,1 0,0 1,0-1,-1 0,1 0,0 0,1 1,-1-1,2 1,-1-2,1-1,-1 0,0 0,1 0,-1 0,1 0,-1-1,1 1,-1-1,0 0,1 1,-1-1,0 0,0 0,1-1,-1 1,0 0,0-1,0 1,-1-1,1 0,0 0,-1 1,1-1,-1 0,1 0,0-2,9-12</inkml:trace>
  <inkml:trace contextRef="#ctx0" brushRef="#br0" timeOffset="17721.693">3743 1395,'0'5,"0"-4,0-6,0-7,0-7,-5 0,-1-1,0 2</inkml:trace>
  <inkml:trace contextRef="#ctx0" brushRef="#br0" timeOffset="19378.027">3659 1395,'-37'-45,"-24"-154,-21-29,7 16,-16 19,-26-77,53 106,36 102,27 63,0 0,0 0,0 0,0 0,0 0,0 0,0 0,1 0,-1 0,0 0,0 0,1 0,-1 1,1-1,-1 0,1 0,0 1,-1-1,1 0,0 1,0-1,0 0,0 1,0-1,0 1,0-1,1 0,-1 1,0-1,1 0,-1 1,1 62,1-42,-2 0,0 0,-1 0,-1-1,-2 1,0-1,-1 1,-2 3,-62 131,70-156,-1-1,0 1,0 0,0-1,1 1,-1 0,0 0,1-1,-1 1,0 0,1-1,-1 1,0 0,1 0,-1 0,0 0,1-1,-1 1,1 0,-1 0,0 0,1 0,-1 0,1 0,-1 0,1 0,-1 0,0 0,1 0,-1 0,1 0,-1 0,0 0,1 1,-1-1,1 0,-1 0,0 0,1 1,-1-1,0 0,1 0,-1 1,0-1,0 0,1 1,-1-1,0 0,0 1,1-1,-1 1,0-1,0 0,0 1,0-1,0 1,0-1,0 0,0 1,1-1,-1 1,-1-1,1 0,0 1,44-24,-38 20,301-143,-121 101,-185 45,-1 0,1-1,-1 1,1 0,-1 0,1 0,-1-1,1 1,-1 0,1-1,-1 1,1 0,-1-1,0 1,1 0,-1-1,0 1,1-1,-1 1,0-1,0 1,1-1,-1 1,0-1,0 1,0-1,0 1,0-1,1 1,-1-1,0 1,0-1,0 1,0-1,-1 1,1-1,0 1,0-1,0 1,0-1,-1 1,1-1,0 1,0-1,-1 1,1-1,0 1,-1-1,1 1,0 0,-1-1,1 1,-1 0,1-1,0 1,-1 0,1 0,-1-1,1 1,-1 0,1 0,-1 0,1 0,-1 0,0-1,1 1,-1 0,-38-16,39 16,-34-11,-1-1,2-2,-1-1,2-2,0-1,2-2,0 0,-22-21,51 40,-1 0,1 0,-1 0,1 0,-1 0,1-1,0 1,0 0,0-1,-1 1,1-1,0 0,1 1,-1-1,0 0,0 1,1-1,-1 0,1 0,0 0,-1 1,1-1,0 0,0 0,0 0,0 0,1 0,-1 1,0-1,1 0,-1 0,1 1,0-1,0 0,9-2</inkml:trace>
  <inkml:trace contextRef="#ctx0" brushRef="#br0" timeOffset="19908.204">4025 96,'4'50,"1"1,2-1,3-1,2 1,12 31,46 184,-70-264,0 0,-1 0,1 0,0 0,0 0,0 1,1-1,-1 0,0 0,0 0,0 0,1 0,-1 0,1 0,-1 0,1 0,-1 0,1 0,-1 0,1 0,0-1,0 1,-1 0,1 0,0-1,0 1,0 0,0-1,0 1,0-1,0 1,0-1,0 1,0-1,0 0,0 0,0 1,0-1,0 0,0 0,0 0,1 0,-1 0,0-1,0 1,0 0,0 0,0-1,0 1,0 0,0-1,0 1,0-1,0 0,0 1,0-1,-1 0,1 1,0-1,0 0,71-185,116-210,-180 378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72,'0'39,"0"17,0 4,-4-4,-3-6,1-7,-3-11,-1-5,1-9</inkml:trace>
  <inkml:trace contextRef="#ctx0" brushRef="#br0" timeOffset="618.628">385 467,'22'-92,"-18"66,2 0,1 1,0 0,2 0,1 0,1 1,1 1,6-7,47-29,-64 58,1 0,0 0,0 0,0 0,0 1,0-1,0 0,0 1,0-1,0 1,0 0,0 0,0 0,0 0,0 0,0 0,0 1,0-1,0 0,0 1,0 0,0-1,0 1,0 0,-1 0,1 0,0 0,-1 1,1-1,0 0,-1 1,0-1,1 1,-1-1,0 1,0 0,1 0,-2-1,1 1,0 1,3 5,-2-1,1 2,-1-1,-1 0,1 0,-1 0,-1 1,1-1,-2 1,1-1,-1 3,7 71,-6-80,1-1,-1 0,1 0,-1 1,1-1,-1 0,1 0,0 0,0 0,0 0,-1 0,1 0,0 0,0 0,1 0,-1 0,0 0,0-1,0 1,0 0,1-1,-1 1,0-1,0 0,1 1,-1-1,0 0,1 0,-1 0,1 1,-1-2,0 1,1 0,-1 0,0 0,1-1,-1 1,0 0,0-1,1 1,-1-1,0 0,0 1,0-1,1-1,51-39,107-103,-159 144,-1-1,1 0,0 1,-1-1,1 1,0-1,0 1,0-1,0 1,0-1,0 1,-1 0,1 0,0-1,0 1,0 0,0 0,0 0,0 0,0 0,0 0,0 0,0 0,0 1,0-1,0 0,0 0,0 1,-1-1,1 1,0-1,0 1,0-1,0 1,-1 0,1-1,0 1,-1 0,1-1,0 1,-1 0,1 0,-1 0,1-1,-1 1,0 0,1 0,-1 0,0 1,6 53,-5-40,7 34,-2-29</inkml:trace>
  <inkml:trace contextRef="#ctx0" brushRef="#br0" timeOffset="949.056">1203 326,'37'-13,"0"-2,0-2,-2-1,0-2,-1-1,27-22,-1-43,-58 84,-1-1,0 0,0 1,0-1,-1 0,1 0,-1 1,1-1,-1 0,0 0,0 0,0 0,0 1,-1-1,1 0,-1 0,1 0,-1 1,0-1,0 0,-1 1,1-1,0 1,-1-1,0 1,1 0,-1 0,0-1,0 1,0 0,0 1,-1-1,1 0,-3-1,-2 2,0 0,0 0,-1 1,1 0,0 0,-1 1,1-1,0 2,0-1,0 1,0 0,0 0,0 1,1 0,-1 0,1 1,-1 0,1 0,1 0,-1 1,0 0,1 0,0 0,0 0,0 2,-7 4,-1 0,1 1,1 0,0 1,0 0,2 1,0 0,0 0,1 1,1 0,1 1,0-1,1 1,0 1,1-1,1 0,1 3,3-12,0 0,1 0,0 1,0-1,1-1,0 1,0 0,0-1,1 1,0-1,1 0,-1-1,1 1,0-1,0 0,1 0,0 0,-1-1,1 0,1 0,-1 0,1-1,-1 0,1 0,0-1,0 0,0 0,1 0,-1-1,0 0,0-1,1 0,-1 0,0 0,1-1,2-1,77 0,-63 1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15,'0'-1,"0"1,0-1,0 1,0-1,0 1,0-1,0 1,0-1,0 0,0 1,-1-1,1 1,0-1,0 1,-1-1,1 1,0 0,-1-1,1 1,-1-1,1 1,0 0,-1-1,1 1,-1 0,1-1,-1 1,1 0,-1 0,1-1,-1 1,1 0,-1 0,0 0,1 0,-1 0,1 0,-1 0,1 0,-1 0,1 0,-1 0,0 0,1 0,-1 0,1 1,-1-1,1 0,-1 0,1 1,-1-1,1 0,-1 1,1-1,0 0,-1 1,-14 33,12-27,-127 365,21 33,99-363,7-34,0 0,0 0,1 1,0-1,1 0,-1 1,2-1,-1 1,1-1,1 0,-1 1,1-1,1 1,0-1,0 0,0 0,1 0,0 0,3 4,1-7,0-1,0 0,1-1,0 1,-1-1,1-1,0 0,0 0,1 0,-1-1,0 0,1-1,-1 0,0 0,1-1,-1 0,0 0,0-1,0 0,3-1,228-71,-199 32,-34 23</inkml:trace>
  <inkml:trace contextRef="#ctx0" brushRef="#br0" timeOffset="246.254">1 608,'33'-9,"17"-4,4-4,-3 0,-4 4,-6 4,-10 8,-5 4,-3 2,0 5,1 0,1 4,1-1,1-2,1 1,-5-1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0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1 457,'66'17,"-13"-1,1-3,0-2,0-2,1-3,0-2,0-3,21-3,-9-7,-1-3,-1-3,0-3,-2-3,0-2,16-11,-49 20,-1-1,0-2,-1-1,0-1,17-17,-36 29,-1 0,0-1,-1 0,0-1,0 1,-1-1,0-1,0 1,-1-1,-1 0,1 0,-2 0,1-1,-2 1,1-1,-1 0,-1 0,0 0,0-2,-2 9,1 0,0 0,-1 0,0 0,0 1,0-1,-1 0,1 1,-1-1,0 1,0 0,0-1,0 1,0 0,-1 0,1 0,-1 1,0-1,0 1,0-1,0 1,-1 0,1 0,0 0,-1 1,0-1,1 1,-1 0,0 0,1 0,-1 1,0-1,0 1,-1 0,-7-1,1 0,0 1,-1 1,1 0,0 0,0 1,0 0,0 1,0 1,0 0,-7 3,-7 12,0 1,1 1,1 1,2 0,0 2,1 1,1 1,2 0,0 1,2 1,1 0,1 1,2 1,1 0,1 1,-29 86,6 1,-3 45,9-41,24-115,-8 45,-2 0,-3-1,-2 0,-2-2,-2 0,-4 2,-89 108,107-150,-1-2,1 1,-2-1,1 0,-1-1,0 0,0-1,-1 0,0 0,0-1,0 0,0 0,-1-2,1 1,-1-1,-8 0,16-2,1 0,-1 0,0 0,0-1,1 1,-1-1,0 0,1 0,-1 0,1 0,-1 0,1-1,0 1,-1-1,1 1,0-1,0 0,0 0,0 0,0 0,1 0,-1 0,1-1,-1 1,1-1,0 1,0-1,0 1,0-1,0 0,1 1,-1-1,1 0,-1 1,1-1,0 0,0 0,1 0,-2-7,1-1,1 1,0 0,0-1,1 1,1 0,-1 0,2 0,3-9,5 2,1-1,0 2,2 0,0 1,0 0,1 1,1 1,1 1,-1 0,2 1,0 1,0 1,0 1,1 0,1 2,-1 0,1 1,0 1,0 1,0 1,1 1,12 1,3 3,0 1,0 2,-1 1,0 2,0 1,-1 2,0 2,29 16,80 27,-112-49,1-1,-1-2,1-1,0-1,0-2,0-2,29-3,-41 2,1-1,0-1,-1-1,0-1,0-1,-1 0,1-2,-2 0,1-1,-1-1,-1-1,0-1,-1 0,0-1,-1-1,-1-1,0 0,-1-1,-1 0,-1-1,0 0,-1-1,0-3,-8 17,-1 0,1 0,-1 0,-1 0,1-1,-1 1,0 0,0-1,0 1,-1 0,0-1,0 1,0-1,-1 1,0-1,0 1,0 0,0 0,-1-1,0 1,0 0,-1 0,1 1,-1-1,0 0,0 1,-1 0,1 0,-1 0,0 0,0 0,0 1,-3-2,-1-1,0 0,0 1,-1 0,1 0,-1 1,0 0,0 1,0 0,-1 0,1 1,-1 0,0 0,1 2,-1-1,0 1,0 0,1 1,-1 0,0 1,1 0,-1 0,1 1,0 0,0 1,0 0,0 0,1 1,-1 0,1 1,-1 0,-2 4,1 0,0 1,0 0,1 0,0 1,1 0,0 1,1 0,1 0,0 0,0 1,2 0,0 0,-1 7,3-12,0-1,1 1,1 0,-1 0,1 0,1 0,0 0,0 0,1 0,0 0,0 0,1-1,0 1,1-1,-1 0,2 0,-1 0,1-1,0 1,1-1,0-1,0 1,0-1,1 0,15 9,0-2,1 0,1-2,0 0,1-2,-1-1,2-1,-1 0,1-2,0-2,6 1,14-2,1-1,-1-3,1-2,-1-1,-1-3,1-1,-1-3,-1-1,0-3,-1-1,0-2,-2-2,-1-2,2-3,-1 1,-2-2,-2-2,0-1,-2-2,-1-1,18-24,-25 22,-1-1,-2-1,-1-1,-2-1,-2-1,-1-1,-3-1,3-13,-7 10,-2 0,-2 0,-2-1,-2 0,-2 0,-2 1,-6-39,6 72,-1 1,0 0,-1 1,0-1,0 0,-2 1,1 0,-1 0,-4-6,7 14,1-1,-1 1,0-1,0 1,-1 0,1 0,0 0,-1 0,1 0,-1 1,0-1,1 1,-1-1,0 1,0 0,0 0,0 0,0 1,0-1,0 1,0 0,0-1,-1 1,1 1,0-1,0 0,0 1,0 0,0-1,0 1,0 0,0 1,1-1,-1 0,0 1,0 0,-10 9,1 0,0 1,1 1,1-1,0 2,0-1,1 2,1-1,0 1,1 0,1 0,1 1,0 0,1 0,-2 15,-5 16,2 0,2 0,3 1,1 0,3 0,1 0,3 0,2 0,2-1,2 0,1-1,3 0,2 0,5 3,67 204,-81-204,-7-48,0-1,0 1,0 0,0 0,-1 0,1 0,0 0,0 0,0 0,-1 0,1 0,-1 0,1 0,-1-1,1 1,-1 0,1 0,-1-1,1 1,-1 0,0-1,0 1,1 0,-1-1,0 1,0-1,0 1,1-1,-1 0,0 1,0-1,0 0,0 1,0-1,0 0,0 0,0 0,0 0,0 0,0 0,0 0,0-1,0 1,0 0,1 0,-1-1,0 1,-1-1,-61-46,49 34</inkml:trace>
  <inkml:trace contextRef="#ctx0" brushRef="#br0" timeOffset="180.239">2061 682,'33'0,"21"0,11-4,4-3,5 1,-1-3,1-1,4-3,-3 0,-5 3,1 3,-2 3,-9 1,-4 2,-7 1,-7 1,-11-1</inkml:trace>
  <inkml:trace contextRef="#ctx0" brushRef="#br0" timeOffset="1846.312">5278 202,'0'39,"0"107,-5-1,-17 85,-46 157,26-255,30-104,12-28,-1 0,1 1,0-1,0 0,-1 1,1-1,0 0,0 0,-1 1,1-1,0 0,0 0,-1 0,1 1,0-1,-1 0,1 0,0 0,-1 0,1 0,-1 1,1-1,0 0,-1 0,1 0,0 0,-1 0,1 0,-1 0,1 0,0-1,-1 1,1 0,0 0,-1 0,1 0,0 0,-1-1,1 1,0 0,-1 0,1 0,0-1,0 1,-1 0,1-1,0 1,0 0,-1-1,1 1,0 0,0-1,0 1,0 0,0-1,-1 1,1 0,0-1,0 1,0 0,0-1,0 1,0-1,0 1,0 0,0-1,1 1,-1 0,0-1,0 1,-3-15</inkml:trace>
  <inkml:trace contextRef="#ctx0" brushRef="#br0" timeOffset="2211.765">4573 175,'115'0,"99"1,0-9,19-12,244-33,-464 51,1 0,-1 1,1 1,0 0,-1 1,1 1,-1 0,1 1,-1 0,0 1,0 0,-1 1,1 1,-1 0,2 1,2 7</inkml:trace>
  <inkml:trace contextRef="#ctx0" brushRef="#br0" timeOffset="2752.257">6294 457,'39'17,"-11"-11,1-2,0-1,0-1,0-1,0-1,6-3,29 1,107-23,-109 10,-56 8</inkml:trace>
  <inkml:trace contextRef="#ctx0" brushRef="#br0" timeOffset="3068.873">6266 795,'39'0,"16"-4,10-3,-2 1,-2 2,-7 0,-3-3,-5-1,-5 2,-1 1,-2 1,-3 2,-2 2,-2-1,-2 1,-5-4,-3-2,-4 0</inkml:trace>
  <inkml:trace contextRef="#ctx0" brushRef="#br0" timeOffset="3349.309">6210 1135,'24'14,"12"5,6-1,5-3,3-5,-1-3,1-9,-4-3,-1-1,-1 0,-5 2,1-4,-2 0,-2 1,-2 2,-3 2,-1 1,-7 1</inkml:trace>
  <inkml:trace contextRef="#ctx0" brushRef="#br0" timeOffset="12139.873">170 2856,'0'42,"0"-55,2-12,1 1,1 0,1 0,1 0,1 1,2 0,0 0,1 1,1 0,1 0,1 1,1 1,0 1,2 0,0 0,1 2,1 0,16-11,-33 27,-1 0,0 0,1 0,-1-1,1 1,-1 0,1 0,-1 0,1 1,0-1,-1 0,1 0,0 0,0 0,0 1,0-1,0 0,0 1,0-1,0 1,0-1,0 1,0-1,0 1,0 0,0 0,0-1,1 1,-1 0,0 0,0 0,0 0,0 0,0 1,0-1,1 0,-1 0,0 1,0-1,0 1,0-1,0 1,0-1,0 1,0 0,0-1,0 1,-1 0,1 0,0-1,0 1,-1 0,1 0,0 0,-1 0,1 0,-6 45,1-22</inkml:trace>
  <inkml:trace contextRef="#ctx0" brushRef="#br0" timeOffset="12767.374">762 2856,'71'-43,"-53"35,-1-1,-1-1,1 0,-1-1,-1-1,0-1,-1 0,0 0,-1-2,-1 0,0 0,-1-1,4-8,-13 21,0-1,0 1,-1 0,1-1,-1 0,0 1,0-1,0 0,0 1,0-1,-1 0,0 0,0 0,0 1,0-1,-1 0,1 0,-1 0,0 1,0-1,-1 0,1 1,-1-1,1 1,-1 0,0-1,0 1,-1 0,1 0,-1 0,1 1,-1-1,0 1,0-1,0 1,0 0,-1 0,1 0,-1 1,1-1,-1 1,1 0,-1-1,0 2,1-1,-1 0,0 1,-3 0,-6 2,0 0,1 1,-1 1,1 0,0 0,0 2,1-1,0 1,0 1,0 0,0 1,1 0,1 0,-1 1,1 0,1 1,0 0,0 0,1 1,0 0,1 0,0 1,1-1,0 1,1 1,1-1,-1 0,2 1,0 0,0 7,3-10,1 0,1 0,0 0,0 0,1-1,0 1,0-1,1 0,0 0,1-1,0 1,1-1,-1-1,1 1,1-1,-1 0,1-1,1 0,-1 0,1-1,0 0,0 0,1-1,-1 0,1-1,0 0,0 0,0-1,0-1,0 0,2 0,-3 0,0 0,0-1,0 0,0-1,1 0,-1-1,-1 1,1-2,0 1,0-1,-1-1,1 1,-1-1,0-1,-1 1,1-2,-1 1,0-1,3-3,15-16,0-1,-3-1,0-1,-1-1,-2-1,-1-1,-2 0,-1-1,-1-1,4-17,11-1,-19 96,-9-19,0-1,2 1,1 0,1-1,1 0,1 0,2-1,0 0,1 0,2-1,0 0,3 1,-12-20,-1 0,1-1,0 1,0-1,0 0,0 0,1 0,-1 0,1-1,0 1,0-1,0 0,0 0,0 0,0-1,1 1,-1-1,0 0,1 0,-1-1,1 1,-1-1,1 0,-1 0,1-1,-1 1,1-1,-1 0,0 0,1-1,-1 1,0-1,0 0,0 0,0 0,0-1,3-2,2-3,-1-2,1 1,-1-1,-1 0,0-1,0 0,-1 0,0 0,-1-1,-1 0,0 0,0 0,-1 0,-1-1,0 1,0-1,-2 0,10-40,1-3,-8 31</inkml:trace>
  <inkml:trace contextRef="#ctx0" brushRef="#br0" timeOffset="13074.574">2004 2573,'-1'3,"-10"17,0 0,2 0,1 1,0 0,2 1,0 0,2 0,-2 15,6-33,0-1,0 0,0 1,1-1,-1 0,1 0,0 1,0-1,0 0,0 0,1 0,-1 0,1 0,0 0,0-1,0 1,0-1,0 1,1-1,-1 0,1 1,-1-1,1-1,0 1,0 0,0-1,0 1,0-1,0 0,0 0,0 0,0 0,1-1,-1 1,0-1,1 0,-1 0,0 0,1 0,-1-1,0 1,0-1,1 0,-1 0,0 0,0-1,0 1,0-1,0 1,2-2,0-2,1 0,-1 0,0-1,0 1,0-1,-1 0,0 0,0-1,-1 1,0-1,0 0,0 0,-1 0,0 0,0 0,-1-1,0 1,0 0,-1-1,0 1,0-1,0 1,-1 0,0-1,-1 1,0 0,0 0,0 0,-1 0,0 0,-1 1,1-1,-1 1,0 0,-1 0,0 0,0 1,0-1,0 1,-1 0,0 1,0 0,0 0,0 0,-1 0,1 1,-1 0,-2 0,-17-3,2 2</inkml:trace>
  <inkml:trace contextRef="#ctx0" brushRef="#br0" timeOffset="13420.158">2343 1840,'-1'55,"3"1,1-1,4 0,9 40,-6-54,-3 0,-1 0,-2 1,-1-1,-3 1,-1 0,-2 0,-3 6,-13 157,19-199,1 0,0 0,0 0,0 0,1-1,-1 1,1 0,1-1,-1 1,1-1,0 0,0 0,1 0,1 3,13 10</inkml:trace>
  <inkml:trace contextRef="#ctx0" brushRef="#br0" timeOffset="13669.924">2767 2320</inkml:trace>
  <inkml:trace contextRef="#ctx0" brushRef="#br0" timeOffset="13956.53">2767 2320,'-63'146,"59"-135,0-1,1 1,0-1,0 1,1 0,0 1,1-1,1 0,-1 0,2 0,0 1,0-1,1 0,0 0,1 0,0-1,1 1,0-1,1 1,0-1,0-1,1 1,1-1,-1 0,1 0,1-1,0 0,0 0,0-1,10 6,-12-10,1 0,-1-1,1 1,0-2,0 1,0-1,0 0,0 0,0-1,0 1,0-2,0 1,0-1,0 0,0-1,0 1,0-2,0 1,-1-1,1 1,-1-2,0 1,0-1,4-3,3-3,1-1,-1 0,-1-1,0 0,-1-1,0 0,-1-1,-1-1,6-11,-8 15,0-1,-1 0,0-1,-1 1,-1-1,0 0,0-1,-2 1,1 0,-2-1,0 1,0-1,-1 0,-1 1,-1-1,0-1,-5-3</inkml:trace>
  <inkml:trace contextRef="#ctx0" brushRef="#br0" timeOffset="14700.68">3726 1642,'0'482,"12"-337,-6-93,-2 0,-2 0,-3 1,-4 24,2-47,-1 1,-2-1,-1 1,-2-2,-1 1,-1-1,-6 9,4-14</inkml:trace>
  <inkml:trace contextRef="#ctx0" brushRef="#br0" timeOffset="14953.354">3388 2234,'38'24,"18"8,3 4,-2-5,-2-8,-6-7,-1-7,-4-4,0-4,-3-2,-3 0,-4-1,-2 1,-2 0,-2 0,0-4,-5-1</inkml:trace>
  <inkml:trace contextRef="#ctx0" brushRef="#br0" timeOffset="15205.429">4346 2545,'-4'28,"2"16,7 4,8-7,6-13,-1-18,-2-10</inkml:trace>
  <inkml:trace contextRef="#ctx0" brushRef="#br0" timeOffset="15370.428">4432 2179,'-15'-34,"-4"-6,1 9,3 13,9 16,6 8</inkml:trace>
  <inkml:trace contextRef="#ctx0" brushRef="#br0" timeOffset="15620.675">4770 2404,'0'27,"-1"-8,0 1,2 0,0-1,1 1,2-1,0 1,0-1,5 9,-8-26,-1 0,1 0,0 0,0 0,0-1,0 1,0 0,0 0,0-1,0 1,1-1,-1 1,1-1,-1 1,1-1,0 0,-1 0,1 0,0 0,0 0,0 0,0-1,0 1,0 0,0-1,0 0,0 1,0-1,0 0,0 0,0 0,0 0,0-1,0 1,0 0,0-1,0 1,0-1,0 0,0 0,-1 0,2 0,13-10,-1-2,1 1,-2-2,0 0,-1 0,0-1,-1-1,-1 0,0-1,-1 0,-1-1,6-17,-13 29,0-1,-1 1,0-1,0 1,-1-1,0 1,0-1,0 0,-1 1,0-1,0 1,-1-1,0 1,0 0,0 0,-1-1,0 2,0-1,0 0,-1 1,0-1,0 1,0 0,-1 0,0 1,0-1,0 1,0 0,-1 1,1-1,-1 1,0 0,0 0,0 1,-1 0,1 0,0 0,-1 1,1 0,-1 0,0 1,1 0,-1 0,1 0,-1 1,0 0,1 0,-1 1,1 0,0 0,0 0,0 1,-4 2,-53 52,46-40</inkml:trace>
  <inkml:trace contextRef="#ctx0" brushRef="#br0" timeOffset="16000.031">5250 2658,'49'-112,"-37"78,2 1,2 1,1 0,1 2,8-10,-25 38,-1 0,1 0,0 1,0-1,-1 0,1 1,0-1,1 0,-1 1,0 0,0-1,1 1,-1 0,0-1,1 1,0 0,-1 0,1 0,-1 0,1 1,0-1,0 0,0 1,-1-1,1 1,0 0,0-1,0 1,0 0,0 0,-1 0,1 0,0 1,0-1,0 0,0 1,0 0,-1-1,1 1,0 0,-1 0,1 0,1 1,29 116,-26-110,0 0,0 0,1-1,0 0,0 0,1 0,-1-1,2 0,-1-1,0 0,1 0,0-1,0 0,1-1,-1 0,1 0,0-1,-1 0,1-1,0 0,0 0,0-1,0-1,0 1,0-2,-1 1,1-1,0-1,-1 0,1 0,-1-1,0 0,0-1,6-4,104-75,-99 67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0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1 429,'25'11,"1"0,1-2,0-1,0-1,1-1,0-1,0-2,0-1,0-1,1-1,2-2,7-2,-1-1,0-3,0 0,0-3,-1-1,-1-1,0-3,-1 0,0-2,-2-2,0-1,-1-1,-2-1,0-2,-2-1,8-11,-29 32,-1-1,0 0,0 0,0 0,-1-1,0 1,-1-1,1 0,-1 0,0-1,-1 1,0 0,0-1,-1 0,1 1,-2-1,1 0,-1 0,0 1,-1-1,0 0,-1-5,-1 10,0-1,0 1,-1 0,1 1,-1-1,0 1,0-1,1 1,-1 0,-1 0,1 1,0-1,0 1,-1 0,1 0,-1 0,1 1,0 0,-1 0,1 0,-1 0,1 0,-1 1,1 0,-1 0,1 0,0 1,0-1,0 1,0 0,0 0,0 1,0-1,0 1,1 0,0 0,-1 0,-1 3,-10 13,1 0,1 2,1-1,1 2,0-1,2 2,1-1,-6 24,12-40,-20 80,3 1,4 1,4 0,4 1,4 10,-7 64,3-36,7-80,-2 0,-1-1,-3 0,-2 0,-2 0,-2-1,-1 0,-15 29,21-62,0 0,0 0,-1-1,-1 0,0 0,0-1,-1 0,0-1,-1 0,0-1,0 0,-1-1,0 0,-1-1,1 0,-1-1,0 0,-11 2,16-7,0 1,0-1,1-1,-1 1,0-1,1-1,-1 1,0-1,1-1,0 1,0-1,0 0,0-1,0 0,0 0,1 0,0-1,-5-5,-13-10</inkml:trace>
  <inkml:trace contextRef="#ctx0" brushRef="#br0" timeOffset="263.759">57 1248,'24'-20,"0"1,2 1,0 1,1 1,0 2,1 0,1 2,0 1,1 2,0 1,0 1,1 1,12 1,-2 3,-1-2,1-2,-1-1,0-3,-1 0,0-3,-1-1,4-5,-18 9</inkml:trace>
  <inkml:trace contextRef="#ctx0" brushRef="#br0" timeOffset="951.013">1045 909,'-3'19,"0"-5,0-1,1 1,0-1,2 1,-1 0,2-1,0 1,0 0,1-1,1 1,0-1,1 0,4 9,-7-19,1 0,0 0,0-1,1 1,-1 0,0-1,1 1,0-1,-1 0,1 0,0 0,0 0,0-1,1 1,-1-1,0 0,0 0,1 0,-1 0,1 0,-1-1,1 0,-1 0,0 0,1 0,-1 0,1 0,-1-1,1 0,-1 0,0 0,1 0,-1 0,1-1,106-63,-109 65,19-18,-2 0,0-1,-1 0,-1-2,-1 0,-1-1,-1 0,-1-1,2-5,-7 14,3-7,-12 26,1-1,-3 1,1 1,-1 0,2 0,-1 0,1 0,0 0,0 1,0-1,1 1,0-1,0 1,1-1,0 1,0-1,1 1,-1 0,1-1,1 1,-1-1,1 0,0 0,1 1,0-1,-1 0,2-1,-1 1,1-1,0 1,0-1,0 0,1-1,0 1,0 0,11 2,0 0,0-1,0 0,1-2,0 1,0-2,0-1,0 0,0-1,1 0,-1-2,0 0,1-1,-1-1,0 0,-1-1,1-1,-1-1,6-3,5-2,-1-2,0 0,-1-2,-1-1,0-1,-1-1,-1-1,-1-1,-1-1,0-1,1-4,-1-1,-1-1,-1-1,-2-1,-1 0,-1-1,-2 0,-1-1,-1-1,-1-5,-1 2,-1 0,-2-1,-1 0,-2 0,-2-3,0 37,1 1,-1 0,0-1,0 1,0 0,0-1,-1 1,1-1,0 1,-1 0,0 0,0-1,1 1,-1 0,0 0,-1 0,1 0,0 0,-1 0,1 0,-1 0,1 1,-1-1,0 1,0-1,0 1,0-1,0 1,0 0,0 0,0 0,0 0,-1 1,1-1,0 0,-1 1,1 0,0-1,-1 1,1 0,0 0,-1 1,1-1,0 0,-1 1,1-1,0 1,0 0,-1 0,1 0,0 0,-1 1,-12 10,2 1,-1 0,2 1,0 0,1 1,0 1,1-1,1 2,0-1,1 1,1 1,1-1,-1 7,-1-5,-2 8,0 1,2-1,1 1,1 1,2-1,1 1,1 0,1 22,1-41,1 0,0 0,0 1,1-1,1 0,-1-1,2 1,-1 0,1-1,1 0,0 1,0-2,0 1,1-1,1 0,-1 0,2 0,-1-1,1 0,-1-1,2 0,-1 0,1-1,0 0,0 0,1-1,14 3,0-1,0-1,0-1,0-2,1 0,0-2,-1 0,1-2,-1 0,0-2,19-5,-14-1,0-1,-1-1,0-2,-1 0,-1-2,0-1,-1-1,-1-1,-1-1,0-1,-2-1,0-1,-2-1,0-1,-2-1,-1 0,-1-1,-1 0,-1-1,-2-1,5-20,-8 29,-1 0,-1-1,-1 0,0 0,-2 0,-1-1,0 0,-1 1,-2-1,0 1,-2-1,0 1,-4-14,6 31,0 0,0 0,-1 0,1 0,-1 1,0-1,0 0,0 1,0 0,-1-1,1 1,-1 0,0 0,0 0,0 1,0-1,-1 1,1 0,-1 0,1 0,-1 0,0 0,0 1,0 0,0 0,0 0,0 0,0 1,0-1,0 1,0 0,0 0,0 1,0-1,0 1,0 0,0 0,-3 1,-7 7,-1 2,2 0,-1 0,2 1,-1 1,2 0,0 0,0 1,1 1,1 0,1 0,0 1,0 0,2 0,0 1,1 0,-1 8,-2 9,1 1,1-1,2 1,2 0,1 1,2-1,1 0,2 0,5 23,-3-36,0 0,1 0,1-1,1 0,1-1,1 0,1-1,0 0,2 0,0-2,1 0,0 0,17 12,-22-22,1-1,-1 0,1 0,1-1,-1-1,1 0,0-1,0 0,0 0,5 1,7 2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58,'388'-1,"-150"-26,61-3,-323 48,2-13,0-1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29,'139'26,"-49"-22,1-4,-1-4,0-4,20-8,96-15,-207 31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1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39,'36'13,"0"-1,1-2,0-2,1-1,0-2,0-1,0-3,0 0,1-3,-1-1,0-2,25-7,189 0,-230 11,0-1,-1-1,1 0,-1-2,1-1,-1-1,-1 0,0-1,7-5,-9 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2 588,'0'-13,"-1"-12,0-1,2 0,1 1,2-1,0 1,1 0,2 0,6-15,3 8,2 0,1 2,1 1,1 0,2 1,1 1,1 2,1 0,25-17,-7 14,-44 27,1 1,0-1,0 1,-1-1,1 1,0 0,0-1,0 1,0 0,-1 0,1 0,0-1,0 1,0 0,0 0,0 0,-1 1,1-1,0 0,0 0,0 0,0 1,-1-1,1 0,0 1,0-1,0 0,-1 1,1-1,0 1,-1 0,1-1,0 1,-1-1,1 1,-1 0,1 0,-1-1,0 1,1 0,-1 0,1-1,-1 1,0 0,0 0,0 0,1 0,-1-1,0 1,0 0,0 0,0 0,0 0,-1 0,-40 281,41-281,0 1,-1-1,1 1,0-1,0 0,0 1,0-1,0 0,1 1,-1-1,0 0,1 1,-1-1,1 0,-1 1,1-1,0 0,-1 0,1 0,0 1,0-1,0 0,0 0,0 0,0-1,0 1,0 0,0 0,0 0,1-1,-1 1,0-1,1 1,-1-1,0 1,1-1,-1 0,0 0,1 0,-1 1,0-1,1-1,-1 1,1 0,-1 0,0 0,1-1,-1 1,0-1,1 1,-1-1,0 1,1-1,65-40,129-123,-99 78,-96 87,0-1,0 0,1 1,-1-1,0 1,0 0,1-1,-1 1,0 0,0 0,0 0,0 0,0 0,0 0,0 0,-1 0,1 0,0 0,0 0,-1 0,1 1,-1-1,1 0,-1 0,0 1,1-1,-1 0,0 1,0-1,0 0,0 1,0-1,0 0,0 1,0-1,-1 0,1 1,-1-1,1 0,-1 1,0 0,1 2,-17 100,13-91,0 1,1-1,1 1,0 0,1-1,0 1,1 0,1 0,0 0,2 2,3 2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53 763,'-7'13,"0"0,1 1,1 0,0 1,1-1,0 1,1 0,1 0,0 0,1 0,1 0,0 0,1 0,2 10,-2-22,0 1,1-1,-1 1,1-1,-1 1,1-1,0 0,0 0,1 0,-1 0,1-1,-1 1,1-1,0 1,0-1,0 0,0 0,0 0,1 0,-1-1,1 0,-1 1,1-1,-1 0,1-1,0 1,-1-1,1 1,0-1,-1 0,1 0,0-1,-1 1,1-1,0 0,0 0,6-1,0-1,-1 0,1-1,-1 0,1-1,-1 1,-1-2,1 1,-1-1,0-1,0 1,5-7,-8 7,0-1,-1 1,0-1,0 0,-1 0,1 0,-1-1,-1 1,0-1,0 1,0-1,-1 0,0 0,-1 0,1 0,-1 1,-1-1,0 0,-1-4,2 8,-1-1,-1 0,1 0,-1 0,0 1,0-1,0 1,-1-1,1 1,-1 0,0 0,0 0,-1 0,1 1,-1-1,0 1,0 0,0 0,0 0,0 1,-1-1,1 1,-1 0,1 1,-1-1,0 1,0 0,0 0,0 0,-4 0,0 2,-1-1,1 1,-1 1,1 0,0 0,0 1,0 0,0 0,0 1,1 1,0-1,0 1,0 0,0 1,-5 5,-12 10</inkml:trace>
  <inkml:trace contextRef="#ctx0" brushRef="#br0" timeOffset="444.984">703 1,'-4'20,"0"1,2 0,1-1,0 1,1 0,2 0,0-1,1 1,1-1,1 1,0-1,2-1,8 18,-6-17,-1 0,0 1,-1 0,-1 0,-2 0,0 1,-1 0,-1 0,-1 0,-1 0,0 0,-2 0,-5 21,-30 182,5-68,28-145</inkml:trace>
  <inkml:trace contextRef="#ctx0" brushRef="#br0" timeOffset="700.581">420 593,'39'-10,"16"-2,5-5,2 1,-6 3,-2-2,-6 3,-1-2,-4 2,-4 2,-5 4,-2 2,-3 2,-1 1,0 2,-6-1</inkml:trace>
  <inkml:trace contextRef="#ctx0" brushRef="#br0" timeOffset="940.05">1295 649,'0'34,"0"16,0-1</inkml:trace>
  <inkml:trace contextRef="#ctx0" brushRef="#br0" timeOffset="1111.479">1351 226,'0'0</inkml:trace>
  <inkml:trace contextRef="#ctx0" brushRef="#br0" timeOffset="1361.841">1605 593,'-2'7,"-3"4,1 0,-1 1,2 0,0 0,0 0,1 0,1 1,0-1,0 0,1 1,1-1,0 1,1-1,0 0,1 0,1 0,-1 0,2-1,0 1,0-1,2-6,0-1,-1 0,2-1,-1 0,0 0,1 0,0-1,-1 0,1 0,0-1,0 0,0-1,0 0,0 0,0 0,0-1,0 0,-1-1,1 0,0 0,-1 0,1-1,-1-1,0 1,0-1,0 0,0 0,-1-1,0 0,0 0,3-4,-2 2,0 0,-1-1,1 0,-2 0,1 0,-1-1,-1 0,1 0,-1 0,-1 0,0-1,0 0,-1 1,0-1,-1 0,0 0,-1 0,1 0,-2 0,0 0,0 0,-1 1,0-1,0 0,-1 1,-1-1,1 1,-2 0,1 0,-4-4,6 9,-1 0,0 0,0 0,-1 0,1 0,-1 1,0-1,0 1,0 0,0 1,0-1,-1 0,1 1,-1 0,0 0,1 1,-1-1,0 1,0 0,0 0,0 1,0 0,0 0,0 0,0 0,-1 1,1-1,1 1,-2 1,-18 4</inkml:trace>
  <inkml:trace contextRef="#ctx0" brushRef="#br0" timeOffset="1818.312">2029 790,'22'-15,"0"-2,-1-1,-1 0,-1-2,0 0,-2-1,0 0,-2-2,0 0,-1-1,3-10,11-23,-7 72,-12-1,0 0,1-1,0-1,1 1,0-2,1 1,0-2,1 0,0 0,1-1,-1-1,2 0,-1-1,1 0,1-1,-1-1,1-1,0 0,0-1,0 0,0-2,0 0,3 0,-8-3,0 0,-1 0,1-1,-1 0,0-1,0 0,0-1,0 0,-1 0,0-1,0 0,0-1,-1 0,0 0,0-1,-1 0,0 0,0-1,-1 0,0 0,-1-1,0 1,0-1,-1 0,0 0,-1-1,0 1,-1-1,11-40,-6 33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3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141 963,'1'1,"1"0,0 0,-1 0,1 1,-1-1,1 0,-1 1,1-1,-1 1,0-1,0 1,0 0,0-1,0 1,0 0,0 0,-1 0,1 0,0 0,-1 0,0 0,1 0,-1 0,0 0,0 0,0 1,1 7,11 53,-3 1,-3 1,-2-1,-4 13,1-9,-4 1,-2-1,-4 0,-2-1,-10 24,18-78,-2 0,0-1,0 1,-1-1,0 0,-1 0,-1-1,0 0,-1 0,1-1,-8 6,15-15,0 0,0 0,0 0,0 0,0-1,0 1,0 0,0-1,0 1,0-1,0 1,-1-1,1 1,0-1,0 0,-1 0,1 0,0 1,0-1,-1 0,1-1,0 1,0 0,-1 0,1 0,0-1,0 1,0-1,-1 1,1-1,0 1,0-1,0 0,0 0,0 1,0-1,0 0,0 0,0 0,1 0,-1 0,0 0,1 0,-1 0,0 0,1-1,-1 1,-13-61,17 27,2-1,1 0,2 1,1 0,2 1,1 0,1 1,11-17,-6 7,15-30,3 0,3 2,3 2,3 2,2 2,4 2,50-47,55-21,-153 128,1 0,0 0,0 0,0 1,1-1,-1 1,1 0,-1 1,1-1,-1 1,1 0,0 0,0 0,0 0,-1 1,1 0,0 0,0 1,0-1,0 1,-1 0,1 0,0 1,-1-1,1 1,-1 0,1 0,-1 1,0-1,1 1,4 4,0 1,0-1,0 2,-1-1,0 1,-1 0,0 1,-1 0,1 0,-2 0,0 1,0-1,1 2,-1 0,0 0,-1 0,0 0,-1 0,0 1,-1 0,-1-1,0 1,0 0,-1 0,-1 0,0 0,-1-1,-1 1,0-1,0 1,-1-1,-1 0,0 0,-2 3,-5 3,0 0,-1-1,-1 0,-1-1,0-1,-1 0,-1-1,0-1,0-1,-2 0,1-1,-2-1,1-1,-1-1,-1 0,1-2,-1 0,0-2,0 0,-1-1,1-1,-1-1,0-1,-17-2,36 2,0 0,0 0,0 0,0-1,0 1,0-1,0 1,0-1,1 0,-1 0,0 0,0-1,1 1,-1 0,1-1,-1 0,1 0,0 0,-1 0,1 0,0 0,0 0,1-1,-1 1,0-1,1 1,-1-1,1 0,0 0,0 1,0-1,1 0,-1 0,0 0,1 0,0 0,0 0,0 0,0 0,0 0,1 0,-1 0,1 0,0 0,0 0,0 1,0-1,0 0,1 1,0-2,9-14</inkml:trace>
  <inkml:trace contextRef="#ctx0" brushRef="#br0" timeOffset="949.095">1044 1132,'18'6,"-1"-1,1 0,1-2,-1 0,1-1,-1 0,1-2,-1 0,1-1,0-1,-1-1,0-1,0 0,0-1,5-3,11-8,-1-2,-1-1,-1-1,0-2,-2-1,-1-1,0-2,-2 0,2-6,-21 24,-1-1,0 1,0-1,-1-1,0 1,-1-1,0 0,-1 0,1 0,-2 0,1-6,-2 13,0-1,-1 0,1 1,-1-1,0 0,0 1,-1-1,1 0,-1 1,1-1,-1 0,-1 1,1-1,0 1,-1 0,1-1,-1 1,0 0,0 0,-1 0,1 0,0 0,-1 1,0-1,0 1,1 0,-1-1,-1 1,1 0,0 1,0-1,-1 1,-2-1,-2 0,-1 0,0 0,1 2,-1-1,0 1,0 0,0 1,1 0,-1 0,0 1,1 0,-1 0,1 1,0 0,0 1,0 0,0 0,1 0,-4 3,-126 113,117-97,1 1,2 1,0 0,2 2,0-1,2 2,1 0,2 0,0 1,2 0,-2 17,8-40,0 0,1 0,-1 0,1 0,1 0,-1 0,1 0,0 0,0 0,1 0,0 0,0 0,0 0,1 0,0-1,0 1,0 0,1-1,0 1,0-1,0 0,1 0,0 0,0-1,0 1,0-1,1 0,-1 0,1-1,0 1,0-1,1 0,4 2,12 0,0-2,0 0,1-1,-1-2,0 0,1-1,-1-1,0-1,0-1,0-1,18-7,8-7,-1-1,-1-3,-1-1,-1-3,-2-1,0-3,-2-1,-1-1,-2-3,-2-1,7-10,-27 29,0 0,-1 0,-1-1,0-1,-2 0,0-1,-2 0,0-1,-1 0,-2 0,0-1,-1 0,-1-2,-3 21,-1-1,0 0,0 1,0-1,-1 1,1-1,-1 1,0-1,-1 1,1-1,-1 1,0 0,0 0,0 0,0 0,-1 0,1 0,-1 1,0-1,0 1,-1 0,1 0,-1 0,1 0,-1 1,0-1,0 1,0 0,0 0,-1 1,1-1,0 1,-1 0,1 0,-1 0,0 1,1-1,-1 1,1 0,-1 0,1 1,-1 0,1 0,-5 1,-7 4,-1 2,1 0,0 0,1 2,0 0,1 0,0 2,-8 7,18-17,0 1,1-1,-1 1,1-1,0 1,0 0,0 0,0 0,0 1,0-1,1 1,0 0,0-1,0 1,0 0,0 0,1 0,0 0,0 0,0 1,0-1,1 0,-1 1,1-1,0 0,1 0,-1 1,1-1,0 0,0 0,0 1,0-1,1 0,-1 0,1 0,0-1,1 1,-1 0,1-1,-1 0,2 2,8 1,0-1,0 0,1-1,-1 0,1-1,0 0,-1-1,1-1,0 0,1-1,-1 0,9-2,110 15,-127-12,0 2,0-1,0 0,0 1,0 0,-1 0,1 1,-1-1,0 1,0 0,0 0,-1 0,1 1,-1-1,0 1,0 0,-1-1,1 2,-1-1,0 0,-1 0,2 5,0 8,0 0,-1 1,-1-1,-1 1,0-1,-2 1,0-1,-1 0,-1 0,-1 2,-5 36,2 80,8-137</inkml:trace>
  <inkml:trace contextRef="#ctx0" brushRef="#br0" timeOffset="1197.693">2709 991,'-10'33,"-2"17,-1 4,8-7,10-12,3-12</inkml:trace>
  <inkml:trace contextRef="#ctx0" brushRef="#br0" timeOffset="1459.75">2625 596,'-15'5,"-4"6,5 2,6 2,4 0</inkml:trace>
  <inkml:trace contextRef="#ctx0" brushRef="#br0" timeOffset="1710.43">3246 681,'-9'7,"-16"11,1 1,1 2,1 0,1 1,1 2,0 0,2 1,1 1,1 0,2 1,-5 12,17-32,-1 1,2-1,-1 1,1 0,0-1,1 1,0 0,0 0,1 0,-1-1,2 1,-1 0,1-1,0 1,1-1,0 0,0 0,1 0,-1 0,2 0,-1-1,1 1,-1-1,2 0,-1-1,1 0,0 1,0-2,0 1,1-1,-1 0,1 0,0-1,0 0,1 0,-1 0,1-1,-1 0,1-1,0 0,-1 0,1-1,0 0,0 0,4-1,3-4,0-1,0 0,-1-1,0 0,0-2,-1 1,0-2,0 0,-1 0,0-1,-1-1,-1 0,1 0,-2-1,0 0,-1-1,0 0,-1 0,0-1,-1 0,-1 0,0-2,-1 3,-1 0,-1 0,0 0,-1 0,-1 0,0 0,-1 0,0-1,-1 1,-1 0,0 1,-1-1,-2-4,4 12,-1-1,0 1,0-1,0 1,-1 0,0 0,0 1,-1-1,0 1,0 0,0 0,0 1,-1-1,1 1,-1 0,0 1,-1-1,1 1,-1 1,1-1,-1 1,0 0,0 0,0 1,0 0,0 0,-2 1,2 1,0-1,1 2,-1-1,0 1,0 0,1 0,-1 1,1 0,0 0,0 1,0-1,0 1,1 1,-1-1,1 1,0 0,0 0,1 0,-3 5,-6 8</inkml:trace>
  <inkml:trace contextRef="#ctx0" brushRef="#br0" timeOffset="2283.276">3753 821,'-15'12,"1"1,0 0,0 0,1 2,1 0,0 0,1 1,-5 10,13-21,0 0,1 0,-1 0,1 0,0 1,1-1,-1 0,1 1,0-1,0 1,1-1,0 1,0 0,0-1,0 1,1-1,0 1,0-1,1 1,-1-1,1 0,0 1,1-1,-1 0,1 0,0-1,0 1,1-1,-1 1,1-1,1 1,6 1,-1 0,1-1,0 0,0-1,0 0,1 0,-1-2,1 1,0-1,0-1,0 0,0-1,0 0,0-1,0-1,-1 1,1-2,0 0,-1 0,4-2,7-6,-1-1,0 0,0-2,-1 0,-1-2,-1 0,0-1,-1-1,-1 0,5-8,-9 13,15-23,-1-2,-2 0,-1-2,-2 0,-2-2,-2 0,-2-1,-2 0,-1-3,0 11,-1 0,-3-1,-1-1,-1 1,-2-1,-2 0,-1 0,-2 0,-1 0,-2 0,-5-15,9 47,-1 0,-1 0,1 0,-1 1,0-1,0 0,0 0,0 1,-1 0,0-1,0 1,0 0,-1 0,1 1,-1-1,0 1,0 0,0 0,0 0,-1 0,1 1,-1-1,1 1,-1 0,0 1,0-1,0 1,0 0,0 0,0 1,0 0,0 0,0 0,-1 0,1 1,0-1,0 1,0 1,0-1,1 1,-5 1,-12 11,1 0,1 1,0 1,1 1,1 0,1 1,0 1,1 1,1 0,1 1,1 0,1 1,1 1,1-1,-2 9,2-9,0-1,2 2,0-1,2 1,0 0,2 0,0 0,2 0,1 0,0 1,2-1,0 0,2 0,1 0,0 0,2-1,0 0,2 0,0-1,2 0,7 12,8 4,1-1,1-2,2 0,2-2,1-2,1 0,1-3,2-1,0-1,2-2,16 5,36 15,0-4,3-4,1-4,69 11,-144-38,0 1,-1 1,1 1,-1 0,0 2,16 10,-17-6</inkml:trace>
  <inkml:trace contextRef="#ctx0" brushRef="#br0" timeOffset="6962.696">5559 821,'-11'5,"1"0,0 1,0 0,0 0,0 1,1 0,0 1,1 0,0 0,0 1,1 0,0 0,0 1,1 0,0 0,1 1,0-1,0 5,2-8,0 0,0 1,1-1,0 1,1-1,0 1,0 0,0-1,1 1,0 0,1 0,0 0,0-1,1 1,0-1,0 1,0-1,1 0,0 1,1-1,0-1,0 1,0-1,1 1,-1-1,2 0,3 3,-4-5,0 0,0-1,1 1,-1-1,1 0,0-1,0 1,0-1,0 0,0-1,1 1,-1-1,0 0,1-1,-1 0,1 0,-1 0,1-1,-1 0,1 0,-1 0,0-1,0 0,0 0,0-1,0 0,4-2,11-7,0-1,-1-1,-1-1,0 0,0-2,9-12,-12 13,0-1,-1-1,-2 0,0-1,0-1,-2 0,-1 0,0-1,-1 0,-2-1,0 0,-1 0,-1-1,0-13,-5 30,0 0,0 0,-1 0,0 1,0-1,0 0,-1 1,0-1,0 1,0-1,-1 1,0 0,0 0,0 0,0 0,-1 1,0-1,0 1,0 0,-1 0,1 0,-1 1,0-1,0 1,0 1,0-1,0 1,-1 0,1 0,-1 0,0 1,0-1,1 2,-1-1,0 0,0 1,0 0,0 1,1-1,-1 1,0 0,0 1,1-1,-1 1,1 0,-5 3,1-1,0 0,0 1,0 1,1-1,-1 1,1 1,1 0,-1 0,1 0,0 1,1 0,0 0,0 1,1-1,-2 6,6-13,1 0,0 0,-1 0,1 0,0 0,0 0,0 0,-1 0,1 0,0 0,0 0,1 0,-1 0,0 0,0 0,0 0,1 0,-1 0,0 0,1 0,-1-1,1 1,-1 0,1 0,0 0,-1 0,1-1,0 1,-1 0,1-1,0 1,0 0,0-1,-1 1,1-1,0 0,0 1,0-1,0 1,0-1,0 0,0 0,0 0,0 0,0 0,0 0,0 0,0 0,0 0,0 0,0 0,1-1,54-11,-17-2,0-2,-1-2,0-1,-2-2,0-1,-1-3,23-20,-40 24,0 0,-1-1,-1-1,-1-1,-1 0,-1-1,-1 0,-2-1,6-20,-11 35,-1 0,-1-1,0 1,-1-1,0 0,0 0,-1 0,-1 0,0 0,-1-1,0 1,-2-8,2 19,1 1,0-1,0 1,-1-1,1 0,0 1,-1-1,1 0,0 1,-1-1,1 1,-1-1,1 1,-1-1,1 1,-1 0,0-1,1 1,-1-1,1 1,-1 0,0 0,1-1,-1 1,0 0,1 0,-1 0,0 0,1 0,-1 0,0 0,0 0,1 0,-1 0,0 0,1 0,-1 0,0 1,1-1,-1 0,0 0,1 1,-1-1,1 1,-1-1,1 0,-1 1,1-1,-1 1,1-1,-1 1,1 0,-1-1,1 1,0-1,-1 1,-26 34,20-19,2 0,0 0,1 0,0 0,2 1,0-1,0 1,2 0,0 0,1-1,1 1,1 4,49 199,-19-108,-5-7,-12-54,-3 2,-1-1,-4 1,2 37,-7-7,-4 0,-4 0,-10 55,10-109,-1-1,-1 1,-1-2,-2 1,-1-1,-1 0,-1-1,-1-1,-1 0,-1-1,-2-1,-6 6,-37 12,60-41,-1 1,1-1,-1 0,0 0,1 1,-1-1,1-1,-1 1,0 0,1 0,-1 0,1-1,-1 1,0-1,1 0,0 1,-1-1,1 0,-1 0,1 0,0 0,-1 0,1 0,0 0,0 0,0 0,0 0,0-1,0 1,0-1,1 1,-1 0,0-1,1 1,-1-1,1 0,-1 1,1-1,0 1,0-1,0 0,0 1,0-2,-2-23,1 0,2 0,0 0,2 0,1 1,1-1,1 1,6-15,2-16,76-244,-88 295,0 1,0-1,0 0,0 1,1-1,0 1,0 0,0 0,1 0,-1 0,1 1,0 0,0-1,0 1,1 1,-1-1,1 1,2-2,14-4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1 367,'488'-1,"-220"-25,23-4,-224 23,-61 8,-5 0</inkml:trace>
  <inkml:trace contextRef="#ctx0" brushRef="#br0" timeOffset="364.709">85 593,'821'0,"-771"-5,-32-1</inkml:trace>
  <inkml:trace contextRef="#ctx0" brushRef="#br0" timeOffset="994.771">678 0,'1'0,"-1"1,1-1,0 0,-1 1,1-1,0 0,-1 1,1-1,-1 1,1-1,0 1,-1-1,1 1,-1 0,1-1,-1 1,0-1,1 1,-1 0,0 0,1-1,-1 1,0 0,0-1,0 1,0 0,0 0,0 0,0-1,0 1,0 0,0 0,0-1,0 1,0 0,0 0,-1-1,1 1,0 0,-1-1,1 1,-1 0,1-1,0 1,-1-1,1 1,-1 0,0-1,1 1,-1-1,1 0,-1 1,0-1,1 1,-1-1,0 0,1 1,-1-1,0 0,0 0,1 0,-1 0,0 0,0 0,1 0,-1 0,0 0,0 0,17 16,1-2,0 0,2-1,-1 0,1-2,1 0,0-1,5 0,9 7,16 10,0 3,-2 1,-2 3,-1 2,9 11,-51-46,-1 0,0 0,0 1,0-1,0 1,-1-1,1 1,0 0,-1-1,1 1,-1 0,1 0,-1 0,0 0,0 1,0-1,0 0,0 0,-1 1,1-1,0 0,-1 1,0-1,0 1,0-1,0 0,0 1,0-1,0 1,-1-1,1 0,-1 1,0-1,0 0,0 0,0 1,0-1,0 0,-1 0,1 0,-1 0,1-1,-2 2,-10 6,0 0,-1-1,1-1,-2 0,1-1,-1 0,0-2,-9 3,-64 25,34-6,2 3,1 2,-44 35,83-57,-10 7,0 1,2 1,0 1,1 1,1 0,0 1,-5 11,-10 6,24-36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8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67,'34'20,"-16"5,-1 1,0 1,-2 0,-2 1,4 11,12 23,130 290,-117-264,-32-72,-1 1,-1 0,0 0,-2 1,0 0,0 0,-2 0,-1 1,1 7,7 34,2-90,55-342,-33 196,45-130,-43 192,-32 108</inkml:trace>
  <inkml:trace contextRef="#ctx0" brushRef="#br0" timeOffset="472.732">1016 294,'481'0,"-285"-29,-175 29,-27 10,-6-3</inkml:trace>
  <inkml:trace contextRef="#ctx0" brushRef="#br0" timeOffset="768.245">1129 604,'34'13,"0"-2,1-1,0-2,1-1,0-2,0-2,0-1,0-1,6-3,138-28,-109 17,-54 8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10 170,'-1'-1,"0"0,0 0,0 0,1 0,-1 0,0 0,1 0,-1 0,1 0,-1 0,1-1,-1 1,1 0,0 0,0-1,0 1,-1 0,1 0,0-1,0 1,1 0,-1 0,0 0,0-1,1 1,-1 0,0 0,1 0,0-1,-1 1,1 0,-1 0,1 0,0 0,0 0,0 0,0 1,-1-1,1 0,0 0,0 0,1 1,-1-1,0 1,0-1,0 1,1-1,16-13,1 1,0 1,1 0,0 1,1 2,0 0,0 1,1 1,0 1,0 1,1 1,2 1,-23 1,1 1,0 0,0 0,1 0,-1 1,0-1,0 1,0 0,0 0,0 0,1 0,-1 0,0 1,0-1,0 1,0 0,0 0,0 0,0 0,0 1,0-1,-1 1,1-1,0 1,-1 0,1 0,-1 1,0-1,0 0,0 1,0-1,0 1,0 0,-1-1,1 1,-1 0,0 0,0 0,0 1,-3 12,-1-1,-1 0,-1 0,0 0,0-1,-2 0,0 0,0 0,-1-1,-1 0,0 0,-1-1,-8 7,-11 19,-95 139,120-172,1 1,0-1,0 1,1 0,-1 0,1 0,0 0,1 0,0 1,0-1,0 0,1 1,-1-1,2 1,-1-1,1 0,0 1,0-1,0 0,1 0,0 0,1 0,-1 0,1 0,0 0,0-1,1 0,0 0,4 5,-3-5,0-1,1 0,0 0,0 0,0 0,1-1,-1 0,1 0,0-1,-1 0,1 0,0-1,0 0,1 0,-1 0,0-1,0 0,0-1,0 1,0-1,0-1,0 1,0-1,0 0,3-2,9-8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143 488,'-14'33,"-6"17,2 3,3-1,5-5,3-7,3-4,3-4,1-2,6-7,1-12,0-7</inkml:trace>
  <inkml:trace contextRef="#ctx0" brushRef="#br0" timeOffset="3779.314">425 488,'2'1,"0"0,-1 1,1-1,0 1,0-1,-1 1,1 0,-1 0,1-1,-1 1,0 0,0 1,0-1,0 0,0 0,0 0,-1 0,1 1,-1-1,0 0,1 1,-1-1,0 0,0 1,-1 0,2 0,-24 142,-1 16,38-148,-3-19</inkml:trace>
  <inkml:trace contextRef="#ctx0" brushRef="#br0" timeOffset="4351.597">1 601,'0'-12,"0"0,0 1,1-1,1 1,0 0,0-1,1 1,0 0,1 0,1 1,0-1,0 1,1 0,0 0,0 1,1-1,1 2,0-1,0 1,0 0,1 1,0-1,1 2,-1 0,1 0,1 0,-1 1,1 1,0 0,8-2,16-4,-29 8,-1 0,0-1,1 2,-1-1,1 1,0-1,-1 2,1-1,0 1,0-1,0 2,0-1,-1 1,1 0,0 0,-1 0,1 1,0 0,-1 0,0 0,0 1,1-1,-1 1,2 3,67 73,-66-67,2 0,-1-1,2 0,-1 0,1-1,1-1,0 0,0-1,1 0,0 0,14 4,-15-8,0 0,1-1,0-1,0 0,0-1,-1 0,1-1,0-1,2 0,-10 1,0 0,0-1,0 0,0 0,0-1,0 1,-1-1,1 0,0 0,-1 0,1-1,-1 0,0 0,0 0,0 0,0-1,-1 1,1-1,-1 0,0 0,0 0,0-1,-1 1,1-2,0-3</inkml:trace>
  <inkml:trace contextRef="#ctx0" brushRef="#br0" timeOffset="5068.876">1243 64,'0'725,"0"-713</inkml:trace>
  <inkml:trace contextRef="#ctx0" brushRef="#br0" timeOffset="5598.179">1102 177,'15'-16,"1"1,0 0,1 1,0 1,2 0,-1 2,1 0,14-5,3 4,2 1,-1 2,1 1,0 3,1 0,-1 3,1 1,-1 2,24 4,-58-5,-1-1,1 1,0 0,0 0,0 0,-1 0,1 0,0 1,0 0,-1 0,1 0,0 0,-1 1,1-1,-1 1,0 0,1 0,-1 0,0 0,0 1,0-1,-1 1,1 0,-1 0,1 0,-1 0,0 0,0 0,0 1,-1-1,1 0,-1 1,0 0,0-1,0 1,0 0,-1 0,1-1,-1 4,-6 8,0 1,-2-1,1 0,-2 0,0-1,-1 0,0-1,-1 0,-1-1,0 0,0 0,-1-2,-1 1,1-2,-2 0,-14 7,21-10,-186 120,189-123,1 1,0 0,0 0,1 0,-1 0,1 1,0 0,0-1,1 1,-1 0,1 0,0 1,0-1,1 0,0 1,0-1,0 1,0-1,1 1,0-1,0 1,1-1,-1 1,1-1,0 1,1-1,-1 1,1-1,0 0,1 0,-1 0,1 0,0 0,0-1,0 1,1-1,-1 0,1 0,1 1,12 9,0 0,0-2,1 0,1 0,0-2,1 0,0-1,0-2,1 0,0-1,0 0,1-2,-1-1,1-1,0 0,10-2,-11 0,-14 0,-1-1,1 1,-1 1,1-1,-1 1,0 0,1 0,-1 1,0 0,0 0,0 0,0 1,0 0,2 2,0 5,-6 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8 199,'0'0,"0"-1,0 1,0 0,0-1,0 1,0 0,0-1,0 1,0 0,0-1,0 1,0 0,0-1,-1 1,1 0,0-1,0 1,0 0,-1-1,1 1,0 0,0 0,-1-1,1 1,0 0,0 0,-1-1,1 1,0 0,-1 0,1 0,0 0,-1 0,1-1,-1 1,1 0,37-11,150-8,192-9,254-1,75-32,-466 31,-167 21,-64 8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7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28,'1'79,"-13"194,-24-7,14-130,8-78,12-54,1-6</inkml:trace>
  <inkml:trace contextRef="#ctx0" brushRef="#br0" timeOffset="413.115">0 141,'28'-12,"1"1,-1 2,2 0,-1 2,1 1,1 2,-1 0,0 2,1 2,-1 1,21 3,4-3,96-6,-1-7,62-16,-148 19,1-4,-52 9,0 0,0 2,0 0,0 0,0 1,0 0,1 2,-1-1,8 3,33 3,-40-9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359 397,'-19'13,"0"2,1 0,1 1,0 0,1 2,1 0,1 1,0 0,2 1,0 0,1 1,1 0,1 1,1 0,1 1,1-1,1 1,0 5,7 48,3-1,4 0,6 16,13 132,-25-43,-7 0,-8 0,-8-1,-8-1,-40 133,14-70,61-101,3-68,-9-57,1 1,0-1,1 0,1 0,0-1,1 1,0-1,3 3,-1-10,1 0,0-1,0 0,1-1,-1 0,1 0,0-1,1 0,-1 0,1-1,-1-1,1 1,0-2,0 1,0-1,0-1,0 0,0 0,0-1,0 0,4-1,0 1,1536-1,-1340 11,209 37,-262-26,74 11,1 1,201 0,-63-33,163-29,-40 4,163 24,-309 4,254-2,-592 0,-7 1,0-1,0 1,0 0,0-1,0 0,0 1,0-1,0 0,1 0,-1 0,0 0,0-1,0 1,0 0,0-1,0 0,0 1,0-1,0 0,0 0,0 0,-1 0,1 0,0-1,-1 1,1-1,-1 1,1-1,-1 1,0-1,1 0,-1 1,0-1,0 0,0 0,0 0,-1 0,1 0,-1 0,1 0,-1-2,-43-185,15-181,37 99,41-249,-25 304,51-361,-65 224,14 120,45-108,-69 339,0 0,0 0,0-1,0 1,0 0,0 0,-1-1,1 1,-1 0,0-1,0 1,1 0,-2-1,1 1,0 0,0-1,-1 1,1 0,-1-1,0 1,0 0,0 0,0 0,0 0,0 0,0 0,-1 0,1 0,-1 0,1 0,-1 1,0-1,0 1,0-1,0 1,0 0,0 0,0 0,0 0,0 0,0 0,-1 0,1 1,-2-1,-15-1,0 2,-1 0,1 1,0 1,0 0,0 2,-6 2,-67 9,-286 16,-131-3,-284-28,329-26,-930-107,642 121,489 14,36 8,0 10,2 10,183-24,-270 32,51-26,88 12,166-24,0 0,0 0,0 1,1 0,-1 0,0 0,0 1,0 0,1 0,-1 1,1 0,0 0,0 0,0 1,0 0,1 0,-1 1,1-1,0 1,0 0,-3 5,-8 17,1 0,1 1,1 0,2 1,1 1,1 0,1 0,2 0,1 1,2 0,0 0,3 0,0 5,0-31,1 1,-1-1,1 0,0 0,0 1,0-1,1 0,-1 0,1-1,1 1,-1 0,1-1,0 1,0-1,0 0,0 0,1 0,-1 0,1 0,0-1,1 0,-1 0,4 2,11 1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59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509 302,'-75'383,"65"-85,5-249,-1-31</inkml:trace>
  <inkml:trace contextRef="#ctx0" brushRef="#br0" timeOffset="276.734">1 274,'38'10,"23"2,10 1,3-8,3-5,-2-2,-4-5,0-2,-2 1,-3-4,-9 1,-4 3,-6 1,-6 3,-6 2,-8 6,-9 7,-8 2</inkml:trace>
  <inkml:trace contextRef="#ctx0" brushRef="#br0" timeOffset="496.547">143 1036,'33'9,"21"4,11-5,4-10,0-8,-8-3,1-4,0-4,-7-3,-7 2,-12 6</inkml:trace>
  <inkml:trace contextRef="#ctx0" brushRef="#br0" timeOffset="1047.937">1468 499,'53'-7,"0"-2,-1-3,0-1,-1-3,30-15,-57 20,0-1,0 0,-1-2,-1-1,0 0,-1-2,-1-1,0 0,-2-1,0-1,-1-1,1-4,-12 16,-1 0,0 0,-1-1,0 1,0-1,-1 0,0 0,-1-1,0 1,0-1,-2 8,0 0,1-1,-1 1,0 0,-1 0,1-1,0 1,-1 0,0 0,0 0,0 0,0 0,0 0,-1 0,1 0,-1 0,0 0,0 1,0-1,0 1,0-1,-1 1,1 0,-1 0,1 0,-1 0,0 1,0-1,0 1,0-1,0 1,0 0,-2 0,-3 1,1 0,-1 1,0 0,0 1,0 0,1 0,-1 1,1-1,-1 2,1-1,0 1,0 0,1 0,-1 1,1 0,0 0,0 1,1-1,-1 1,1 0,1 1,-1-1,1 1,0 0,-1 5,-18 28,2 2,2 0,1 1,3 1,1 0,3 1,1 1,3 0,1 0,3 0,1 1,2-1,3 0,2 1,9 44,46 185,-59-266,0-1,-1 1,-1-1,0 0,0 1,-1-1,0 0,0 1,-1-1,0 0,-1-1,0 1,0-1,-1 1,0-1,0-1,-1 1,0-1,-1 0,1 0,-1-1,-1 0,1 0,-1 0,0-1,0-1,-3 2,-5 3,-1 0,0-1,-1-1,0 0,0-1,0-2,-1 1,0-2,1-1,-1 0,0-1,0-1,0-1,0-1,0 0,0-2,1 0,-7-3,21 6,0 0,0-1,0 1,0-1,0 0,1-1,-1 1,1 0,-1-1,1 0,0 0,0 0,0 0,1-1,-1 1,1-1,0 1,-1-1,2 0,-1 0,0 0,1 0,0 0,0 0,0 0,0-1,1 1,-1 0,1 0,0-1,1 1,-1 0,1 0,0-2,9-12,0 0,1 1,0 0,2 1,0 1,0 0,2 0,0 2,0-1,5-1,36-25,0 3,3 2,1 2,1 4,2 2,0 2,35-6,52-9,-78 38,-56 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786 0,'-159'141,"-119"137,-48 66,325-344,-1 1,1-1,0 1,0-1,0 1,-1 0,1-1,0 1,0 0,0 0,0 0,0 0,0 0,1 0,-1 0,0 0,0 0,1 0,-1 0,0 1,1-1,0 0,-1 0,1 1,0-1,-1 0,1 1,0-1,0 0,0 1,0-1,0 0,0 1,1-1,-1 0,0 1,1-1,-1 0,1 0,-1 0,1 1,0-1,-1 0,1 0,0 0,0 0,0 0,0 0,0 0,0 0,0 0,0-1,0 1,0 0,0-1,1 1,0 0,115-29,-62 9,116-22,-28 12,223 29,-364 1,0 0,0-1,0 1,1-1,-1 0,0 1,0-1,0 0,1 0,-1-1,0 1,0 0,0-1,0 1,0-1,0 0,0 0,0 0,0 0,0 0,0 0,0 0,0-1,-1 1,1-1,-1 1,1-1,-1 1,1-1,-1 0,0 0,0 0,0 0,0 0,0 0,0 0,-1 0,1 0,-1 0,1 0,-1 0,0-1,0 1,0 0,0 0,0 0,-1-1,-56-140,26 59,-64-144,53 171,39 53,5 3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70,'-6'-6,"0"0,0 0,-1 0,1 1,-1 0,-1 0,1 0,-1 1,0 1,0-1,0 1,0 0,0 1,-1 0,1 0,-1 1,1 0,-1 1,0 0,1 0,-1 1,0 0,1 0,-1 1,1 0,0 0,-1 1,1 0,0 1,1 0,-4 2,-9 5,0 1,1 1,0 0,1 1,0 1,2 1,0 1,0 0,0 3,14-17,0 1,0-1,0 1,0 0,0-1,1 1,0 0,0 0,0 0,0 0,1 0,-1 0,1 0,0 1,0-1,1 0,-1 0,1 0,0 0,0 0,0 0,1-1,-1 1,1 0,0-1,0 1,0-1,1 1,-1-1,1 0,0 1,6 5,0-1,0 0,0 0,1-1,0-1,1 1,-1-1,1-1,0 0,1-1,24 9,-23-10,-1 0,1 1,-1 0,0 1,-1 1,1 0,-1 0,0 1,0 1,-1-1,0 2,-1-1,0 2,0-1,6 10,-13-16,-1 0,1 1,-1-1,0 1,0-1,-1 1,1 0,-1-1,0 1,0 0,0-1,0 1,-1-1,1 1,-1 0,0-1,0 1,0-1,-1 0,1 1,-1-1,0 0,1 0,-2 0,1 0,0 0,0 0,-1-1,0 1,1-1,-1 0,0 0,0 0,-1 0,-1 1,-121 50,-66-14,142-34,32-8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0,'0'34,"0"15,0 5,0-2,0-6,0-5,0-5,0-4,0-7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11,'-4'-2,"-1"1,1-1,-1 1,0 0,1 0,-1 0,0 0,0 1,1 0,-1 0,0 0,0 1,0-1,1 1,-1 0,0 1,1-1,-1 1,1 0,0 0,0 0,-1 1,1-1,1 1,-1 0,0 0,1 1,-1-1,-1 3,3-4,0 0,0 1,-1-1,1 1,1 0,-1-1,0 1,1 0,-1 0,1 0,0 0,0 0,0 0,0 1,1-1,-1 0,1 0,0 1,0-1,0 0,1 1,-1-1,1 0,-1 0,1 0,0 1,0-1,1 0,-1 0,0-1,1 1,0 0,0 0,0 0,87 82,-71-72,-13-10,1 1,-1-1,0 1,1 0,-2 0,1 0,0 0,-1 1,0 0,0 0,0 0,-1 1,0-1,0 1,0 0,0-1,-1 1,0 1,-1-1,1 0,-1 0,0 1,-1-1,1 0,-1 1,0-1,-1 0,0 1,0 2,-4-1,0 0,-1 0,0-1,0 1,0-1,-1-1,0 1,0-1,-1-1,0 1,0-1,0 0,0-1,-1 0,0-1,0 1,0-2,0 1,0-1,-1-1,1 1,-1-2,1 1,-1-1,1-1,-1 0,-13-5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6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6 225,'-3'18,"1"1,1-1,1 0,1 0,0 0,1 0,4 15,-5-28,0 1,1-1,-1 0,1 0,1 0,-1 0,1 0,-1-1,1 1,0-1,1 1,-1-1,1 0,0-1,0 1,0-1,1 1,-1-1,1 0,0-1,-1 1,1-1,0 0,0 0,1-1,-1 1,4-1,2-1,0 0,0-1,0-1,0 0,-1 0,1-1,0 0,-1-1,0 0,0-1,0 0,-1 0,0-1,0-1,0 1,-1-1,0-1,0 0,0 0,-1 0,-1-1,1 0,-2 0,1 0,-1-1,0 0,-1 0,-1-1,1 1,-1-1,-1 1,0-1,-1 0,1-10,0 13,0 0,-1 0,0 0,0-1,0 1,-1 0,0-1,-1 1,0 0,0-1,-1 1,0 0,-1 0,1 0,-2 0,1 1,-1-1,0 1,0 0,-1 0,0 0,0 1,-1 0,0 0,0 0,0 1,-1-1,0 2,0-1,0 1,0 0,-1 0,1 1,-1 0,0 0,-1 1,1 2,0 0,0 0,0 1,0 0,0 1,0 0,1 0,-1 0,0 1,1 0,0 1,0 0,0 0,-1 1,-17 12</inkml:trace>
  <inkml:trace contextRef="#ctx0" brushRef="#br0" timeOffset="246.233">627 338,'29'-53,"-16"27,0 1,2 1,1 0,0 1,2 1,1 0,7-5,-25 25,0 1,0 0,-1 0,1 0,0 0,0 0,0-1,0 2,0-1,1 0,-1 0,0 0,0 0,1 1,-1-1,0 1,1-1,-1 1,0-1,1 1,-1 0,1-1,-1 1,0 0,1 0,-1 0,1 0,-1 1,1-1,-1 0,0 1,1-1,-1 1,0-1,1 1,-1-1,0 1,1 0,-1 0,0 0,0-1,0 1,0 0,0 1,0-1,0 0,0 0,-1 0,1 0,0 1,-1-1,1 0,0 1,-1-1,0 0,1 1,-1-1,0 2,5 25,-4-20,-1 0,1 0,0 0,0 0,1 0,0 0,0-1,1 1,0-1,1 1,-1-1,2 0,-1 0,1-1,-1 0,2 1,-1-1,1-1,0 1,0-1,0 0,1-1,0 1,6 2,-2-4,0 0,0-1,0-1,1 0,-1 0,0-1,1 0,-1-1,0 0,0-1,0 0,1-1,-2 0,1-1,0 0,-1-1,0 0,0 0,0-1,-1-1,5-3,4-2,0-1,-1-1,-1-1,0 0,-1-1,0 0,7-13,-11 12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0,'29'436,"-31"-354,-3-1,-4 0,-15 61,17-106,1 1,2 0,1 0,2 0,4 33,8-36,-4-29</inkml:trace>
  <inkml:trace contextRef="#ctx0" brushRef="#br0" timeOffset="249.795">1 593,'33'0,"17"5,4 2,-3-1,-4 4,-6-1,-5 4,-4 0,-7 1,-3 0,-1-4,1 2,-3-1</inkml:trace>
  <inkml:trace contextRef="#ctx0" brushRef="#br0" timeOffset="516.876">848 904</inkml:trace>
  <inkml:trace contextRef="#ctx0" brushRef="#br0" timeOffset="767.834">791 566,'-24'-34,"-7"-16,-5 1,10 9,9 15,7 13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1101,'-5'62,"5"-61,0-1,0 1,1-1,-1 1,0-1,0 1,1-1,-1 1,0-1,1 0,-1 1,1-1,-1 1,0-1,1 0,-1 0,1 1,-1-1,1 0,-1 0,1 1,-1-1,1 0,-1 0,1 0,-1 0,1 0,0 0,-1 0,1 0,-1 0,1 0,-1 0,1 0,-1 0,1-1,-1 1,1 0,-1 0,1 0,-1-1,1 1,-1 0,1-1,-1 1,0 0,1-1,-1 1,1-1,-1 1,0-1,0 1,1-1,-1 1,0 0,0-1,1 0,-1 1,25-29,129-236,-90 180,-45 61,0 0,-1-2,-2 0,0 0,8-24,26 84,-30-29</inkml:trace>
  <inkml:trace contextRef="#ctx0" brushRef="#br0" timeOffset="730.831">655 903,'29'-4,"1"-2,0-1,-1-2,-1 0,1-2,-2-1,0-2,0 0,-1-2,2-3,-21 14,0-1,0 0,-1-1,0 0,0 0,-1 0,0 0,0-1,-1 0,0 0,0 0,1-5,-4 10,0 0,0 0,0 0,-1 0,1 0,-1 0,0-1,0 1,0 0,0 0,-1 0,1 0,-1 0,0-1,1 1,-1 0,-1 1,1-1,0 0,-1 0,0 0,1 1,-1-1,0 1,0-1,-1 1,1 0,0 0,-1 0,1 0,-1 0,0 1,0-1,1 1,-4-2,-7 0,1 0,-1 0,0 2,0-1,0 2,0-1,0 2,0 0,0 0,0 1,1 1,-1 0,1 1,-1 0,1 1,0 0,1 1,0 0,-1 1,2 0,-1 1,1 1,1-3,0 0,1 1,0 0,1 1,-1-1,2 1,-1 1,1-1,0 1,1 0,0 1,0-1,1 1,0 0,1 0,0 0,1 0,0 1,0-1,1 1,1-1,0 1,0 0,1-1,0 1,1-1,0 0,1 1,0-1,0 0,1 0,4 6,1-5,1-1,0 0,1-1,0 0,0 0,1-1,0-1,0 0,1 0,0-2,0 1,1-2,-1 0,1 0,0-1,0-1,0 0,0-1,0-1,1 0,-1-1,0 0,7-3,-5 2,-1-1,1-1,-1 0,0-1,-1-1,1 0,-1-1,3-2,9-6</inkml:trace>
  <inkml:trace contextRef="#ctx0" brushRef="#br0" timeOffset="1070.792">1304 508,'74'357,"-71"-347,-2-1,1 1,1 0,-1-1,2 0,-1 1,1-1,1 0,-1-1,2 1,-1-1,1 0,0-1,1 2,-3-9,0 1,-1-1,1 0,-1 0,1 0,0-1,-1 1,1-1,-1 0,1 0,-1 0,0 0,1-1,-1 1,0-1,0 0,0 0,0 0,0 0,0 0,-1-1,1 0,-1 1,0-1,1 0,-1 0,0 0,-1 0,1 0,-1-1,1 1,0-4,108-313,-96 293,0 3</inkml:trace>
  <inkml:trace contextRef="#ctx0" brushRef="#br0" timeOffset="1351.819">2038 508,'-35'40,"16"-20,0 0,2 2,1 0,0 0,2 1,0 1,-5 17,16-35,1 0,1 0,-1-1,1 1,0 0,0 0,1 1,0-1,0 0,0 0,1 0,0 0,0 0,1 0,-1 0,1-1,1 1,-1-1,1 1,0-1,0 0,0 1,1-2,0 1,0 0,0-1,0 0,1 0,-1 0,1 0,0-1,1 0,-1 0,0 0,1-1,0 1,-1-2,1 1,0 0,0-1,0 0,0-1,0 1,0-1,4 0,-2-2,1 1,-1-1,1 0,-1-1,0 0,0 0,0-1,-1 0,1-1,-1 1,0-1,0-1,0 1,-1-1,0 0,0-1,-1 1,1-1,-2 0,1-1,-1 1,0-1,0 0,-1 0,0 0,0 0,-1-1,0 1,-1-1,0 1,0-1,-1 1,0-1,0 0,-1 1,-1-2,1 3,-1-1,0 1,-1-1,0 1,0 0,-1 0,0 0,0 1,0-1,-1 1,0 0,0 0,0 1,-1-1,0 1,0 1,-1-1,1 1,-1 0,0 0,0 1,0 0,0 0,-1 1,1 0,-3-1,-13 1</inkml:trace>
  <inkml:trace contextRef="#ctx0" brushRef="#br0" timeOffset="1701.517">2489 1,'-16'49,"2"2,2 0,2 0,2 1,3 3,0-21,2 23,1 0,4 0,5 41,2 40,18 62,-25-187</inkml:trace>
  <inkml:trace contextRef="#ctx0" brushRef="#br0" timeOffset="1967.983">2715 621,'-2'14,"-8"139,10-146,0 0,1-1,0 1,1-1,-1 1,1-1,0 1,1-1,0 0,0 0,0 0,1 0,-1-1,1 1,1-1,-1 0,1 0,0 0,0-1,5 4,-1-5,-1-1,1 0,-1 0,1-1,0 0,-1-1,1 0,0 0,-1-1,1 0,0 0,-1-1,1 0,-1-1,0 0,0 0,0-1,0 0,0 0,-1 0,0-1,0-1,0 1,-1-1,1 0,-1 0,-1-1,5-7,4-2,-1-1,-1-1,0 0,-2-1,0 0,-1-1,-1 0,-1 0,0-1,-1-4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0,'-29'80,"3"2,3 1,4 0,3 8,1 33,6 0,4 62,6-131,-1-32</inkml:trace>
  <inkml:trace contextRef="#ctx0" brushRef="#br0" timeOffset="260.737">453 29,'-74'392,"11"29,57-272,7-125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0 563,'53'8,"1"-2,-1-3,1-2,-1-2,1-3,47-10,-66 7,-1-2,0-1,-1-2,0-1,0-1,-2-2,0-2,-1 0,0-2,-2-2,-1 0,0-2,-2-1,-1 0,0-2,-3-1,12-19,4-71,-37 115,1 0,-1 0,0 0,0 0,0 0,0-1,0 1,0 0,-1 0,0 0,1 0,-1 0,0 0,-1 1,1-1,0 0,-1 0,0 1,1-1,-1 1,0 0,0-1,-1 1,1 0,0 0,-1 0,1 0,-1 1,0-1,1 1,-1 0,0-1,0 1,0 1,0-1,0 0,-2 0,-1 1,1 1,0-1,-1 1,1 0,0 0,0 0,0 1,0 0,0 0,0 0,0 1,0-1,1 1,0 0,-1 0,1 1,0 0,1-1,-1 1,1 0,-1 1,-1 3,-59 108,39-41,3 0,3 1,4 1,3 1,4 0,1 37,1 34,7-74,-4 0,-3-1,-4 1,-2-2,-4 1,-3-2,-6 7,15-55,-1 0,-2 0,0-1,-2-1,0 0,-2-1,0-1,-1 0,-1-2,-18 15,-39 2,74-35,-1 1,1-1,0 1,0-1,-1 0,1 0,0 0,-1 0,1 0,0-1,0 1,-1-1,1 0,0 1,0-1,0 0,0 0,0 0,0 0,0-1,0 1,0-1,1 1,-1-1,0 1,1-1,-1 0,1 0,0 0,0 0,-1 0,1 0,0-2,-3-12,1 0,1 0,1 0,0-1,1 1,0-1,2 1,0 0,1 0,0 0,4-9,5-14,2-1,2 2,2 0,1 1,1 1,3 1,0 0,3 2,0 1,2 1,10-6,-12 14,0 1,1 1,1 2,0 1,2 1,0 1,1 2,8-1,-24 9,1 2,-1 0,1 1,0 0,1 1,-1 1,15 1,-7 1</inkml:trace>
  <inkml:trace contextRef="#ctx0" brushRef="#br0" timeOffset="328.927">1074 845,'9'33,"9"12,5 3,4-8,2-9,1-11,0-13,0-13,-1-10,0-7,-5-5,-6-2,-7-1,-5 1,-4-1,-1 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205 199,'-137'138,"129"-129,1 1,0 0,1 1,-1 0,2 0,0 0,0 0,1 1,1 0,0 0,0 0,1 0,1 0,-1 7,2-14,1-1,-1 1,0 0,1-1,0 1,0-1,1 1,-1-1,1 0,0 1,0-1,1 0,-1 0,1-1,0 1,0 0,0-1,0 0,0 1,1-1,0-1,-1 1,1 0,0-1,1 0,-1 0,0 0,0 0,1-1,-1 0,1 0,-1 0,1 0,2-1,4 1,-1 0,1-1,0-1,0 0,0 0,-1-1,1 0,-1-1,1 0,-1-1,0 0,0 0,-1-1,5-3,-1 0,-1 0,0 0,0-2,-1 1,0-1,-1-1,0 0,0 0,-1-1,-1-1,0 1,-1-1,0 0,-1-1,-1 1,0-1,0-1,-2 1,0 0,0-1,-1-11,-2 21,-1 0,0 0,-1 0,1 0,-1 0,0 1,0-1,0 0,-1 1,0 0,1 0,-2 0,1 0,0 0,-1 0,0 1,1 0,-2 0,1 0,0 0,0 0,-1 1,1 0,-1 0,0 0,0 1,0-1,-3 1,-144-13,71 26,48-5</inkml:trace>
  <inkml:trace contextRef="#ctx0" brushRef="#br0" timeOffset="852.637">939 58,'-42'51,"4"1,1 2,3 2,2 1,3 2,2 1,1 5,13 9,15-73,0-1,-1 0,1 0,0-1,0 1,-1 0,1 0,0-1,0 1,-1-1,1 0,0 1,-1-1,1 0,-1 0,1 0,-1 0,0 0,1 0,-1-1,0 1,0 0,0-1,0 1,0 0,0-1,0 0,0 1,0-1,-1 1,1-1,46-72,-3-3,-3-1,27-76,-54 121,-1 14,-21 62,3-20,-3 140,9-154,0-1,1 0,0 0,0 0,0 0,1-1,0 1,1-1,0 1,0-1,0 0,1-1,0 1,0-1,1 0,0 0,0 0,6 3,-8-6,1 0,-1-1,1 0,0 0,0 0,0 0,0-1,0 0,0 0,0 0,1 0,-1-1,0 0,1 0,-1-1,0 0,0 1,0-2,1 1,-1 0,0-1,-1 0,1 0,0-1,-1 1,1-1,3-3,4-3,-1 0,-1 0,0-1,0 0,-1-1,0 0,-1 0,0-1,6-12,-5 6,-2 1,0-1,0 0,-2-1,0 0,-2 0,0 0,-1 0,0 0,-2 0,0-1,-3-13,3 34,-1 0,1-1,-1 1,0 0,1-1,-1 1,0-1,1 1,-1 0,0-1,0 0,1 1,-1-1,0 1,0-1,0 0,0 0,0 1,0-1,1 0,-1 0,0 0,0 0,0 0,0 0,0 0,0 0,0-1,1 1,-1 0,0-1,0 1,0 0,0-1,1 1,-1-1,0 1,0-1,1 1,-1-1,0 0,1 1,-1-1,1 0,-1 1,1-1,-1 0,1 0,-1 0,1 1,0-1,0 0,-1 0,1 0,0 0,0 0,0 0,0 1,0-1,0 0,0 0,0 0,0 0,0 0,-8 15</inkml:trace>
  <inkml:trace contextRef="#ctx0" brushRef="#br0" timeOffset="1268.992">1587 312,'24'3,"0"-1,1-1,-1-1,0-1,0-1,0-1,0-1,0-1,9-5,-24 8,-1-1,0 0,0-1,0 0,0 0,0-1,-1 0,0 0,0-1,0 1,-1-2,0 1,0-1,-1 0,1 0,-1 0,-1-1,0 0,0 0,0 0,-1 0,0-1,-1 1,0-1,0 1,0-9,-1 13,-1-1,0 1,0 0,0 0,0 0,-1-1,1 1,-1 0,0 0,0 0,-1 0,1 0,-1 0,0 0,0 1,0-1,-1 1,1-1,-1 1,0 0,0 0,0 0,0 0,-1 1,1-1,-1 1,1 0,-1 0,0 0,0 0,0 1,0 0,0-1,0 1,0 1,0-1,-1 1,-7-2,-1 2,0-1,1 2,-1 0,1 0,-1 1,1 1,0 0,0 0,0 1,0 1,1 0,-1 1,1 0,1 1,-1 0,1 0,0 1,-7 8,-3 3,2 0,0 2,1 0,0 1,2 0,1 2,1-1,-7 20,14-29,0 1,2-1,-1 1,2 0,0 0,1 0,1 1,0-1,1 0,0 2,1-10,0 0,0 0,0-1,1 1,0 0,0-1,0 0,1 1,0-1,0 0,1 0,0-1,0 1,0-1,0 0,1 0,0 0,0-1,1 1,-1-1,1-1,0 1,3 1,13 2,1 0,-1-2,1 0,0-2,0 0,0-2,1 0,-1-2,20-2,0 1,-9 1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2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85,'0'-11,"0"19,0 33,0-17,-17 217,5-68,-15 80,-25-20,53-209,9-31,4-28,-6 18</inkml:trace>
  <inkml:trace contextRef="#ctx0" brushRef="#br0" timeOffset="246.618">0 565,'70'-5,"-1"-3,-1-4,0-2,0-3,-2-3,0-3,53-27,-90 37,-2 0,1-2,-2-1,0-2,-1 0,-1-1,-1-2,1-1,-12 7</inkml:trace>
  <inkml:trace contextRef="#ctx0" brushRef="#br0" timeOffset="662.349">931 1,'16'109,"-5"1,-5 0,-4 1,-6 1,2 45,1-155,1 0,-1 0,1 1,-1-1,1 0,0 0,0 1,0-1,0 0,0 1,0-1,1 0,-1 0,1 0,-1 1,1-1,0 0,0 0,0 0,0 0,0 0,1 0,-1 0,0-1,1 1,0 0,-1-1,1 1,0-1,0 0,0 1,0-1,0 0,0 0,0 0,0 0,0-1,0 1,1-1,-1 1,0-1,0 0,1 0,-1 0,0 0,1 0,7-3,-1-1,1 0,-1-1,0 0,0 0,0-1,-1 0,0 0,0-1,5-5,66-43,-77 54,-1 0,1 0,0 0,0 1,0-1,-1 1,1-1,0 1,0 0,0 0,0 0,0 0,0 0,-1 0,1 0,0 1,0-1,0 1,0-1,0 1,-1 0,1-1,0 1,-1 0,1 0,-1 0,1 1,-1-1,1 0,-1 0,0 1,1-1,-1 1,0-1,0 1,0 0,0 1,17 74,-15-50,0-11,-3-11,0 1,0-1,0 1,1-1,0 1,0-1,1 0,-1 1,1-1,0 0,1 0,-1 0,1-1,0 1,0 0,1-1,-1 0,1 0,0 0,0 0,0-1,0 1,1-1,0 0,1 1,9-4</inkml:trace>
  <inkml:trace contextRef="#ctx0" brushRef="#br0" timeOffset="1001.463">1638 734,'4'-1,"16"1,0-2,0 0,0-1,0-1,-1 0,1-2,-2 0,1-1,0-1,-1-1,-1-1,0 0,0-1,-1-1,5-5,-18 14,0 1,-1 0,1-1,-1 0,0 1,0-1,0 0,0 0,-1 0,1 0,-1-1,0 1,1 0,-2-1,1 1,0-1,-1 1,1 0,-1-1,0 0,0 1,0-1,-1 1,1 0,-1-1,0 1,0-1,0 1,-1 0,1 0,-1-1,1 1,-1 0,0 1,0-1,-1 0,1 0,0 1,-1 0,0-1,1 1,-1 0,0 0,0 0,0 1,-2-1,-4 0,0 0,0 1,0 0,-1 1,1 0,0 1,0 0,-1 0,1 1,0 0,0 0,1 1,-1 0,0 1,1 0,0 0,0 1,0 0,1 0,-1 1,1 0,1 0,-1 1,1 0,-5 7,1 0,1 1,1 0,0 0,2 0,-1 1,2 0,0 1,-2 15,5-25,2-1,-1 0,0 0,1 0,0 1,1-1,0 0,0 0,0 0,0 0,1 0,0 0,0 0,1 0,0-1,0 1,0-1,0 0,1 0,0 0,0 0,0-1,1 0,-1 0,4 2,5 1,1-1,-1 0,1-1,1-1,-1 0,0-1,1 0,0-1,0-1,-1 0,1-2,0 1,7-2,-8 1,13 0</inkml:trace>
  <inkml:trace contextRef="#ctx0" brushRef="#br0" timeOffset="1402.235">2202 819,'56'-50,"-1"-2,-3-2,44-60,-83 102,-25 41,3-12,7-11,1 0,-1 0,1 0,0-1,0 1,0 1,1-1,0 0,0 0,1 0,0 0,0 0,0 0,1-1,0 1,0 0,0-1,1 1,0-1,0 1,0-1,0 0,1-1,0 1,0-1,0 1,1-1,0 0,-1-1,1 1,1-1,-1 0,0 0,1-1,0 1,6 2,-1-1,0 0,1 0,0-1,0-1,0 0,0-1,0 0,0 0,0-2,0 1,0-2,0 1,0-2,0 0,0 0,-1-1,1 0,-1-1,0 0,0-1,-1 0,10-8,2 0,0-1,-1-1,0 0,-1-2,-1-1,-1 0,-1-1,0-1,-2 0,0-2,-1 1,1-7,-5 4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0,'-51'21,"2"3,0 1,2 3,1 1,1 3,2 2,-29 29,-60 61,129-123,0 1,0 0,0 0,1 1,-1-1,0 0,1 1,0-1,0 1,0 0,0 0,0 0,0 0,1 0,-1 0,1 0,0 1,0-1,0 0,1 1,-1-1,1 1,0-1,0 1,0-1,0 1,0-1,1 1,0-1,-1 0,1 1,1-1,-1 0,0 0,1 0,-1 0,1 0,0 0,0 0,13 5,0-1,0-1,0-1,0 0,1-1,0 0,0-1,0-1,0-1,1 0,-1-1,0-1,0-1,10-1,-14 2,124-13,-1-6,10-8,-41 8,4-2,-150-11,-68-42,-128-160,192 205,40 30,3 4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24,'-1'-2,"0"0,-1 0,1 1,0-1,-1 1,1-1,-1 1,1 0,-1-1,0 1,0 0,1 0,-1 0,0 1,0-1,0 0,0 1,0-1,0 1,0-1,0 1,0 0,0 0,0 0,0 0,0 1,-1-1,1 0,0 1,0 0,-17 3,0 1,0 0,1 2,0 0,1 1,-1 1,2 0,-5 4,-48 25,14-2,54-35,0 0,0 0,0 0,0 0,0 0,1 0,-1 1,0-1,1 0,-1 1,1-1,-1 0,1 1,0-1,0 1,0-1,-1 0,1 1,1-1,-1 1,0-1,0 1,0-1,1 0,-1 1,1-1,-1 0,1 1,-1-1,1 0,0 1,0-1,0 0,-1 0,1 0,0 0,0 0,1 0,-1 0,0 0,0-1,0 1,2 0,126 55,-66-35,-41-13,-13-7,0 1,0 0,0 1,0 0,0 0,-1 1,0 0,1 0,-1 1,-1 0,1 1,-1-1,0 2,0-1,-1 1,0 0,0 0,0 0,-1 1,0 0,-1 0,0 0,0 1,-1 0,0-1,0 1,-1 1,-4-3,0 0,-1 0,1-1,-2 1,1-1,-1 0,0 0,0 0,-1-1,1 1,-1-1,-1 0,1 0,-1-1,1 0,-1 0,0 0,-1 0,1-1,-1 0,1-1,-1 1,0-1,-4 0,-15 5,1 0,-1-2,0-1,-1-2,1 0,0-1,-1-2,-6-2,2 2,-36-9,65 9,1 1,-1-1,1 1,-1-1,1 0,0 1,-1-1,1 0,0 0,0 0,-1 0,1 0,0 0,0 0,0-1,0 1,0 0,0 0,1-1,-1 1,0-1,1 1,-1-1,1 1,-1-1,1 1,0-1,0 1,0-1,-1 1,2-1,-1 1,0-1,0 0,0 1,1-1,-1 1,1-1,-1 1,1-1,32-43,-12 27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1,0-1,0 0,0 1,0-1,0 0,0 0,0 0,0-1,1 1,-1 0,0-1,1 0,-1 1,0-1,1 0,-1 0,0 0,1-1,0 2,366 1,-323-2,-34 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1,'34'5,"15"1,5-4,2-4,-3 0,-6-1,-6 1,-5 0,-5 1,-1 0,-3 1,1 0,-1 0,0 0,-5 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28 433,'-1'0,"0"0,1 0,-1 1,0-1,0 0,0 0,0 0,0 0,1 0,-1 0,0 0,0 0,0 0,0-1,1 1,-1 0,0 0,0-1,0 1,1-1,-1 1,0-1,0 1,1-1,-1 1,1-1,-1 1,0-1,1 0,-1 1,1-1,-1 0,1 0,0 1,-1-1,1 0,0 0,0 0,-1 1,1-1,0 0,0 0,0 0,0 0,0 0,0 1,0-1,0 0,0 0,1 0,-1 0,27-39,-14 29,0 0,1 1,0 0,0 1,1 0,1 1,-1 1,1 1,0 0,1 1,-1 1,1 0,0 1,0 1,7 0,-19 3,-1-1,0 1,0 0,0 0,0 0,0 1,0 0,0-1,0 1,-1 1,1-1,-1 0,1 1,-1 0,0 0,0 0,0 0,0 0,-1 0,1 1,-1 0,0-1,0 1,0 0,-1 0,1 0,-1 0,0 0,0 0,0 0,-1 1,1-1,-1 0,0 0,-1 1,1-1,-1 0,1 0,-1 0,0 0,-1 1,-1 2,-4 14,-1-1,-1 1,-1-1,0-1,-2 0,0 0,-1-2,-10 10,-10 18,-17 22,26-38,1 1,2 1,1 1,2 1,-14 33,30-63,0 1,1-1,-1 1,1-1,-1 1,1 0,0 0,0-1,1 1,-1 0,1 0,0 0,0 0,0 0,1 0,-1 0,1 0,0-1,0 1,0 0,1 0,-1-1,1 1,0-1,0 0,0 1,0-1,1 0,-1 0,1 0,0 0,0-1,0 1,0-1,0 0,1 0,-1 0,4 1,3 1,1-1,-1-1,1 0,0-1,-1 0,1 0,0-1,0 0,0-1,-1 0,1-1,0 0,-1-1,0 0,1-1,-1 0,0 0,3-3,1-4</inkml:trace>
  <inkml:trace contextRef="#ctx0" brushRef="#br0" timeOffset="318.152">677 489,'-17'167,"-12"64,24-154,20-64,-4-18</inkml:trace>
  <inkml:trace contextRef="#ctx0" brushRef="#br0" timeOffset="589.122">1043 405,'-14'33,"-5"17,-4 8,2 0,5-5,0-7,2-7,5-5,2-3,4-2,2-2,-4 0,-1 0,1 0,-4-4,-1-2,2-4</inkml:trace>
  <inkml:trace contextRef="#ctx0" brushRef="#br0" timeOffset="940.349">479 659,'31'-47,"-20"26,0 1,2 1,0 0,2 1,0 0,1 1,0 1,2 0,-1 1,2 1,0 1,12-6,-25 18,1 0,-1 0,1 0,-1 0,1 1,-1 0,0 1,1 0,-1 0,1 0,-1 0,0 1,0 0,0 1,0-1,0 1,-1 0,1 1,-1-1,1 1,-1 0,-1 0,1 1,0-1,-1 1,0 0,0 0,-1 1,1-1,-1 1,2 4,0-2,0 0,0-1,1 1,1-2,-1 1,1 0,0-1,0-1,1 1,0-1,0 0,0-1,0 0,1 0,0-1,-1 0,1-1,0 0,1 0,-1-1,0 0,0 0,1-1,-1 0,0-1,0 0,2-1,34-12,-26 8</inkml:trace>
  <inkml:trace contextRef="#ctx0" brushRef="#br0" timeOffset="1751.223">1523 122,'0'508,"-25"-270,-6-48,30-167</inkml:trace>
  <inkml:trace contextRef="#ctx0" brushRef="#br0" timeOffset="2301.287">1213 235,'21'-22,"2"0,0 1,1 1,1 1,1 2,1 0,0 2,1 1,0 1,1 1,1 2,0 1,0 1,1 2,23-2,-28 6,0 2,0 1,0 1,0 1,0 1,0 1,13 6,-31-9,0 1,0 0,0 0,0 1,-1 0,0 0,0 1,0 0,0 0,-1 0,1 1,-2 0,1 1,-1-1,1 1,-2 0,1 0,-1 0,0 1,-1 0,0-1,0 1,0 0,-1 1,-1-1,0 3,0-1,-1 1,0 0,-1-1,-1 1,0-1,0 1,-1-1,0 0,0 0,-1 0,-1 0,0-1,0 1,-1-1,0-1,-7 8,-132 129,135-137,-175 146,181-151,0 0,1 0,-1 0,1 0,0 0,0 1,0-1,0 1,1 0,-1 0,1 0,0 0,0 1,1-1,-1 0,1 1,0-1,0 1,0-1,1 1,-1 0,1-1,1 1,-1 0,0-1,1 1,0-1,0 1,1-1,-1 1,1-1,0 0,0 0,0 0,1 0,-1 0,2 1,20 21,1-1,2-1,0-1,2-2,0 0,1-2,1-2,1 0,0-2,1-2,1-1,8 1,63 33,-90-43,-4-3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45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18,'0'-5,"5"-1,1 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8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88,'-6'9,"-6"11,0 0,1 1,1 0,1 1,1 0,1 0,0 1,-2 20,9-40,0 1,0 0,0-1,0 1,1 0,-1-1,1 1,0-1,0 1,0-1,1 1,-1-1,1 0,0 0,0 0,0 0,0 0,0 0,1 0,-1 0,1-1,0 0,-1 1,1-1,0 0,1 0,-1-1,0 1,0-1,1 1,-1-1,1 0,-1-1,1 1,0 0,-1-1,1 0,0 0,-1 0,4-1,6 0,0-1,0 0,0-1,0-1,0 0,-1-1,0 0,0-1,0-1,-1 1,0-2,0 0,0 0,-1-1,-1 0,1 0,-2-1,1-1,-1 1,-1-1,0-1,0 1,-1-1,-1 0,0-1,-1 1,0-1,-1 0,1-8,-3 16,0-1,-1 1,0 0,-1-1,1 1,-1 0,0 0,0-1,0 1,-1 0,0 0,0 0,0 0,0 1,-1-1,0 1,0-1,0 1,-1 0,1 0,-1 0,0 1,0-1,0 1,-1 0,1 0,-1 1,0-1,1 1,-1 0,0 0,0 1,0-1,-1 1,1 0,-1 1,-5-3,-1 2,0-1,0 2,1-1,-1 2,0 0,0 0,1 1,-1 0,0 1,1 0,0 1,0 0,0 1,1 1,-1-1,1 1,0 1,1 0,0 1,0-1,0 2,1-1,0 1,-3 6,-7 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32 505,'-7'3,"7"-4,0 1,0-1,0 0,0 1,0-1,0 1,0-1,0 0,0 1,-1-1,1 1,0-1,0 1,0-1,-1 0,1 1,0-1,-1 1,1-1,0 1,-1 0,1-1,-1 1,1-1,0 1,-1 0,1-1,-1 1,1 0,-1-1,1 1,-1 0,0 0,1 0,-1-1,1 1,-1 0,0 0,1 0,-1 0,1 0,-1 0,1 0,-1 0,0 0,1 0,-1 1,1-1,-1 0,1 0,-1 1,0-1,1 0,-1 0,1 1,0-1,-1 1,1-1,-1 0,1 1,94-103,-60 70,103-110,-137 141,0 0,0 0,1 0,-1 0,1 0,-1 0,1 0,-1 0,1 0,0 0,-1 0,1 0,0 1,0-1,0 0,-1 0,1 1,0-1,0 1,0-1,0 1,0-1,0 1,0-1,0 1,0 0,1 0,-1-1,0 1,0 0,0 0,0 0,0 0,0 1,0-1,1 0,-1 0,0 1,0-1,0 0,0 1,0-1,0 1,0-1,0 1,-1 0,1-1,0 1,0 0,0 0,-1 0,1-1,0 1,-1 0,1 0,-1 0,1 0,-1 0,1 0,-1 0,0 0,1 1,0 9,0-1,2 1,-1-1,1 0,0 1,1-1,1-1,-1 1,1 0,1-1,0 0,0-1,1 1,0-1,0 0,1-1,0 0,0 0,1-1,7 5,-9-9,0 1,1-1,-1-1,0 1,0-1,1-1,-1 1,0-1,1-1,-1 1,0-1,1-1,-1 1,0-1,0 0,0-1,0 0,0 0,-1 0,0-1,3-1,5-4,0-1,-1 0,0-1,-1 0,0-1,-1 0,0-1,-1 0,0-1,51-86,-51 81</inkml:trace>
  <inkml:trace contextRef="#ctx0" brushRef="#br0" timeOffset="402.25">1104 364,'47'-20,"-5"3,-1-1,0-2,-2-2,27-20,-50 29,71-64,-85 74,-1 1,1-1,0 1,-1-1,1 0,-1 0,0 0,0 0,0 1,0-2,-1 1,1 0,-1 0,1 0,-1 0,0 0,0 0,-1 0,1 0,-1 0,0 0,1 0,-1 0,0 0,-1 0,1 0,0 0,-1 1,0-1,0 1,1-1,-1 1,-1 0,1-1,-2-1,0 1,0 0,0 0,-1 0,1 0,0 0,-1 1,0 0,0 0,0 1,0-1,0 1,0 0,0 0,0 0,0 1,0 0,0 0,-1 0,1 1,0 0,0 0,0 0,0 0,0 1,-4 2,-7 2,0 1,1 1,0 1,1 0,0 1,0 0,-8 9,5-3,1 1,1 0,0 2,1 0,1 0,1 1,1 1,1-1,-6 17,11-24,1-1,0 1,1 0,0 0,1 0,0 1,1-1,1 0,0 1,0-1,2 1,0-1,0 0,1 0,1 0,0 0,3 5,-2-11,0 0,0 0,1-1,0 1,0-2,1 1,-1-1,1 0,0 0,1 0,-1-1,1-1,0 1,0-1,0 0,0-1,0 0,1 0,-1-1,1 0,-1-1,1 0,-1 0,1 0,0-1,5-2,17 2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248 427,'14'-2,"11"1,0-2,0 0,-1-2,1 0,-1-2,0-1,-1-1,0-1,0-1,-1-1,-1 0,18-15,-26 16,0 0,0-2,-1 1,-1-1,0-1,-1 0,-1-1,0 0,-1 0,0-1,-1 0,-1 0,-1-1,3-11,-8 25,1 0,-1 1,1-1,-1 0,0 0,0 0,0 0,0 0,-1 0,1 0,-1 0,0 0,1 1,-1-1,-1 0,1 0,0 1,-1-1,1 1,-1-1,0 1,0 0,0 0,0 0,0 0,0 0,-1 0,1 0,0 1,-1-1,0 1,1 0,-1 0,0 0,0 0,1 0,-1 0,0 1,0-1,0 1,0 0,0 0,0 0,0 1,0-1,0 0,0 1,1 0,-1 0,0 0,0 0,0 1,-8 8,1 1,1 0,0 1,0 0,2 1,-1 0,1 0,1 0,1 1,0 0,0 0,1 0,1 0,1 1,0 0,1-1,0 1,1 3,-4 14,-4 95,6 0,6 0,4 0,7-1,12 41,2 33,-25-174,0 0,-2 0,0 0,-2-1,-1 1,-2 0,0 0,-1 0,-2-1,0 0,-2 0,-1-1,-1 0,0 0,-2-1,-1 0,-1-1,-1-1,-1 0,0-1,-2-1,0-1,-1 0,-1-1,0-1,-13 6,25-17,0 0,0 0,0-1,-1 0,0 0,0-1,0 0,0-1,0 0,0 0,-1-1,1-1,-1 1,1-1,0-1,-1 0,1 0,-1-1,1 0,0 0,0-1,0-1,1 1,-1-1,1-1,0 0,0 0,0 0,1-1,-1 0,1-1,1 0,0 0,-3-3,3-2,1 0,0 0,0-1,2 1,-1-1,2 0,-1 0,2-1,0 1,1 0,0 0,0-1,2 1,0 0,0 0,1 0,1 0,0 0,7-20,2 2,1 0,1 0,2 2,1 0,12-15,-7 13,0 1,3 0,0 2,1 1,2 2,1 0,0 2,2 1,1 2,0 1,14-4,-14 12,-5 3</inkml:trace>
  <inkml:trace contextRef="#ctx0" brushRef="#br0" timeOffset="287.068">1095 880,'-31'25,"0"3,2 0,1 2,1 1,2 1,1 2,21-31,1 0,-1 0,1 0,0 1,0-1,0 1,0-1,1 1,-1 0,1 0,0-1,0 1,0 0,1 0,0 0,-1 0,1 0,1 0,-1 0,0 0,1 0,0 0,0 0,0 0,1-1,-1 1,1 0,0-1,0 1,0-1,0 0,0 1,1-1,0 0,0-1,0 1,0 0,0-1,2 2,2-1,1-1,0 1,-1-1,1 0,0-1,0 0,0 0,0-1,0 0,0 0,0-1,0 0,0 0,0-1,0 0,0 0,-1-1,1 0,-1-1,0 1,0-1,0-1,0 1,-1-1,0-1,0 1,0-1,-1 0,1 0,-1 0,-1-1,0 0,1 0,-2 0,1 0,-1-1,0 1,-1-1,0 0,0 1,-1-1,0 0,0 0,-1-1,0 1,0 0,-1 0,0 0,0 0,-1 0,0 1,0-1,-1 0,0 1,-1 0,1-1,-2 1,1 2,-1 0,0 0,0 0,-1 1,1-1,-1 1,0 1,0-1,-1 1,1 0,-1 1,-2-2,-16-3</inkml:trace>
  <inkml:trace contextRef="#ctx0" brushRef="#br0" timeOffset="532.7">1406 1274,'-5'-33,"3"-17,3-4,4 3,8 4,1 6,3 5,3 9,-1 4,0 6,2 1,2 3,3 4,-5 4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72,'0'39,"0"17,0 4,-4-4,-3-6,1-7,-3-11,-1-5,1-9</inkml:trace>
  <inkml:trace contextRef="#ctx0" brushRef="#br0" timeOffset="618.628">385 467,'22'-92,"-18"66,2 0,1 1,0 0,2 0,1 0,1 1,1 1,6-7,47-29,-64 58,1 0,0 0,0 0,0 0,0 1,0-1,0 0,0 1,0-1,0 1,0 0,0 0,0 0,0 0,0 0,0 0,0 1,0-1,0 0,0 1,0 0,0-1,0 1,0 0,-1 0,1 0,0 0,-1 1,1-1,0 0,-1 1,0-1,1 1,-1-1,0 1,0 0,1 0,-2-1,1 1,0 1,3 5,-2-1,1 2,-1-1,-1 0,1 0,-1 0,-1 1,1-1,-2 1,1-1,-1 3,7 71,-6-80,1-1,-1 0,1 0,-1 1,1-1,-1 0,1 0,0 0,0 0,0 0,-1 0,1 0,0 0,0 0,1 0,-1 0,0 0,0-1,0 1,0 0,1-1,-1 1,0-1,0 0,1 1,-1-1,0 0,1 0,-1 0,1 1,-1-2,0 1,1 0,-1 0,0 0,1-1,-1 1,0 0,0-1,1 1,-1-1,0 0,0 1,0-1,1-1,51-39,107-103,-159 144,-1-1,1 0,0 1,-1-1,1 1,0-1,0 1,0-1,0 1,0-1,0 1,-1 0,1 0,0-1,0 1,0 0,0 0,0 0,0 0,0 0,0 0,0 0,0 0,0 1,0-1,0 0,0 0,0 1,-1-1,1 1,0-1,0 1,0-1,0 1,-1 0,1-1,0 1,-1 0,1-1,0 1,-1 0,1 0,-1 0,1-1,-1 1,0 0,1 0,-1 0,0 1,6 53,-5-40,7 34,-2-29</inkml:trace>
  <inkml:trace contextRef="#ctx0" brushRef="#br0" timeOffset="949.056">1203 326,'37'-13,"0"-2,0-2,-2-1,0-2,-1-1,27-22,-1-43,-58 84,-1-1,0 0,0 1,0-1,-1 0,1 0,-1 1,1-1,-1 0,0 0,0 0,0 0,0 1,-1-1,1 0,-1 0,1 0,-1 1,0-1,0 0,-1 1,1-1,0 1,-1-1,0 1,1 0,-1 0,0-1,0 1,0 0,0 1,-1-1,1 0,-3-1,-2 2,0 0,0 0,-1 1,1 0,0 0,-1 1,1-1,0 2,0-1,0 1,0 0,0 0,0 1,1 0,-1 0,1 1,-1 0,1 0,1 0,-1 1,0 0,1 0,0 0,0 0,0 2,-7 4,-1 0,1 1,1 0,0 1,0 0,2 1,0 0,0 0,1 1,1 0,1 1,0-1,1 1,0 1,1-1,1 0,1 3,3-12,0 0,1 0,0 1,0-1,1-1,0 1,0 0,0-1,1 1,0-1,1 0,-1-1,1 1,0-1,0 0,1 0,0 0,-1-1,1 0,1 0,-1 0,1-1,-1 0,1 0,0-1,0 0,0 0,1 0,-1-1,0 0,0-1,1 0,-1 0,0 0,1-1,2-1,77 0,-63 1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15,'0'-1,"0"1,0-1,0 1,0-1,0 1,0-1,0 1,0-1,0 0,0 1,-1-1,1 1,0-1,0 1,-1-1,1 1,0 0,-1-1,1 1,-1-1,1 1,0 0,-1-1,1 1,-1 0,1-1,-1 1,1 0,-1 0,1-1,-1 1,1 0,-1 0,0 0,1 0,-1 0,1 0,-1 0,1 0,-1 0,1 0,-1 0,0 0,1 0,-1 0,1 1,-1-1,1 0,-1 0,1 1,-1-1,1 0,-1 1,1-1,0 0,-1 1,-14 33,12-27,-127 365,21 33,99-363,7-34,0 0,0 0,1 1,0-1,1 0,-1 1,2-1,-1 1,1-1,1 0,-1 1,1-1,1 1,0-1,0 0,0 0,1 0,0 0,3 4,1-7,0-1,0 0,1-1,0 1,-1-1,1-1,0 0,0 0,1 0,-1-1,0 0,1-1,-1 0,0 0,1-1,-1 0,0 0,0-1,0 0,3-1,228-71,-199 32,-34 23</inkml:trace>
  <inkml:trace contextRef="#ctx0" brushRef="#br0" timeOffset="246.254">1 608,'33'-9,"17"-4,4-4,-3 0,-4 4,-6 4,-10 8,-5 4,-3 2,0 5,1 0,1 4,1-1,1-2,1 1,-5-1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0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1 457,'66'17,"-13"-1,1-3,0-2,0-2,1-3,0-2,0-3,21-3,-9-7,-1-3,-1-3,0-3,-2-3,0-2,16-11,-49 20,-1-1,0-2,-1-1,0-1,17-17,-36 29,-1 0,0-1,-1 0,0-1,0 1,-1-1,0-1,0 1,-1-1,-1 0,1 0,-2 0,1-1,-2 1,1-1,-1 0,-1 0,0 0,0-2,-2 9,1 0,0 0,-1 0,0 0,0 1,0-1,-1 0,1 1,-1-1,0 1,0 0,0-1,0 1,0 0,-1 0,1 0,-1 1,0-1,0 1,0-1,0 1,-1 0,1 0,0 0,-1 1,0-1,1 1,-1 0,0 0,1 0,-1 1,0-1,0 1,-1 0,-7-1,1 0,0 1,-1 1,1 0,0 0,0 1,0 0,0 1,0 1,0 0,-7 3,-7 12,0 1,1 1,1 1,2 0,0 2,1 1,1 1,2 0,0 1,2 1,1 0,1 1,2 1,1 0,1 1,-29 86,6 1,-3 45,9-41,24-115,-8 45,-2 0,-3-1,-2 0,-2-2,-2 0,-4 2,-89 108,107-150,-1-2,1 1,-2-1,1 0,-1-1,0 0,0-1,-1 0,0 0,0-1,0 0,0 0,-1-2,1 1,-1-1,-8 0,16-2,1 0,-1 0,0 0,0-1,1 1,-1-1,0 0,1 0,-1 0,1 0,-1 0,1-1,0 1,-1-1,1 1,0-1,0 0,0 0,0 0,0 0,1 0,-1 0,1-1,-1 1,1-1,0 1,0-1,0 1,0-1,0 0,1 1,-1-1,1 0,-1 1,1-1,0 0,0 0,1 0,-2-7,1-1,1 1,0 0,0-1,1 1,1 0,-1 0,2 0,3-9,5 2,1-1,0 2,2 0,0 1,0 0,1 1,1 1,1 1,-1 0,2 1,0 1,0 1,0 1,1 0,1 2,-1 0,1 1,0 1,0 1,0 1,1 1,12 1,3 3,0 1,0 2,-1 1,0 2,0 1,-1 2,0 2,29 16,80 27,-112-49,1-1,-1-2,1-1,0-1,0-2,0-2,29-3,-41 2,1-1,0-1,-1-1,0-1,0-1,-1 0,1-2,-2 0,1-1,-1-1,-1-1,0-1,-1 0,0-1,-1-1,-1-1,0 0,-1-1,-1 0,-1-1,0 0,-1-1,0-3,-8 17,-1 0,1 0,-1 0,-1 0,1-1,-1 1,0 0,0-1,0 1,-1 0,0-1,0 1,0-1,-1 1,0-1,0 1,0 0,0 0,-1-1,0 1,0 0,-1 0,1 1,-1-1,0 0,0 1,-1 0,1 0,-1 0,0 0,0 0,0 1,-3-2,-1-1,0 0,0 1,-1 0,1 0,-1 1,0 0,0 1,0 0,-1 0,1 1,-1 0,0 0,1 2,-1-1,0 1,0 0,1 1,-1 0,0 1,1 0,-1 0,1 1,0 0,0 1,0 0,0 0,1 1,-1 0,1 1,-1 0,-2 4,1 0,0 1,0 0,1 0,0 1,1 0,0 1,1 0,1 0,0 0,0 1,2 0,0 0,-1 7,3-12,0-1,1 1,1 0,-1 0,1 0,1 0,0 0,0 0,1 0,0 0,0 0,1-1,0 1,1-1,-1 0,2 0,-1 0,1-1,0 1,1-1,0-1,0 1,0-1,1 0,15 9,0-2,1 0,1-2,0 0,1-2,-1-1,2-1,-1 0,1-2,0-2,6 1,14-2,1-1,-1-3,1-2,-1-1,-1-3,1-1,-1-3,-1-1,0-3,-1-1,0-2,-2-2,-1-2,2-3,-1 1,-2-2,-2-2,0-1,-2-2,-1-1,18-24,-25 22,-1-1,-2-1,-1-1,-2-1,-2-1,-1-1,-3-1,3-13,-7 10,-2 0,-2 0,-2-1,-2 0,-2 0,-2 1,-6-39,6 72,-1 1,0 0,-1 1,0-1,0 0,-2 1,1 0,-1 0,-4-6,7 14,1-1,-1 1,0-1,0 1,-1 0,1 0,0 0,-1 0,1 0,-1 1,0-1,1 1,-1-1,0 1,0 0,0 0,0 0,0 1,0-1,0 1,0 0,0-1,-1 1,1 1,0-1,0 0,0 1,0 0,0-1,0 1,0 0,0 1,1-1,-1 0,0 1,0 0,-10 9,1 0,0 1,1 1,1-1,0 2,0-1,1 2,1-1,0 1,1 0,1 0,1 1,0 0,1 0,-2 15,-5 16,2 0,2 0,3 1,1 0,3 0,1 0,3 0,2 0,2-1,2 0,1-1,3 0,2 0,5 3,67 204,-81-204,-7-48,0-1,0 1,0 0,0 0,-1 0,1 0,0 0,0 0,0 0,-1 0,1 0,-1 0,1 0,-1-1,1 1,-1 0,1 0,-1-1,1 1,-1 0,0-1,0 1,1 0,-1-1,0 1,0-1,0 1,1-1,-1 0,0 1,0-1,0 0,0 1,0-1,0 0,0 0,0 0,0 0,0 0,0 0,0 0,0-1,0 1,0 0,1 0,-1-1,0 1,-1-1,-61-46,49 34</inkml:trace>
  <inkml:trace contextRef="#ctx0" brushRef="#br0" timeOffset="180.239">2061 682,'33'0,"21"0,11-4,4-3,5 1,-1-3,1-1,4-3,-3 0,-5 3,1 3,-2 3,-9 1,-4 2,-7 1,-7 1,-11-1</inkml:trace>
  <inkml:trace contextRef="#ctx0" brushRef="#br0" timeOffset="1846.312">5278 202,'0'39,"0"107,-5-1,-17 85,-46 157,26-255,30-104,12-28,-1 0,1 1,0-1,0 0,-1 1,1-1,0 0,0 0,-1 1,1-1,0 0,0 0,-1 0,1 1,0-1,-1 0,1 0,0 0,-1 0,1 0,-1 1,1-1,0 0,-1 0,1 0,0 0,-1 0,1 0,-1 0,1 0,0-1,-1 1,1 0,0 0,-1 0,1 0,0 0,-1-1,1 1,0 0,-1 0,1 0,0-1,0 1,-1 0,1-1,0 1,0 0,-1-1,1 1,0 0,0-1,0 1,0 0,0-1,-1 1,1 0,0-1,0 1,0 0,0-1,0 1,0-1,0 1,0 0,0-1,1 1,-1 0,0-1,0 1,-3-15</inkml:trace>
  <inkml:trace contextRef="#ctx0" brushRef="#br0" timeOffset="2211.765">4573 175,'115'0,"99"1,0-9,19-12,244-33,-464 51,1 0,-1 1,1 1,0 0,-1 1,1 1,-1 0,1 1,-1 0,0 1,0 0,-1 1,1 1,-1 0,2 1,2 7</inkml:trace>
  <inkml:trace contextRef="#ctx0" brushRef="#br0" timeOffset="2752.257">6294 457,'39'17,"-11"-11,1-2,0-1,0-1,0-1,0-1,6-3,29 1,107-23,-109 10,-56 8</inkml:trace>
  <inkml:trace contextRef="#ctx0" brushRef="#br0" timeOffset="3068.873">6266 795,'39'0,"16"-4,10-3,-2 1,-2 2,-7 0,-3-3,-5-1,-5 2,-1 1,-2 1,-3 2,-2 2,-2-1,-2 1,-5-4,-3-2,-4 0</inkml:trace>
  <inkml:trace contextRef="#ctx0" brushRef="#br0" timeOffset="3349.309">6210 1135,'24'14,"12"5,6-1,5-3,3-5,-1-3,1-9,-4-3,-1-1,-1 0,-5 2,1-4,-2 0,-2 1,-2 2,-3 2,-1 1,-7 1</inkml:trace>
  <inkml:trace contextRef="#ctx0" brushRef="#br0" timeOffset="12139.873">170 2856,'0'42,"0"-55,2-12,1 1,1 0,1 0,1 0,1 1,2 0,0 0,1 1,1 0,1 0,1 1,1 1,0 1,2 0,0 0,1 2,1 0,16-11,-33 27,-1 0,0 0,1 0,-1-1,1 1,-1 0,1 0,-1 0,1 1,0-1,-1 0,1 0,0 0,0 0,0 1,0-1,0 0,0 1,0-1,0 1,0-1,0 1,0-1,0 1,0 0,0 0,0-1,1 1,-1 0,0 0,0 0,0 0,0 0,0 1,0-1,1 0,-1 0,0 1,0-1,0 1,0-1,0 1,0-1,0 1,0 0,0-1,0 1,-1 0,1 0,0-1,0 1,-1 0,1 0,0 0,-1 0,1 0,-6 45,1-22</inkml:trace>
  <inkml:trace contextRef="#ctx0" brushRef="#br0" timeOffset="12767.374">762 2856,'71'-43,"-53"35,-1-1,-1-1,1 0,-1-1,-1-1,0-1,-1 0,0 0,-1-2,-1 0,0 0,-1-1,4-8,-13 21,0-1,0 1,-1 0,1-1,-1 0,0 1,0-1,0 0,0 1,0-1,-1 0,0 0,0 0,0 1,0-1,-1 0,1 0,-1 0,0 1,0-1,-1 0,1 1,-1-1,1 1,-1 0,0-1,0 1,-1 0,1 0,-1 0,1 1,-1-1,0 1,0-1,0 1,0 0,-1 0,1 0,-1 1,1-1,-1 1,1 0,-1-1,0 2,1-1,-1 0,0 1,-3 0,-6 2,0 0,1 1,-1 1,1 0,0 0,0 2,1-1,0 1,0 1,0 0,0 1,1 0,1 0,-1 1,1 0,1 1,0 0,0 0,1 1,0 0,1 0,0 1,1-1,0 1,1 1,1-1,-1 0,2 1,0 0,0 7,3-10,1 0,1 0,0 0,0 0,1-1,0 1,0-1,1 0,0 0,1-1,0 1,1-1,-1-1,1 1,1-1,-1 0,1-1,1 0,-1 0,1-1,0 0,0 0,1-1,-1 0,1-1,0 0,0 0,0-1,0-1,0 0,2 0,-3 0,0 0,0-1,0 0,0-1,1 0,-1-1,-1 1,1-2,0 1,0-1,-1-1,1 1,-1-1,0-1,-1 1,1-2,-1 1,0-1,3-3,15-16,0-1,-3-1,0-1,-1-1,-2-1,-1-1,-2 0,-1-1,-1-1,4-17,11-1,-19 96,-9-19,0-1,2 1,1 0,1-1,1 0,1 0,2-1,0 0,1 0,2-1,0 0,3 1,-12-20,-1 0,1-1,0 1,0-1,0 0,0 0,1 0,-1 0,1-1,0 1,0-1,0 0,0 0,0 0,0-1,1 1,-1-1,0 0,1 0,-1-1,1 1,-1-1,1 0,-1 0,1-1,-1 1,1-1,-1 0,0 0,1-1,-1 1,0-1,0 0,0 0,0 0,0-1,3-2,2-3,-1-2,1 1,-1-1,-1 0,0-1,0 0,-1 0,0 0,-1-1,-1 0,0 0,0 0,-1 0,-1-1,0 1,0-1,-2 0,10-40,1-3,-8 31</inkml:trace>
  <inkml:trace contextRef="#ctx0" brushRef="#br0" timeOffset="13074.574">2004 2573,'-1'3,"-10"17,0 0,2 0,1 1,0 0,2 1,0 0,2 0,-2 15,6-33,0-1,0 0,0 1,1-1,-1 0,1 0,0 1,0-1,0 0,0 0,1 0,-1 0,1 0,0 0,0-1,0 1,0-1,0 1,1-1,-1 0,1 1,-1-1,1-1,0 1,0 0,0-1,0 1,0-1,0 0,0 0,0 0,0 0,1-1,-1 1,0-1,1 0,-1 0,0 0,1 0,-1-1,0 1,0-1,1 0,-1 0,0 0,0-1,0 1,0-1,0 1,2-2,0-2,1 0,-1 0,0-1,0 1,0-1,-1 0,0 0,0-1,-1 1,0-1,0 0,0 0,-1 0,0 0,0 0,-1-1,0 1,0 0,-1-1,0 1,0-1,0 1,-1 0,0-1,-1 1,0 0,0 0,0 0,-1 0,0 0,-1 1,1-1,-1 1,0 0,-1 0,0 0,0 1,0-1,0 1,-1 0,0 1,0 0,0 0,0 0,-1 0,1 1,-1 0,-2 0,-17-3,2 2</inkml:trace>
  <inkml:trace contextRef="#ctx0" brushRef="#br0" timeOffset="13420.158">2343 1840,'-1'55,"3"1,1-1,4 0,9 40,-6-54,-3 0,-1 0,-2 1,-1-1,-3 1,-1 0,-2 0,-3 6,-13 157,19-199,1 0,0 0,0 0,0 0,1-1,-1 1,1 0,1-1,-1 1,1-1,0 0,0 0,1 0,1 3,13 10</inkml:trace>
  <inkml:trace contextRef="#ctx0" brushRef="#br0" timeOffset="13669.924">2767 2320</inkml:trace>
  <inkml:trace contextRef="#ctx0" brushRef="#br0" timeOffset="13956.53">2767 2320,'-63'146,"59"-135,0-1,1 1,0-1,0 1,1 0,0 1,1-1,1 0,-1 0,2 0,0 1,0-1,1 0,0 0,1 0,0-1,1 1,0-1,1 1,0-1,0-1,1 1,1-1,-1 0,1 0,1-1,0 0,0 0,0-1,10 6,-12-10,1 0,-1-1,1 1,0-2,0 1,0-1,0 0,0 0,0-1,0 1,0-2,0 1,0-1,0 0,0-1,0 1,0-2,0 1,-1-1,1 1,-1-2,0 1,0-1,4-3,3-3,1-1,-1 0,-1-1,0 0,-1-1,0 0,-1-1,-1-1,6-11,-8 15,0-1,-1 0,0-1,-1 1,-1-1,0 0,0-1,-2 1,1 0,-2-1,0 1,0-1,-1 0,-1 1,-1-1,0-1,-5-3</inkml:trace>
  <inkml:trace contextRef="#ctx0" brushRef="#br0" timeOffset="14700.68">3726 1642,'0'482,"12"-337,-6-93,-2 0,-2 0,-3 1,-4 24,2-47,-1 1,-2-1,-1 1,-2-2,-1 1,-1-1,-6 9,4-14</inkml:trace>
  <inkml:trace contextRef="#ctx0" brushRef="#br0" timeOffset="14953.354">3388 2234,'38'24,"18"8,3 4,-2-5,-2-8,-6-7,-1-7,-4-4,0-4,-3-2,-3 0,-4-1,-2 1,-2 0,-2 0,0-4,-5-1</inkml:trace>
  <inkml:trace contextRef="#ctx0" brushRef="#br0" timeOffset="15205.429">4346 2545,'-4'28,"2"16,7 4,8-7,6-13,-1-18,-2-10</inkml:trace>
  <inkml:trace contextRef="#ctx0" brushRef="#br0" timeOffset="15370.428">4432 2179,'-15'-34,"-4"-6,1 9,3 13,9 16,6 8</inkml:trace>
  <inkml:trace contextRef="#ctx0" brushRef="#br0" timeOffset="15620.675">4770 2404,'0'27,"-1"-8,0 1,2 0,0-1,1 1,2-1,0 1,0-1,5 9,-8-26,-1 0,1 0,0 0,0 0,0-1,0 1,0 0,0 0,0-1,0 1,1-1,-1 1,1-1,-1 1,1-1,0 0,-1 0,1 0,0 0,0 0,0 0,0-1,0 1,0 0,0-1,0 0,0 1,0-1,0 0,0 0,0 0,0 0,0-1,0 1,0 0,0-1,0 1,0-1,0 0,0 0,-1 0,2 0,13-10,-1-2,1 1,-2-2,0 0,-1 0,0-1,-1-1,-1 0,0-1,-1 0,-1-1,6-17,-13 29,0-1,-1 1,0-1,0 1,-1-1,0 1,0-1,0 0,-1 1,0-1,0 1,-1-1,0 1,0 0,0 0,-1-1,0 2,0-1,0 0,-1 1,0-1,0 1,0 0,-1 0,0 1,0-1,0 1,0 0,-1 1,1-1,-1 1,0 0,0 0,0 1,-1 0,1 0,0 0,-1 1,1 0,-1 0,0 1,1 0,-1 0,1 0,-1 1,0 0,1 0,-1 1,1 0,0 0,0 0,0 1,-4 2,-53 52,46-40</inkml:trace>
  <inkml:trace contextRef="#ctx0" brushRef="#br0" timeOffset="16000.031">5250 2658,'49'-112,"-37"78,2 1,2 1,1 0,1 2,8-10,-25 38,-1 0,1 0,0 1,0-1,-1 0,1 1,0-1,1 0,-1 1,0 0,0-1,1 1,-1 0,0-1,1 1,0 0,-1 0,1 0,-1 0,1 1,0-1,0 0,0 1,-1-1,1 1,0 0,0-1,0 1,0 0,0 0,-1 0,1 0,0 1,0-1,0 0,0 1,0 0,-1-1,1 1,0 0,-1 0,1 0,1 1,29 116,-26-110,0 0,0 0,1-1,0 0,0 0,1 0,-1-1,2 0,-1-1,0 0,1 0,0-1,0 0,1-1,-1 0,1 0,0-1,-1 0,1-1,0 0,0 0,0-1,0-1,0 1,0-2,-1 1,1-1,0-1,-1 0,1 0,-1-1,0 0,0-1,6-4,104-75,-99 67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0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1 429,'25'11,"1"0,1-2,0-1,0-1,1-1,0-1,0-2,0-1,0-1,1-1,2-2,7-2,-1-1,0-3,0 0,0-3,-1-1,-1-1,0-3,-1 0,0-2,-2-2,0-1,-1-1,-2-1,0-2,-2-1,8-11,-29 32,-1-1,0 0,0 0,0 0,-1-1,0 1,-1-1,1 0,-1 0,0-1,-1 1,0 0,0-1,-1 0,1 1,-2-1,1 0,-1 0,0 1,-1-1,0 0,-1-5,-1 10,0-1,0 1,-1 0,1 1,-1-1,0 1,0-1,1 1,-1 0,-1 0,1 1,0-1,0 1,-1 0,1 0,-1 0,1 1,0 0,-1 0,1 0,-1 0,1 0,-1 1,1 0,-1 0,1 0,0 1,0-1,0 1,0 0,0 0,0 1,0-1,0 1,1 0,0 0,-1 0,-1 3,-10 13,1 0,1 2,1-1,1 2,0-1,2 2,1-1,-6 24,12-40,-20 80,3 1,4 1,4 0,4 1,4 10,-7 64,3-36,7-80,-2 0,-1-1,-3 0,-2 0,-2 0,-2-1,-1 0,-15 29,21-62,0 0,0 0,-1-1,-1 0,0 0,0-1,-1 0,0-1,-1 0,0-1,0 0,-1-1,0 0,-1-1,1 0,-1-1,0 0,-11 2,16-7,0 1,0-1,1-1,-1 1,0-1,1-1,-1 1,0-1,1-1,0 1,0-1,0 0,0-1,0 0,0 0,1 0,0-1,-5-5,-13-10</inkml:trace>
  <inkml:trace contextRef="#ctx0" brushRef="#br0" timeOffset="263.759">57 1248,'24'-20,"0"1,2 1,0 1,1 1,0 2,1 0,1 2,0 1,1 2,0 1,0 1,1 1,12 1,-2 3,-1-2,1-2,-1-1,0-3,-1 0,0-3,-1-1,4-5,-18 9</inkml:trace>
  <inkml:trace contextRef="#ctx0" brushRef="#br0" timeOffset="951.013">1045 909,'-3'19,"0"-5,0-1,1 1,0-1,2 1,-1 0,2-1,0 1,0 0,1-1,1 1,0-1,1 0,4 9,-7-19,1 0,0 0,0-1,1 1,-1 0,0-1,1 1,0-1,-1 0,1 0,0 0,0 0,0-1,1 1,-1-1,0 0,0 0,1 0,-1 0,1 0,-1-1,1 0,-1 0,0 0,1 0,-1 0,1 0,-1-1,1 0,-1 0,0 0,1 0,-1 0,1-1,106-63,-109 65,19-18,-2 0,0-1,-1 0,-1-2,-1 0,-1-1,-1 0,-1-1,2-5,-7 14,3-7,-12 26,1-1,-3 1,1 1,-1 0,2 0,-1 0,1 0,0 0,0 1,0-1,1 1,0-1,0 1,1-1,0 1,0-1,1 1,-1 0,1-1,1 1,-1-1,1 0,0 0,1 1,0-1,-1 0,2-1,-1 1,1-1,0 1,0-1,0 0,1-1,0 1,0 0,11 2,0 0,0-1,0 0,1-2,0 1,0-2,0-1,0 0,0-1,1 0,-1-2,0 0,1-1,-1-1,0 0,-1-1,1-1,-1-1,6-3,5-2,-1-2,0 0,-1-2,-1-1,0-1,-1-1,-1-1,-1-1,-1-1,0-1,1-4,-1-1,-1-1,-1-1,-2-1,-1 0,-1-1,-2 0,-1-1,-1-1,-1-5,-1 2,-1 0,-2-1,-1 0,-2 0,-2-3,0 37,1 1,-1 0,0-1,0 1,0 0,0-1,-1 1,1-1,0 1,-1 0,0 0,0-1,1 1,-1 0,0 0,-1 0,1 0,0 0,-1 0,1 0,-1 0,1 1,-1-1,0 1,0-1,0 1,0-1,0 1,0 0,0 0,0 0,0 0,-1 1,1-1,0 0,-1 1,1 0,0-1,-1 1,1 0,0 0,-1 1,1-1,0 0,-1 1,1-1,0 1,0 0,-1 0,1 0,0 0,-1 1,-12 10,2 1,-1 0,2 1,0 0,1 1,0 1,1-1,1 2,0-1,1 1,1 1,1-1,-1 7,-1-5,-2 8,0 1,2-1,1 1,1 1,2-1,1 1,1 0,1 22,1-41,1 0,0 0,0 1,1-1,1 0,-1-1,2 1,-1 0,1-1,1 0,0 1,0-2,0 1,1-1,1 0,-1 0,2 0,-1-1,1 0,-1-1,2 0,-1 0,1-1,0 0,0 0,1-1,14 3,0-1,0-1,0-1,0-2,1 0,0-2,-1 0,1-2,-1 0,0-2,19-5,-14-1,0-1,-1-1,0-2,-1 0,-1-2,0-1,-1-1,-1-1,-1-1,0-1,-2-1,0-1,-2-1,0-1,-2-1,-1 0,-1-1,-1 0,-1-1,-2-1,5-20,-8 29,-1 0,-1-1,-1 0,0 0,-2 0,-1-1,0 0,-1 1,-2-1,0 1,-2-1,0 1,-4-14,6 31,0 0,0 0,-1 0,1 0,-1 1,0-1,0 0,0 1,0 0,-1-1,1 1,-1 0,0 0,0 0,0 1,0-1,-1 1,1 0,-1 0,1 0,-1 0,0 0,0 1,0 0,0 0,0 0,0 0,0 1,0-1,0 1,0 0,0 0,0 1,0-1,0 1,0 0,0 0,-3 1,-7 7,-1 2,2 0,-1 0,2 1,-1 1,2 0,0 0,0 1,1 1,1 0,1 0,0 1,0 0,2 0,0 1,1 0,-1 8,-2 9,1 1,1-1,2 1,2 0,1 1,2-1,1 0,2 0,5 23,-3-36,0 0,1 0,1-1,1 0,1-1,1 0,1-1,0 0,2 0,0-2,1 0,0 0,17 12,-22-22,1-1,-1 0,1 0,1-1,-1-1,1 0,0-1,0 0,0 0,5 1,7 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58,'388'-1,"-150"-26,61-3,-323 48,2-13,0-1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29,'139'26,"-49"-22,1-4,-1-4,0-4,20-8,96-15,-207 31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1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39,'36'13,"0"-1,1-2,0-2,1-1,0-2,0-1,0-3,0 0,1-3,-1-1,0-2,25-7,189 0,-230 11,0-1,-1-1,1 0,-1-2,1-1,-1-1,-1 0,0-1,7-5,-9 3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2 588,'0'-13,"-1"-12,0-1,2 0,1 1,2-1,0 1,1 0,2 0,6-15,3 8,2 0,1 2,1 1,1 0,2 1,1 1,1 2,1 0,25-17,-7 14,-44 27,1 1,0-1,0 1,-1-1,1 1,0 0,0-1,0 1,0 0,-1 0,1 0,0-1,0 1,0 0,0 0,0 0,-1 1,1-1,0 0,0 0,0 0,0 1,-1-1,1 0,0 1,0-1,0 0,-1 1,1-1,0 1,-1 0,1-1,0 1,-1-1,1 1,-1 0,1 0,-1-1,0 1,1 0,-1 0,1-1,-1 1,0 0,0 0,0 0,1 0,-1-1,0 1,0 0,0 0,0 0,0 0,-1 0,-40 281,41-281,0 1,-1-1,1 1,0-1,0 0,0 1,0-1,0 0,1 1,-1-1,0 0,1 1,-1-1,1 0,-1 1,1-1,0 0,-1 0,1 0,0 1,0-1,0 0,0 0,0 0,0-1,0 1,0 0,0 0,0 0,1-1,-1 1,0-1,1 1,-1-1,0 1,1-1,-1 0,0 0,1 0,-1 1,0-1,1-1,-1 1,1 0,-1 0,0 0,1-1,-1 1,0-1,1 1,-1-1,0 1,1-1,65-40,129-123,-99 78,-96 87,0-1,0 0,1 1,-1-1,0 1,0 0,1-1,-1 1,0 0,0 0,0 0,0 0,0 0,0 0,0 0,-1 0,1 0,0 0,0 0,-1 0,1 1,-1-1,1 0,-1 0,0 1,1-1,-1 0,0 1,0-1,0 0,0 1,0-1,0 0,0 1,0-1,-1 0,1 1,-1-1,1 0,-1 1,0 0,1 2,-17 100,13-91,0 1,1-1,1 1,0 0,1-1,0 1,1 0,1 0,0 0,2 2,3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53 763,'-7'13,"0"0,1 1,1 0,0 1,1-1,0 1,1 0,1 0,0 0,1 0,1 0,0 0,1 0,2 10,-2-22,0 1,1-1,-1 1,1-1,-1 1,1-1,0 0,0 0,1 0,-1 0,1-1,-1 1,1-1,0 1,0-1,0 0,0 0,0 0,1 0,-1-1,1 0,-1 1,1-1,-1 0,1-1,0 1,-1-1,1 1,0-1,-1 0,1 0,0-1,-1 1,1-1,0 0,0 0,6-1,0-1,-1 0,1-1,-1 0,1-1,-1 1,-1-2,1 1,-1-1,0-1,0 1,5-7,-8 7,0-1,-1 1,0-1,0 0,-1 0,1 0,-1-1,-1 1,0-1,0 1,0-1,-1 0,0 0,-1 0,1 0,-1 1,-1-1,0 0,-1-4,2 8,-1-1,-1 0,1 0,-1 0,0 1,0-1,0 1,-1-1,1 1,-1 0,0 0,0 0,-1 0,1 1,-1-1,0 1,0 0,0 0,0 0,0 1,-1-1,1 1,-1 0,1 1,-1-1,0 1,0 0,0 0,0 0,-4 0,0 2,-1-1,1 1,-1 1,1 0,0 0,0 1,0 0,0 0,0 1,1 1,0-1,0 1,0 0,0 1,-5 5,-12 10</inkml:trace>
  <inkml:trace contextRef="#ctx0" brushRef="#br0" timeOffset="444.984">703 1,'-4'20,"0"1,2 0,1-1,0 1,1 0,2 0,0-1,1 1,1-1,1 1,0-1,2-1,8 18,-6-17,-1 0,0 1,-1 0,-1 0,-2 0,0 1,-1 0,-1 0,-1 0,-1 0,0 0,-2 0,-5 21,-30 182,5-68,28-145</inkml:trace>
  <inkml:trace contextRef="#ctx0" brushRef="#br0" timeOffset="700.581">420 593,'39'-10,"16"-2,5-5,2 1,-6 3,-2-2,-6 3,-1-2,-4 2,-4 2,-5 4,-2 2,-3 2,-1 1,0 2,-6-1</inkml:trace>
  <inkml:trace contextRef="#ctx0" brushRef="#br0" timeOffset="940.05">1295 649,'0'34,"0"16,0-1</inkml:trace>
  <inkml:trace contextRef="#ctx0" brushRef="#br0" timeOffset="1111.479">1351 226,'0'0</inkml:trace>
  <inkml:trace contextRef="#ctx0" brushRef="#br0" timeOffset="1361.841">1605 593,'-2'7,"-3"4,1 0,-1 1,2 0,0 0,0 0,1 0,1 1,0-1,0 0,1 1,1-1,0 1,1-1,0 0,1 0,1 0,-1 0,2-1,0 1,0-1,2-6,0-1,-1 0,2-1,-1 0,0 0,1 0,0-1,-1 0,1 0,0-1,0 0,0-1,0 0,0 0,0 0,0-1,0 0,-1-1,1 0,0 0,-1 0,1-1,-1-1,0 1,0-1,0 0,0 0,-1-1,0 0,0 0,3-4,-2 2,0 0,-1-1,1 0,-2 0,1 0,-1-1,-1 0,1 0,-1 0,-1 0,0-1,0 0,-1 1,0-1,-1 0,0 0,-1 0,1 0,-2 0,0 0,0 0,-1 1,0-1,0 0,-1 1,-1-1,1 1,-2 0,1 0,-4-4,6 9,-1 0,0 0,0 0,-1 0,1 0,-1 1,0-1,0 1,0 0,0 1,0-1,-1 0,1 1,-1 0,0 0,1 1,-1-1,0 1,0 0,0 0,0 1,0 0,0 0,0 0,0 0,-1 1,1-1,1 1,-2 1,-18 4</inkml:trace>
  <inkml:trace contextRef="#ctx0" brushRef="#br0" timeOffset="1818.312">2029 790,'22'-15,"0"-2,-1-1,-1 0,-1-2,0 0,-2-1,0 0,-2-2,0 0,-1-1,3-10,11-23,-7 72,-12-1,0 0,1-1,0-1,1 1,0-2,1 1,0-2,1 0,0 0,1-1,-1-1,2 0,-1-1,1 0,1-1,-1-1,1-1,0 0,0-1,0 0,0-2,0 0,3 0,-8-3,0 0,-1 0,1-1,-1 0,0-1,0 0,0-1,0 0,-1 0,0-1,0 0,0-1,-1 0,0 0,0-1,-1 0,0 0,0-1,-1 0,0 0,-1-1,0 1,0-1,-1 0,0 0,-1-1,0 1,-1-1,11-40,-6 33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3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141 963,'1'1,"1"0,0 0,-1 0,1 1,-1-1,1 0,-1 1,1-1,-1 1,0-1,0 1,0 0,0-1,0 1,0 0,0 0,-1 0,1 0,0 0,-1 0,0 0,1 0,-1 0,0 0,0 0,0 1,1 7,11 53,-3 1,-3 1,-2-1,-4 13,1-9,-4 1,-2-1,-4 0,-2-1,-10 24,18-78,-2 0,0-1,0 1,-1-1,0 0,-1 0,-1-1,0 0,-1 0,1-1,-8 6,15-15,0 0,0 0,0 0,0 0,0-1,0 1,0 0,0-1,0 1,0-1,0 1,-1-1,1 1,0-1,0 0,-1 0,1 0,0 1,0-1,-1 0,1-1,0 1,0 0,-1 0,1 0,0-1,0 1,0-1,-1 1,1-1,0 1,0-1,0 0,0 0,0 1,0-1,0 0,0 0,0 0,1 0,-1 0,0 0,1 0,-1 0,0 0,1-1,-1 1,-13-61,17 27,2-1,1 0,2 1,1 0,2 1,1 0,1 1,11-17,-6 7,15-30,3 0,3 2,3 2,3 2,2 2,4 2,50-47,55-21,-153 128,1 0,0 0,0 0,0 1,1-1,-1 1,1 0,-1 1,1-1,-1 1,1 0,0 0,0 0,0 0,-1 1,1 0,0 0,0 1,0-1,0 1,-1 0,1 0,0 1,-1-1,1 1,-1 0,1 0,-1 1,0-1,1 1,4 4,0 1,0-1,0 2,-1-1,0 1,-1 0,0 1,-1 0,1 0,-2 0,0 1,0-1,1 2,-1 0,0 0,-1 0,0 0,-1 0,0 1,-1 0,-1-1,0 1,0 0,-1 0,-1 0,0 0,-1-1,-1 1,0-1,0 1,-1-1,-1 0,0 0,-2 3,-5 3,0 0,-1-1,-1 0,-1-1,0-1,-1 0,-1-1,0-1,0-1,-2 0,1-1,-2-1,1-1,-1-1,-1 0,1-2,-1 0,0-2,0 0,-1-1,1-1,-1-1,0-1,-17-2,36 2,0 0,0 0,0 0,0-1,0 1,0-1,0 1,0-1,1 0,-1 0,0 0,0-1,1 1,-1 0,1-1,-1 0,1 0,0 0,-1 0,1 0,0 0,0 0,1-1,-1 1,0-1,1 1,-1-1,1 0,0 0,0 1,0-1,1 0,-1 0,0 0,1 0,0 0,0 0,0 0,0 0,0 0,1 0,-1 0,1 0,0 0,0 0,0 1,0-1,0 0,1 1,0-2,9-14</inkml:trace>
  <inkml:trace contextRef="#ctx0" brushRef="#br0" timeOffset="949.095">1044 1132,'18'6,"-1"-1,1 0,1-2,-1 0,1-1,-1 0,1-2,-1 0,1-1,0-1,-1-1,0-1,0 0,0-1,5-3,11-8,-1-2,-1-1,-1-1,0-2,-2-1,-1-1,0-2,-2 0,2-6,-21 24,-1-1,0 1,0-1,-1-1,0 1,-1-1,0 0,-1 0,1 0,-2 0,1-6,-2 13,0-1,-1 0,1 1,-1-1,0 0,0 1,-1-1,1 0,-1 1,1-1,-1 0,-1 1,1-1,0 1,-1 0,1-1,-1 1,0 0,0 0,-1 0,1 0,0 0,-1 1,0-1,0 1,1 0,-1-1,-1 1,1 0,0 1,0-1,-1 1,-2-1,-2 0,-1 0,0 0,1 2,-1-1,0 1,0 0,0 1,1 0,-1 0,0 1,1 0,-1 0,1 1,0 0,0 1,0 0,0 0,1 0,-4 3,-126 113,117-97,1 1,2 1,0 0,2 2,0-1,2 2,1 0,2 0,0 1,2 0,-2 17,8-40,0 0,1 0,-1 0,1 0,1 0,-1 0,1 0,0 0,0 0,1 0,0 0,0 0,0 0,1 0,0-1,0 1,0 0,1-1,0 1,0-1,0 0,1 0,0 0,0-1,0 1,0-1,1 0,-1 0,1-1,0 1,0-1,1 0,4 2,12 0,0-2,0 0,1-1,-1-2,0 0,1-1,-1-1,0-1,0-1,0-1,18-7,8-7,-1-1,-1-3,-1-1,-1-3,-2-1,0-3,-2-1,-1-1,-2-3,-2-1,7-10,-27 29,0 0,-1 0,-1-1,0-1,-2 0,0-1,-2 0,0-1,-1 0,-2 0,0-1,-1 0,-1-2,-3 21,-1-1,0 0,0 1,0-1,-1 1,1-1,-1 1,0-1,-1 1,1-1,-1 1,0 0,0 0,0 0,0 0,-1 0,1 0,-1 1,0-1,0 1,-1 0,1 0,-1 0,1 0,-1 1,0-1,0 1,0 0,0 0,-1 1,1-1,0 1,-1 0,1 0,-1 0,0 1,1-1,-1 1,1 0,-1 0,1 1,-1 0,1 0,-5 1,-7 4,-1 2,1 0,0 0,1 2,0 0,1 0,0 2,-8 7,18-17,0 1,1-1,-1 1,1-1,0 1,0 0,0 0,0 0,0 1,0-1,1 1,0 0,0-1,0 1,0 0,0 0,1 0,0 0,0 0,0 1,0-1,1 0,-1 1,1-1,0 0,1 0,-1 1,1-1,0 0,0 0,0 1,0-1,1 0,-1 0,1 0,0-1,1 1,-1 0,1-1,-1 0,2 2,8 1,0-1,0 0,1-1,-1 0,1-1,0 0,-1-1,1-1,0 0,1-1,-1 0,9-2,110 15,-127-12,0 2,0-1,0 0,0 1,0 0,-1 0,1 1,-1-1,0 1,0 0,0 0,-1 0,1 1,-1-1,0 1,0 0,-1-1,1 2,-1-1,0 0,-1 0,2 5,0 8,0 0,-1 1,-1-1,-1 1,0-1,-2 1,0-1,-1 0,-1 0,-1 2,-5 36,2 80,8-137</inkml:trace>
  <inkml:trace contextRef="#ctx0" brushRef="#br0" timeOffset="1197.693">2709 991,'-10'33,"-2"17,-1 4,8-7,10-12,3-12</inkml:trace>
  <inkml:trace contextRef="#ctx0" brushRef="#br0" timeOffset="1459.75">2625 596,'-15'5,"-4"6,5 2,6 2,4 0</inkml:trace>
  <inkml:trace contextRef="#ctx0" brushRef="#br0" timeOffset="1710.43">3246 681,'-9'7,"-16"11,1 1,1 2,1 0,1 1,1 2,0 0,2 1,1 1,1 0,2 1,-5 12,17-32,-1 1,2-1,-1 1,1 0,0-1,1 1,0 0,0 0,1 0,-1-1,2 1,-1 0,1-1,0 1,1-1,0 0,0 0,1 0,-1 0,2 0,-1-1,1 1,-1-1,2 0,-1-1,1 0,0 1,0-2,0 1,1-1,-1 0,1 0,0-1,0 0,1 0,-1 0,1-1,-1 0,1-1,0 0,-1 0,1-1,0 0,0 0,4-1,3-4,0-1,0 0,-1-1,0 0,0-2,-1 1,0-2,0 0,-1 0,0-1,-1-1,-1 0,1 0,-2-1,0 0,-1-1,0 0,-1 0,0-1,-1 0,-1 0,0-2,-1 3,-1 0,-1 0,0 0,-1 0,-1 0,0 0,-1 0,0-1,-1 1,-1 0,0 1,-1-1,-2-4,4 12,-1-1,0 1,0-1,0 1,-1 0,0 0,0 1,-1-1,0 1,0 0,0 0,0 1,-1-1,1 1,-1 0,0 1,-1-1,1 1,-1 1,1-1,-1 1,0 0,0 0,0 1,0 0,0 0,-2 1,2 1,0-1,1 2,-1-1,0 1,0 0,1 0,-1 1,1 0,0 0,0 1,0-1,0 1,1 1,-1-1,1 1,0 0,0 0,1 0,-3 5,-6 8</inkml:trace>
  <inkml:trace contextRef="#ctx0" brushRef="#br0" timeOffset="2283.276">3753 821,'-15'12,"1"1,0 0,0 0,1 2,1 0,0 0,1 1,-5 10,13-21,0 0,1 0,-1 0,1 0,0 1,1-1,-1 0,1 1,0-1,0 1,1-1,0 1,0 0,0-1,0 1,1-1,0 1,0-1,1 1,-1-1,1 0,0 1,1-1,-1 0,1 0,0-1,0 1,1-1,-1 1,1-1,1 1,6 1,-1 0,1-1,0 0,0-1,0 0,1 0,-1-2,1 1,0-1,0-1,0 0,0-1,0 0,0-1,0-1,-1 1,1-2,0 0,-1 0,4-2,7-6,-1-1,0 0,0-2,-1 0,-1-2,-1 0,0-1,-1-1,-1 0,5-8,-9 13,15-23,-1-2,-2 0,-1-2,-2 0,-2-2,-2 0,-2-1,-2 0,-1-3,0 11,-1 0,-3-1,-1-1,-1 1,-2-1,-2 0,-1 0,-2 0,-1 0,-2 0,-5-15,9 47,-1 0,-1 0,1 0,-1 1,0-1,0 0,0 0,0 1,-1 0,0-1,0 1,0 0,-1 0,1 1,-1-1,0 1,0 0,0 0,0 0,-1 0,1 1,-1-1,1 1,-1 0,0 1,0-1,0 1,0 0,0 0,0 1,0 0,0 0,0 0,-1 0,1 1,0-1,0 1,0 1,0-1,1 1,-5 1,-12 11,1 0,1 1,0 1,1 1,1 0,1 1,0 1,1 1,1 0,1 1,1 0,1 1,1 1,1-1,-2 9,2-9,0-1,2 2,0-1,2 1,0 0,2 0,0 0,2 0,1 0,0 1,2-1,0 0,2 0,1 0,0 0,2-1,0 0,2 0,0-1,2 0,7 12,8 4,1-1,1-2,2 0,2-2,1-2,1 0,1-3,2-1,0-1,2-2,16 5,36 15,0-4,3-4,1-4,69 11,-144-38,0 1,-1 1,1 1,-1 0,0 2,16 10,-17-6</inkml:trace>
  <inkml:trace contextRef="#ctx0" brushRef="#br0" timeOffset="6962.696">5559 821,'-11'5,"1"0,0 1,0 0,0 0,0 1,1 0,0 1,1 0,0 0,0 1,1 0,0 0,0 1,1 0,0 0,1 1,0-1,0 5,2-8,0 0,0 1,1-1,0 1,1-1,0 1,0 0,0-1,1 1,0 0,1 0,0 0,0-1,1 1,0-1,0 1,0-1,1 0,0 1,1-1,0-1,0 1,0-1,1 1,-1-1,2 0,3 3,-4-5,0 0,0-1,1 1,-1-1,1 0,0-1,0 1,0-1,0 0,0-1,1 1,-1-1,0 0,1-1,-1 0,1 0,-1 0,1-1,-1 0,1 0,-1 0,0-1,0 0,0 0,0-1,0 0,4-2,11-7,0-1,-1-1,-1-1,0 0,0-2,9-12,-12 13,0-1,-1-1,-2 0,0-1,0-1,-2 0,-1 0,0-1,-1 0,-2-1,0 0,-1 0,-1-1,0-13,-5 30,0 0,0 0,-1 0,0 1,0-1,0 0,-1 1,0-1,0 1,0-1,-1 1,0 0,0 0,0 0,0 0,-1 1,0-1,0 1,0 0,-1 0,1 0,-1 1,0-1,0 1,0 1,0-1,0 1,-1 0,1 0,-1 0,0 1,0-1,1 2,-1-1,0 0,0 1,0 0,0 1,1-1,-1 1,0 0,0 1,1-1,-1 1,1 0,-5 3,1-1,0 0,0 1,0 1,1-1,-1 1,1 1,1 0,-1 0,1 0,0 1,1 0,0 0,0 1,1-1,-2 6,6-13,1 0,0 0,-1 0,1 0,0 0,0 0,0 0,-1 0,1 0,0 0,0 0,1 0,-1 0,0 0,0 0,0 0,1 0,-1 0,0 0,1 0,-1-1,1 1,-1 0,1 0,0 0,-1 0,1-1,0 1,-1 0,1-1,0 1,0 0,0-1,-1 1,1-1,0 0,0 1,0-1,0 1,0-1,0 0,0 0,0 0,0 0,0 0,0 0,0 0,0 0,0 0,0 0,0 0,1-1,54-11,-17-2,0-2,-1-2,0-1,-2-2,0-1,-1-3,23-20,-40 24,0 0,-1-1,-1-1,-1-1,-1 0,-1-1,-1 0,-2-1,6-20,-11 35,-1 0,-1-1,0 1,-1-1,0 0,0 0,-1 0,-1 0,0 0,-1-1,0 1,-2-8,2 19,1 1,0-1,0 1,-1-1,1 0,0 1,-1-1,1 0,0 1,-1-1,1 1,-1-1,1 1,-1-1,1 1,-1 0,0-1,1 1,-1-1,1 1,-1 0,0 0,1-1,-1 1,0 0,1 0,-1 0,0 0,1 0,-1 0,0 0,0 0,1 0,-1 0,0 0,1 0,-1 0,0 1,1-1,-1 0,0 0,1 1,-1-1,1 1,-1-1,1 0,-1 1,1-1,-1 1,1-1,-1 1,1 0,-1-1,1 1,0-1,-1 1,-26 34,20-19,2 0,0 0,1 0,0 0,2 1,0-1,0 1,2 0,0 0,1-1,1 1,1 4,49 199,-19-108,-5-7,-12-54,-3 2,-1-1,-4 1,2 37,-7-7,-4 0,-4 0,-10 55,10-109,-1-1,-1 1,-1-2,-2 1,-1-1,-1 0,-1-1,-1-1,-1 0,-1-1,-2-1,-6 6,-37 12,60-41,-1 1,1-1,-1 0,0 0,1 1,-1-1,1-1,-1 1,0 0,1 0,-1 0,1-1,-1 1,0-1,1 0,0 1,-1-1,1 0,-1 0,1 0,0 0,-1 0,1 0,0 0,0 0,0 0,0 0,0-1,0 1,0-1,1 1,-1 0,0-1,1 1,-1-1,1 0,-1 1,1-1,0 1,0-1,0 0,0 1,0-2,-2-23,1 0,2 0,0 0,2 0,1 1,1-1,1 1,6-15,2-16,76-244,-88 295,0 1,0-1,0 0,0 1,1-1,0 1,0 0,0 0,1 0,-1 0,1 1,0 0,0-1,0 1,1 1,-1-1,1 1,2-2,14-4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1 367,'488'-1,"-220"-25,23-4,-224 23,-61 8,-5 0</inkml:trace>
  <inkml:trace contextRef="#ctx0" brushRef="#br0" timeOffset="364.709">85 593,'821'0,"-771"-5,-32-1</inkml:trace>
  <inkml:trace contextRef="#ctx0" brushRef="#br0" timeOffset="994.771">678 0,'1'0,"-1"1,1-1,0 0,-1 1,1-1,0 0,-1 1,1-1,-1 1,1-1,0 1,-1-1,1 1,-1 0,1-1,-1 1,0-1,1 1,-1 0,0 0,1-1,-1 1,0 0,0-1,0 1,0 0,0 0,0 0,0-1,0 1,0 0,0 0,0-1,0 1,0 0,0 0,-1-1,1 1,0 0,-1-1,1 1,-1 0,1-1,0 1,-1-1,1 1,-1 0,0-1,1 1,-1-1,1 0,-1 1,0-1,1 1,-1-1,0 0,1 1,-1-1,0 0,0 0,1 0,-1 0,0 0,0 0,1 0,-1 0,0 0,0 0,17 16,1-2,0 0,2-1,-1 0,1-2,1 0,0-1,5 0,9 7,16 10,0 3,-2 1,-2 3,-1 2,9 11,-51-46,-1 0,0 0,0 1,0-1,0 1,-1-1,1 1,0 0,-1-1,1 1,-1 0,1 0,-1 0,0 0,0 1,0-1,0 0,0 0,-1 1,1-1,0 0,-1 1,0-1,0 1,0-1,0 0,0 1,0-1,0 1,-1-1,1 0,-1 1,0-1,0 0,0 0,0 1,0-1,0 0,-1 0,1 0,-1 0,1-1,-2 2,-10 6,0 0,-1-1,1-1,-2 0,1-1,-1 0,0-2,-9 3,-64 25,34-6,2 3,1 2,-44 35,83-57,-10 7,0 1,2 1,0 1,1 1,1 0,0 1,-5 11,-10 6,24-36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8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67,'34'20,"-16"5,-1 1,0 1,-2 0,-2 1,4 11,12 23,130 290,-117-264,-32-72,-1 1,-1 0,0 0,-2 1,0 0,0 0,-2 0,-1 1,1 7,7 34,2-90,55-342,-33 196,45-130,-43 192,-32 108</inkml:trace>
  <inkml:trace contextRef="#ctx0" brushRef="#br0" timeOffset="472.732">1016 294,'481'0,"-285"-29,-175 29,-27 10,-6-3</inkml:trace>
  <inkml:trace contextRef="#ctx0" brushRef="#br0" timeOffset="768.245">1129 604,'34'13,"0"-2,1-1,0-2,1-1,0-2,0-2,0-1,0-1,6-3,138-28,-109 17,-54 8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10 170,'-1'-1,"0"0,0 0,0 0,1 0,-1 0,0 0,1 0,-1 0,1 0,-1 0,1-1,-1 1,1 0,0 0,0-1,0 1,-1 0,1 0,0-1,0 1,1 0,-1 0,0 0,0-1,1 1,-1 0,0 0,1 0,0-1,-1 1,1 0,-1 0,1 0,0 0,0 0,0 0,0 1,-1-1,1 0,0 0,0 0,1 1,-1-1,0 1,0-1,0 1,1-1,16-13,1 1,0 1,1 0,0 1,1 2,0 0,0 1,1 1,0 1,0 1,1 1,2 1,-23 1,1 1,0 0,0 0,1 0,-1 1,0-1,0 1,0 0,0 0,0 0,1 0,-1 0,0 1,0-1,0 1,0 0,0 0,0 0,0 0,0 1,0-1,-1 1,1-1,0 1,-1 0,1 0,-1 1,0-1,0 0,0 1,0-1,0 1,0 0,-1-1,1 1,-1 0,0 0,0 0,0 1,-3 12,-1-1,-1 0,-1 0,0 0,0-1,-2 0,0 0,0 0,-1-1,-1 0,0 0,-1-1,-8 7,-11 19,-95 139,120-172,1 1,0-1,0 1,1 0,-1 0,1 0,0 0,1 0,0 1,0-1,0 0,1 1,-1-1,2 1,-1-1,1 0,0 1,0-1,0 0,1 0,0 0,1 0,-1 0,1 0,0 0,0-1,1 0,0 0,4 5,-3-5,0-1,1 0,0 0,0 0,0 0,1-1,-1 0,1 0,0-1,-1 0,1 0,0-1,0 0,1 0,-1 0,0-1,0 0,0-1,0 1,0-1,0-1,0 1,0-1,0 0,3-2,9-8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143 488,'-14'33,"-6"17,2 3,3-1,5-5,3-7,3-4,3-4,1-2,6-7,1-12,0-7</inkml:trace>
  <inkml:trace contextRef="#ctx0" brushRef="#br0" timeOffset="3779.314">425 488,'2'1,"0"0,-1 1,1-1,0 1,0-1,-1 1,1 0,-1 0,1-1,-1 1,0 0,0 1,0-1,0 0,0 0,0 0,-1 0,1 1,-1-1,0 0,1 1,-1-1,0 0,0 1,-1 0,2 0,-24 142,-1 16,38-148,-3-19</inkml:trace>
  <inkml:trace contextRef="#ctx0" brushRef="#br0" timeOffset="4351.597">1 601,'0'-12,"0"0,0 1,1-1,1 1,0 0,0-1,1 1,0 0,1 0,1 1,0-1,0 1,1 0,0 0,0 1,1-1,1 2,0-1,0 1,0 0,1 1,0-1,1 2,-1 0,1 0,1 0,-1 1,1 1,0 0,8-2,16-4,-29 8,-1 0,0-1,1 2,-1-1,1 1,0-1,-1 2,1-1,0 1,0-1,0 2,0-1,-1 1,1 0,0 0,-1 0,1 1,0 0,-1 0,0 0,0 1,1-1,-1 1,2 3,67 73,-66-67,2 0,-1-1,2 0,-1 0,1-1,1-1,0 0,0-1,1 0,0 0,14 4,-15-8,0 0,1-1,0-1,0 0,0-1,-1 0,1-1,0-1,2 0,-10 1,0 0,0-1,0 0,0 0,0-1,0 1,-1-1,1 0,0 0,-1 0,1-1,-1 0,0 0,0 0,0 0,0-1,-1 1,1-1,-1 0,0 0,0 0,0-1,-1 1,1-2,0-3</inkml:trace>
  <inkml:trace contextRef="#ctx0" brushRef="#br0" timeOffset="5068.876">1243 64,'0'725,"0"-713</inkml:trace>
  <inkml:trace contextRef="#ctx0" brushRef="#br0" timeOffset="5598.179">1102 177,'15'-16,"1"1,0 0,1 1,0 1,2 0,-1 2,1 0,14-5,3 4,2 1,-1 2,1 1,0 3,1 0,-1 3,1 1,-1 2,24 4,-58-5,-1-1,1 1,0 0,0 0,0 0,-1 0,1 0,0 1,0 0,-1 0,1 0,0 0,-1 1,1-1,-1 1,0 0,1 0,-1 0,0 0,0 1,0-1,-1 1,1 0,-1 0,1 0,-1 0,0 0,0 0,0 1,-1-1,1 0,-1 1,0 0,0-1,0 1,0 0,-1 0,1-1,-1 4,-6 8,0 1,-2-1,1 0,-2 0,0-1,-1 0,0-1,-1 0,-1-1,0 0,0 0,-1-2,-1 1,1-2,-2 0,-14 7,21-10,-186 120,189-123,1 1,0 0,0 0,1 0,-1 0,1 1,0 0,0-1,1 1,-1 0,1 0,0 1,0-1,1 0,0 1,0-1,0 1,0-1,1 1,0-1,0 1,1-1,-1 1,1-1,0 1,1-1,-1 1,1-1,0 0,1 0,-1 0,1 0,0 0,0-1,0 1,1-1,-1 0,1 0,1 1,12 9,0 0,0-2,1 0,1 0,0-2,1 0,0-1,0-2,1 0,0-1,0 0,1-2,-1-1,1-1,0 0,10-2,-11 0,-14 0,-1-1,1 1,-1 1,1-1,-1 1,0 0,1 0,-1 1,0 0,0 0,0 0,0 1,0 0,2 2,0 5,-6 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8 199,'0'0,"0"-1,0 1,0 0,0-1,0 1,0 0,0-1,0 1,0 0,0-1,0 1,0 0,0-1,-1 1,1 0,0-1,0 1,0 0,-1-1,1 1,0 0,0 0,-1-1,1 1,0 0,0 0,-1-1,1 1,0 0,-1 0,1 0,0 0,-1 0,1-1,-1 1,1 0,37-11,150-8,192-9,254-1,75-32,-466 31,-167 21,-64 8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7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28,'1'79,"-13"194,-24-7,14-130,8-78,12-54,1-6</inkml:trace>
  <inkml:trace contextRef="#ctx0" brushRef="#br0" timeOffset="413.115">0 141,'28'-12,"1"1,-1 2,2 0,-1 2,1 1,1 2,-1 0,0 2,1 2,-1 1,21 3,4-3,96-6,-1-7,62-16,-148 19,1-4,-52 9,0 0,0 2,0 0,0 0,0 1,0 0,1 2,-1-1,8 3,33 3,-40-9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359 397,'-19'13,"0"2,1 0,1 1,0 0,1 2,1 0,1 1,0 0,2 1,0 0,1 1,1 0,1 1,1 0,1 1,1-1,1 1,0 5,7 48,3-1,4 0,6 16,13 132,-25-43,-7 0,-8 0,-8-1,-8-1,-40 133,14-70,61-101,3-68,-9-57,1 1,0-1,1 0,1 0,0-1,1 1,0-1,3 3,-1-10,1 0,0-1,0 0,1-1,-1 0,1 0,0-1,1 0,-1 0,1-1,-1-1,1 1,0-2,0 1,0-1,0-1,0 0,0 0,0-1,0 0,4-1,0 1,1536-1,-1340 11,209 37,-262-26,74 11,1 1,201 0,-63-33,163-29,-40 4,163 24,-309 4,254-2,-592 0,-7 1,0-1,0 1,0 0,0-1,0 0,0 1,0-1,0 0,1 0,-1 0,0 0,0-1,0 1,0 0,0-1,0 0,0 1,0-1,0 0,0 0,0 0,-1 0,1 0,0-1,-1 1,1-1,-1 1,1-1,-1 1,0-1,1 0,-1 1,0-1,0 0,0 0,0 0,-1 0,1 0,-1 0,1 0,-1-2,-43-185,15-181,37 99,41-249,-25 304,51-361,-65 224,14 120,45-108,-69 339,0 0,0 0,0-1,0 1,0 0,0 0,-1-1,1 1,-1 0,0-1,0 1,1 0,-2-1,1 1,0 0,0-1,-1 1,1 0,-1-1,0 1,0 0,0 0,0 0,0 0,0 0,0 0,-1 0,1 0,-1 0,1 0,-1 1,0-1,0 1,0-1,0 1,0 0,0 0,0 0,0 0,0 0,0 0,-1 0,1 1,-2-1,-15-1,0 2,-1 0,1 1,0 1,0 0,0 2,-6 2,-67 9,-286 16,-131-3,-284-28,329-26,-930-107,642 121,489 14,36 8,0 10,2 10,183-24,-270 32,51-26,88 12,166-24,0 0,0 0,0 1,1 0,-1 0,0 0,0 1,0 0,1 0,-1 1,1 0,0 0,0 0,0 1,0 0,1 0,-1 1,1-1,0 1,0 0,-3 5,-8 17,1 0,1 1,1 0,2 1,1 1,1 0,1 0,2 0,1 1,2 0,0 0,3 0,0 5,0-31,1 1,-1-1,1 0,0 0,0 1,0-1,1 0,-1 0,1-1,1 1,-1 0,1-1,0 1,0-1,0 0,0 0,1 0,-1 0,1 0,0-1,1 0,-1 0,4 2,11 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57,'0'-2,"0"-1,1 1,-2 0,1 0,0 0,0 0,-1 0,1-1,-1 1,1 0,-1 0,0 0,0 0,0 0,0 1,0-1,-1 0,1 0,-1 1,1-1,-1 1,1-1,-1 1,0 0,0-1,1 1,-1 0,0 0,0 0,0 1,0-1,0 0,0 1,-1-1,1 1,0 0,0 0,0 0,0 0,-1 0,1 0,0 1,-1-1,-17 4,0 1,1 1,0 1,0 0,0 1,1 1,0 1,1 1,-2 2,-38 21,-80 54,135-87,1 0,-1 0,1 0,-1 0,1 0,-1 1,1-1,0 0,0 1,0-1,0 1,0-1,0 1,0-1,0 1,1 0,-1-1,1 1,-1 0,1 0,0-1,-1 1,1 0,0 0,0 0,0-1,0 1,1 0,-1 0,0-1,1 1,0 0,-1 0,1-1,0 1,0-1,-1 1,1-1,0 1,1-1,-1 1,0-1,0 0,1 1,-1-1,0 0,2 1,136 69,-91-51,-43-18,-1-1,1 0,-1 1,1 0,-1 0,0 0,0 1,0-1,0 1,0 0,0 0,-1 0,0 1,1-1,-1 1,-1 0,1 0,0 0,-1 0,0 0,0 1,0-1,-1 1,1-1,-1 1,0 0,0-1,-1 1,1 0,-1 0,0-1,0 1,-1 0,0 0,1-1,-2 1,1 0,0-1,-1 1,-1 1,-14 14,-1-1,0 0,-1-2,-1 0,-1-1,-1-2,0 0,0-1,-1-1,-1-1,0-1,-14 3,38-12,-1 0,0 0,1 0,-1-1,0 1,1 0,-1 0,0-1,0 1,0 0,0-1,0 1,1-1,-1 1,0-1,0 0,0 1,0-1,-1 0,1 0,0 0,0 0,0 1,0-1,0-1,0 1,0 0,0 0,0 0,0-1,0 1,0 0,0-1,0 1,0-1,0 1,0-1,0 1,1-1,-1 0,0 1,0-1,0 0,1 0,-1 0,1 1,-1-1,0 0,1 0,0 0,-1 0,1 0,-1 0,1 0,0 0,0 0,0 0,0 0,0-1,0 1,0 0,0 0,0 0,41-49,-22 36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0,'-10'34,"-2"15,-1 5,-1-7,0-7,4-5,2-4,4-2,7-7,2-6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0,'24'10,"8"3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1 632,'177'-362,"-116"211,-60 152,-1 0,0 0,0 0,1-1,-1 1,1 0,-1 0,0 0,1-1,-1 1,1 0,0-1,-1 1,1 0,0-1,-1 1,1-1,0 1,0-1,-1 1,1-1,0 0,0 1,0-1,-1 0,1 0,0 1,0-1,0 0,0 0,0 0,0 0,0 0,-1 0,1-1,0 1,0 0,0 0,0-1,0 1,-1 0,1-1,0 1,0-1,-1 1,1-1,0 1,0-1,-1 1,1-1,-1 0,1 1,-1-1,1 0,-1 0,1 1,-1-1,1 0,-1 0,12 78,-12-62,0-1,1 0,1 0,0 1,1-1,1 0,0-1,0 1,2-1,-1 0,2 0,0 0,0-1,1 0,1-1,0 1,0-2,1 1,1-2,-1 1,3 0,-8-8,0 0,0 0,0-1,1 0,-1 0,0 0,0-1,0 1,1-1,-1-1,0 1,0-1,1 0,-1 0,0 0,0-1,0 1,0-1,-1-1,1 1,0-1,-1 0,0 0,1 0,-1 0,0-1,-1 1,2-3,93-120,-72 84,-15 25</inkml:trace>
  <inkml:trace contextRef="#ctx0" brushRef="#br0" timeOffset="371.412">1328 39,'-6'-5,"0"1,0 0,-1 0,1 1,-1 0,0 0,0 0,0 1,0 0,0 0,0 1,0 0,-1 0,1 1,0 0,-1 0,1 1,-1 0,1 0,0 0,0 1,0 0,0 1,0-1,-4 4,-4 4,0 0,1 1,0 1,0 0,2 1,-1 1,2 0,0 0,1 1,0 1,1 0,1 0,0 0,-2 11,7-21,0-1,0 0,0 1,0 0,1-1,0 1,0 0,1 0,-1 0,1 0,0 0,1 0,0 1,0-1,0 0,0 0,1 0,0 0,1 0,-1 0,1 0,0 0,1 0,-1-1,1 1,1 0,1 0,0 1,1-2,-1 1,1-1,1 0,-1 0,1 0,0-1,0 0,0-1,0 1,1-1,-1-1,1 1,0-1,0-1,-1 0,1 0,0 0,1-1,-1 0,0 0,0-1,0 0,-1-1,1 0,0 0,0 0,4-3,35-18,-29 13</inkml:trace>
  <inkml:trace contextRef="#ctx0" brushRef="#br0" timeOffset="731.475">1384 406,'23'11,"1"-1,0-2,0 0,1-1,0-2,0 0,0-2,0 0,1-2,0-1,-1-1,0-1,1-2,-1 0,0-2,0 0,-1-2,0-1,12-8,-1-2,-1-1,-1-2,20-16,-45 31,1 0,-1 0,-1-1,1 0,-1-1,0 1,-1-1,0 0,-1-1,0 0,0 0,-1 0,0 0,-1 0,0-1,-1 0,0 1,0-1,-1-2,-1 8,0 0,-1 0,0 0,0 1,0-1,0 0,-1 1,1-1,-1 1,0 0,-1-1,1 1,-1 0,0 0,0 1,0-1,0 1,-1-1,1 1,-1 0,0 0,0 1,0-1,0 1,0 0,-1 0,1 0,-1 0,1 1,-1 0,0 0,1 0,-3 0,-9-1,0 0,0 2,0-1,-1 2,1 0,0 1,0 0,1 2,-11 2,9 1,-1 0,1 2,0 0,1 0,0 2,1 0,0 0,1 2,0 0,1 0,0 1,1 1,1 0,0 1,1 0,1 0,0 1,-1 7,5-13,0 0,1 1,0 0,1-1,1 1,0 1,0-1,1 0,1 0,0 0,0 1,2-1,-1 0,2 0,-1 0,2 0,-1-1,2 1,-1-1,2 0,-1 0,2 0,-1-1,1 0,1 0,0-1,0 0,6 4,18 11,1-1,0-2,2-2,0-1,1-1,1-2,1-2,0-1,0-2,6-1,191 15,-186-24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29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738 367,'0'-2,"0"0,0 0,0 0,-1 0,1 0,-1 0,0 0,1 0,-1 0,0 1,0-1,0 0,0 0,0 1,-1-1,1 1,0-1,-1 1,1-1,-1 1,1 0,-1 0,0 0,0 0,1 0,-1 0,0 0,0 1,0-1,0 1,0-1,0 1,0 0,0-1,0 1,0 0,0 1,0-1,0 0,-83 14,-309 123,313-109,80-28,1 0,-1 0,1 0,-1 1,1-1,-1 0,1 0,-1 0,1 1,-1-1,1 0,-1 1,1-1,-1 0,1 1,0-1,-1 1,1-1,-1 1,1-1,0 1,0-1,-1 1,1-1,0 1,0-1,0 1,-1-1,1 1,0-1,0 1,0-1,0 1,0 0,0-1,0 1,0-1,1 1,-1-1,0 1,0-1,0 1,0 0,1-1,-1 1,0-1,1 0,-1 1,0-1,1 1,-1-1,1 1,-1-1,0 0,1 1,-1-1,1 0,-1 0,1 1,-1-1,1 0,-1 0,1 0,-1 1,1-1,0 0,-1 0,1 0,0 0,40 10,133 3,-36 8,-136-21,0 1,0 0,0 0,0 0,-1 0,1 0,0 0,-1 0,1 0,-1 1,1-1,-1 1,0-1,1 1,-1-1,0 1,0 0,0 0,0-1,0 1,-1 0,1 0,0 0,-1 0,0 0,1 0,-1 0,0 0,0 0,0 0,0 0,-1 0,1 0,0 0,-1 0,1 0,-1 0,0 0,0 0,0 0,0-1,0 1,0 0,-59 76,55-73,-355 327,356-327,-62 88,65-91,0 1,-1 0,1 0,0-1,0 1,1 0,-1 0,1 0,-1 0,1 0,0 0,0 0,0 0,1 0,-1 0,1 0,-1 0,1 0,0 0,0 0,1 0,-1-1,0 1,1 0,0-1,0 1,-1-1,1 0,1 0,-1 1,0-1,0-1,1 1,1 1,8 2,0 0,1 0,-1-2,1 1,0-2,0 1,0-2,0 0,0 0,0-2,0 1,13-3,9 1,-22 2,-2 1,0-1,0 0,-1-1,1 0,0-1,-1 0,1-1,-1 0,0 0,0-1,0 0,6-5,11-47,-25 34</inkml:trace>
  <inkml:trace contextRef="#ctx0" brushRef="#br0" timeOffset="320.585">315 0,'-23'294,"13"0,13 14,-1-47,-2 54,17-223,-12-73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511 736,'-17'-4,"1"0,-1 2,1 0,-1 0,0 2,0 0,0 1,1 0,-1 2,1 0,-1 1,1 0,0 2,0-1,1 2,0 0,0 1,0 1,1 0,-8 7,6 0,1 0,0 1,1 0,1 1,0 1,2 0,0 1,1 0,1 0,1 1,1 0,0 1,2-1,1 1,0 1,2-1,0 0,2 0,0 1,2-1,0 0,4 14,-4-29,0 0,1 0,0 0,0 0,0 0,1-1,0 1,0-1,1 0,-1 0,1-1,1 1,-1-1,1 0,0-1,0 1,0-1,1 0,-1-1,1 0,0 0,0 0,0-1,1 0,-1 0,0-1,1 1,-1-2,1 1,-1-1,1-1,-1 1,1-1,-1 0,5-2,10-5,0 0,0-2,-1 0,-1-1,0-1,0-2,-1 0,-1 0,0-2,-1 0,-1-1,0-1,-1 0,7-14,10-5,-2-2,-2-1,-1-1,-2-1,-3-1,-1-2,-2 0,-2-1,-2 0,2-15,-11-21,-28 164,20-62,0 0,1 0,0 0,2 0,1 0,0 0,1 0,2-1,0 1,0-1,2 0,1-1,0 0,1 0,1 0,3 3,96 112,-96-116</inkml:trace>
  <inkml:trace contextRef="#ctx0" brushRef="#br0" timeOffset="531.737">1188 1188,'15'53,"-1"0,-4 0,-1 1,-3 1,-3-1,-1 14,8-251,-4 157,1 0,2 0,0 1,2 1,0 0,16-23,-27 46,1-1,0 1,0-1,-1 1,1 0,0 0,0-1,1 1,-1 0,0 0,0 0,0 0,1 0,-1 0,0 0,1 1,-1-1,1 0,-1 1,1-1,-1 1,1 0,0-1,-1 1,1 0,-1 0,1 0,0 0,-1 0,1 1,-1-1,1 0,-1 1,1-1,-1 1,1-1,-1 1,1 0,-1 0,1-1,-1 1,0 0,0 0,0 0,1 1,-1-1,0 0,0 0,0 1,-1-1,1 1,21 32,-13-17</inkml:trace>
  <inkml:trace contextRef="#ctx0" brushRef="#br0" timeOffset="897.939">1725 1188,'-23'21,"1"1,2 0,0 1,1 2,1 0,2 1,1 0,-5 13,18-38,1 1,0 0,0 0,0 0,0 0,0 0,0 0,0 0,1 0,-1 0,1 0,-1 0,1 0,0 0,0 0,0 0,0 1,0-1,1 0,-1 0,1 0,-1 0,1 0,0 0,-1 0,1 0,0 0,0 0,1 0,-1-1,0 1,1 0,-1-1,1 1,-1-1,1 0,0 1,-1-1,1 0,0 0,0 0,0 0,0 0,0-1,0 1,0 0,9-3,0-1,0 0,0 0,-1-1,0 0,1-1,-1 0,-1-1,1 0,-1 0,0-1,-1 0,1 0,-1-1,-1-1,13-8,98-95,-116 111,0 1,0 0,0 0,1 0,-1 0,0 0,0 0,0 0,0 1,0-1,1 1,-1-1,0 1,0 0,0 0,0 0,-1 0,1 0,0 1,0-1,-1 0,1 1,-1-1,1 1,-1 0,1 0,-1-1,0 1,0 0,0 0,0 0,0 0,-1 0,1 0,0 0,-1 0,0 1,1-1,-1 0,0 0,0 0,0 0,0 1,-1-1,1 0,-1 0,1 0,-1 1,5 20,2-3</inkml:trace>
  <inkml:trace contextRef="#ctx0" brushRef="#br0" timeOffset="1316.039">2289 1159,'-10'12,"-3"1,0 1,1 0,0 1,1 0,1 0,1 2,0-1,1 1,0 0,2 1,0-1,-3 17,9-31,-1 0,1 0,0 0,0 0,1 1,-1-1,0 0,1 0,0 0,0 0,0 0,0 0,0-1,1 1,-1 0,1 0,0-1,-1 1,1-1,0 0,1 1,-1-1,0 0,1 0,-1-1,1 1,0 0,-1-1,1 1,0-1,0 0,0 0,0 0,0-1,0 1,0-1,0 1,1-1,6 1,0-1,0 0,-1-1,1 0,0-1,0 0,-1 0,1-1,-1 0,0 0,7-4,2-2,-1-1,0-1,-1 0,0-1,-1 0,0-1,0-1,-2-1,0 0,-1 0,11-18,-9 10,-1 0,-1-1,-1 0,-2-1,0 0,-1-1,-2 0,0 0,-2 0,-1-1,-1-13,0 29,0 1,-1-1,0 1,-1-1,0 1,-1-1,0 1,-1 0,0-1,-1 1,0 0,0 0,-1 0,0 1,-1-1,0 1,0 0,-1 0,0 1,-1 0,0 0,0 0,-1 1,-4-3,9 8,0 1,-1 0,1 0,-1 0,0 0,1 1,-1-1,0 1,1 0,-1 0,0 0,0 1,1-1,-1 1,1 0,-1 0,0 0,1 0,0 1,-1-1,1 1,0 0,0 0,0 0,0 0,0 1,0-1,1 1,-1 0,1 0,0 0,0 0,-54 108,50-94,2 0,1 1,0-1,1 1,0 0,2-1,0 1,1 0,1-1,1 1,0-1,1 1,1-1,0 0,2-1,0 0,1 0,0 0,1-1,1 0,2 2,1-7,0 0,0-1,1 0,1-1,-1-1,1 0,1-1,-1 0,1-2,0 0,0 0,0-2,0 0,0-1,1 0,9-2,-2 1</inkml:trace>
  <inkml:trace contextRef="#ctx0" brushRef="#br0" timeOffset="1610.256">3107 878,'34'-5,"15"-2,10 1,-1-3,-1-1,-4 1,-8 3,-1 3,-3-4,-4-1,-4 2,-2 1,-2 2,-1 1,-1-3,1-2,-5 1</inkml:trace>
  <inkml:trace contextRef="#ctx0" brushRef="#br0" timeOffset="1846.911">3277 1245,'33'0,"21"0,7-5,1-2,-4 1,-3 1,-5-3,-7-1,-6 2,-5 2,-2 2,-7 1</inkml:trace>
  <inkml:trace contextRef="#ctx0" brushRef="#br0" timeOffset="2578.438">4349 257,'32'36,"-2"1,-1 2,-2 1,-2 1,-2 0,-1 2,-2 1,-3 1,6 22,36 234,-59-300,0 0,-1 0,1 0,0 0,-1 0,1 0,0 0,0 0,0 0,0 0,0 0,0 0,0 0,0 0,1 0,-1 0,0 0,0 0,1 0,-1 0,1 0,-1-1,1 1,-1 0,1 0,-1 0,1-1,0 1,0 0,-1 0,1-1,0 1,0-1,0 1,-1-1,1 1,0-1,0 0,0 1,0-1,0 0,0 0,0 1,0-1,0 0,0 0,0 0,0 0,0 0,0-1,0 1,0 0,0 0,0-1,0 1,0 0,0-1,0 1,-1-1,1 0,0 1,0-1,0 1,-1-1,1 0,0 0,13-23,-2-1,0-1,-1 0,-2 0,3-15,3-5,17-53,-4-2,-5 0,0-28,0 10,-19 95</inkml:trace>
  <inkml:trace contextRef="#ctx0" brushRef="#br0" timeOffset="3011.884">5139 31,'0'0,"0"-1,0 1,0 0,0-1,0 1,0-1,0 1,0 0,0-1,0 1,0 0,0-1,0 1,-1 0,1-1,0 1,0 0,0 0,0-1,-1 1,1 0,0-1,0 1,-1 0,1 0,0 0,-1-1,1 1,0 0,0 0,-1 0,1 0,0-1,-1 1,1 0,-1 0,1 0,0 0,-1 0,1 0,34-12,-21 10,0-1,0 2,0-1,0 2,0 0,1 0,-1 1,0 1,6 2,-17-3,1 0,0 1,-1-1,1 1,-1 0,0-1,0 1,0 0,0 0,0 1,0-1,0 0,-1 1,1-1,-1 1,1-1,-1 1,0 0,0 0,0-1,-1 1,1 0,-1 0,1 0,-1 0,0 0,0 0,-1-1,1 3,-19 85,14-75,3-11,-1 0,1 0,0 0,0 0,0 0,1 1,-1-1,1 1,0-1,1 1,-1-1,1 1,0-1,0 1,0 0,0-1,1 1,0-1,0 1,0-1,1 1,-1-1,1 0,0 0,0 0,1 0,-1 0,1 0,0 0,0-1,0 0,0 1,1-1,-1 0,1 0,8 0,0 0,0-1,1 0,-1-1,0 0,1-1,-1-1,0 0,1 0,-1-1,0-1,0 0,8-3,10-1,114-39,-143 45,1 0,0 0,0 0,0 0,0 1,0-1,1 1,-1-1,0 1,0-1,0 1,0 0,1 0,-1 0,0 1,0-1,0 0,0 1,1-1,-1 1,0 0,0 0,0 0,0 0,7 9</inkml:trace>
  <inkml:trace contextRef="#ctx0" brushRef="#br0" timeOffset="3333.098">4151 1329,'211'-59,"-89"23,2 6,10 3,-8 7,0 5,110 3,-181 13,-31-1</inkml:trace>
  <inkml:trace contextRef="#ctx0" brushRef="#br0" timeOffset="3964.629">4631 1612,'15'50,"-2"1,-2 1,-3-1,-2 2,-2-1,-3 21,0-59,-2 0,0 0,0 0,-2 0,1 0,-2 0,0-1,0 1,-2-1,1 0,-2-1,1 1,-2-1,0-1,0 1,-1-1,-5 4,13-13,0-1,-1 1,1-1,-1 0,1 1,-1-1,1 0,-1 0,1 0,-1 0,0 0,0-1,1 1,-1 0,0-1,0 1,0-1,0 0,0 0,0 0,0 0,1 0,-1 0,0 0,0-1,0 1,0 0,0-1,0 0,1 1,-1-1,0 0,1 0,-1 0,0 0,1 0,-1-1,1 1,0 0,-1-1,1 1,0-1,0 1,0-1,0 0,0 1,0-1,0 0,1 0,-1 1,1-1,-1 0,1 0,0 0,-1 0,2-17,1 1,0-1,1 1,1 0,1 0,1 0,0 1,1 0,1 0,5-8,29-55,2 3,4 1,48-56,-72 102,2 1,1 1,1 1,2 2,0 1,1 1,2 1,0 2,1 2,1 1,33-11,-62 25,0 1,0-1,0 1,0 1,1-1,-1 1,0 0,1 0,-1 1,1 0,-1 0,1 1,-1-1,0 2,1-1,-1 0,0 1,0 0,0 1,0 0,0-1,0 2,-1-1,0 1,0 0,0 0,0 0,0 0,-1 1,1 0,-1 0,-1 0,1 1,-1-1,0 1,0 0,-1 0,1 0,-1 0,-1 0,1 0,-1 1,1 4,-7 5,0 0,-1 0,-1 0,0-1,-1 0,-1-1,0 1,-1-2,-1 1,0-1,0-1,-1 0,-1-1,0 0,-1-1,0 0,0-1,-1-1,-4 1,7 0,-73 44,-2-3,-2-4,-2-5,-7-1,96-39,-20 9,27-2,148-2,-143-5,62 5,0 3,0 3,7 6,-57-12,-1 1,0 0,0 2,0 1,-1 0,-1 1,0 2,-1 0,0 0,-1 2,0 0,2 5,48 48,-51-50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59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509 302,'-75'383,"65"-85,5-249,-1-31</inkml:trace>
  <inkml:trace contextRef="#ctx0" brushRef="#br0" timeOffset="276.734">1 274,'38'10,"23"2,10 1,3-8,3-5,-2-2,-4-5,0-2,-2 1,-3-4,-9 1,-4 3,-6 1,-6 3,-6 2,-8 6,-9 7,-8 2</inkml:trace>
  <inkml:trace contextRef="#ctx0" brushRef="#br0" timeOffset="496.547">143 1036,'33'9,"21"4,11-5,4-10,0-8,-8-3,1-4,0-4,-7-3,-7 2,-12 6</inkml:trace>
  <inkml:trace contextRef="#ctx0" brushRef="#br0" timeOffset="1047.937">1468 499,'53'-7,"0"-2,-1-3,0-1,-1-3,30-15,-57 20,0-1,0 0,-1-2,-1-1,0 0,-1-2,-1-1,0 0,-2-1,0-1,-1-1,1-4,-12 16,-1 0,0 0,-1-1,0 1,0-1,-1 0,0 0,-1-1,0 1,0-1,-2 8,0 0,1-1,-1 1,0 0,-1 0,1-1,0 1,-1 0,0 0,0 0,0 0,0 0,0 0,-1 0,1 0,-1 0,0 0,0 1,0-1,0 1,0-1,-1 1,1 0,-1 0,1 0,-1 0,0 1,0-1,0 1,0-1,0 1,0 0,-2 0,-3 1,1 0,-1 1,0 0,0 1,0 0,1 0,-1 1,1-1,-1 2,1-1,0 1,0 0,1 0,-1 1,1 0,0 0,0 1,1-1,-1 1,1 0,1 1,-1-1,1 1,0 0,-1 5,-18 28,2 2,2 0,1 1,3 1,1 0,3 1,1 1,3 0,1 0,3 0,1 1,2-1,3 0,2 1,9 44,46 185,-59-266,0-1,-1 1,-1-1,0 0,0 1,-1-1,0 0,0 1,-1-1,0 0,-1-1,0 1,0-1,-1 1,0-1,0-1,-1 1,0-1,-1 0,1 0,-1-1,-1 0,1 0,-1 0,0-1,0-1,-3 2,-5 3,-1 0,0-1,-1-1,0 0,0-1,0-2,-1 1,0-2,1-1,-1 0,0-1,0-1,0-1,0-1,0 0,0-2,1 0,-7-3,21 6,0 0,0-1,0 1,0-1,0 0,1-1,-1 1,1 0,-1-1,1 0,0 0,0 0,0 0,1-1,-1 1,1-1,0 1,-1-1,2 0,-1 0,0 0,1 0,0 0,0 0,0 0,0-1,1 1,-1 0,1 0,0-1,1 1,-1 0,1 0,0-2,9-12,0 0,1 1,0 0,2 1,0 1,0 0,2 0,0 2,0-1,5-1,36-25,0 3,3 2,1 2,1 4,2 2,0 2,35-6,52-9,-78 38,-56 7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786 0,'-159'141,"-119"137,-48 66,325-344,-1 1,1-1,0 1,0-1,0 1,-1 0,1-1,0 1,0 0,0 0,0 0,0 0,0 0,1 0,-1 0,0 0,0 0,1 0,-1 0,0 1,1-1,0 0,-1 0,1 1,0-1,-1 0,1 1,0-1,0 0,0 1,0-1,0 0,0 1,1-1,-1 0,0 1,1-1,-1 0,1 0,-1 0,1 1,0-1,-1 0,1 0,0 0,0 0,0 0,0 0,0 0,0 0,0 0,0-1,0 1,0 0,0-1,1 1,0 0,115-29,-62 9,116-22,-28 12,223 29,-364 1,0 0,0-1,0 1,1-1,-1 0,0 1,0-1,0 0,1 0,-1-1,0 1,0 0,0-1,0 1,0-1,0 0,0 0,0 0,0 0,0 0,0 0,0 0,0-1,-1 1,1-1,-1 1,1-1,-1 1,1-1,-1 0,0 0,0 0,0 0,0 0,0 0,0 0,-1 0,1 0,-1 0,1 0,-1 0,0-1,0 1,0 0,0 0,0 0,-1-1,-56-140,26 59,-64-144,53 171,39 53,5 3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70,'-6'-6,"0"0,0 0,-1 0,1 1,-1 0,-1 0,1 0,-1 1,0 1,0-1,0 1,0 0,0 1,-1 0,1 0,-1 1,1 0,-1 1,0 0,1 0,-1 1,0 0,1 0,-1 1,1 0,0 0,-1 1,1 0,0 1,1 0,-4 2,-9 5,0 1,1 1,0 0,1 1,0 1,2 1,0 1,0 0,0 3,14-17,0 1,0-1,0 1,0 0,0-1,1 1,0 0,0 0,0 0,0 0,1 0,-1 0,1 0,0 1,0-1,1 0,-1 0,1 0,0 0,0 0,0 0,1-1,-1 1,1 0,0-1,0 1,0-1,1 1,-1-1,1 0,0 1,6 5,0-1,0 0,0 0,1-1,0-1,1 1,-1-1,1-1,0 0,1-1,24 9,-23-10,-1 0,1 1,-1 0,0 1,-1 1,1 0,-1 0,0 1,0 1,-1-1,0 2,-1-1,0 2,0-1,6 10,-13-16,-1 0,1 1,-1-1,0 1,0-1,-1 1,1 0,-1-1,0 1,0 0,0-1,0 1,-1-1,1 1,-1 0,0-1,0 1,0-1,-1 0,1 1,-1-1,0 0,1 0,-2 0,1 0,0 0,0 0,-1-1,0 1,1-1,-1 0,0 0,0 0,-1 0,-1 1,-121 50,-66-14,142-34,32-8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0,'0'34,"0"15,0 5,0-2,0-6,0-5,0-5,0-4,0-7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11,'-4'-2,"-1"1,1-1,-1 1,0 0,1 0,-1 0,0 0,0 1,1 0,-1 0,0 0,0 1,0-1,1 1,-1 0,0 1,1-1,-1 1,1 0,0 0,0 0,-1 1,1-1,1 1,-1 0,0 0,1 1,-1-1,-1 3,3-4,0 0,0 1,-1-1,1 1,1 0,-1-1,0 1,1 0,-1 0,1 0,0 0,0 0,0 0,0 1,1-1,-1 0,1 0,0 1,0-1,0 0,1 1,-1-1,1 0,-1 0,1 0,0 1,0-1,1 0,-1 0,0-1,1 1,0 0,0 0,0 0,87 82,-71-72,-13-10,1 1,-1-1,0 1,1 0,-2 0,1 0,0 0,-1 1,0 0,0 0,0 0,-1 1,0-1,0 1,0 0,0-1,-1 1,0 1,-1-1,1 0,-1 0,0 1,-1-1,1 0,-1 1,0-1,-1 0,0 1,0 2,-4-1,0 0,-1 0,0-1,0 1,0-1,-1-1,0 1,0-1,-1-1,0 1,0-1,0 0,0-1,-1 0,0-1,0 1,0-2,0 1,0-1,-1-1,1 1,-1-2,1 1,-1-1,1-1,-1 0,-13-5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6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6 225,'-3'18,"1"1,1-1,1 0,1 0,0 0,1 0,4 15,-5-28,0 1,1-1,-1 0,1 0,1 0,-1 0,1 0,-1-1,1 1,0-1,1 1,-1-1,1 0,0-1,0 1,0-1,1 1,-1-1,1 0,0-1,-1 1,1-1,0 0,0 0,1-1,-1 1,4-1,2-1,0 0,0-1,0-1,0 0,-1 0,1-1,0 0,-1-1,0 0,0-1,0 0,-1 0,0-1,0-1,0 1,-1-1,0-1,0 0,0 0,-1 0,-1-1,1 0,-2 0,1 0,-1-1,0 0,-1 0,-1-1,1 1,-1-1,-1 1,0-1,-1 0,1-10,0 13,0 0,-1 0,0 0,0-1,0 1,-1 0,0-1,-1 1,0 0,0-1,-1 1,0 0,-1 0,1 0,-2 0,1 1,-1-1,0 1,0 0,-1 0,0 0,0 1,-1 0,0 0,0 0,0 1,-1-1,0 2,0-1,0 1,0 0,-1 0,1 1,-1 0,0 0,-1 1,1 2,0 0,0 0,0 1,0 0,0 1,0 0,1 0,-1 0,0 1,1 0,0 1,0 0,0 0,-1 1,-17 12</inkml:trace>
  <inkml:trace contextRef="#ctx0" brushRef="#br0" timeOffset="246.233">627 338,'29'-53,"-16"27,0 1,2 1,1 0,0 1,2 1,1 0,7-5,-25 25,0 1,0 0,-1 0,1 0,0 0,0 0,0-1,0 2,0-1,1 0,-1 0,0 0,0 0,1 1,-1-1,0 1,1-1,-1 1,0-1,1 1,-1 0,1-1,-1 1,0 0,1 0,-1 0,1 0,-1 1,1-1,-1 0,0 1,1-1,-1 1,0-1,1 1,-1-1,0 1,1 0,-1 0,0 0,0-1,0 1,0 0,0 1,0-1,0 0,0 0,-1 0,1 0,0 1,-1-1,1 0,0 1,-1-1,0 0,1 1,-1-1,0 2,5 25,-4-20,-1 0,1 0,0 0,0 0,1 0,0 0,0-1,1 1,0-1,1 1,-1-1,2 0,-1 0,1-1,-1 0,2 1,-1-1,1-1,0 1,0-1,0 0,1-1,0 1,6 2,-2-4,0 0,0-1,0-1,1 0,-1 0,0-1,1 0,-1-1,0 0,0-1,0 0,1-1,-2 0,1-1,0 0,-1-1,0 0,0 0,0-1,-1-1,5-3,4-2,0-1,-1-1,-1-1,0 0,-1-1,0 0,7-13,-11 12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0,'29'436,"-31"-354,-3-1,-4 0,-15 61,17-106,1 1,2 0,1 0,2 0,4 33,8-36,-4-29</inkml:trace>
  <inkml:trace contextRef="#ctx0" brushRef="#br0" timeOffset="249.795">1 593,'33'0,"17"5,4 2,-3-1,-4 4,-6-1,-5 4,-4 0,-7 1,-3 0,-1-4,1 2,-3-1</inkml:trace>
  <inkml:trace contextRef="#ctx0" brushRef="#br0" timeOffset="516.876">848 904</inkml:trace>
  <inkml:trace contextRef="#ctx0" brushRef="#br0" timeOffset="767.834">791 566,'-24'-34,"-7"-16,-5 1,10 9,9 15,7 13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1101,'-5'62,"5"-61,0-1,0 1,1-1,-1 1,0-1,0 1,1-1,-1 1,0-1,1 0,-1 1,1-1,-1 1,0-1,1 0,-1 0,1 1,-1-1,1 0,-1 0,1 1,-1-1,1 0,-1 0,1 0,-1 0,1 0,0 0,-1 0,1 0,-1 0,1 0,-1 0,1 0,-1 0,1-1,-1 1,1 0,-1 0,1 0,-1-1,1 1,-1 0,1-1,-1 1,0 0,1-1,-1 1,1-1,-1 1,0-1,0 1,1-1,-1 1,0 0,0-1,1 0,-1 1,25-29,129-236,-90 180,-45 61,0 0,-1-2,-2 0,0 0,8-24,26 84,-30-29</inkml:trace>
  <inkml:trace contextRef="#ctx0" brushRef="#br0" timeOffset="730.831">655 903,'29'-4,"1"-2,0-1,-1-2,-1 0,1-2,-2-1,0-2,0 0,-1-2,2-3,-21 14,0-1,0 0,-1-1,0 0,0 0,-1 0,0 0,0-1,-1 0,0 0,0 0,1-5,-4 10,0 0,0 0,0 0,-1 0,1 0,-1 0,0-1,0 1,0 0,0 0,-1 0,1 0,-1 0,0-1,1 1,-1 0,-1 1,1-1,0 0,-1 0,0 0,1 1,-1-1,0 1,0-1,-1 1,1 0,0 0,-1 0,1 0,-1 0,0 1,0-1,1 1,-4-2,-7 0,1 0,-1 0,0 2,0-1,0 2,0-1,0 2,0 0,0 0,0 1,1 1,-1 0,1 1,-1 0,1 1,0 0,1 1,0 0,-1 1,2 0,-1 1,1 1,1-3,0 0,1 1,0 0,1 1,-1-1,2 1,-1 1,1-1,0 1,1 0,0 1,0-1,1 1,0 0,1 0,0 0,1 0,0 1,0-1,1 1,1-1,0 1,0 0,1-1,0 1,1-1,0 0,1 1,0-1,0 0,1 0,4 6,1-5,1-1,0 0,1-1,0 0,0 0,1-1,0-1,0 0,1 0,0-2,0 1,1-2,-1 0,1 0,0-1,0-1,0 0,0-1,0-1,1 0,-1-1,0 0,7-3,-5 2,-1-1,1-1,-1 0,0-1,-1-1,1 0,-1-1,3-2,9-6</inkml:trace>
  <inkml:trace contextRef="#ctx0" brushRef="#br0" timeOffset="1070.792">1304 508,'74'357,"-71"-347,-2-1,1 1,1 0,-1-1,2 0,-1 1,1-1,1 0,-1-1,2 1,-1-1,1 0,0-1,1 2,-3-9,0 1,-1-1,1 0,-1 0,1 0,0-1,-1 1,1-1,-1 0,1 0,-1 0,0 0,1-1,-1 1,0-1,0 0,0 0,0 0,0 0,0 0,-1-1,1 0,-1 1,0-1,1 0,-1 0,0 0,-1 0,1 0,-1-1,1 1,0-4,108-313,-96 293,0 3</inkml:trace>
  <inkml:trace contextRef="#ctx0" brushRef="#br0" timeOffset="1351.819">2038 508,'-35'40,"16"-20,0 0,2 2,1 0,0 0,2 1,0 1,-5 17,16-35,1 0,1 0,-1-1,1 1,0 0,0 0,1 1,0-1,0 0,0 0,1 0,0 0,0 0,1 0,-1 0,1-1,1 1,-1-1,1 1,0-1,0 0,0 1,1-2,0 1,0 0,0-1,0 0,1 0,-1 0,1 0,0-1,1 0,-1 0,0 0,1-1,0 1,-1-2,1 1,0 0,0-1,0 0,0-1,0 1,0-1,4 0,-2-2,1 1,-1-1,1 0,-1-1,0 0,0 0,0-1,-1 0,1-1,-1 1,0-1,0-1,0 1,-1-1,0 0,0-1,-1 1,1-1,-2 0,1-1,-1 1,0-1,0 0,-1 0,0 0,0 0,-1-1,0 1,-1-1,0 1,0-1,-1 1,0-1,0 0,-1 1,-1-2,1 3,-1-1,0 1,-1-1,0 1,0 0,-1 0,0 0,0 1,0-1,-1 1,0 0,0 0,0 1,-1-1,0 1,0 1,-1-1,1 1,-1 0,0 0,0 1,0 0,0 0,-1 1,1 0,-3-1,-13 1</inkml:trace>
  <inkml:trace contextRef="#ctx0" brushRef="#br0" timeOffset="1701.517">2489 1,'-16'49,"2"2,2 0,2 0,2 1,3 3,0-21,2 23,1 0,4 0,5 41,2 40,18 62,-25-187</inkml:trace>
  <inkml:trace contextRef="#ctx0" brushRef="#br0" timeOffset="1967.983">2715 621,'-2'14,"-8"139,10-146,0 0,1-1,0 1,1-1,-1 1,1-1,0 1,1-1,0 0,0 0,0 0,1 0,-1-1,1 1,1-1,-1 0,1 0,0 0,0-1,5 4,-1-5,-1-1,1 0,-1 0,1-1,0 0,-1-1,1 0,0 0,-1-1,1 0,0 0,-1-1,1 0,-1-1,0 0,0 0,0-1,0 0,0 0,-1 0,0-1,0-1,0 1,-1-1,1 0,-1 0,-1-1,5-7,4-2,-1-1,-1-1,0 0,-2-1,0 0,-1-1,-1 0,-1 0,0-1,-1-4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0,'-29'80,"3"2,3 1,4 0,3 8,1 33,6 0,4 62,6-131,-1-32</inkml:trace>
  <inkml:trace contextRef="#ctx0" brushRef="#br0" timeOffset="260.737">453 29,'-74'392,"11"29,57-272,7-125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0 563,'53'8,"1"-2,-1-3,1-2,-1-2,1-3,47-10,-66 7,-1-2,0-1,-1-2,0-1,0-1,-2-2,0-2,-1 0,0-2,-2-2,-1 0,0-2,-2-1,-1 0,0-2,-3-1,12-19,4-71,-37 115,1 0,-1 0,0 0,0 0,0 0,0-1,0 1,0 0,-1 0,0 0,1 0,-1 0,0 0,-1 1,1-1,0 0,-1 0,0 1,1-1,-1 1,0 0,0-1,-1 1,1 0,0 0,-1 0,1 0,-1 1,0-1,1 1,-1 0,0-1,0 1,0 1,0-1,0 0,-2 0,-1 1,1 1,0-1,-1 1,1 0,0 0,0 0,0 1,0 0,0 0,0 0,0 1,0-1,1 1,0 0,-1 0,1 1,0 0,1-1,-1 1,1 0,-1 1,-1 3,-59 108,39-41,3 0,3 1,4 1,3 1,4 0,1 37,1 34,7-74,-4 0,-3-1,-4 1,-2-2,-4 1,-3-2,-6 7,15-55,-1 0,-2 0,0-1,-2-1,0 0,-2-1,0-1,-1 0,-1-2,-18 15,-39 2,74-35,-1 1,1-1,0 1,0-1,-1 0,1 0,0 0,-1 0,1 0,0-1,0 1,-1-1,1 0,0 1,0-1,0 0,0 0,0 0,0 0,0-1,0 1,0-1,1 1,-1-1,0 1,1-1,-1 0,1 0,0 0,0 0,-1 0,1 0,0-2,-3-12,1 0,1 0,1 0,0-1,1 1,0-1,2 1,0 0,1 0,0 0,4-9,5-14,2-1,2 2,2 0,1 1,1 1,3 1,0 0,3 2,0 1,2 1,10-6,-12 14,0 1,1 1,1 2,0 1,2 1,0 1,1 2,8-1,-24 9,1 2,-1 0,1 1,0 0,1 1,-1 1,15 1,-7 1</inkml:trace>
  <inkml:trace contextRef="#ctx0" brushRef="#br0" timeOffset="328.927">1074 845,'9'33,"9"12,5 3,4-8,2-9,1-11,0-13,0-13,-1-10,0-7,-5-5,-6-2,-7-1,-5 1,-4-1,-1 6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205 199,'-137'138,"129"-129,1 1,0 0,1 1,-1 0,2 0,0 0,0 0,1 1,1 0,0 0,0 0,1 0,1 0,-1 7,2-14,1-1,-1 1,0 0,1-1,0 1,0-1,1 1,-1-1,1 0,0 1,0-1,1 0,-1 0,1-1,0 1,0 0,0-1,0 0,0 1,1-1,0-1,-1 1,1 0,0-1,1 0,-1 0,0 0,0 0,1-1,-1 0,1 0,-1 0,1 0,2-1,4 1,-1 0,1-1,0-1,0 0,0 0,-1-1,1 0,-1-1,1 0,-1-1,0 0,0 0,-1-1,5-3,-1 0,-1 0,0 0,0-2,-1 1,0-1,-1-1,0 0,0 0,-1-1,-1-1,0 1,-1-1,0 0,-1-1,-1 1,0-1,0-1,-2 1,0 0,0-1,-1-11,-2 21,-1 0,0 0,-1 0,1 0,-1 0,0 1,0-1,0 0,-1 1,0 0,1 0,-2 0,1 0,0 0,-1 0,0 1,1 0,-2 0,1 0,0 0,0 0,-1 1,1 0,-1 0,0 0,0 1,0-1,-3 1,-144-13,71 26,48-5</inkml:trace>
  <inkml:trace contextRef="#ctx0" brushRef="#br0" timeOffset="852.637">939 58,'-42'51,"4"1,1 2,3 2,2 1,3 2,2 1,1 5,13 9,15-73,0-1,-1 0,1 0,0-1,0 1,-1 0,1 0,0-1,0 1,-1-1,1 0,0 1,-1-1,1 0,-1 0,1 0,-1 0,0 0,1 0,-1-1,0 1,0 0,0-1,0 1,0 0,0-1,0 0,0 1,0-1,-1 1,1-1,46-72,-3-3,-3-1,27-76,-54 121,-1 14,-21 62,3-20,-3 140,9-154,0-1,1 0,0 0,0 0,0 0,1-1,0 1,1-1,0 1,0-1,0 0,1-1,0 1,0-1,1 0,0 0,0 0,6 3,-8-6,1 0,-1-1,1 0,0 0,0 0,0 0,0-1,0 0,0 0,0 0,1 0,-1-1,0 0,1 0,-1-1,0 0,0 1,0-2,1 1,-1 0,0-1,-1 0,1 0,0-1,-1 1,1-1,3-3,4-3,-1 0,-1 0,0-1,0 0,-1-1,0 0,-1 0,0-1,6-12,-5 6,-2 1,0-1,0 0,-2-1,0 0,-2 0,0 0,-1 0,0 0,-2 0,0-1,-3-13,3 34,-1 0,1-1,-1 1,0 0,1-1,-1 1,0-1,1 1,-1 0,0-1,0 0,1 1,-1-1,0 1,0-1,0 0,0 0,0 1,0-1,1 0,-1 0,0 0,0 0,0 0,0 0,0 0,0 0,0-1,1 1,-1 0,0-1,0 1,0 0,0-1,1 1,-1-1,0 1,0-1,1 1,-1-1,0 0,1 1,-1-1,1 0,-1 1,1-1,-1 0,1 0,-1 0,1 1,0-1,0 0,-1 0,1 0,0 0,0 0,0 0,0 1,0-1,0 0,0 0,0 0,0 0,0 0,-8 15</inkml:trace>
  <inkml:trace contextRef="#ctx0" brushRef="#br0" timeOffset="1268.992">1587 312,'24'3,"0"-1,1-1,-1-1,0-1,0-1,0-1,0-1,0-1,9-5,-24 8,-1-1,0 0,0-1,0 0,0 0,0-1,-1 0,0 0,0-1,0 1,-1-2,0 1,0-1,-1 0,1 0,-1 0,-1-1,0 0,0 0,0 0,-1 0,0-1,-1 1,0-1,0 1,0-9,-1 13,-1-1,0 1,0 0,0 0,0 0,-1-1,1 1,-1 0,0 0,0 0,-1 0,1 0,-1 0,0 0,0 1,0-1,-1 1,1-1,-1 1,0 0,0 0,0 0,0 0,-1 1,1-1,-1 1,1 0,-1 0,0 0,0 0,0 1,0 0,0-1,0 1,0 1,0-1,-1 1,-7-2,-1 2,0-1,1 2,-1 0,1 0,-1 1,1 1,0 0,0 0,0 1,0 1,1 0,-1 1,1 0,1 1,-1 0,1 0,0 1,-7 8,-3 3,2 0,0 2,1 0,0 1,2 0,1 2,1-1,-7 20,14-29,0 1,2-1,-1 1,2 0,0 0,1 0,1 1,0-1,1 0,0 2,1-10,0 0,0 0,0-1,1 1,0 0,0-1,0 0,1 1,0-1,0 0,1 0,0-1,0 1,0-1,0 0,1 0,0 0,0-1,1 1,-1-1,1-1,0 1,3 1,13 2,1 0,-1-2,1 0,0-2,0 0,0-2,1 0,-1-2,20-2,0 1,-9 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2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85,'0'-11,"0"19,0 33,0-17,-17 217,5-68,-15 80,-25-20,53-209,9-31,4-28,-6 18</inkml:trace>
  <inkml:trace contextRef="#ctx0" brushRef="#br0" timeOffset="246.618">0 565,'70'-5,"-1"-3,-1-4,0-2,0-3,-2-3,0-3,53-27,-90 37,-2 0,1-2,-2-1,0-2,-1 0,-1-1,-1-2,1-1,-12 7</inkml:trace>
  <inkml:trace contextRef="#ctx0" brushRef="#br0" timeOffset="662.349">931 1,'16'109,"-5"1,-5 0,-4 1,-6 1,2 45,1-155,1 0,-1 0,1 1,-1-1,1 0,0 0,0 1,0-1,0 0,0 1,0-1,1 0,-1 0,1 0,-1 1,1-1,0 0,0 0,0 0,0 0,0 0,1 0,-1 0,0-1,1 1,0 0,-1-1,1 1,0-1,0 0,0 1,0-1,0 0,0 0,0 0,0 0,0-1,0 1,1-1,-1 1,0-1,0 0,1 0,-1 0,0 0,1 0,7-3,-1-1,1 0,-1-1,0 0,0 0,0-1,-1 0,0 0,0-1,5-5,66-43,-77 54,-1 0,1 0,0 0,0 1,0-1,-1 1,1-1,0 1,0 0,0 0,0 0,0 0,0 0,-1 0,1 0,0 1,0-1,0 1,0-1,0 1,-1 0,1-1,0 1,-1 0,1 0,-1 0,1 1,-1-1,1 0,-1 0,0 1,1-1,-1 1,0-1,0 1,0 0,0 1,17 74,-15-50,0-11,-3-11,0 1,0-1,0 1,1-1,0 1,0-1,1 0,-1 1,1-1,0 0,1 0,-1 0,1-1,0 1,0 0,1-1,-1 0,1 0,0 0,0 0,0-1,0 1,1-1,0 0,1 1,9-4</inkml:trace>
  <inkml:trace contextRef="#ctx0" brushRef="#br0" timeOffset="1001.463">1638 734,'4'-1,"16"1,0-2,0 0,0-1,0-1,-1 0,1-2,-2 0,1-1,0-1,-1-1,-1-1,0 0,0-1,-1-1,5-5,-18 14,0 1,-1 0,1-1,-1 0,0 1,0-1,0 0,0 0,-1 0,1 0,-1-1,0 1,1 0,-2-1,1 1,0-1,-1 1,1 0,-1-1,0 0,0 1,0-1,-1 1,1 0,-1-1,0 1,0-1,0 1,-1 0,1 0,-1-1,1 1,-1 0,0 1,0-1,-1 0,1 0,0 1,-1 0,0-1,1 1,-1 0,0 0,0 0,0 1,-2-1,-4 0,0 0,0 1,0 0,-1 1,1 0,0 1,0 0,-1 0,1 1,0 0,0 0,1 1,-1 0,0 1,1 0,0 0,0 1,0 0,1 0,-1 1,1 0,1 0,-1 1,1 0,-5 7,1 0,1 1,1 0,0 0,2 0,-1 1,2 0,0 1,-2 15,5-25,2-1,-1 0,0 0,1 0,0 1,1-1,0 0,0 0,0 0,0 0,1 0,0 0,0 0,1 0,0-1,0 1,0-1,0 0,1 0,0 0,0 0,0-1,1 0,-1 0,4 2,5 1,1-1,-1 0,1-1,1-1,-1 0,0-1,1 0,0-1,0-1,-1 0,1-2,0 1,7-2,-8 1,13 0</inkml:trace>
  <inkml:trace contextRef="#ctx0" brushRef="#br0" timeOffset="1402.235">2202 819,'56'-50,"-1"-2,-3-2,44-60,-83 102,-25 41,3-12,7-11,1 0,-1 0,1 0,0-1,0 1,0 1,1-1,0 0,0 0,1 0,0 0,0 0,0 0,1-1,0 1,0 0,0-1,1 1,0-1,0 1,0-1,0 0,1-1,0 1,0-1,0 1,1-1,0 0,-1-1,1 1,1-1,-1 0,0 0,1-1,0 1,6 2,-1-1,0 0,1 0,0-1,0-1,0 0,0-1,0 0,0 0,0-2,0 1,0-2,0 1,0-2,0 0,0 0,-1-1,1 0,-1-1,0 0,0-1,-1 0,10-8,2 0,0-1,-1-1,0 0,-1-2,-1-1,-1 0,-1-1,0-1,-2 0,0-2,-1 1,1-7,-5 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1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1 870,'1'3,"1"0,0 1,-1-1,2 0,-1 0,0 0,0 0,1 0,0-1,-1 1,1-1,0 0,0 0,0 0,1 0,-1 0,0-1,1 1,-1-1,1 0,0 0,-1 0,1-1,0 1,-1-1,1 0,2 0,5-2,1-1,-1 0,1-1,-1 0,0-1,-1 0,1-1,-1 0,0-1,-1 0,1 0,-1-1,-1 0,1-1,-2 0,1 0,5-10,-12 19,92-119,-5-4,-5-3,-3-9,-38 65,76-102,-117 170,0 1,1-1,-1 1,0 0,1-1,-1 1,1 0,0 0,-1 0,1 0,0 0,0 0,-1 0,1 1,0-1,0 1,0-1,0 1,0 0,0 0,0 0,0 0,0 0,0 0,0 0,0 1,0-1,0 1,-1-1,1 1,0 0,0 0,0 0,-1 0,1 0,0 0,-1 0,1 0,-1 1,0-1,1 1,-1-1,0 1,0-1,0 1,0 0,0 0,0-1,0 1,-1 0,1 0,-1 0,1 0,10 30,-2 1,-1-1,-1 1,-2 1,-1-1,-1 1,-3 0,0 0,-2-1,-2 1,-1-1,-2 3,4-2,-1 1,-2-1,-2 0,-1 0,-1-1,-2 0,-1-1,-2 0,-1-1,-18 25,22-43,-1 0,-1-1,0 0,-1-2,0 1,-1-2,1 0,-2-1,0 0,0-1,0-1,0-1,-1 0,0-2,0 0,0-1,-1 0,1-2,0 0,0-1,-1-1,-4-2,15 3,-1 0,0-2,1 1,0-1,-1 0,1 0,0-1,1 0,-1-1,1 0,0 0,0 0,0-1,1 0,-1 0,2-1,-1 0,1 0,0 0,0-1,1 1,0-1,0 0,1 0,0-1,1 1,-1-4,1-12</inkml:trace>
  <inkml:trace contextRef="#ctx0" brushRef="#br0" timeOffset="1219.755">961 870,'56'-45,"-39"33,0-1,-1 0,0-1,-1-1,-1 0,0-1,-1 0,-1-1,0-1,4-10,-14 26,-1 0,0 0,1 0,-1 0,0-1,0 1,-1 0,1-1,0 1,-1-1,1 1,-1-1,0 1,0-1,0 1,0-1,0 1,0-1,-1 1,0 0,1-1,-1 1,0 0,0-1,0 1,0 0,0 0,-1 0,1 0,-1 0,1 0,-1 0,0 0,0 0,0 1,0-1,0 1,0 0,0-1,0 1,-1 0,1 0,0 1,-1-1,1 0,0 1,-1-1,-2 1,-4 2,0 0,0 1,0 0,0 0,1 1,-1 0,1 1,0 0,0 0,1 1,-1 0,1 0,0 1,1 0,0 0,0 0,1 1,-1 0,2 0,-1 0,1 1,0-1,1 1,0 0,0 0,0 4,-18 118,21-127,1 1,0-1,0 1,0-1,0 1,0-1,1 0,0 1,0-1,0 0,0 0,1-1,0 1,0 0,0-1,0 0,0 1,1-1,-1 0,1-1,0 1,0-1,0 0,0 0,0 0,0 0,4 0,7 2,1-1,0-1,-1 0,1-2,0 1,0-2,0 0,0-1,-1-1,1 0,-1-1,1-1,-1 0,-1-1,1-1,-1 0,0-1,-1 0,0-1,0-1,10-9,175-139,-193 152,0 1,0 0,1 0,-1 1,1 0,0 0,1 0,-1 0,1 1,-1 0,1 1,0 0,0 0,0 0,0 0,0 1,0 1,1-1,-1 1,0 0,0 1,6 1,-13-1,-1 0,0 0,1 0,-1 1,0-1,0 0,0 0,0 0,0 0,0-1,0 1,-1 0,1 0,0-1,0 1,-1 0,1-1,0 1,-1-1,1 0,0 0,-1 1,1-1,0 0,-1 0,1 0,-1 0,1 0,0-1,-1 1,0 0,-8-1,0 1,0 1,0 0,0 0,0 1,0 0,0 1,0 0,1 0,0 1,-1 1,2-1,-1 1,0 1,1 0,0 0,0 0,1 1,-3 3,5-4,0 0,1 1,-1-1,1 1,1 0,-1 0,1 0,0 0,1 0,0 1,0-1,1 1,-1 0,2-1,-1 1,1 0,0 0,1-1,0 1,0 0,0-1,1 1,1-1,-1 1,1-1,0 0,1 0,-1 0,1-1,1 1,-1-1,1 0,0 0,1-1,-1 1,1-1,0 0,1-1,-1 0,1 0,0 0,0-1,0 1,9 0,-1-1,1 0,0-1,0-1,0 0,0-1,0-1,0-1,0 0,0-1,-1 0,1-2,-1 0,0 0,12-7,14-8,-1-3,-1-1,-1-1,32-29,-29 21,-1-2,-2-1,-2-2,-1-2,-2-1,-2-1,-1-2,-3-1,-2-2,-1 0,-3-1,-2-1,2-14,-17 54,-1 1,0-1,-1 1,0-1,-1 0,0 0,0 0,0 0,-1 0,-1 0,0 0,0 0,0 0,-1 1,-1-1,1 0,-1 1,-1 0,0-1,0 1,0 1,-1-1,0 1,-1-1,0 2,0-1,0 1,-1 0,-1-1,6 6,-1 0,0 0,0 0,1 0,-1 0,0 1,0 0,0-1,0 1,0 0,0 0,1 1,-1-1,0 1,0-1,0 1,1 0,-1 0,0 0,1 0,-1 1,0-1,1 1,0-1,-1 1,1 0,0 0,0 0,0 0,0 1,1-1,-2 2,-42 86,39-65,1 0,1 1,2-1,0 0,1 1,2 0,1 0,-1 17,34 176,-17-143,14 94,-2 38,-19-147,2-91,-10-22,-2 26</inkml:trace>
  <inkml:trace contextRef="#ctx0" brushRef="#br0" timeOffset="1468.897">1976 418,'103'15,"0"-6,97-3,76 21,-221-37,-32 4</inkml:trace>
  <inkml:trace contextRef="#ctx0" brushRef="#br0" timeOffset="1721.143">2851 588,'-5'34,"-1"15,0 5,1-3,2-4,1-6,5-5,3-4,5-8,0-7</inkml:trace>
  <inkml:trace contextRef="#ctx0" brushRef="#br0" timeOffset="1902.245">2880 391,'0'0</inkml:trace>
  <inkml:trace contextRef="#ctx0" brushRef="#br0" timeOffset="2065.225">3274 672,'-1'2,"-10"15,1 0,1 0,0 1,1 0,1 0,1 1,0 0,2 1,0-1,0 9,4-25,0 0,0 1,0-1,0 0,1 0,-1 0,1 0,0 0,0 0,0 0,0-1,1 1,-1 0,1 0,-1-1,1 1,0-1,0 0,0 1,1-1,-1 0,0 0,1 0,-1-1,1 1,0-1,-1 1,1-1,0 0,0 0,0 0,0 0,0-1,0 1,0-1,0 0,0 1,1-2,-1 1,0 0,0-1,0 1,0-1,0 0,0 0,0 0,10-7,-1 1,0-2,-1 0,0 0,-1-1,0 0,0-1,-1 0,0-1,-1 0,0 0,-1-1,-1 0,4-10,-5 14,0 0,-1-1,0 1,-1-1,0 0,0-1,-1 1,0 0,-1-1,-1 1,1-1,-2 1,1-1,-1 1,-1 0,0-1,0 1,-1 0,-1 0,1 0,-2 1,1-1,-1 1,-1 0,1 1,-2-1,1 1,-1 0,0 0,-1 1,-2-1,7 5,0 1,0 0,-1 0,1 0,-1 0,0 1,1 0,-1-1,0 1,0 0,0 1,0-1,0 1,0 0,0 0,0 0,0 0,0 1,0 0,0-1,-20 8</inkml:trace>
  <inkml:trace contextRef="#ctx0" brushRef="#br0" timeOffset="2450.217">3754 814,'18'-233,"-8"196,-10 37,0 0,0 1,0-1,0 1,0-1,0 1,0-1,0 1,0-1,0 0,0 1,0-1,0 1,0-1,1 1,-1-1,0 0,0 1,0-1,1 1,-1-1,0 0,0 1,1-1,-1 0,0 0,1 1,-1-1,1 0,-1 0,0 1,1-1,-1 0,1 0,-1 0,0 0,1 1,-1-1,1 0,-1 0,1 0,-1 0,1 0,-1 0,0 0,1 0,-1 0,1-1,-1 1,1 0,-1 0,0 0,1 0,-1-1,1 1,-1 0,0 0,1-1,-1 1,0 0,1-1,-1 1,0 0,1-1,14 67,20 43,-31-102,1 0,-1-1,2 1,-1-1,0 0,1-1,0 0,1 1,-1-2,1 1,0-1,0 0,0-1,0 1,1-1,-1-1,1 0,0 0,0 0,0-1,0 0,0 0,0-1,0 0,0-1,0 0,0 0,0-1,0 0,-1 0,1 0,0-1,-1-1,0 1,0-1,0 0,5-5,0-2,-1-2,0 0,-1 0,0-1,-1 0,-1 0,0-1,-1 0,0-1,-2 1,1-1,-2 0,0-1,-2 1,1-1,-2 1,0-1,-1 0,-1 0,0 1,-2-3,-15-66,12 61</inkml:trace>
  <inkml:trace contextRef="#ctx0" brushRef="#br0" timeOffset="3451.798">2880 278,'4'0,"3"4,-6 3,2-1,6-2,-4 0,-3 3,-6 0,-3 5,0-1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0,'-51'21,"2"3,0 1,2 3,1 1,1 3,2 2,-29 29,-60 61,129-123,0 1,0 0,0 0,1 1,-1-1,0 0,1 1,0-1,0 1,0 0,0 0,0 0,0 0,1 0,-1 0,1 0,0 1,0-1,0 0,1 1,-1-1,1 1,0-1,0 1,0-1,0 1,0-1,1 1,0-1,-1 0,1 1,1-1,-1 0,0 0,1 0,-1 0,1 0,0 0,0 0,13 5,0-1,0-1,0-1,0 0,1-1,0 0,0-1,0-1,0-1,1 0,-1-1,0-1,0-1,10-1,-14 2,124-13,-1-6,10-8,-41 8,4-2,-150-11,-68-42,-128-160,192 205,40 30,3 4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24,'-1'-2,"0"0,-1 0,1 1,0-1,-1 1,1-1,-1 1,1 0,-1-1,0 1,0 0,1 0,-1 0,0 1,0-1,0 0,0 1,0-1,0 1,0-1,0 1,0 0,0 0,0 0,0 0,0 1,-1-1,1 0,0 1,0 0,-17 3,0 1,0 0,1 2,0 0,1 1,-1 1,2 0,-5 4,-48 25,14-2,54-35,0 0,0 0,0 0,0 0,0 0,1 0,-1 1,0-1,1 0,-1 1,1-1,-1 0,1 1,0-1,0 1,0-1,-1 0,1 1,1-1,-1 1,0-1,0 1,0-1,1 0,-1 1,1-1,-1 0,1 1,-1-1,1 0,0 1,0-1,0 0,-1 0,1 0,0 0,0 0,1 0,-1 0,0 0,0-1,0 1,2 0,126 55,-66-35,-41-13,-13-7,0 1,0 0,0 1,0 0,0 0,-1 1,0 0,1 0,-1 1,-1 0,1 1,-1-1,0 2,0-1,-1 1,0 0,0 0,0 0,-1 1,0 0,-1 0,0 0,0 1,-1 0,0-1,0 1,-1 1,-4-3,0 0,-1 0,1-1,-2 1,1-1,-1 0,0 0,0 0,-1-1,1 1,-1-1,-1 0,1 0,-1-1,1 0,-1 0,0 0,-1 0,1-1,-1 0,1-1,-1 1,0-1,-4 0,-15 5,1 0,-1-2,0-1,-1-2,1 0,0-1,-1-2,-6-2,2 2,-36-9,65 9,1 1,-1-1,1 1,-1-1,1 0,0 1,-1-1,1 0,0 0,0 0,-1 0,1 0,0 0,0 0,0-1,0 1,0 0,0 0,1-1,-1 1,0-1,1 1,-1-1,1 1,-1-1,1 1,0-1,0 1,0-1,-1 1,2-1,-1 1,0-1,0 0,0 1,1-1,-1 1,1-1,-1 1,1-1,32-43,-12 27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1,0-1,0 0,0 1,0-1,0 0,0 0,0 0,0-1,1 1,-1 0,0-1,1 0,-1 1,0-1,1 0,-1 0,0 0,1-1,0 2,366 1,-323-2,-34 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1,'34'5,"15"1,5-4,2-4,-3 0,-6-1,-6 1,-5 0,-5 1,-1 0,-3 1,1 0,-1 0,0 0,-5 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28 433,'-1'0,"0"0,1 0,-1 1,0-1,0 0,0 0,0 0,0 0,1 0,-1 0,0 0,0 0,0 0,0-1,1 1,-1 0,0 0,0-1,0 1,1-1,-1 1,0-1,0 1,1-1,-1 1,1-1,-1 1,0-1,1 0,-1 1,1-1,-1 0,1 0,0 1,-1-1,1 0,0 0,0 0,-1 1,1-1,0 0,0 0,0 0,0 0,0 0,0 1,0-1,0 0,0 0,1 0,-1 0,27-39,-14 29,0 0,1 1,0 0,0 1,1 0,1 1,-1 1,1 1,0 0,1 1,-1 1,1 0,0 1,0 1,7 0,-19 3,-1-1,0 1,0 0,0 0,0 0,0 1,0 0,0-1,0 1,-1 1,1-1,-1 0,1 1,-1 0,0 0,0 0,0 0,0 0,-1 0,1 1,-1 0,0-1,0 1,0 0,-1 0,1 0,-1 0,0 0,0 0,0 0,-1 1,1-1,-1 0,0 0,-1 1,1-1,-1 0,1 0,-1 0,0 0,-1 1,-1 2,-4 14,-1-1,-1 1,-1-1,0-1,-2 0,0 0,-1-2,-10 10,-10 18,-17 22,26-38,1 1,2 1,1 1,2 1,-14 33,30-63,0 1,1-1,-1 1,1-1,-1 1,1 0,0 0,0-1,1 1,-1 0,1 0,0 0,0 0,0 0,1 0,-1 0,1 0,0-1,0 1,0 0,1 0,-1-1,1 1,0-1,0 0,0 1,0-1,1 0,-1 0,1 0,0 0,0-1,0 1,0-1,0 0,1 0,-1 0,4 1,3 1,1-1,-1-1,1 0,0-1,-1 0,1 0,0-1,0 0,0-1,-1 0,1-1,0 0,-1-1,0 0,1-1,-1 0,0 0,3-3,1-4</inkml:trace>
  <inkml:trace contextRef="#ctx0" brushRef="#br0" timeOffset="318.152">677 489,'-17'167,"-12"64,24-154,20-64,-4-18</inkml:trace>
  <inkml:trace contextRef="#ctx0" brushRef="#br0" timeOffset="589.122">1043 405,'-14'33,"-5"17,-4 8,2 0,5-5,0-7,2-7,5-5,2-3,4-2,2-2,-4 0,-1 0,1 0,-4-4,-1-2,2-4</inkml:trace>
  <inkml:trace contextRef="#ctx0" brushRef="#br0" timeOffset="940.349">479 659,'31'-47,"-20"26,0 1,2 1,0 0,2 1,0 0,1 1,0 1,2 0,-1 1,2 1,0 1,12-6,-25 18,1 0,-1 0,1 0,-1 0,1 1,-1 0,0 1,1 0,-1 0,1 0,-1 0,0 1,0 0,0 1,0-1,0 1,-1 0,1 1,-1-1,1 1,-1 0,-1 0,1 1,0-1,-1 1,0 0,0 0,-1 1,1-1,-1 1,2 4,0-2,0 0,0-1,1 1,1-2,-1 1,1 0,0-1,0-1,1 1,0-1,0 0,0-1,0 0,1 0,0-1,-1 0,1-1,0 0,1 0,-1-1,0 0,0 0,1-1,-1 0,0-1,0 0,2-1,34-12,-26 8</inkml:trace>
  <inkml:trace contextRef="#ctx0" brushRef="#br0" timeOffset="1751.223">1523 122,'0'508,"-25"-270,-6-48,30-167</inkml:trace>
  <inkml:trace contextRef="#ctx0" brushRef="#br0" timeOffset="2301.287">1213 235,'21'-22,"2"0,0 1,1 1,1 1,1 2,1 0,0 2,1 1,0 1,1 1,1 2,0 1,0 1,1 2,23-2,-28 6,0 2,0 1,0 1,0 1,0 1,0 1,13 6,-31-9,0 1,0 0,0 0,0 1,-1 0,0 0,0 1,0 0,0 0,-1 0,1 1,-2 0,1 1,-1-1,1 1,-2 0,1 0,-1 0,0 1,-1 0,0-1,0 1,0 0,-1 1,-1-1,0 3,0-1,-1 1,0 0,-1-1,-1 1,0-1,0 1,-1-1,0 0,0 0,-1 0,-1 0,0-1,0 1,-1-1,0-1,-7 8,-132 129,135-137,-175 146,181-151,0 0,1 0,-1 0,1 0,0 0,0 1,0-1,0 1,1 0,-1 0,1 0,0 0,0 1,1-1,-1 0,1 1,0-1,0 1,0-1,1 1,-1 0,1-1,1 1,-1 0,0-1,1 1,0-1,0 1,1-1,-1 1,1-1,0 0,0 0,0 0,1 0,-1 0,2 1,20 21,1-1,2-1,0-1,2-2,0 0,1-2,1-2,1 0,0-2,1-2,1-1,8 1,63 33,-90-43,-4-3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45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18,'0'-5,"5"-1,1 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8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88,'-6'9,"-6"11,0 0,1 1,1 0,1 1,1 0,1 0,0 1,-2 20,9-40,0 1,0 0,0-1,0 1,1 0,-1-1,1 1,0-1,0 1,0-1,1 1,-1-1,1 0,0 0,0 0,0 0,0 0,0 0,1 0,-1 0,1-1,0 0,-1 1,1-1,0 0,1 0,-1-1,0 1,0-1,1 1,-1-1,1 0,-1-1,1 1,0 0,-1-1,1 0,0 0,-1 0,4-1,6 0,0-1,0 0,0-1,0-1,0 0,-1-1,0 0,0-1,0-1,-1 1,0-2,0 0,0 0,-1-1,-1 0,1 0,-2-1,1-1,-1 1,-1-1,0-1,0 1,-1-1,-1 0,0-1,-1 1,0-1,-1 0,1-8,-3 16,0-1,-1 1,0 0,-1-1,1 1,-1 0,0 0,0-1,0 1,-1 0,0 0,0 0,0 0,0 1,-1-1,0 1,0-1,0 1,-1 0,1 0,-1 0,0 1,0-1,0 1,-1 0,1 0,-1 1,0-1,1 1,-1 0,0 0,0 1,0-1,-1 1,1 0,-1 1,-5-3,-1 2,0-1,0 2,1-1,-1 2,0 0,0 0,1 1,-1 0,0 1,1 0,0 1,0 0,0 1,1 1,-1-1,1 1,0 1,1 0,0 1,0-1,0 2,1-1,0 1,-3 6,-7 9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32 505,'-7'3,"7"-4,0 1,0-1,0 0,0 1,0-1,0 1,0-1,0 0,0 1,-1-1,1 1,0-1,0 1,0-1,-1 0,1 1,0-1,-1 1,1-1,0 1,-1 0,1-1,-1 1,1-1,0 1,-1 0,1-1,-1 1,1 0,-1-1,1 1,-1 0,0 0,1 0,-1-1,1 1,-1 0,0 0,1 0,-1 0,1 0,-1 0,1 0,-1 0,0 0,1 0,-1 1,1-1,-1 0,1 0,-1 1,0-1,1 0,-1 0,1 1,0-1,-1 1,1-1,-1 0,1 1,94-103,-60 70,103-110,-137 141,0 0,0 0,1 0,-1 0,1 0,-1 0,1 0,-1 0,1 0,0 0,-1 0,1 0,0 1,0-1,0 0,-1 0,1 1,0-1,0 1,0-1,0 1,0-1,0 1,0-1,0 1,0 0,1 0,-1-1,0 1,0 0,0 0,0 0,0 0,0 1,0-1,1 0,-1 0,0 1,0-1,0 0,0 1,0-1,0 1,0-1,0 1,-1 0,1-1,0 1,0 0,0 0,-1 0,1-1,0 1,-1 0,1 0,-1 0,1 0,-1 0,1 0,-1 0,0 0,1 1,0 9,0-1,2 1,-1-1,1 0,0 1,1-1,1-1,-1 1,1 0,1-1,0 0,0-1,1 1,0-1,0 0,1-1,0 0,0 0,1-1,7 5,-9-9,0 1,1-1,-1-1,0 1,0-1,1-1,-1 1,0-1,1-1,-1 1,0-1,1-1,-1 1,0-1,0 0,0-1,0 0,0 0,-1 0,0-1,3-1,5-4,0-1,-1 0,0-1,-1 0,0-1,-1 0,0-1,-1 0,0-1,51-86,-51 81</inkml:trace>
  <inkml:trace contextRef="#ctx0" brushRef="#br0" timeOffset="402.25">1104 364,'47'-20,"-5"3,-1-1,0-2,-2-2,27-20,-50 29,71-64,-85 74,-1 1,1-1,0 1,-1-1,1 0,-1 0,0 0,0 0,0 1,0-2,-1 1,1 0,-1 0,1 0,-1 0,0 0,0 0,-1 0,1 0,-1 0,0 0,1 0,-1 0,0 0,-1 0,1 0,0 0,-1 1,0-1,0 1,1-1,-1 1,-1 0,1-1,-2-1,0 1,0 0,0 0,-1 0,1 0,0 0,-1 1,0 0,0 0,0 1,0-1,0 1,0 0,0 0,0 0,0 1,0 0,0 0,-1 0,1 1,0 0,0 0,0 0,0 0,0 1,-4 2,-7 2,0 1,1 1,0 1,1 0,0 1,0 0,-8 9,5-3,1 1,1 0,0 2,1 0,1 0,1 1,1 1,1-1,-6 17,11-24,1-1,0 1,1 0,0 0,1 0,0 1,1-1,1 0,0 1,0-1,2 1,0-1,0 0,1 0,1 0,0 0,3 5,-2-11,0 0,0 0,1-1,0 1,0-2,1 1,-1-1,1 0,0 0,1 0,-1-1,1-1,0 1,0-1,0 0,0-1,0 0,1 0,-1-1,1 0,-1-1,1 0,-1 0,1 0,0-1,5-2,17 2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248 427,'14'-2,"11"1,0-2,0 0,-1-2,1 0,-1-2,0-1,-1-1,0-1,0-1,-1-1,-1 0,18-15,-26 16,0 0,0-2,-1 1,-1-1,0-1,-1 0,-1-1,0 0,-1 0,0-1,-1 0,-1 0,-1-1,3-11,-8 25,1 0,-1 1,1-1,-1 0,0 0,0 0,0 0,0 0,-1 0,1 0,-1 0,0 0,1 1,-1-1,-1 0,1 0,0 1,-1-1,1 1,-1-1,0 1,0 0,0 0,0 0,0 0,0 0,-1 0,1 0,0 1,-1-1,0 1,1 0,-1 0,0 0,0 0,1 0,-1 0,0 1,0-1,0 1,0 0,0 0,0 0,0 1,0-1,0 0,0 1,1 0,-1 0,0 0,0 0,0 1,-8 8,1 1,1 0,0 1,0 0,2 1,-1 0,1 0,1 0,1 1,0 0,0 0,1 0,1 0,1 1,0 0,1-1,0 1,1 3,-4 14,-4 95,6 0,6 0,4 0,7-1,12 41,2 33,-25-174,0 0,-2 0,0 0,-2-1,-1 1,-2 0,0 0,-1 0,-2-1,0 0,-2 0,-1-1,-1 0,0 0,-2-1,-1 0,-1-1,-1-1,-1 0,0-1,-2-1,0-1,-1 0,-1-1,0-1,-13 6,25-17,0 0,0 0,0-1,-1 0,0 0,0-1,0 0,0-1,0 0,0 0,-1-1,1-1,-1 1,1-1,0-1,-1 0,1 0,-1-1,1 0,0 0,0-1,0-1,1 1,-1-1,1-1,0 0,0 0,0 0,1-1,-1 0,1-1,1 0,0 0,-3-3,3-2,1 0,0 0,0-1,2 1,-1-1,2 0,-1 0,2-1,0 1,1 0,0 0,0-1,2 1,0 0,0 0,1 0,1 0,0 0,7-20,2 2,1 0,1 0,2 2,1 0,12-15,-7 13,0 1,3 0,0 2,1 1,2 2,1 0,0 2,2 1,1 2,0 1,14-4,-14 12,-5 3</inkml:trace>
  <inkml:trace contextRef="#ctx0" brushRef="#br0" timeOffset="287.068">1095 880,'-31'25,"0"3,2 0,1 2,1 1,2 1,1 2,21-31,1 0,-1 0,1 0,0 1,0-1,0 1,0-1,1 1,-1 0,1 0,0-1,0 1,0 0,1 0,0 0,-1 0,1 0,1 0,-1 0,0 0,1 0,0 0,0 0,0 0,1-1,-1 1,1 0,0-1,0 1,0-1,0 0,0 1,1-1,0 0,0-1,0 1,0 0,0-1,2 2,2-1,1-1,0 1,-1-1,1 0,0-1,0 0,0 0,0-1,0 0,0 0,0-1,0 0,0 0,0-1,0 0,0 0,-1-1,1 0,-1-1,0 1,0-1,0-1,0 1,-1-1,0-1,0 1,0-1,-1 0,1 0,-1 0,-1-1,0 0,1 0,-2 0,1 0,-1-1,0 1,-1-1,0 0,0 1,-1-1,0 0,0 0,-1-1,0 1,0 0,-1 0,0 0,0 0,-1 0,0 1,0-1,-1 0,0 1,-1 0,1-1,-2 1,1 2,-1 0,0 0,0 0,-1 1,1-1,-1 1,0 1,0-1,-1 1,1 0,-1 1,-2-2,-16-3</inkml:trace>
  <inkml:trace contextRef="#ctx0" brushRef="#br0" timeOffset="532.7">1406 1274,'-5'-33,"3"-17,3-4,4 3,8 4,1 6,3 5,3 9,-1 4,0 6,2 1,2 3,3 4,-5 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72,'0'39,"0"17,0 4,-4-4,-3-6,1-7,-3-11,-1-5,1-9</inkml:trace>
  <inkml:trace contextRef="#ctx0" brushRef="#br0" timeOffset="618.628">385 467,'22'-92,"-18"66,2 0,1 1,0 0,2 0,1 0,1 1,1 1,6-7,47-29,-64 58,1 0,0 0,0 0,0 0,0 1,0-1,0 0,0 1,0-1,0 1,0 0,0 0,0 0,0 0,0 0,0 0,0 1,0-1,0 0,0 1,0 0,0-1,0 1,0 0,-1 0,1 0,0 0,-1 1,1-1,0 0,-1 1,0-1,1 1,-1-1,0 1,0 0,1 0,-2-1,1 1,0 1,3 5,-2-1,1 2,-1-1,-1 0,1 0,-1 0,-1 1,1-1,-2 1,1-1,-1 3,7 71,-6-80,1-1,-1 0,1 0,-1 1,1-1,-1 0,1 0,0 0,0 0,0 0,-1 0,1 0,0 0,0 0,1 0,-1 0,0 0,0-1,0 1,0 0,1-1,-1 1,0-1,0 0,1 1,-1-1,0 0,1 0,-1 0,1 1,-1-2,0 1,1 0,-1 0,0 0,1-1,-1 1,0 0,0-1,1 1,-1-1,0 0,0 1,0-1,1-1,51-39,107-103,-159 144,-1-1,1 0,0 1,-1-1,1 1,0-1,0 1,0-1,0 1,0-1,0 1,-1 0,1 0,0-1,0 1,0 0,0 0,0 0,0 0,0 0,0 0,0 0,0 0,0 1,0-1,0 0,0 0,0 1,-1-1,1 1,0-1,0 1,0-1,0 1,-1 0,1-1,0 1,-1 0,1-1,0 1,-1 0,1 0,-1 0,1-1,-1 1,0 0,1 0,-1 0,0 1,6 53,-5-40,7 34,-2-29</inkml:trace>
  <inkml:trace contextRef="#ctx0" brushRef="#br0" timeOffset="949.056">1203 326,'37'-13,"0"-2,0-2,-2-1,0-2,-1-1,27-22,-1-43,-58 84,-1-1,0 0,0 1,0-1,-1 0,1 0,-1 1,1-1,-1 0,0 0,0 0,0 0,0 1,-1-1,1 0,-1 0,1 0,-1 1,0-1,0 0,-1 1,1-1,0 1,-1-1,0 1,1 0,-1 0,0-1,0 1,0 0,0 1,-1-1,1 0,-3-1,-2 2,0 0,0 0,-1 1,1 0,0 0,-1 1,1-1,0 2,0-1,0 1,0 0,0 0,0 1,1 0,-1 0,1 1,-1 0,1 0,1 0,-1 1,0 0,1 0,0 0,0 0,0 2,-7 4,-1 0,1 1,1 0,0 1,0 0,2 1,0 0,0 0,1 1,1 0,1 1,0-1,1 1,0 1,1-1,1 0,1 3,3-12,0 0,1 0,0 1,0-1,1-1,0 1,0 0,0-1,1 1,0-1,1 0,-1-1,1 1,0-1,0 0,1 0,0 0,-1-1,1 0,1 0,-1 0,1-1,-1 0,1 0,0-1,0 0,0 0,1 0,-1-1,0 0,0-1,1 0,-1 0,0 0,1-1,2-1,77 0,-63 1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15,'0'-1,"0"1,0-1,0 1,0-1,0 1,0-1,0 1,0-1,0 0,0 1,-1-1,1 1,0-1,0 1,-1-1,1 1,0 0,-1-1,1 1,-1-1,1 1,0 0,-1-1,1 1,-1 0,1-1,-1 1,1 0,-1 0,1-1,-1 1,1 0,-1 0,0 0,1 0,-1 0,1 0,-1 0,1 0,-1 0,1 0,-1 0,0 0,1 0,-1 0,1 1,-1-1,1 0,-1 0,1 1,-1-1,1 0,-1 1,1-1,0 0,-1 1,-14 33,12-27,-127 365,21 33,99-363,7-34,0 0,0 0,1 1,0-1,1 0,-1 1,2-1,-1 1,1-1,1 0,-1 1,1-1,1 1,0-1,0 0,0 0,1 0,0 0,3 4,1-7,0-1,0 0,1-1,0 1,-1-1,1-1,0 0,0 0,1 0,-1-1,0 0,1-1,-1 0,0 0,1-1,-1 0,0 0,0-1,0 0,3-1,228-71,-199 32,-34 23</inkml:trace>
  <inkml:trace contextRef="#ctx0" brushRef="#br0" timeOffset="246.254">1 608,'33'-9,"17"-4,4-4,-3 0,-4 4,-6 4,-10 8,-5 4,-3 2,0 5,1 0,1 4,1-1,1-2,1 1,-5-1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0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1 457,'66'17,"-13"-1,1-3,0-2,0-2,1-3,0-2,0-3,21-3,-9-7,-1-3,-1-3,0-3,-2-3,0-2,16-11,-49 20,-1-1,0-2,-1-1,0-1,17-17,-36 29,-1 0,0-1,-1 0,0-1,0 1,-1-1,0-1,0 1,-1-1,-1 0,1 0,-2 0,1-1,-2 1,1-1,-1 0,-1 0,0 0,0-2,-2 9,1 0,0 0,-1 0,0 0,0 1,0-1,-1 0,1 1,-1-1,0 1,0 0,0-1,0 1,0 0,-1 0,1 0,-1 1,0-1,0 1,0-1,0 1,-1 0,1 0,0 0,-1 1,0-1,1 1,-1 0,0 0,1 0,-1 1,0-1,0 1,-1 0,-7-1,1 0,0 1,-1 1,1 0,0 0,0 1,0 0,0 1,0 1,0 0,-7 3,-7 12,0 1,1 1,1 1,2 0,0 2,1 1,1 1,2 0,0 1,2 1,1 0,1 1,2 1,1 0,1 1,-29 86,6 1,-3 45,9-41,24-115,-8 45,-2 0,-3-1,-2 0,-2-2,-2 0,-4 2,-89 108,107-150,-1-2,1 1,-2-1,1 0,-1-1,0 0,0-1,-1 0,0 0,0-1,0 0,0 0,-1-2,1 1,-1-1,-8 0,16-2,1 0,-1 0,0 0,0-1,1 1,-1-1,0 0,1 0,-1 0,1 0,-1 0,1-1,0 1,-1-1,1 1,0-1,0 0,0 0,0 0,0 0,1 0,-1 0,1-1,-1 1,1-1,0 1,0-1,0 1,0-1,0 0,1 1,-1-1,1 0,-1 1,1-1,0 0,0 0,1 0,-2-7,1-1,1 1,0 0,0-1,1 1,1 0,-1 0,2 0,3-9,5 2,1-1,0 2,2 0,0 1,0 0,1 1,1 1,1 1,-1 0,2 1,0 1,0 1,0 1,1 0,1 2,-1 0,1 1,0 1,0 1,0 1,1 1,12 1,3 3,0 1,0 2,-1 1,0 2,0 1,-1 2,0 2,29 16,80 27,-112-49,1-1,-1-2,1-1,0-1,0-2,0-2,29-3,-41 2,1-1,0-1,-1-1,0-1,0-1,-1 0,1-2,-2 0,1-1,-1-1,-1-1,0-1,-1 0,0-1,-1-1,-1-1,0 0,-1-1,-1 0,-1-1,0 0,-1-1,0-3,-8 17,-1 0,1 0,-1 0,-1 0,1-1,-1 1,0 0,0-1,0 1,-1 0,0-1,0 1,0-1,-1 1,0-1,0 1,0 0,0 0,-1-1,0 1,0 0,-1 0,1 1,-1-1,0 0,0 1,-1 0,1 0,-1 0,0 0,0 0,0 1,-3-2,-1-1,0 0,0 1,-1 0,1 0,-1 1,0 0,0 1,0 0,-1 0,1 1,-1 0,0 0,1 2,-1-1,0 1,0 0,1 1,-1 0,0 1,1 0,-1 0,1 1,0 0,0 1,0 0,0 0,1 1,-1 0,1 1,-1 0,-2 4,1 0,0 1,0 0,1 0,0 1,1 0,0 1,1 0,1 0,0 0,0 1,2 0,0 0,-1 7,3-12,0-1,1 1,1 0,-1 0,1 0,1 0,0 0,0 0,1 0,0 0,0 0,1-1,0 1,1-1,-1 0,2 0,-1 0,1-1,0 1,1-1,0-1,0 1,0-1,1 0,15 9,0-2,1 0,1-2,0 0,1-2,-1-1,2-1,-1 0,1-2,0-2,6 1,14-2,1-1,-1-3,1-2,-1-1,-1-3,1-1,-1-3,-1-1,0-3,-1-1,0-2,-2-2,-1-2,2-3,-1 1,-2-2,-2-2,0-1,-2-2,-1-1,18-24,-25 22,-1-1,-2-1,-1-1,-2-1,-2-1,-1-1,-3-1,3-13,-7 10,-2 0,-2 0,-2-1,-2 0,-2 0,-2 1,-6-39,6 72,-1 1,0 0,-1 1,0-1,0 0,-2 1,1 0,-1 0,-4-6,7 14,1-1,-1 1,0-1,0 1,-1 0,1 0,0 0,-1 0,1 0,-1 1,0-1,1 1,-1-1,0 1,0 0,0 0,0 0,0 1,0-1,0 1,0 0,0-1,-1 1,1 1,0-1,0 0,0 1,0 0,0-1,0 1,0 0,0 1,1-1,-1 0,0 1,0 0,-10 9,1 0,0 1,1 1,1-1,0 2,0-1,1 2,1-1,0 1,1 0,1 0,1 1,0 0,1 0,-2 15,-5 16,2 0,2 0,3 1,1 0,3 0,1 0,3 0,2 0,2-1,2 0,1-1,3 0,2 0,5 3,67 204,-81-204,-7-48,0-1,0 1,0 0,0 0,-1 0,1 0,0 0,0 0,0 0,-1 0,1 0,-1 0,1 0,-1-1,1 1,-1 0,1 0,-1-1,1 1,-1 0,0-1,0 1,1 0,-1-1,0 1,0-1,0 1,1-1,-1 0,0 1,0-1,0 0,0 1,0-1,0 0,0 0,0 0,0 0,0 0,0 0,0 0,0-1,0 1,0 0,1 0,-1-1,0 1,-1-1,-61-46,49 34</inkml:trace>
  <inkml:trace contextRef="#ctx0" brushRef="#br0" timeOffset="180.239">2061 682,'33'0,"21"0,11-4,4-3,5 1,-1-3,1-1,4-3,-3 0,-5 3,1 3,-2 3,-9 1,-4 2,-7 1,-7 1,-11-1</inkml:trace>
  <inkml:trace contextRef="#ctx0" brushRef="#br0" timeOffset="1846.312">5278 202,'0'39,"0"107,-5-1,-17 85,-46 157,26-255,30-104,12-28,-1 0,1 1,0-1,0 0,-1 1,1-1,0 0,0 0,-1 1,1-1,0 0,0 0,-1 0,1 1,0-1,-1 0,1 0,0 0,-1 0,1 0,-1 1,1-1,0 0,-1 0,1 0,0 0,-1 0,1 0,-1 0,1 0,0-1,-1 1,1 0,0 0,-1 0,1 0,0 0,-1-1,1 1,0 0,-1 0,1 0,0-1,0 1,-1 0,1-1,0 1,0 0,-1-1,1 1,0 0,0-1,0 1,0 0,0-1,-1 1,1 0,0-1,0 1,0 0,0-1,0 1,0-1,0 1,0 0,0-1,1 1,-1 0,0-1,0 1,-3-15</inkml:trace>
  <inkml:trace contextRef="#ctx0" brushRef="#br0" timeOffset="2211.765">4573 175,'115'0,"99"1,0-9,19-12,244-33,-464 51,1 0,-1 1,1 1,0 0,-1 1,1 1,-1 0,1 1,-1 0,0 1,0 0,-1 1,1 1,-1 0,2 1,2 7</inkml:trace>
  <inkml:trace contextRef="#ctx0" brushRef="#br0" timeOffset="2752.257">6294 457,'39'17,"-11"-11,1-2,0-1,0-1,0-1,0-1,6-3,29 1,107-23,-109 10,-56 8</inkml:trace>
  <inkml:trace contextRef="#ctx0" brushRef="#br0" timeOffset="3068.873">6266 795,'39'0,"16"-4,10-3,-2 1,-2 2,-7 0,-3-3,-5-1,-5 2,-1 1,-2 1,-3 2,-2 2,-2-1,-2 1,-5-4,-3-2,-4 0</inkml:trace>
  <inkml:trace contextRef="#ctx0" brushRef="#br0" timeOffset="3349.309">6210 1135,'24'14,"12"5,6-1,5-3,3-5,-1-3,1-9,-4-3,-1-1,-1 0,-5 2,1-4,-2 0,-2 1,-2 2,-3 2,-1 1,-7 1</inkml:trace>
  <inkml:trace contextRef="#ctx0" brushRef="#br0" timeOffset="12139.873">170 2856,'0'42,"0"-55,2-12,1 1,1 0,1 0,1 0,1 1,2 0,0 0,1 1,1 0,1 0,1 1,1 1,0 1,2 0,0 0,1 2,1 0,16-11,-33 27,-1 0,0 0,1 0,-1-1,1 1,-1 0,1 0,-1 0,1 1,0-1,-1 0,1 0,0 0,0 0,0 1,0-1,0 0,0 1,0-1,0 1,0-1,0 1,0-1,0 1,0 0,0 0,0-1,1 1,-1 0,0 0,0 0,0 0,0 0,0 1,0-1,1 0,-1 0,0 1,0-1,0 1,0-1,0 1,0-1,0 1,0 0,0-1,0 1,-1 0,1 0,0-1,0 1,-1 0,1 0,0 0,-1 0,1 0,-6 45,1-22</inkml:trace>
  <inkml:trace contextRef="#ctx0" brushRef="#br0" timeOffset="12767.374">762 2856,'71'-43,"-53"35,-1-1,-1-1,1 0,-1-1,-1-1,0-1,-1 0,0 0,-1-2,-1 0,0 0,-1-1,4-8,-13 21,0-1,0 1,-1 0,1-1,-1 0,0 1,0-1,0 0,0 1,0-1,-1 0,0 0,0 0,0 1,0-1,-1 0,1 0,-1 0,0 1,0-1,-1 0,1 1,-1-1,1 1,-1 0,0-1,0 1,-1 0,1 0,-1 0,1 1,-1-1,0 1,0-1,0 1,0 0,-1 0,1 0,-1 1,1-1,-1 1,1 0,-1-1,0 2,1-1,-1 0,0 1,-3 0,-6 2,0 0,1 1,-1 1,1 0,0 0,0 2,1-1,0 1,0 1,0 0,0 1,1 0,1 0,-1 1,1 0,1 1,0 0,0 0,1 1,0 0,1 0,0 1,1-1,0 1,1 1,1-1,-1 0,2 1,0 0,0 7,3-10,1 0,1 0,0 0,0 0,1-1,0 1,0-1,1 0,0 0,1-1,0 1,1-1,-1-1,1 1,1-1,-1 0,1-1,1 0,-1 0,1-1,0 0,0 0,1-1,-1 0,1-1,0 0,0 0,0-1,0-1,0 0,2 0,-3 0,0 0,0-1,0 0,0-1,1 0,-1-1,-1 1,1-2,0 1,0-1,-1-1,1 1,-1-1,0-1,-1 1,1-2,-1 1,0-1,3-3,15-16,0-1,-3-1,0-1,-1-1,-2-1,-1-1,-2 0,-1-1,-1-1,4-17,11-1,-19 96,-9-19,0-1,2 1,1 0,1-1,1 0,1 0,2-1,0 0,1 0,2-1,0 0,3 1,-12-20,-1 0,1-1,0 1,0-1,0 0,0 0,1 0,-1 0,1-1,0 1,0-1,0 0,0 0,0 0,0-1,1 1,-1-1,0 0,1 0,-1-1,1 1,-1-1,1 0,-1 0,1-1,-1 1,1-1,-1 0,0 0,1-1,-1 1,0-1,0 0,0 0,0 0,0-1,3-2,2-3,-1-2,1 1,-1-1,-1 0,0-1,0 0,-1 0,0 0,-1-1,-1 0,0 0,0 0,-1 0,-1-1,0 1,0-1,-2 0,10-40,1-3,-8 31</inkml:trace>
  <inkml:trace contextRef="#ctx0" brushRef="#br0" timeOffset="13074.574">2004 2573,'-1'3,"-10"17,0 0,2 0,1 1,0 0,2 1,0 0,2 0,-2 15,6-33,0-1,0 0,0 1,1-1,-1 0,1 0,0 1,0-1,0 0,0 0,1 0,-1 0,1 0,0 0,0-1,0 1,0-1,0 1,1-1,-1 0,1 1,-1-1,1-1,0 1,0 0,0-1,0 1,0-1,0 0,0 0,0 0,0 0,1-1,-1 1,0-1,1 0,-1 0,0 0,1 0,-1-1,0 1,0-1,1 0,-1 0,0 0,0-1,0 1,0-1,0 1,2-2,0-2,1 0,-1 0,0-1,0 1,0-1,-1 0,0 0,0-1,-1 1,0-1,0 0,0 0,-1 0,0 0,0 0,-1-1,0 1,0 0,-1-1,0 1,0-1,0 1,-1 0,0-1,-1 1,0 0,0 0,0 0,-1 0,0 0,-1 1,1-1,-1 1,0 0,-1 0,0 0,0 1,0-1,0 1,-1 0,0 1,0 0,0 0,0 0,-1 0,1 1,-1 0,-2 0,-17-3,2 2</inkml:trace>
  <inkml:trace contextRef="#ctx0" brushRef="#br0" timeOffset="13420.158">2343 1840,'-1'55,"3"1,1-1,4 0,9 40,-6-54,-3 0,-1 0,-2 1,-1-1,-3 1,-1 0,-2 0,-3 6,-13 157,19-199,1 0,0 0,0 0,0 0,1-1,-1 1,1 0,1-1,-1 1,1-1,0 0,0 0,1 0,1 3,13 10</inkml:trace>
  <inkml:trace contextRef="#ctx0" brushRef="#br0" timeOffset="13669.924">2767 2320</inkml:trace>
  <inkml:trace contextRef="#ctx0" brushRef="#br0" timeOffset="13956.53">2767 2320,'-63'146,"59"-135,0-1,1 1,0-1,0 1,1 0,0 1,1-1,1 0,-1 0,2 0,0 1,0-1,1 0,0 0,1 0,0-1,1 1,0-1,1 1,0-1,0-1,1 1,1-1,-1 0,1 0,1-1,0 0,0 0,0-1,10 6,-12-10,1 0,-1-1,1 1,0-2,0 1,0-1,0 0,0 0,0-1,0 1,0-2,0 1,0-1,0 0,0-1,0 1,0-2,0 1,-1-1,1 1,-1-2,0 1,0-1,4-3,3-3,1-1,-1 0,-1-1,0 0,-1-1,0 0,-1-1,-1-1,6-11,-8 15,0-1,-1 0,0-1,-1 1,-1-1,0 0,0-1,-2 1,1 0,-2-1,0 1,0-1,-1 0,-1 1,-1-1,0-1,-5-3</inkml:trace>
  <inkml:trace contextRef="#ctx0" brushRef="#br0" timeOffset="14700.68">3726 1642,'0'482,"12"-337,-6-93,-2 0,-2 0,-3 1,-4 24,2-47,-1 1,-2-1,-1 1,-2-2,-1 1,-1-1,-6 9,4-14</inkml:trace>
  <inkml:trace contextRef="#ctx0" brushRef="#br0" timeOffset="14953.354">3388 2234,'38'24,"18"8,3 4,-2-5,-2-8,-6-7,-1-7,-4-4,0-4,-3-2,-3 0,-4-1,-2 1,-2 0,-2 0,0-4,-5-1</inkml:trace>
  <inkml:trace contextRef="#ctx0" brushRef="#br0" timeOffset="15205.429">4346 2545,'-4'28,"2"16,7 4,8-7,6-13,-1-18,-2-10</inkml:trace>
  <inkml:trace contextRef="#ctx0" brushRef="#br0" timeOffset="15370.428">4432 2179,'-15'-34,"-4"-6,1 9,3 13,9 16,6 8</inkml:trace>
  <inkml:trace contextRef="#ctx0" brushRef="#br0" timeOffset="15620.675">4770 2404,'0'27,"-1"-8,0 1,2 0,0-1,1 1,2-1,0 1,0-1,5 9,-8-26,-1 0,1 0,0 0,0 0,0-1,0 1,0 0,0 0,0-1,0 1,1-1,-1 1,1-1,-1 1,1-1,0 0,-1 0,1 0,0 0,0 0,0 0,0-1,0 1,0 0,0-1,0 0,0 1,0-1,0 0,0 0,0 0,0 0,0-1,0 1,0 0,0-1,0 1,0-1,0 0,0 0,-1 0,2 0,13-10,-1-2,1 1,-2-2,0 0,-1 0,0-1,-1-1,-1 0,0-1,-1 0,-1-1,6-17,-13 29,0-1,-1 1,0-1,0 1,-1-1,0 1,0-1,0 0,-1 1,0-1,0 1,-1-1,0 1,0 0,0 0,-1-1,0 2,0-1,0 0,-1 1,0-1,0 1,0 0,-1 0,0 1,0-1,0 1,0 0,-1 1,1-1,-1 1,0 0,0 0,0 1,-1 0,1 0,0 0,-1 1,1 0,-1 0,0 1,1 0,-1 0,1 0,-1 1,0 0,1 0,-1 1,1 0,0 0,0 0,0 1,-4 2,-53 52,46-40</inkml:trace>
  <inkml:trace contextRef="#ctx0" brushRef="#br0" timeOffset="16000.031">5250 2658,'49'-112,"-37"78,2 1,2 1,1 0,1 2,8-10,-25 38,-1 0,1 0,0 1,0-1,-1 0,1 1,0-1,1 0,-1 1,0 0,0-1,1 1,-1 0,0-1,1 1,0 0,-1 0,1 0,-1 0,1 1,0-1,0 0,0 1,-1-1,1 1,0 0,0-1,0 1,0 0,0 0,-1 0,1 0,0 1,0-1,0 0,0 1,0 0,-1-1,1 1,0 0,-1 0,1 0,1 1,29 116,-26-110,0 0,0 0,1-1,0 0,0 0,1 0,-1-1,2 0,-1-1,0 0,1 0,0-1,0 0,1-1,-1 0,1 0,0-1,-1 0,1-1,0 0,0 0,0-1,0-1,0 1,0-2,-1 1,1-1,0-1,-1 0,1 0,-1-1,0 0,0-1,6-4,104-75,-99 67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0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1 429,'25'11,"1"0,1-2,0-1,0-1,1-1,0-1,0-2,0-1,0-1,1-1,2-2,7-2,-1-1,0-3,0 0,0-3,-1-1,-1-1,0-3,-1 0,0-2,-2-2,0-1,-1-1,-2-1,0-2,-2-1,8-11,-29 32,-1-1,0 0,0 0,0 0,-1-1,0 1,-1-1,1 0,-1 0,0-1,-1 1,0 0,0-1,-1 0,1 1,-2-1,1 0,-1 0,0 1,-1-1,0 0,-1-5,-1 10,0-1,0 1,-1 0,1 1,-1-1,0 1,0-1,1 1,-1 0,-1 0,1 1,0-1,0 1,-1 0,1 0,-1 0,1 1,0 0,-1 0,1 0,-1 0,1 0,-1 1,1 0,-1 0,1 0,0 1,0-1,0 1,0 0,0 0,0 1,0-1,0 1,1 0,0 0,-1 0,-1 3,-10 13,1 0,1 2,1-1,1 2,0-1,2 2,1-1,-6 24,12-40,-20 80,3 1,4 1,4 0,4 1,4 10,-7 64,3-36,7-80,-2 0,-1-1,-3 0,-2 0,-2 0,-2-1,-1 0,-15 29,21-62,0 0,0 0,-1-1,-1 0,0 0,0-1,-1 0,0-1,-1 0,0-1,0 0,-1-1,0 0,-1-1,1 0,-1-1,0 0,-11 2,16-7,0 1,0-1,1-1,-1 1,0-1,1-1,-1 1,0-1,1-1,0 1,0-1,0 0,0-1,0 0,0 0,1 0,0-1,-5-5,-13-10</inkml:trace>
  <inkml:trace contextRef="#ctx0" brushRef="#br0" timeOffset="263.759">57 1248,'24'-20,"0"1,2 1,0 1,1 1,0 2,1 0,1 2,0 1,1 2,0 1,0 1,1 1,12 1,-2 3,-1-2,1-2,-1-1,0-3,-1 0,0-3,-1-1,4-5,-18 9</inkml:trace>
  <inkml:trace contextRef="#ctx0" brushRef="#br0" timeOffset="951.013">1045 909,'-3'19,"0"-5,0-1,1 1,0-1,2 1,-1 0,2-1,0 1,0 0,1-1,1 1,0-1,1 0,4 9,-7-19,1 0,0 0,0-1,1 1,-1 0,0-1,1 1,0-1,-1 0,1 0,0 0,0 0,0-1,1 1,-1-1,0 0,0 0,1 0,-1 0,1 0,-1-1,1 0,-1 0,0 0,1 0,-1 0,1 0,-1-1,1 0,-1 0,0 0,1 0,-1 0,1-1,106-63,-109 65,19-18,-2 0,0-1,-1 0,-1-2,-1 0,-1-1,-1 0,-1-1,2-5,-7 14,3-7,-12 26,1-1,-3 1,1 1,-1 0,2 0,-1 0,1 0,0 0,0 1,0-1,1 1,0-1,0 1,1-1,0 1,0-1,1 1,-1 0,1-1,1 1,-1-1,1 0,0 0,1 1,0-1,-1 0,2-1,-1 1,1-1,0 1,0-1,0 0,1-1,0 1,0 0,11 2,0 0,0-1,0 0,1-2,0 1,0-2,0-1,0 0,0-1,1 0,-1-2,0 0,1-1,-1-1,0 0,-1-1,1-1,-1-1,6-3,5-2,-1-2,0 0,-1-2,-1-1,0-1,-1-1,-1-1,-1-1,-1-1,0-1,1-4,-1-1,-1-1,-1-1,-2-1,-1 0,-1-1,-2 0,-1-1,-1-1,-1-5,-1 2,-1 0,-2-1,-1 0,-2 0,-2-3,0 37,1 1,-1 0,0-1,0 1,0 0,0-1,-1 1,1-1,0 1,-1 0,0 0,0-1,1 1,-1 0,0 0,-1 0,1 0,0 0,-1 0,1 0,-1 0,1 1,-1-1,0 1,0-1,0 1,0-1,0 1,0 0,0 0,0 0,0 0,-1 1,1-1,0 0,-1 1,1 0,0-1,-1 1,1 0,0 0,-1 1,1-1,0 0,-1 1,1-1,0 1,0 0,-1 0,1 0,0 0,-1 1,-12 10,2 1,-1 0,2 1,0 0,1 1,0 1,1-1,1 2,0-1,1 1,1 1,1-1,-1 7,-1-5,-2 8,0 1,2-1,1 1,1 1,2-1,1 1,1 0,1 22,1-41,1 0,0 0,0 1,1-1,1 0,-1-1,2 1,-1 0,1-1,1 0,0 1,0-2,0 1,1-1,1 0,-1 0,2 0,-1-1,1 0,-1-1,2 0,-1 0,1-1,0 0,0 0,1-1,14 3,0-1,0-1,0-1,0-2,1 0,0-2,-1 0,1-2,-1 0,0-2,19-5,-14-1,0-1,-1-1,0-2,-1 0,-1-2,0-1,-1-1,-1-1,-1-1,0-1,-2-1,0-1,-2-1,0-1,-2-1,-1 0,-1-1,-1 0,-1-1,-2-1,5-20,-8 29,-1 0,-1-1,-1 0,0 0,-2 0,-1-1,0 0,-1 1,-2-1,0 1,-2-1,0 1,-4-14,6 31,0 0,0 0,-1 0,1 0,-1 1,0-1,0 0,0 1,0 0,-1-1,1 1,-1 0,0 0,0 0,0 1,0-1,-1 1,1 0,-1 0,1 0,-1 0,0 0,0 1,0 0,0 0,0 0,0 0,0 1,0-1,0 1,0 0,0 0,0 1,0-1,0 1,0 0,0 0,-3 1,-7 7,-1 2,2 0,-1 0,2 1,-1 1,2 0,0 0,0 1,1 1,1 0,1 0,0 1,0 0,2 0,0 1,1 0,-1 8,-2 9,1 1,1-1,2 1,2 0,1 1,2-1,1 0,2 0,5 23,-3-36,0 0,1 0,1-1,1 0,1-1,1 0,1-1,0 0,2 0,0-2,1 0,0 0,17 12,-22-22,1-1,-1 0,1 0,1-1,-1-1,1 0,0-1,0 0,0 0,5 1,7 2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58,'388'-1,"-150"-26,61-3,-323 48,2-13,0-1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29,'139'26,"-49"-22,1-4,-1-4,0-4,20-8,96-15,-207 31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1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39,'36'13,"0"-1,1-2,0-2,1-1,0-2,0-1,0-3,0 0,1-3,-1-1,0-2,25-7,189 0,-230 11,0-1,-1-1,1 0,-1-2,1-1,-1-1,-1 0,0-1,7-5,-9 3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2 588,'0'-13,"-1"-12,0-1,2 0,1 1,2-1,0 1,1 0,2 0,6-15,3 8,2 0,1 2,1 1,1 0,2 1,1 1,1 2,1 0,25-17,-7 14,-44 27,1 1,0-1,0 1,-1-1,1 1,0 0,0-1,0 1,0 0,-1 0,1 0,0-1,0 1,0 0,0 0,0 0,-1 1,1-1,0 0,0 0,0 0,0 1,-1-1,1 0,0 1,0-1,0 0,-1 1,1-1,0 1,-1 0,1-1,0 1,-1-1,1 1,-1 0,1 0,-1-1,0 1,1 0,-1 0,1-1,-1 1,0 0,0 0,0 0,1 0,-1-1,0 1,0 0,0 0,0 0,0 0,-1 0,-40 281,41-281,0 1,-1-1,1 1,0-1,0 0,0 1,0-1,0 0,1 1,-1-1,0 0,1 1,-1-1,1 0,-1 1,1-1,0 0,-1 0,1 0,0 1,0-1,0 0,0 0,0 0,0-1,0 1,0 0,0 0,0 0,1-1,-1 1,0-1,1 1,-1-1,0 1,1-1,-1 0,0 0,1 0,-1 1,0-1,1-1,-1 1,1 0,-1 0,0 0,1-1,-1 1,0-1,1 1,-1-1,0 1,1-1,65-40,129-123,-99 78,-96 87,0-1,0 0,1 1,-1-1,0 1,0 0,1-1,-1 1,0 0,0 0,0 0,0 0,0 0,0 0,0 0,-1 0,1 0,0 0,0 0,-1 0,1 1,-1-1,1 0,-1 0,0 1,1-1,-1 0,0 1,0-1,0 0,0 1,0-1,0 0,0 1,0-1,-1 0,1 1,-1-1,1 0,-1 1,0 0,1 2,-17 100,13-91,0 1,1-1,1 1,0 0,1-1,0 1,1 0,1 0,0 0,2 2,3 2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53 763,'-7'13,"0"0,1 1,1 0,0 1,1-1,0 1,1 0,1 0,0 0,1 0,1 0,0 0,1 0,2 10,-2-22,0 1,1-1,-1 1,1-1,-1 1,1-1,0 0,0 0,1 0,-1 0,1-1,-1 1,1-1,0 1,0-1,0 0,0 0,0 0,1 0,-1-1,1 0,-1 1,1-1,-1 0,1-1,0 1,-1-1,1 1,0-1,-1 0,1 0,0-1,-1 1,1-1,0 0,0 0,6-1,0-1,-1 0,1-1,-1 0,1-1,-1 1,-1-2,1 1,-1-1,0-1,0 1,5-7,-8 7,0-1,-1 1,0-1,0 0,-1 0,1 0,-1-1,-1 1,0-1,0 1,0-1,-1 0,0 0,-1 0,1 0,-1 1,-1-1,0 0,-1-4,2 8,-1-1,-1 0,1 0,-1 0,0 1,0-1,0 1,-1-1,1 1,-1 0,0 0,0 0,-1 0,1 1,-1-1,0 1,0 0,0 0,0 0,0 1,-1-1,1 1,-1 0,1 1,-1-1,0 1,0 0,0 0,0 0,-4 0,0 2,-1-1,1 1,-1 1,1 0,0 0,0 1,0 0,0 0,0 1,1 1,0-1,0 1,0 0,0 1,-5 5,-12 10</inkml:trace>
  <inkml:trace contextRef="#ctx0" brushRef="#br0" timeOffset="444.984">703 1,'-4'20,"0"1,2 0,1-1,0 1,1 0,2 0,0-1,1 1,1-1,1 1,0-1,2-1,8 18,-6-17,-1 0,0 1,-1 0,-1 0,-2 0,0 1,-1 0,-1 0,-1 0,-1 0,0 0,-2 0,-5 21,-30 182,5-68,28-145</inkml:trace>
  <inkml:trace contextRef="#ctx0" brushRef="#br0" timeOffset="700.581">420 593,'39'-10,"16"-2,5-5,2 1,-6 3,-2-2,-6 3,-1-2,-4 2,-4 2,-5 4,-2 2,-3 2,-1 1,0 2,-6-1</inkml:trace>
  <inkml:trace contextRef="#ctx0" brushRef="#br0" timeOffset="940.05">1295 649,'0'34,"0"16,0-1</inkml:trace>
  <inkml:trace contextRef="#ctx0" brushRef="#br0" timeOffset="1111.479">1351 226,'0'0</inkml:trace>
  <inkml:trace contextRef="#ctx0" brushRef="#br0" timeOffset="1361.841">1605 593,'-2'7,"-3"4,1 0,-1 1,2 0,0 0,0 0,1 0,1 1,0-1,0 0,1 1,1-1,0 1,1-1,0 0,1 0,1 0,-1 0,2-1,0 1,0-1,2-6,0-1,-1 0,2-1,-1 0,0 0,1 0,0-1,-1 0,1 0,0-1,0 0,0-1,0 0,0 0,0 0,0-1,0 0,-1-1,1 0,0 0,-1 0,1-1,-1-1,0 1,0-1,0 0,0 0,-1-1,0 0,0 0,3-4,-2 2,0 0,-1-1,1 0,-2 0,1 0,-1-1,-1 0,1 0,-1 0,-1 0,0-1,0 0,-1 1,0-1,-1 0,0 0,-1 0,1 0,-2 0,0 0,0 0,-1 1,0-1,0 0,-1 1,-1-1,1 1,-2 0,1 0,-4-4,6 9,-1 0,0 0,0 0,-1 0,1 0,-1 1,0-1,0 1,0 0,0 1,0-1,-1 0,1 1,-1 0,0 0,1 1,-1-1,0 1,0 0,0 0,0 1,0 0,0 0,0 0,0 0,-1 1,1-1,1 1,-2 1,-18 4</inkml:trace>
  <inkml:trace contextRef="#ctx0" brushRef="#br0" timeOffset="1818.312">2029 790,'22'-15,"0"-2,-1-1,-1 0,-1-2,0 0,-2-1,0 0,-2-2,0 0,-1-1,3-10,11-23,-7 72,-12-1,0 0,1-1,0-1,1 1,0-2,1 1,0-2,1 0,0 0,1-1,-1-1,2 0,-1-1,1 0,1-1,-1-1,1-1,0 0,0-1,0 0,0-2,0 0,3 0,-8-3,0 0,-1 0,1-1,-1 0,0-1,0 0,0-1,0 0,-1 0,0-1,0 0,0-1,-1 0,0 0,0-1,-1 0,0 0,0-1,-1 0,0 0,-1-1,0 1,0-1,-1 0,0 0,-1-1,0 1,-1-1,11-40,-6 33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3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141 963,'1'1,"1"0,0 0,-1 0,1 1,-1-1,1 0,-1 1,1-1,-1 1,0-1,0 1,0 0,0-1,0 1,0 0,0 0,-1 0,1 0,0 0,-1 0,0 0,1 0,-1 0,0 0,0 0,0 1,1 7,11 53,-3 1,-3 1,-2-1,-4 13,1-9,-4 1,-2-1,-4 0,-2-1,-10 24,18-78,-2 0,0-1,0 1,-1-1,0 0,-1 0,-1-1,0 0,-1 0,1-1,-8 6,15-15,0 0,0 0,0 0,0 0,0-1,0 1,0 0,0-1,0 1,0-1,0 1,-1-1,1 1,0-1,0 0,-1 0,1 0,0 1,0-1,-1 0,1-1,0 1,0 0,-1 0,1 0,0-1,0 1,0-1,-1 1,1-1,0 1,0-1,0 0,0 0,0 1,0-1,0 0,0 0,0 0,1 0,-1 0,0 0,1 0,-1 0,0 0,1-1,-1 1,-13-61,17 27,2-1,1 0,2 1,1 0,2 1,1 0,1 1,11-17,-6 7,15-30,3 0,3 2,3 2,3 2,2 2,4 2,50-47,55-21,-153 128,1 0,0 0,0 0,0 1,1-1,-1 1,1 0,-1 1,1-1,-1 1,1 0,0 0,0 0,0 0,-1 1,1 0,0 0,0 1,0-1,0 1,-1 0,1 0,0 1,-1-1,1 1,-1 0,1 0,-1 1,0-1,1 1,4 4,0 1,0-1,0 2,-1-1,0 1,-1 0,0 1,-1 0,1 0,-2 0,0 1,0-1,1 2,-1 0,0 0,-1 0,0 0,-1 0,0 1,-1 0,-1-1,0 1,0 0,-1 0,-1 0,0 0,-1-1,-1 1,0-1,0 1,-1-1,-1 0,0 0,-2 3,-5 3,0 0,-1-1,-1 0,-1-1,0-1,-1 0,-1-1,0-1,0-1,-2 0,1-1,-2-1,1-1,-1-1,-1 0,1-2,-1 0,0-2,0 0,-1-1,1-1,-1-1,0-1,-17-2,36 2,0 0,0 0,0 0,0-1,0 1,0-1,0 1,0-1,1 0,-1 0,0 0,0-1,1 1,-1 0,1-1,-1 0,1 0,0 0,-1 0,1 0,0 0,0 0,1-1,-1 1,0-1,1 1,-1-1,1 0,0 0,0 1,0-1,1 0,-1 0,0 0,1 0,0 0,0 0,0 0,0 0,0 0,1 0,-1 0,1 0,0 0,0 0,0 1,0-1,0 0,1 1,0-2,9-14</inkml:trace>
  <inkml:trace contextRef="#ctx0" brushRef="#br0" timeOffset="949.095">1044 1132,'18'6,"-1"-1,1 0,1-2,-1 0,1-1,-1 0,1-2,-1 0,1-1,0-1,-1-1,0-1,0 0,0-1,5-3,11-8,-1-2,-1-1,-1-1,0-2,-2-1,-1-1,0-2,-2 0,2-6,-21 24,-1-1,0 1,0-1,-1-1,0 1,-1-1,0 0,-1 0,1 0,-2 0,1-6,-2 13,0-1,-1 0,1 1,-1-1,0 0,0 1,-1-1,1 0,-1 1,1-1,-1 0,-1 1,1-1,0 1,-1 0,1-1,-1 1,0 0,0 0,-1 0,1 0,0 0,-1 1,0-1,0 1,1 0,-1-1,-1 1,1 0,0 1,0-1,-1 1,-2-1,-2 0,-1 0,0 0,1 2,-1-1,0 1,0 0,0 1,1 0,-1 0,0 1,1 0,-1 0,1 1,0 0,0 1,0 0,0 0,1 0,-4 3,-126 113,117-97,1 1,2 1,0 0,2 2,0-1,2 2,1 0,2 0,0 1,2 0,-2 17,8-40,0 0,1 0,-1 0,1 0,1 0,-1 0,1 0,0 0,0 0,1 0,0 0,0 0,0 0,1 0,0-1,0 1,0 0,1-1,0 1,0-1,0 0,1 0,0 0,0-1,0 1,0-1,1 0,-1 0,1-1,0 1,0-1,1 0,4 2,12 0,0-2,0 0,1-1,-1-2,0 0,1-1,-1-1,0-1,0-1,0-1,18-7,8-7,-1-1,-1-3,-1-1,-1-3,-2-1,0-3,-2-1,-1-1,-2-3,-2-1,7-10,-27 29,0 0,-1 0,-1-1,0-1,-2 0,0-1,-2 0,0-1,-1 0,-2 0,0-1,-1 0,-1-2,-3 21,-1-1,0 0,0 1,0-1,-1 1,1-1,-1 1,0-1,-1 1,1-1,-1 1,0 0,0 0,0 0,0 0,-1 0,1 0,-1 1,0-1,0 1,-1 0,1 0,-1 0,1 0,-1 1,0-1,0 1,0 0,0 0,-1 1,1-1,0 1,-1 0,1 0,-1 0,0 1,1-1,-1 1,1 0,-1 0,1 1,-1 0,1 0,-5 1,-7 4,-1 2,1 0,0 0,1 2,0 0,1 0,0 2,-8 7,18-17,0 1,1-1,-1 1,1-1,0 1,0 0,0 0,0 0,0 1,0-1,1 1,0 0,0-1,0 1,0 0,0 0,1 0,0 0,0 0,0 1,0-1,1 0,-1 1,1-1,0 0,1 0,-1 1,1-1,0 0,0 0,0 1,0-1,1 0,-1 0,1 0,0-1,1 1,-1 0,1-1,-1 0,2 2,8 1,0-1,0 0,1-1,-1 0,1-1,0 0,-1-1,1-1,0 0,1-1,-1 0,9-2,110 15,-127-12,0 2,0-1,0 0,0 1,0 0,-1 0,1 1,-1-1,0 1,0 0,0 0,-1 0,1 1,-1-1,0 1,0 0,-1-1,1 2,-1-1,0 0,-1 0,2 5,0 8,0 0,-1 1,-1-1,-1 1,0-1,-2 1,0-1,-1 0,-1 0,-1 2,-5 36,2 80,8-137</inkml:trace>
  <inkml:trace contextRef="#ctx0" brushRef="#br0" timeOffset="1197.693">2709 991,'-10'33,"-2"17,-1 4,8-7,10-12,3-12</inkml:trace>
  <inkml:trace contextRef="#ctx0" brushRef="#br0" timeOffset="1459.75">2625 596,'-15'5,"-4"6,5 2,6 2,4 0</inkml:trace>
  <inkml:trace contextRef="#ctx0" brushRef="#br0" timeOffset="1710.43">3246 681,'-9'7,"-16"11,1 1,1 2,1 0,1 1,1 2,0 0,2 1,1 1,1 0,2 1,-5 12,17-32,-1 1,2-1,-1 1,1 0,0-1,1 1,0 0,0 0,1 0,-1-1,2 1,-1 0,1-1,0 1,1-1,0 0,0 0,1 0,-1 0,2 0,-1-1,1 1,-1-1,2 0,-1-1,1 0,0 1,0-2,0 1,1-1,-1 0,1 0,0-1,0 0,1 0,-1 0,1-1,-1 0,1-1,0 0,-1 0,1-1,0 0,0 0,4-1,3-4,0-1,0 0,-1-1,0 0,0-2,-1 1,0-2,0 0,-1 0,0-1,-1-1,-1 0,1 0,-2-1,0 0,-1-1,0 0,-1 0,0-1,-1 0,-1 0,0-2,-1 3,-1 0,-1 0,0 0,-1 0,-1 0,0 0,-1 0,0-1,-1 1,-1 0,0 1,-1-1,-2-4,4 12,-1-1,0 1,0-1,0 1,-1 0,0 0,0 1,-1-1,0 1,0 0,0 0,0 1,-1-1,1 1,-1 0,0 1,-1-1,1 1,-1 1,1-1,-1 1,0 0,0 0,0 1,0 0,0 0,-2 1,2 1,0-1,1 2,-1-1,0 1,0 0,1 0,-1 1,1 0,0 0,0 1,0-1,0 1,1 1,-1-1,1 1,0 0,0 0,1 0,-3 5,-6 8</inkml:trace>
  <inkml:trace contextRef="#ctx0" brushRef="#br0" timeOffset="2283.276">3753 821,'-15'12,"1"1,0 0,0 0,1 2,1 0,0 0,1 1,-5 10,13-21,0 0,1 0,-1 0,1 0,0 1,1-1,-1 0,1 1,0-1,0 1,1-1,0 1,0 0,0-1,0 1,1-1,0 1,0-1,1 1,-1-1,1 0,0 1,1-1,-1 0,1 0,0-1,0 1,1-1,-1 1,1-1,1 1,6 1,-1 0,1-1,0 0,0-1,0 0,1 0,-1-2,1 1,0-1,0-1,0 0,0-1,0 0,0-1,0-1,-1 1,1-2,0 0,-1 0,4-2,7-6,-1-1,0 0,0-2,-1 0,-1-2,-1 0,0-1,-1-1,-1 0,5-8,-9 13,15-23,-1-2,-2 0,-1-2,-2 0,-2-2,-2 0,-2-1,-2 0,-1-3,0 11,-1 0,-3-1,-1-1,-1 1,-2-1,-2 0,-1 0,-2 0,-1 0,-2 0,-5-15,9 47,-1 0,-1 0,1 0,-1 1,0-1,0 0,0 0,0 1,-1 0,0-1,0 1,0 0,-1 0,1 1,-1-1,0 1,0 0,0 0,0 0,-1 0,1 1,-1-1,1 1,-1 0,0 1,0-1,0 1,0 0,0 0,0 1,0 0,0 0,0 0,-1 0,1 1,0-1,0 1,0 1,0-1,1 1,-5 1,-12 11,1 0,1 1,0 1,1 1,1 0,1 1,0 1,1 1,1 0,1 1,1 0,1 1,1 1,1-1,-2 9,2-9,0-1,2 2,0-1,2 1,0 0,2 0,0 0,2 0,1 0,0 1,2-1,0 0,2 0,1 0,0 0,2-1,0 0,2 0,0-1,2 0,7 12,8 4,1-1,1-2,2 0,2-2,1-2,1 0,1-3,2-1,0-1,2-2,16 5,36 15,0-4,3-4,1-4,69 11,-144-38,0 1,-1 1,1 1,-1 0,0 2,16 10,-17-6</inkml:trace>
  <inkml:trace contextRef="#ctx0" brushRef="#br0" timeOffset="6962.696">5559 821,'-11'5,"1"0,0 1,0 0,0 0,0 1,1 0,0 1,1 0,0 0,0 1,1 0,0 0,0 1,1 0,0 0,1 1,0-1,0 5,2-8,0 0,0 1,1-1,0 1,1-1,0 1,0 0,0-1,1 1,0 0,1 0,0 0,0-1,1 1,0-1,0 1,0-1,1 0,0 1,1-1,0-1,0 1,0-1,1 1,-1-1,2 0,3 3,-4-5,0 0,0-1,1 1,-1-1,1 0,0-1,0 1,0-1,0 0,0-1,1 1,-1-1,0 0,1-1,-1 0,1 0,-1 0,1-1,-1 0,1 0,-1 0,0-1,0 0,0 0,0-1,0 0,4-2,11-7,0-1,-1-1,-1-1,0 0,0-2,9-12,-12 13,0-1,-1-1,-2 0,0-1,0-1,-2 0,-1 0,0-1,-1 0,-2-1,0 0,-1 0,-1-1,0-13,-5 30,0 0,0 0,-1 0,0 1,0-1,0 0,-1 1,0-1,0 1,0-1,-1 1,0 0,0 0,0 0,0 0,-1 1,0-1,0 1,0 0,-1 0,1 0,-1 1,0-1,0 1,0 1,0-1,0 1,-1 0,1 0,-1 0,0 1,0-1,1 2,-1-1,0 0,0 1,0 0,0 1,1-1,-1 1,0 0,0 1,1-1,-1 1,1 0,-5 3,1-1,0 0,0 1,0 1,1-1,-1 1,1 1,1 0,-1 0,1 0,0 1,1 0,0 0,0 1,1-1,-2 6,6-13,1 0,0 0,-1 0,1 0,0 0,0 0,0 0,-1 0,1 0,0 0,0 0,1 0,-1 0,0 0,0 0,0 0,1 0,-1 0,0 0,1 0,-1-1,1 1,-1 0,1 0,0 0,-1 0,1-1,0 1,-1 0,1-1,0 1,0 0,0-1,-1 1,1-1,0 0,0 1,0-1,0 1,0-1,0 0,0 0,0 0,0 0,0 0,0 0,0 0,0 0,0 0,0 0,0 0,1-1,54-11,-17-2,0-2,-1-2,0-1,-2-2,0-1,-1-3,23-20,-40 24,0 0,-1-1,-1-1,-1-1,-1 0,-1-1,-1 0,-2-1,6-20,-11 35,-1 0,-1-1,0 1,-1-1,0 0,0 0,-1 0,-1 0,0 0,-1-1,0 1,-2-8,2 19,1 1,0-1,0 1,-1-1,1 0,0 1,-1-1,1 0,0 1,-1-1,1 1,-1-1,1 1,-1-1,1 1,-1 0,0-1,1 1,-1-1,1 1,-1 0,0 0,1-1,-1 1,0 0,1 0,-1 0,0 0,1 0,-1 0,0 0,0 0,1 0,-1 0,0 0,1 0,-1 0,0 1,1-1,-1 0,0 0,1 1,-1-1,1 1,-1-1,1 0,-1 1,1-1,-1 1,1-1,-1 1,1 0,-1-1,1 1,0-1,-1 1,-26 34,20-19,2 0,0 0,1 0,0 0,2 1,0-1,0 1,2 0,0 0,1-1,1 1,1 4,49 199,-19-108,-5-7,-12-54,-3 2,-1-1,-4 1,2 37,-7-7,-4 0,-4 0,-10 55,10-109,-1-1,-1 1,-1-2,-2 1,-1-1,-1 0,-1-1,-1-1,-1 0,-1-1,-2-1,-6 6,-37 12,60-41,-1 1,1-1,-1 0,0 0,1 1,-1-1,1-1,-1 1,0 0,1 0,-1 0,1-1,-1 1,0-1,1 0,0 1,-1-1,1 0,-1 0,1 0,0 0,-1 0,1 0,0 0,0 0,0 0,0 0,0-1,0 1,0-1,1 1,-1 0,0-1,1 1,-1-1,1 0,-1 1,1-1,0 1,0-1,0 0,0 1,0-2,-2-23,1 0,2 0,0 0,2 0,1 1,1-1,1 1,6-15,2-16,76-244,-88 295,0 1,0-1,0 0,0 1,1-1,0 1,0 0,0 0,1 0,-1 0,1 1,0 0,0-1,0 1,1 1,-1-1,1 1,2-2,14-4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1 367,'488'-1,"-220"-25,23-4,-224 23,-61 8,-5 0</inkml:trace>
  <inkml:trace contextRef="#ctx0" brushRef="#br0" timeOffset="364.709">85 593,'821'0,"-771"-5,-32-1</inkml:trace>
  <inkml:trace contextRef="#ctx0" brushRef="#br0" timeOffset="994.771">678 0,'1'0,"-1"1,1-1,0 0,-1 1,1-1,0 0,-1 1,1-1,-1 1,1-1,0 1,-1-1,1 1,-1 0,1-1,-1 1,0-1,1 1,-1 0,0 0,1-1,-1 1,0 0,0-1,0 1,0 0,0 0,0 0,0-1,0 1,0 0,0 0,0-1,0 1,0 0,0 0,-1-1,1 1,0 0,-1-1,1 1,-1 0,1-1,0 1,-1-1,1 1,-1 0,0-1,1 1,-1-1,1 0,-1 1,0-1,1 1,-1-1,0 0,1 1,-1-1,0 0,0 0,1 0,-1 0,0 0,0 0,1 0,-1 0,0 0,0 0,17 16,1-2,0 0,2-1,-1 0,1-2,1 0,0-1,5 0,9 7,16 10,0 3,-2 1,-2 3,-1 2,9 11,-51-46,-1 0,0 0,0 1,0-1,0 1,-1-1,1 1,0 0,-1-1,1 1,-1 0,1 0,-1 0,0 0,0 1,0-1,0 0,0 0,-1 1,1-1,0 0,-1 1,0-1,0 1,0-1,0 0,0 1,0-1,0 1,-1-1,1 0,-1 1,0-1,0 0,0 0,0 1,0-1,0 0,-1 0,1 0,-1 0,1-1,-2 2,-10 6,0 0,-1-1,1-1,-2 0,1-1,-1 0,0-2,-9 3,-64 25,34-6,2 3,1 2,-44 35,83-57,-10 7,0 1,2 1,0 1,1 1,1 0,0 1,-5 11,-10 6,24-36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8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67,'34'20,"-16"5,-1 1,0 1,-2 0,-2 1,4 11,12 23,130 290,-117-264,-32-72,-1 1,-1 0,0 0,-2 1,0 0,0 0,-2 0,-1 1,1 7,7 34,2-90,55-342,-33 196,45-130,-43 192,-32 108</inkml:trace>
  <inkml:trace contextRef="#ctx0" brushRef="#br0" timeOffset="472.732">1016 294,'481'0,"-285"-29,-175 29,-27 10,-6-3</inkml:trace>
  <inkml:trace contextRef="#ctx0" brushRef="#br0" timeOffset="768.245">1129 604,'34'13,"0"-2,1-1,0-2,1-1,0-2,0-2,0-1,0-1,6-3,138-28,-109 17,-54 8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10 170,'-1'-1,"0"0,0 0,0 0,1 0,-1 0,0 0,1 0,-1 0,1 0,-1 0,1-1,-1 1,1 0,0 0,0-1,0 1,-1 0,1 0,0-1,0 1,1 0,-1 0,0 0,0-1,1 1,-1 0,0 0,1 0,0-1,-1 1,1 0,-1 0,1 0,0 0,0 0,0 0,0 1,-1-1,1 0,0 0,0 0,1 1,-1-1,0 1,0-1,0 1,1-1,16-13,1 1,0 1,1 0,0 1,1 2,0 0,0 1,1 1,0 1,0 1,1 1,2 1,-23 1,1 1,0 0,0 0,1 0,-1 1,0-1,0 1,0 0,0 0,0 0,1 0,-1 0,0 1,0-1,0 1,0 0,0 0,0 0,0 0,0 1,0-1,-1 1,1-1,0 1,-1 0,1 0,-1 1,0-1,0 0,0 1,0-1,0 1,0 0,-1-1,1 1,-1 0,0 0,0 0,0 1,-3 12,-1-1,-1 0,-1 0,0 0,0-1,-2 0,0 0,0 0,-1-1,-1 0,0 0,-1-1,-8 7,-11 19,-95 139,120-172,1 1,0-1,0 1,1 0,-1 0,1 0,0 0,1 0,0 1,0-1,0 0,1 1,-1-1,2 1,-1-1,1 0,0 1,0-1,0 0,1 0,0 0,1 0,-1 0,1 0,0 0,0-1,1 0,0 0,4 5,-3-5,0-1,1 0,0 0,0 0,0 0,1-1,-1 0,1 0,0-1,-1 0,1 0,0-1,0 0,1 0,-1 0,0-1,0 0,0-1,0 1,0-1,0-1,0 1,0-1,0 0,3-2,9-8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143 488,'-14'33,"-6"17,2 3,3-1,5-5,3-7,3-4,3-4,1-2,6-7,1-12,0-7</inkml:trace>
  <inkml:trace contextRef="#ctx0" brushRef="#br0" timeOffset="3779.314">425 488,'2'1,"0"0,-1 1,1-1,0 1,0-1,-1 1,1 0,-1 0,1-1,-1 1,0 0,0 1,0-1,0 0,0 0,0 0,-1 0,1 1,-1-1,0 0,1 1,-1-1,0 0,0 1,-1 0,2 0,-24 142,-1 16,38-148,-3-19</inkml:trace>
  <inkml:trace contextRef="#ctx0" brushRef="#br0" timeOffset="4351.597">1 601,'0'-12,"0"0,0 1,1-1,1 1,0 0,0-1,1 1,0 0,1 0,1 1,0-1,0 1,1 0,0 0,0 1,1-1,1 2,0-1,0 1,0 0,1 1,0-1,1 2,-1 0,1 0,1 0,-1 1,1 1,0 0,8-2,16-4,-29 8,-1 0,0-1,1 2,-1-1,1 1,0-1,-1 2,1-1,0 1,0-1,0 2,0-1,-1 1,1 0,0 0,-1 0,1 1,0 0,-1 0,0 0,0 1,1-1,-1 1,2 3,67 73,-66-67,2 0,-1-1,2 0,-1 0,1-1,1-1,0 0,0-1,1 0,0 0,14 4,-15-8,0 0,1-1,0-1,0 0,0-1,-1 0,1-1,0-1,2 0,-10 1,0 0,0-1,0 0,0 0,0-1,0 1,-1-1,1 0,0 0,-1 0,1-1,-1 0,0 0,0 0,0 0,0-1,-1 1,1-1,-1 0,0 0,0 0,0-1,-1 1,1-2,0-3</inkml:trace>
  <inkml:trace contextRef="#ctx0" brushRef="#br0" timeOffset="5068.876">1243 64,'0'725,"0"-713</inkml:trace>
  <inkml:trace contextRef="#ctx0" brushRef="#br0" timeOffset="5598.179">1102 177,'15'-16,"1"1,0 0,1 1,0 1,2 0,-1 2,1 0,14-5,3 4,2 1,-1 2,1 1,0 3,1 0,-1 3,1 1,-1 2,24 4,-58-5,-1-1,1 1,0 0,0 0,0 0,-1 0,1 0,0 1,0 0,-1 0,1 0,0 0,-1 1,1-1,-1 1,0 0,1 0,-1 0,0 0,0 1,0-1,-1 1,1 0,-1 0,1 0,-1 0,0 0,0 0,0 1,-1-1,1 0,-1 1,0 0,0-1,0 1,0 0,-1 0,1-1,-1 4,-6 8,0 1,-2-1,1 0,-2 0,0-1,-1 0,0-1,-1 0,-1-1,0 0,0 0,-1-2,-1 1,1-2,-2 0,-14 7,21-10,-186 120,189-123,1 1,0 0,0 0,1 0,-1 0,1 1,0 0,0-1,1 1,-1 0,1 0,0 1,0-1,1 0,0 1,0-1,0 1,0-1,1 1,0-1,0 1,1-1,-1 1,1-1,0 1,1-1,-1 1,1-1,0 0,1 0,-1 0,1 0,0 0,0-1,0 1,1-1,-1 0,1 0,1 1,12 9,0 0,0-2,1 0,1 0,0-2,1 0,0-1,0-2,1 0,0-1,0 0,1-2,-1-1,1-1,0 0,10-2,-11 0,-14 0,-1-1,1 1,-1 1,1-1,-1 1,0 0,1 0,-1 1,0 0,0 0,0 0,0 1,0 0,2 2,0 5,-6 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8 199,'0'0,"0"-1,0 1,0 0,0-1,0 1,0 0,0-1,0 1,0 0,0-1,0 1,0 0,0-1,-1 1,1 0,0-1,0 1,0 0,-1-1,1 1,0 0,0 0,-1-1,1 1,0 0,0 0,-1-1,1 1,0 0,-1 0,1 0,0 0,-1 0,1-1,-1 1,1 0,37-11,150-8,192-9,254-1,75-32,-466 31,-167 21,-64 8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7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28,'1'79,"-13"194,-24-7,14-130,8-78,12-54,1-6</inkml:trace>
  <inkml:trace contextRef="#ctx0" brushRef="#br0" timeOffset="413.115">0 141,'28'-12,"1"1,-1 2,2 0,-1 2,1 1,1 2,-1 0,0 2,1 2,-1 1,21 3,4-3,96-6,-1-7,62-16,-148 19,1-4,-52 9,0 0,0 2,0 0,0 0,0 1,0 0,1 2,-1-1,8 3,33 3,-40-9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359 397,'-19'13,"0"2,1 0,1 1,0 0,1 2,1 0,1 1,0 0,2 1,0 0,1 1,1 0,1 1,1 0,1 1,1-1,1 1,0 5,7 48,3-1,4 0,6 16,13 132,-25-43,-7 0,-8 0,-8-1,-8-1,-40 133,14-70,61-101,3-68,-9-57,1 1,0-1,1 0,1 0,0-1,1 1,0-1,3 3,-1-10,1 0,0-1,0 0,1-1,-1 0,1 0,0-1,1 0,-1 0,1-1,-1-1,1 1,0-2,0 1,0-1,0-1,0 0,0 0,0-1,0 0,4-1,0 1,1536-1,-1340 11,209 37,-262-26,74 11,1 1,201 0,-63-33,163-29,-40 4,163 24,-309 4,254-2,-592 0,-7 1,0-1,0 1,0 0,0-1,0 0,0 1,0-1,0 0,1 0,-1 0,0 0,0-1,0 1,0 0,0-1,0 0,0 1,0-1,0 0,0 0,0 0,-1 0,1 0,0-1,-1 1,1-1,-1 1,1-1,-1 1,0-1,1 0,-1 1,0-1,0 0,0 0,0 0,-1 0,1 0,-1 0,1 0,-1-2,-43-185,15-181,37 99,41-249,-25 304,51-361,-65 224,14 120,45-108,-69 339,0 0,0 0,0-1,0 1,0 0,0 0,-1-1,1 1,-1 0,0-1,0 1,1 0,-2-1,1 1,0 0,0-1,-1 1,1 0,-1-1,0 1,0 0,0 0,0 0,0 0,0 0,0 0,-1 0,1 0,-1 0,1 0,-1 1,0-1,0 1,0-1,0 1,0 0,0 0,0 0,0 0,0 0,0 0,-1 0,1 1,-2-1,-15-1,0 2,-1 0,1 1,0 1,0 0,0 2,-6 2,-67 9,-286 16,-131-3,-284-28,329-26,-930-107,642 121,489 14,36 8,0 10,2 10,183-24,-270 32,51-26,88 12,166-24,0 0,0 0,0 1,1 0,-1 0,0 0,0 1,0 0,1 0,-1 1,1 0,0 0,0 0,0 1,0 0,1 0,-1 1,1-1,0 1,0 0,-3 5,-8 17,1 0,1 1,1 0,2 1,1 1,1 0,1 0,2 0,1 1,2 0,0 0,3 0,0 5,0-31,1 1,-1-1,1 0,0 0,0 1,0-1,1 0,-1 0,1-1,1 1,-1 0,1-1,0 1,0-1,0 0,0 0,1 0,-1 0,1 0,0-1,1 0,-1 0,4 2,11 1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57,'0'-2,"0"-1,1 1,-2 0,1 0,0 0,0 0,-1 0,1-1,-1 1,1 0,-1 0,0 0,0 0,0 0,0 1,0-1,-1 0,1 0,-1 1,1-1,-1 1,1-1,-1 1,0 0,0-1,1 1,-1 0,0 0,0 0,0 1,0-1,0 0,0 1,-1-1,1 1,0 0,0 0,0 0,0 0,-1 0,1 0,0 1,-1-1,-17 4,0 1,1 1,0 1,0 0,0 1,1 1,0 1,1 1,-2 2,-38 21,-80 54,135-87,1 0,-1 0,1 0,-1 0,1 0,-1 1,1-1,0 0,0 1,0-1,0 1,0-1,0 1,0-1,0 1,1 0,-1-1,1 1,-1 0,1 0,0-1,-1 1,1 0,0 0,0 0,0-1,0 1,1 0,-1 0,0-1,1 1,0 0,-1 0,1-1,0 1,0-1,-1 1,1-1,0 1,1-1,-1 1,0-1,0 0,1 1,-1-1,0 0,2 1,136 69,-91-51,-43-18,-1-1,1 0,-1 1,1 0,-1 0,0 0,0 1,0-1,0 1,0 0,0 0,-1 0,0 1,1-1,-1 1,-1 0,1 0,0 0,-1 0,0 0,0 1,0-1,-1 1,1-1,-1 1,0 0,0-1,-1 1,1 0,-1 0,0-1,0 1,-1 0,0 0,1-1,-2 1,1 0,0-1,-1 1,-1 1,-14 14,-1-1,0 0,-1-2,-1 0,-1-1,-1-2,0 0,0-1,-1-1,-1-1,0-1,-14 3,38-12,-1 0,0 0,1 0,-1-1,0 1,1 0,-1 0,0-1,0 1,0 0,0-1,0 1,1-1,-1 1,0-1,0 0,0 1,0-1,-1 0,1 0,0 0,0 0,0 1,0-1,0-1,0 1,0 0,0 0,0 0,0-1,0 1,0 0,0-1,0 1,0-1,0 1,0-1,0 1,1-1,-1 0,0 1,0-1,0 0,1 0,-1 0,1 1,-1-1,0 0,1 0,0 0,-1 0,1 0,-1 0,1 0,0 0,0 0,0 0,0 0,0-1,0 1,0 0,0 0,0 0,41-49,-22 36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0,'-10'34,"-2"15,-1 5,-1-7,0-7,4-5,2-4,4-2,7-7,2-6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0,'24'10,"8"3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1 632,'177'-362,"-116"211,-60 152,-1 0,0 0,0 0,1-1,-1 1,1 0,-1 0,0 0,1-1,-1 1,1 0,0-1,-1 1,1 0,0-1,-1 1,1-1,0 1,0-1,-1 1,1-1,0 0,0 1,0-1,-1 0,1 0,0 1,0-1,0 0,0 0,0 0,0 0,0 0,-1 0,1-1,0 1,0 0,0 0,0-1,0 1,-1 0,1-1,0 1,0-1,-1 1,1-1,0 1,0-1,-1 1,1-1,-1 0,1 1,-1-1,1 0,-1 0,1 1,-1-1,1 0,-1 0,12 78,-12-62,0-1,1 0,1 0,0 1,1-1,1 0,0-1,0 1,2-1,-1 0,2 0,0 0,0-1,1 0,1-1,0 1,0-2,1 1,1-2,-1 1,3 0,-8-8,0 0,0 0,0-1,1 0,-1 0,0 0,0-1,0 1,1-1,-1-1,0 1,0-1,1 0,-1 0,0 0,0-1,0 1,0-1,-1-1,1 1,0-1,-1 0,0 0,1 0,-1 0,0-1,-1 1,2-3,93-120,-72 84,-15 25</inkml:trace>
  <inkml:trace contextRef="#ctx0" brushRef="#br0" timeOffset="371.412">1328 39,'-6'-5,"0"1,0 0,-1 0,1 1,-1 0,0 0,0 0,0 1,0 0,0 0,0 1,0 0,-1 0,1 1,0 0,-1 0,1 1,-1 0,1 0,0 0,0 1,0 0,0 1,0-1,-4 4,-4 4,0 0,1 1,0 1,0 0,2 1,-1 1,2 0,0 0,1 1,0 1,1 0,1 0,0 0,-2 11,7-21,0-1,0 0,0 1,0 0,1-1,0 1,0 0,1 0,-1 0,1 0,0 0,1 0,0 1,0-1,0 0,0 0,1 0,0 0,1 0,-1 0,1 0,0 0,1 0,-1-1,1 1,1 0,1 0,0 1,1-2,-1 1,1-1,1 0,-1 0,1 0,0-1,0 0,0-1,0 1,1-1,-1-1,1 1,0-1,0-1,-1 0,1 0,0 0,1-1,-1 0,0 0,0-1,0 0,-1-1,1 0,0 0,0 0,4-3,35-18,-29 13</inkml:trace>
  <inkml:trace contextRef="#ctx0" brushRef="#br0" timeOffset="731.475">1384 406,'23'11,"1"-1,0-2,0 0,1-1,0-2,0 0,0-2,0 0,1-2,0-1,-1-1,0-1,1-2,-1 0,0-2,0 0,-1-2,0-1,12-8,-1-2,-1-1,-1-2,20-16,-45 31,1 0,-1 0,-1-1,1 0,-1-1,0 1,-1-1,0 0,-1-1,0 0,0 0,-1 0,0 0,-1 0,0-1,-1 0,0 1,0-1,-1-2,-1 8,0 0,-1 0,0 0,0 1,0-1,0 0,-1 1,1-1,-1 1,0 0,-1-1,1 1,-1 0,0 0,0 1,0-1,0 1,-1-1,1 1,-1 0,0 0,0 1,0-1,0 1,0 0,-1 0,1 0,-1 0,1 1,-1 0,0 0,1 0,-3 0,-9-1,0 0,0 2,0-1,-1 2,1 0,0 1,0 0,1 2,-11 2,9 1,-1 0,1 2,0 0,1 0,0 2,1 0,0 0,1 2,0 0,1 0,0 1,1 1,1 0,0 1,1 0,1 0,0 1,-1 7,5-13,0 0,1 1,0 0,1-1,1 1,0 1,0-1,1 0,1 0,0 0,0 1,2-1,-1 0,2 0,-1 0,2 0,-1-1,2 1,-1-1,2 0,-1 0,2 0,-1-1,1 0,1 0,0-1,0 0,6 4,18 11,1-1,0-2,2-2,0-1,1-1,1-2,1-2,0-1,0-2,6-1,191 15,-186-24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29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738 367,'0'-2,"0"0,0 0,0 0,-1 0,1 0,-1 0,0 0,1 0,-1 0,0 1,0-1,0 0,0 0,0 1,-1-1,1 1,0-1,-1 1,1-1,-1 1,1 0,-1 0,0 0,0 0,1 0,-1 0,0 0,0 1,0-1,0 1,0-1,0 1,0 0,0-1,0 1,0 0,0 1,0-1,0 0,-83 14,-309 123,313-109,80-28,1 0,-1 0,1 0,-1 1,1-1,-1 0,1 0,-1 0,1 1,-1-1,1 0,-1 1,1-1,-1 0,1 1,0-1,-1 1,1-1,-1 1,1-1,0 1,0-1,-1 1,1-1,0 1,0-1,0 1,-1-1,1 1,0-1,0 1,0-1,0 1,0 0,0-1,0 1,0-1,1 1,-1-1,0 1,0-1,0 1,0 0,1-1,-1 1,0-1,1 0,-1 1,0-1,1 1,-1-1,1 1,-1-1,0 0,1 1,-1-1,1 0,-1 0,1 1,-1-1,1 0,-1 0,1 0,-1 1,1-1,0 0,-1 0,1 0,0 0,40 10,133 3,-36 8,-136-21,0 1,0 0,0 0,0 0,-1 0,1 0,0 0,-1 0,1 0,-1 1,1-1,-1 1,0-1,1 1,-1-1,0 1,0 0,0 0,0-1,0 1,-1 0,1 0,0 0,-1 0,0 0,1 0,-1 0,0 0,0 0,0 0,0 0,-1 0,1 0,0 0,-1 0,1 0,-1 0,0 0,0 0,0 0,0-1,0 1,0 0,-59 76,55-73,-355 327,356-327,-62 88,65-91,0 1,-1 0,1 0,0-1,0 1,1 0,-1 0,1 0,-1 0,1 0,0 0,0 0,0 0,1 0,-1 0,1 0,-1 0,1 0,0 0,0 0,1 0,-1-1,0 1,1 0,0-1,0 1,-1-1,1 0,1 0,-1 1,0-1,0-1,1 1,1 1,8 2,0 0,1 0,-1-2,1 1,0-2,0 1,0-2,0 0,0 0,0-2,0 1,13-3,9 1,-22 2,-2 1,0-1,0 0,-1-1,1 0,0-1,-1 0,1-1,-1 0,0 0,0-1,0 0,6-5,11-47,-25 34</inkml:trace>
  <inkml:trace contextRef="#ctx0" brushRef="#br0" timeOffset="320.585">315 0,'-23'294,"13"0,13 14,-1-47,-2 54,17-223,-12-73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511 736,'-17'-4,"1"0,-1 2,1 0,-1 0,0 2,0 0,0 1,1 0,-1 2,1 0,-1 1,1 0,0 2,0-1,1 2,0 0,0 1,0 1,1 0,-8 7,6 0,1 0,0 1,1 0,1 1,0 1,2 0,0 1,1 0,1 0,1 1,1 0,0 1,2-1,1 1,0 1,2-1,0 0,2 0,0 1,2-1,0 0,4 14,-4-29,0 0,1 0,0 0,0 0,0 0,1-1,0 1,0-1,1 0,-1 0,1-1,1 1,-1-1,1 0,0-1,0 1,0-1,1 0,-1-1,1 0,0 0,0 0,0-1,1 0,-1 0,0-1,1 1,-1-2,1 1,-1-1,1-1,-1 1,1-1,-1 0,5-2,10-5,0 0,0-2,-1 0,-1-1,0-1,0-2,-1 0,-1 0,0-2,-1 0,-1-1,0-1,-1 0,7-14,10-5,-2-2,-2-1,-1-1,-2-1,-3-1,-1-2,-2 0,-2-1,-2 0,2-15,-11-21,-28 164,20-62,0 0,1 0,0 0,2 0,1 0,0 0,1 0,2-1,0 1,0-1,2 0,1-1,0 0,1 0,1 0,3 3,96 112,-96-116</inkml:trace>
  <inkml:trace contextRef="#ctx0" brushRef="#br0" timeOffset="531.737">1188 1188,'15'53,"-1"0,-4 0,-1 1,-3 1,-3-1,-1 14,8-251,-4 157,1 0,2 0,0 1,2 1,0 0,16-23,-27 46,1-1,0 1,0-1,-1 1,1 0,0 0,0-1,1 1,-1 0,0 0,0 0,0 0,1 0,-1 0,0 0,1 1,-1-1,1 0,-1 1,1-1,-1 1,1 0,0-1,-1 1,1 0,-1 0,1 0,0 0,-1 0,1 1,-1-1,1 0,-1 1,1-1,-1 1,1-1,-1 1,1 0,-1 0,1-1,-1 1,0 0,0 0,0 0,1 1,-1-1,0 0,0 0,0 1,-1-1,1 1,21 32,-13-17</inkml:trace>
  <inkml:trace contextRef="#ctx0" brushRef="#br0" timeOffset="897.939">1725 1188,'-23'21,"1"1,2 0,0 1,1 2,1 0,2 1,1 0,-5 13,18-38,1 1,0 0,0 0,0 0,0 0,0 0,0 0,0 0,1 0,-1 0,1 0,-1 0,1 0,0 0,0 0,0 0,0 1,0-1,1 0,-1 0,1 0,-1 0,1 0,0 0,-1 0,1 0,0 0,0 0,1 0,-1-1,0 1,1 0,-1-1,1 1,-1-1,1 0,0 1,-1-1,1 0,0 0,0 0,0 0,0 0,0-1,0 1,0 0,9-3,0-1,0 0,0 0,-1-1,0 0,1-1,-1 0,-1-1,1 0,-1 0,0-1,-1 0,1 0,-1-1,-1-1,13-8,98-95,-116 111,0 1,0 0,0 0,1 0,-1 0,0 0,0 0,0 0,0 1,0-1,1 1,-1-1,0 1,0 0,0 0,0 0,-1 0,1 0,0 1,0-1,-1 0,1 1,-1-1,1 1,-1 0,1 0,-1-1,0 1,0 0,0 0,0 0,0 0,-1 0,1 0,0 0,-1 0,0 1,1-1,-1 0,0 0,0 0,0 0,0 1,-1-1,1 0,-1 0,1 0,-1 1,5 20,2-3</inkml:trace>
  <inkml:trace contextRef="#ctx0" brushRef="#br0" timeOffset="1316.039">2289 1159,'-10'12,"-3"1,0 1,1 0,0 1,1 0,1 0,1 2,0-1,1 1,0 0,2 1,0-1,-3 17,9-31,-1 0,1 0,0 0,0 0,1 1,-1-1,0 0,1 0,0 0,0 0,0 0,0 0,0-1,1 1,-1 0,1 0,0-1,-1 1,1-1,0 0,1 1,-1-1,0 0,1 0,-1-1,1 1,0 0,-1-1,1 1,0-1,0 0,0 0,0 0,0-1,0 1,0-1,0 1,1-1,6 1,0-1,0 0,-1-1,1 0,0-1,0 0,-1 0,1-1,-1 0,0 0,7-4,2-2,-1-1,0-1,-1 0,0-1,-1 0,0-1,0-1,-2-1,0 0,-1 0,11-18,-9 10,-1 0,-1-1,-1 0,-2-1,0 0,-1-1,-2 0,0 0,-2 0,-1-1,-1-13,0 29,0 1,-1-1,0 1,-1-1,0 1,-1-1,0 1,-1 0,0-1,-1 1,0 0,0 0,-1 0,0 1,-1-1,0 1,0 0,-1 0,0 1,-1 0,0 0,0 0,-1 1,-4-3,9 8,0 1,-1 0,1 0,-1 0,0 0,1 1,-1-1,0 1,1 0,-1 0,0 0,0 1,1-1,-1 1,1 0,-1 0,0 0,1 0,0 1,-1-1,1 1,0 0,0 0,0 0,0 0,0 1,0-1,1 1,-1 0,1 0,0 0,0 0,-54 108,50-94,2 0,1 1,0-1,1 1,0 0,2-1,0 1,1 0,1-1,1 1,0-1,1 1,1-1,0 0,2-1,0 0,1 0,0 0,1-1,1 0,2 2,1-7,0 0,0-1,1 0,1-1,-1-1,1 0,1-1,-1 0,1-2,0 0,0 0,0-2,0 0,0-1,1 0,9-2,-2 1</inkml:trace>
  <inkml:trace contextRef="#ctx0" brushRef="#br0" timeOffset="1610.256">3107 878,'34'-5,"15"-2,10 1,-1-3,-1-1,-4 1,-8 3,-1 3,-3-4,-4-1,-4 2,-2 1,-2 2,-1 1,-1-3,1-2,-5 1</inkml:trace>
  <inkml:trace contextRef="#ctx0" brushRef="#br0" timeOffset="1846.911">3277 1245,'33'0,"21"0,7-5,1-2,-4 1,-3 1,-5-3,-7-1,-6 2,-5 2,-2 2,-7 1</inkml:trace>
  <inkml:trace contextRef="#ctx0" brushRef="#br0" timeOffset="2578.438">4349 257,'32'36,"-2"1,-1 2,-2 1,-2 1,-2 0,-1 2,-2 1,-3 1,6 22,36 234,-59-300,0 0,-1 0,1 0,0 0,-1 0,1 0,0 0,0 0,0 0,0 0,0 0,0 0,0 0,0 0,1 0,-1 0,0 0,0 0,1 0,-1 0,1 0,-1-1,1 1,-1 0,1 0,-1 0,1-1,0 1,0 0,-1 0,1-1,0 1,0-1,0 1,-1-1,1 1,0-1,0 0,0 1,0-1,0 0,0 0,0 1,0-1,0 0,0 0,0 0,0 0,0 0,0-1,0 1,0 0,0 0,0-1,0 1,0 0,0-1,0 1,-1-1,1 0,0 1,0-1,0 1,-1-1,1 0,0 0,13-23,-2-1,0-1,-1 0,-2 0,3-15,3-5,17-53,-4-2,-5 0,0-28,0 10,-19 95</inkml:trace>
  <inkml:trace contextRef="#ctx0" brushRef="#br0" timeOffset="3011.884">5139 31,'0'0,"0"-1,0 1,0 0,0-1,0 1,0-1,0 1,0 0,0-1,0 1,0 0,0-1,0 1,-1 0,1-1,0 1,0 0,0 0,0-1,-1 1,1 0,0-1,0 1,-1 0,1 0,0 0,-1-1,1 1,0 0,0 0,-1 0,1 0,0-1,-1 1,1 0,-1 0,1 0,0 0,-1 0,1 0,34-12,-21 10,0-1,0 2,0-1,0 2,0 0,1 0,-1 1,0 1,6 2,-17-3,1 0,0 1,-1-1,1 1,-1 0,0-1,0 1,0 0,0 0,0 1,0-1,0 0,-1 1,1-1,-1 1,1-1,-1 1,0 0,0 0,0-1,-1 1,1 0,-1 0,1 0,-1 0,0 0,0 0,-1-1,1 3,-19 85,14-75,3-11,-1 0,1 0,0 0,0 0,0 0,1 1,-1-1,1 1,0-1,1 1,-1-1,1 1,0-1,0 1,0 0,0-1,1 1,0-1,0 1,0-1,1 1,-1-1,1 0,0 0,0 0,1 0,-1 0,1 0,0 0,0-1,0 0,0 1,1-1,-1 0,1 0,8 0,0 0,0-1,1 0,-1-1,0 0,1-1,-1-1,0 0,1 0,-1-1,0-1,0 0,8-3,10-1,114-39,-143 45,1 0,0 0,0 0,0 0,0 1,0-1,1 1,-1-1,0 1,0-1,0 1,0 0,1 0,-1 0,0 1,0-1,0 0,0 1,1-1,-1 1,0 0,0 0,0 0,0 0,7 9</inkml:trace>
  <inkml:trace contextRef="#ctx0" brushRef="#br0" timeOffset="3333.098">4151 1329,'211'-59,"-89"23,2 6,10 3,-8 7,0 5,110 3,-181 13,-31-1</inkml:trace>
  <inkml:trace contextRef="#ctx0" brushRef="#br0" timeOffset="3964.629">4631 1612,'15'50,"-2"1,-2 1,-3-1,-2 2,-2-1,-3 21,0-59,-2 0,0 0,0 0,-2 0,1 0,-2 0,0-1,0 1,-2-1,1 0,-2-1,1 1,-2-1,0-1,0 1,-1-1,-5 4,13-13,0-1,-1 1,1-1,-1 0,1 1,-1-1,1 0,-1 0,1 0,-1 0,0 0,0-1,1 1,-1 0,0-1,0 1,0-1,0 0,0 0,0 0,0 0,1 0,-1 0,0 0,0-1,0 1,0 0,0-1,0 0,1 1,-1-1,0 0,1 0,-1 0,0 0,1 0,-1-1,1 1,0 0,-1-1,1 1,0-1,0 1,0-1,0 0,0 1,0-1,0 0,1 0,-1 1,1-1,-1 0,1 0,0 0,-1 0,2-17,1 1,0-1,1 1,1 0,1 0,1 0,0 1,1 0,1 0,5-8,29-55,2 3,4 1,48-56,-72 102,2 1,1 1,1 1,2 2,0 1,1 1,2 1,0 2,1 2,1 1,33-11,-62 25,0 1,0-1,0 1,0 1,1-1,-1 1,0 0,1 0,-1 1,1 0,-1 0,1 1,-1-1,0 2,1-1,-1 0,0 1,0 0,0 1,0 0,0-1,0 2,-1-1,0 1,0 0,0 0,0 0,0 0,-1 1,1 0,-1 0,-1 0,1 1,-1-1,0 1,0 0,-1 0,1 0,-1 0,-1 0,1 0,-1 1,1 4,-7 5,0 0,-1 0,-1 0,0-1,-1 0,-1-1,0 1,-1-2,-1 1,0-1,0-1,-1 0,-1-1,0 0,-1-1,0 0,0-1,-1-1,-4 1,7 0,-73 44,-2-3,-2-4,-2-5,-7-1,96-39,-20 9,27-2,148-2,-143-5,62 5,0 3,0 3,7 6,-57-12,-1 1,0 0,0 2,0 1,-1 0,-1 1,0 2,-1 0,0 0,-1 2,0 0,2 5,48 48,-51-50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537 113,'0'-12,"0"36,0-9,0 729,-28-495,15-175,8-63</inkml:trace>
  <inkml:trace contextRef="#ctx0" brushRef="#br0" timeOffset="251.815">1 819,'38'-14,"23"-10,10-6,2 3,4 1,-1-1,-5 1,0-1,-7 0,-5 4,-7 6,-9 2,-5 2,-6 5,-3 2,-6 4</inkml:trace>
  <inkml:trace contextRef="#ctx0" brushRef="#br0" timeOffset="649.115">1129 0,'-27'611,"27"-312,0-295,-1 0,1 0,0 0,0 0,0 0,1-1,0 1,-1 0,1 0,0-1,1 1,-1 0,1-1,-1 1,1-1,0 0,1 0,-1 0,0 0,1 0,0 0,-1 0,1-1,0 1,1-1,-1 0,0 0,0 0,1-1,0 1,-1-1,1 0,0 1,-1-2,1 1,0 0,2-1,6-4,1-1,-2 0,1-1,-1 0,0-1,0 0,0-1,-1 0,-1-1,7-7,10-6,105-80,-130 101,0 0,1 1,-1-1,0 0,1 0,-1 1,1-1,-1 1,1 0,-1-1,1 1,0 0,-1 0,1 0,-1 0,1 0,-1 0,1 0,0 1,-1-1,1 0,-1 1,1 0,-1-1,0 1,1 0,-1-1,0 1,1 0,-1 0,0 0,0 0,0 1,0-1,0 0,0 0,0 1,0-1,0 0,-1 1,1-1,0 1,-1-1,1 1,-1-1,0 1,1 0,3 81,-5-73,1-1,-2 0,1 1,1-1,-1 1,1 0,1-1,0 1,0-1,1 0,0 1,1-1,0 0,0 0,1-1,0 1,1-1,3 7,31-2,-23-19</inkml:trace>
  <inkml:trace contextRef="#ctx0" brushRef="#br0" timeOffset="965.55">1863 1044,'23'2,"0"-2,0 0,-1-2,1 0,0-2,-1 0,0-2,0 0,0-1,-1-2,0 0,-1-1,7-5,-22 11,-1-1,1 1,-1-1,1 0,-1 0,-1-1,1 1,-1-1,0 0,0 0,-1 0,0 0,0 0,0-1,-1 1,1-3,-2 6,0 0,1 0,-1 0,0 0,0 0,-1 0,1 0,-1-1,0 1,1 0,-1 1,-1-1,1 0,0 0,-1 0,1 1,-1-1,0 0,0 1,0 0,0-1,0 1,-1 0,1 0,-1 0,1 1,-1-1,1 1,-1-1,0 1,0 0,0 0,0 0,-3 0,-3-1,0 1,0 0,0 0,-1 1,1 0,0 1,0 0,0 1,0-1,0 2,0-1,0 1,1 1,-1 0,1 0,0 0,0 1,0 0,1 1,0 0,0 0,0 0,1 1,0 0,0 0,1 1,0 0,0-1,1 2,0-1,0 0,1 1,0 0,1 0,-1 0,2 0,-1 0,1 5,0-9,-1 2,2-1,-1 0,0 0,1 0,0 0,1 0,0 0,-1 0,2 0,-1 0,1 0,0 0,0 0,0 0,1-1,0 0,0 1,1-1,-1 0,1 0,0-1,0 1,1-1,0 0,-1 0,1-1,0 1,1-1,-1 0,1 0,0-1,80 24,-61-21</inkml:trace>
  <inkml:trace contextRef="#ctx0" brushRef="#br0" timeOffset="1333.656">2343 1214,'35'-21,"-1"-1,-1-2,-2-1,0-2,-2-1,0-1,-3-2,0 0,-2-2,5-10,-1-1,-28 44,0 1,0-1,0 0,0 1,0-1,0 0,0 0,0 1,0-1,0 0,0 1,0-1,0 0,0 1,1-1,-1 0,0 0,0 1,0-1,0 0,0 0,1 1,-1-1,0 0,0 0,1 1,-1-1,0 0,0 0,1 0,-1 0,0 1,0-1,1 0,-1 0,0 0,1 0,-1 0,0 0,0 0,1 0,-1 0,0 0,1 0,-1 0,0 0,1 0,-1 0,0 0,0 0,1 0,-1 0,1-1,-7 32,4-23,0 0,0 0,1 0,0 0,1 0,0 0,0 0,1 0,0 0,0 0,1-1,0 1,0 0,0-1,1 1,1-1,-1 0,1 0,1 0,-1 0,1-1,0 0,0 0,1 0,0 0,0-1,0 0,1-1,-1 1,1-1,0 0,1-1,-1 0,1 0,-1 0,1-1,0 0,0-1,0 0,-1 0,1-1,1 1,-1-2,0 1,2-2,11-6,-2-1,1-1,-1 0,-1-2,0 0,0-1,-2-1,1-1,-2 0,0-1,-1-1,0 0,-2-1,0 0,-1-1,6-13,-2 8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6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57,'284'-1,"-87"-25,-38-1,-147 25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0,3 0,-1 0,-5 0,-6 0,-3 0,-5 0,-1 0,-2 0,-1 0,0-5,-4-2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13,'-18'-4,"0"0,-1 2,0 0,0 1,1 1,-1 1,0 1,1 0,-1 2,1 0,0 1,0 0,0 2,1 0,0 1,0 0,-6 6,3-2,1 0,1 2,0 0,0 2,2-1,0 2,1 0,0 1,2 1,0 0,1 1,1 0,0 0,2 1,1 1,0 0,2 0,0 0,2 1,0-1,2 1,0 23,2-41,1-1,0 1,0-1,0 1,1 0,-1-1,1 0,0 1,0-1,1 0,0 0,-1 0,1-1,0 1,1-1,-1 1,1-1,-1 0,1 0,0-1,0 1,0-1,0 0,1 0,-1 0,1-1,-1 1,1-1,-1 0,1 0,0-1,-1 1,1-1,0 0,0-1,-1 1,1-1,0 0,-1 0,1 0,-1-1,1 1,0-2,25-10,-2-1,0-2,0 0,-1-2,-2-2,0 0,-1-1,0-2,-2 0,-1-1,-1-1,5-10,27-27,53-64,-105 125,1 0,-1 1,1-1,-1 0,1 1,0-1,-1 0,1 1,0-1,0 1,-1-1,1 1,0-1,0 1,0-1,-1 1,1 0,0 0,0-1,0 1,0 0,0 0,0 0,0 0,0 0,0 0,-1 0,1 0,0 0,0 1,0-1,0 0,0 1,0-1,-1 0,1 1,0-1,0 1,0-1,-1 1,1 0,0-1,-1 1,1 0,-1-1,1 1,-1 0,1 0,-1 0,1-1,-1 1,0 0,1 0,-1 0,0 0,0 0,0 0,1 0,6 60,-7-59,1 46,-4-30,2 1,1 0,0-1,1 1,1 0,1-1,0 0,2 1,0-1,1-1,0 1,2-1,0 0,1-1,1 0,0 0,1-1,6 6,-3-9</inkml:trace>
  <inkml:trace contextRef="#ctx0" brushRef="#br0" timeOffset="466.835">964 661,'0'201,"22"-247,-9 8,1 1,2 1,2 0,1 1,1 1,2 0,2 2,16-17,-39 48,-1-1,1 1,0 0,0 0,0-1,0 1,1 0,-1 0,0 0,0 0,1 1,-1-1,0 0,1 0,-1 1,1-1,-1 1,1-1,-1 1,1 0,0 0,-1-1,1 1,-1 0,1 0,-1 1,1-1,-1 0,1 0,0 1,-1-1,1 1,-1-1,0 1,1 0,-1 0,1-1,-1 1,0 0,0 0,0 0,1 1,7 10</inkml:trace>
  <inkml:trace contextRef="#ctx0" brushRef="#br0" timeOffset="836.09">1613 520,'-28'23,"-18"15,0 2,3 2,-18 24,59-65,-1 1,1-1,0 1,1 0,-1-1,0 1,0 0,1 0,-1 0,1 0,-1 1,1-1,0 0,0 0,0 1,0-1,1 1,-1-1,1 1,-1-1,1 1,0-1,0 1,0-1,0 1,0-1,1 1,-1-1,1 1,-1-1,1 1,0-1,0 0,0 1,0-1,1 0,-1 0,1 0,-1 0,1 0,0 0,0 0,0-1,0 1,1 0,9-1,0 0,-1-2,1 1,0-1,0-1,-1 0,1-1,-1 0,0-1,0 0,0-1,0 0,-1-1,0 0,0 0,0-1,0-2,13-8,-19 14,-1-1,0 1,1 0,-1 0,1 0,0 1,0-1,0 1,0 0,1 0,-1 0,1 1,-1-1,1 1,-1 0,1 0,0 1,-1 0,1-1,4 2,-6 1,-1 0,1 1,-1-1,0 0,1 1,-1 0,-1 0,1-1,0 1,-1 0,1 1,-1-1,0 0,0 0,0 0,-1 1,1-1,-1 0,1 1,-1-1,0 0,-1 2,18 54,-2-46,2-5</inkml:trace>
  <inkml:trace contextRef="#ctx0" brushRef="#br0" timeOffset="1299.148">2036 577,'-7'26,"1"-12,1-1,0 1,1 1,1-1,0 1,1-1,1 1,0 0,1-1,0 1,1 0,1-1,1 1,0-1,4 13,-4-23,-1 0,1 0,0 0,0-1,1 0,-1 1,1-1,0 0,-1-1,1 1,0-1,1 0,-1 1,0-2,1 1,-1-1,1 1,-1-1,1 0,0-1,-1 1,1-1,0 0,-1 0,1-1,0 1,2-2,122-41,-113 35,-1-1,0-1,0 0,-1 0,-1-2,1 0,-2 0,0-1,0-1,-2 0,1 0,-2-1,0-1,-1 1,3-10,7-15,-3 0,-2-1,-1-1,-2 0,-2 0,-2-1,0-22,-6 55,0 0,0 1,-1-1,-1 0,0 0,0 1,-1-1,0 1,-1 0,0 0,0 0,-1 1,0-1,0 1,-1 0,0 1,-1-1,-2-2,6 8,0 0,-1 0,1 0,0 0,-1 1,1-1,-1 1,0 0,1 0,-1 0,0 1,0-1,0 1,1 0,-1 0,0 0,0 0,0 1,1-1,-1 1,0 0,1 1,-1-1,0 0,1 1,0 0,-1 0,1 0,0 0,0 0,0 1,0 0,0 0,-81 103,77-91,0 1,1 0,1 0,0 0,1 1,1-1,0 1,1 0,1 0,1 0,0 0,1 0,1 0,1 0,0 0,2-1,-1 1,2-1,0 0,1-1,1 0,0 0,1 0,0-1,4 4,-1-2,1 0,0-1,1 0,1-1,0 0,1-1,0-1,1-1,0 0,1-1,0-1,13 4,-12-6,-7-2,0-1,-1 0,1-1,1 0,-1-1,0 0,1-1,-1 0,0-1,1-1,6-4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59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57,'-15'0,"23"0,25 0,854 0,-606-28,276 29,-331 27,113-29,-169-26,54-2,-200 28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8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103 166,'-1'20,"-2"-1,0 0,-1 0,-1-1,-1 1,0-1,-8 14,-25 88,17 16,23-134,0 0,-1 0,1 0,0 0,1 0,-1 0,0 0,0 0,1 0,-1-1,1 1,-1-1,1 1,0-1,0 0,0 1,0-1,0 0,0 0,0 0,0-1,0 1,0 0,0-1,0 1,1-1,-1 0,0 0,0 0,1 0,1 0,71-12,-38 2,-1-1,0-3,-1 0,26-16,-41 16,-5-1</inkml:trace>
  <inkml:trace contextRef="#ctx0" brushRef="#br0" timeOffset="366.682">526 139,'-46'105,"25"-60,2 0,2 1,1 1,-5 34,-55 338,65-284,16-136,2-10</inkml:trace>
  <inkml:trace contextRef="#ctx0" brushRef="#br0" timeOffset="803.004">808 505,'5'15,"-2"1,0-1,0 0,-2 1,0 0,0-1,-2 1,0-1,0 1,-2-1,0 1,0-1,-5 10,-17 117,2-61,20-73</inkml:trace>
  <inkml:trace contextRef="#ctx0" brushRef="#br0" timeOffset="1049.402">1091 392,'-5'39,"-2"17,1 3,1-2,-3-7,-1-7,2-6,2-4,2-4,-4-1,-1-1,2 0,1 0,2 0,-4-4,0-1,1-5</inkml:trace>
  <inkml:trace contextRef="#ctx0" brushRef="#br0" timeOffset="1471.073">639 674,'149'-219,"-146"216,-1 0,0 1,1-1,0 1,0 0,0 0,0 0,0 0,0 0,0 1,0-1,1 1,-1 0,0 0,1 0,-1 1,1-1,0 1,-1 0,1 0,-1 0,1 0,-1 0,1 1,-1 0,1 0,-1 0,1 0,-1 0,0 1,0-1,0 1,1 0,-2 0,1 0,0 0,0 1,-1-1,1 1,-1 0,0-1,1 3,1-2,6 7,0 0,0-1,1-1,0 0,0 0,1-1,0 0,1-1,-1-1,1 0,0 0,0-1,1-1,-3-1,1-1,0 0,-1 0,1-1,0 0,-1-1,1-1,-1 0,1-1,3-1,3-2</inkml:trace>
  <inkml:trace contextRef="#ctx0" brushRef="#br0" timeOffset="1984.661">1372 166,'40'-17,"2"4,-27 7,0 1,0 1,1 0,-1 1,1 1,0 0,0 1,4 1,-18 0,0 0,0 0,0 0,1 0,-1 1,0-1,0 1,0-1,0 1,1 0,-1 0,0 0,0 0,-1 0,1 0,0 1,0-1,-1 1,1-1,0 1,-1-1,0 1,1 0,-1 0,0 0,0 0,0 0,0 0,0 0,-1 0,1 0,0 0,-1 0,0 1,1-1,-1 0,0 0,0 1,0-1,-1 0,1 0,-1 0,1 1,-1-1,0 1,-44 95,29-77,12-17,1-1,-1 1,1 0,1 0,-1 0,0 1,1-1,0 0,0 1,0 0,1-1,-1 1,1 0,0 3,3-5,0-1,0 1,1 0,-1-1,1 0,0 0,-1 1,1-2,0 1,0 0,0 0,0-1,1 0,-1 0,0 0,1 0,-1 0,0-1,1 1,-1-1,1 0,-1 0,1 0,-1 0,0-1,1 0,2 0,1 1,18-1</inkml:trace>
  <inkml:trace contextRef="#ctx0" brushRef="#br0" timeOffset="9285.039">2163 82,'1'0,"-1"0,1-1,0 1,0 0,0 0,-1 0,1 0,0 0,0 0,0 0,0 0,-1 0,1 1,0-1,0 0,-1 0,1 1,0-1,0 1,-1-1,1 0,0 1,-1-1,1 1,-1 0,1-1,0 1,-1-1,1 1,-1 0,0-1,1 1,-1 0,0 0,1-1,-1 1,0 0,0 0,1 0,-1-1,0 1,0 0,0 0,0 0,0-1,0 1,-1 0,1 0,0 0,0-1,0 1,-1 0,1 0,0-1,-1 1,1 0,-1 0,1-1,-1 1,-94 450,16-138,16-118,63-195,0 2,0 0,-1 0,1-1,-1 1,1 0,-1-1,0 1,1-1,-1 1,0-1,0 1,0-1,0 1,0-1,-1 0,1 0,0 0,-1 0,1 0,0 0,-1 0,1 0,-1 0,0 0,0-1,-4-5</inkml:trace>
  <inkml:trace contextRef="#ctx0" brushRef="#br0" timeOffset="10088.014">2050 195,'5'-12,"0"0,1 1,0-1,1 1,0 0,1 1,0 0,0 0,1 1,1 0,-1 0,2 1,-1 1,1 0,0 0,0 1,1 0,0 1,0 0,0 1,1 1,-1 0,1 0,0 1,0 1,0 0,0 1,0 0,-1 1,1 1,0 0,0 0,-1 1,1 1,-1 0,0 1,8 4,-14-5,-1 0,0 0,0 0,-1 1,1-1,-1 1,0 1,0-1,-1 0,1 1,-1 0,0-1,-1 1,1 1,-1-1,-1 0,1 0,-1 1,0-1,0 1,-1-1,0 1,0-1,-1 1,0 3,-1 4,0 0,-1-1,-1 0,0 1,-1-1,-1-1,0 1,0-1,-1 0,0 0,-8 7,-15 17,-2-1,-2-1,-1-2,-1-1,-2-3,-6 3,41-30,1 1,-1-1,1 1,0-1,0 1,-1 0,1 0,0 0,1 0,-1 0,0 1,1-1,-1 0,1 1,-1-1,1 1,0 0,0-1,1 1,-1 0,0 0,1-1,0 1,-1 0,1 0,0 0,1 0,-1-1,0 1,1 0,0 0,-1-1,1 1,0 0,0-1,1 1,-1-1,1 1,-1-1,1 0,0 1,0-1,141 143,60 73,-189-205,-1-3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7:0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0,'-27'12,"27"-12,0-1,1 1,-1 0,0 0,1 0,-1 0,0 0,1 1,-1-1,0 0,1 0,-1 0,0 0,1 0,-1 0,0 0,0 1,1-1,-1 0,0 0,1 0,-1 1,0-1,0 0,0 1,1-1,-1 0,0 0,0 1,0-1,0 0,1 1,-1-1,0 0,0 1,0-1,0 0,0 1,0-1,0 0,0 1,0-1,0 0,0 1,0-1,0 0,0 1,0-1,-1 0,1 1,0-1,0 0,0 0,0 1,-1-1,1 0,0 1,0-1,-1 0,219 4,-216-4,0-1,-1 1,1 0,0 0,-1 0,1 1,0-1,-1 0,1 1,0-1,-1 1,1-1,-1 1,1 0,-1-1,1 1,-1 0,1 0,-1 0,0 0,1 1,-1-1,0 0,0 0,0 1,0-1,0 1,-1-1,1 1,0-1,0 1,-1-1,1 1,-1 0,0-1,1 1,-1 0,0-1,0 1,0 0,0-1,0 1,-1 0,1-1,0 1,-1 0,0 0,-44 72,17-47,19-21,0 1,1 0,0 0,1 1,0 0,0 0,0 1,1-1,1 1,-1 1,1-1,1 1,0 0,0 0,1 0,1 1,-1-1,1 1,1 1,1-9,1 0,0 0,0 0,0 0,0 0,0 0,1 0,-1 0,1-1,-1 1,1 0,0-1,0 0,0 1,1-1,-1 0,1 0,-1 0,1 0,-1-1,1 1,0-1,0 0,0 0,0 0,0 0,0 0,0 0,2-1,99 4,-79-6,-12 2,-5 0,0 1,0-2,-1 1,1-1,0 0,0-1,0 0,-1 0,1-1,-1 1,0-2,0 1,2-2,4-6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7:0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1,'-11'138,"-24"148,-2-64,6-20,5-59,7-111,13-38</inkml:trace>
  <inkml:trace contextRef="#ctx0" brushRef="#br0" timeOffset="552.149">1 114,'0'-2,"1"1,0-1,0 1,0 0,0-1,1 1,-1 0,0 0,1 0,-1 0,0 0,1 0,-1 0,1 0,0 0,-1 1,1-1,0 1,-1-1,1 1,0-1,-1 1,1 0,0 0,0 0,1 0,2 0,210-19,-67 6,1 6,79 9,-53 0,-150-2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2:59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153 245,'48'1,"-34"1,1-1,0 0,-1-1,1 0,0-1,-1-1,1-1,-1 0,0 0,1-1,-2-1,1-1,0 0,-1-1,-1 0,1-1,5-4,-6 2,-1 0,0-1,-1 0,-1 0,1-1,-2 0,0-1,0 0,-1 0,-1 0,0-1,1-4,-2-3,-9 34,-8 34,-13 249,-22 245,36-465,-3-1,-3 0,-15 38,19-76,8-16,-1-1,-1 0,0 0,-2 0,0-1,-1-1,-1 1,0-2,-2 0,0 0,-1-1,0-1,-1 0,-7 4,19-15,-1 0,-1-1,1 1,0-1,-1 0,0 0,0 0,0 0,0-1,0 0,0 0,0-1,-1 1,1-1,-1 0,1-1,-1 1,0-1,1 0,-1 0,1-1,-1 0,1 0,-1 0,1-1,0 1,-1-1,1-1,0 1,0-1,1 1,-4-3,0-8,-1 0,2 0,0-1,1 0,0 0,1-1,1 1,0-1,1 0,0 0,2 0,0 0,0-1,1 1,1 0,1 0,2-14,-1-27,-4 45,0 0,1 1,1-1,0 0,0 0,1 1,0-1,1 1,0-1,1 1,0 0,1 0,0 1,0-1,1 1,0 0,1 1,0 0,0 0,1 0,7-5,22-11,1 3,1 1,2 1,22-6,72-33,148-77,-265 127</inkml:trace>
  <inkml:trace contextRef="#ctx0" brushRef="#br0" timeOffset="400.6">942 809,'-28'276,"10"-190,8-127,10 16,1 1,2-1,0 0,2 1,1 0,1 0,0 0,2 1,1 0,1 1,1 0,0 0,2 2,2-2,-13 17,13-19,2 1,0 0,1 2,1 0,13-10,-16 18</inkml:trace>
  <inkml:trace contextRef="#ctx0" brushRef="#br0" timeOffset="715.484">1422 612,'-53'88,"4"2,-20 57,40-39,29-105,0-1,0 1,0 0,0 0,0 0,1 0,-1 0,1 0,0 0,0 0,0 0,0-1,1 1,-1 0,1-1,-1 1,1-1,0 0,0 1,0-1,0 0,1 0,-1 0,0-1,1 1,-1-1,1 1,0-1,-1 0,1 0,0 0,0 0,0 0,0-1,0 1,8-1,1-1,-1-1,1 1,-1-2,1 0,-1 0,0-1,-1 0,1-1,-1 0,0 0,0-1,0-1,-1 0,0 0,0-1,-1 0,0 0,0-1,-1 0,0-1,-1 1,4-7,-4 8,-1 0,1-1,-1 1,-1-1,0 0,0 0,0 0,-1 0,-1-1,0 0,0 1,-1-1,0 0,0 0,-1 0,-1 1,0-1,0 0,-1 0,0 1,0-1,-1 1,0-1,-37-18,18 21</inkml:trace>
  <inkml:trace contextRef="#ctx0" brushRef="#br0" timeOffset="1161.939">1732 1008,'104'-220,"-94"203,0 0,1 1,0 1,1 0,1 0,0 1,1 1,13-10,-26 22,0 0,0 0,0 0,0 0,1 0,-1 0,0 1,0-1,1 0,-1 1,0-1,1 1,-1-1,0 1,1-1,-1 1,1 0,-1 0,1 0,-1 0,0 0,1 0,-1 0,1 1,-1-1,1 0,-1 1,0-1,1 1,-1-1,0 1,0 0,1 0,-1-1,0 1,0 0,0 0,0 0,0 0,0 0,0 1,0-1,0 0,-1 0,1 1,0-1,-1 0,1 1,-1-1,0 0,1 1,-1-1,0 1,0 0,-8 111,7-111,1-1,-1 0,0 0,1 0,-1 1,1-1,-1 0,1 0,0 1,0-1,-1 0,1 1,0-1,0 0,0 1,1-1,-1 0,0 1,0-1,1 0,-1 1,1-1,-1 0,1 0,-1 1,1-1,0 0,-1 0,1 0,0 0,0 0,0 0,0 0,0 0,0 0,0-1,0 1,1 0,-1-1,0 1,0-1,1 1,-1-1,0 1,0-1,1 0,-1 0,0 0,1 0,-1 0,1 0,-1 0,0 0,1 0,-1-1,1 1,13-7,0 0,-1 0,0-1,-1-1,0 0,0-1,-1-1,7-7,-7 6,0 2,0-1,1 2,0 0,0 0,1 1,0 1,10-4,-23 11,1-1,0 0,-1 1,1-1,0 1,-1 0,1 0,0 0,0 0,-1 0,1 0,0 0,-1 0,1 0,0 1,-1-1,1 1,0-1,-1 1,1 0,-1 0,1 0,-1-1,1 2,-1-1,0 0,0 0,1 0,-1 0,0 1,0-1,0 1,0-1,0 1,-1-1,1 1,0-1,-1 1,1-1,-1 1,0 0,1 1,3 79,-4-71,1 101,5-93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1,'-9'4,"-4"2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193 171,'-28'30,"2"1,0 1,3 2,0 0,-15 35,35-65,-1 0,2 0,-1 0,0 1,1-1,0 1,0-1,0 1,1 0,-1 0,1 0,0-1,1 1,-1 0,1 0,0 0,0 0,1 0,-1 0,1 0,0 0,0 0,1 0,0 0,0-1,0 1,0-1,0 0,1 1,0-1,0 0,0 0,1-1,-1 1,1-1,0 1,0-1,0-1,0 1,0 0,1-1,-1 0,5 2,-3-3,0 0,0-1,0 0,0 0,0 0,0 0,0-1,0 0,0-1,0 1,0-1,-1 0,1 0,0-1,-1 0,0 0,0 0,0 0,0-1,0 0,-1 0,0 0,1-1,-2 1,1-1,0 0,-1 0,2-4,3-5,-1 0,0-1,-1 1,-1-1,0 0,-1-1,-1 1,0-1,-1 0,0-7,-1 12,0-1,-1 1,0 0,-1 0,0 0,-1 0,0 0,0 0,-1 0,-1 0,0 1,0 0,-1-1,-1 2,1-1,-2 0,-8-2</inkml:trace>
  <inkml:trace contextRef="#ctx0" brushRef="#br0" timeOffset="299.385">447 397,'18'33,"-16"-27,-1 0,1-1,0 1,1 0,-1-1,1 0,0 1,0-1,1 0,0-1,0 1,0-1,0 1,1-1,-1 0,1-1,0 1,0-1,0 0,1 0,-1-1,1 0,0 0,0 0,-1 0,1-1,0 0,0 0,0-1,0 0,0 0,4 0,3-7,1-1,-1-1,-1 0,1 0,-1-1,-1-1,0 0,-1 0,0-1,0 0,-2-1,1 0,-2-1,6-11,-9 18,0 0,0-1,-1 0,0 1,-1-1,1 0,-2 0,1 0,-1-1,0 1,-1 0,0-8,-4-9</inkml:trace>
  <inkml:trace contextRef="#ctx0" brushRef="#br0" timeOffset="679.386">1294 1,'-44'26,"34"-22,1 1,0 0,0 0,0 1,0 0,1 1,0-1,1 1,0 1,0 0,0 0,1 0,0 1,0 0,-1 4,7-9,0 1,1 0,-1 0,1-1,0 1,0 0,0-1,1 1,0-1,0 1,0-1,0 0,1 0,-1 0,1 0,0 0,0-1,0 1,1-1,0 0,-1 0,1 0,0 0,0-1,0 1,1-1,-1 0,1-1,-1 1,1-1,-1 0,1 0,1 0,20 12,-21-12,0 1,1 0,-1 0,0 1,0-1,-1 1,1 0,-1 0,1 1,-1-1,0 1,0 0,-1 0,1 1,-1-1,0 1,0-1,0 1,-1 0,1 0,-1 0,0 0,-1 1,1-1,-1 1,0-1,-1 0,1 1,-1 0,0-1,-1 1,1-1,-1 1,0-1,0 0,-1 1,0-1,0 0,0 0,0 0,-1 0,0 0,-1 1,-9 6,0-1,-1-1,0-1,0 0,-1 0,0-1,-1-1,1-1,-1 0,-1-1,1-1,-1-1,0 0,0-1,-7 0,-1-2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0,'1'36,"2"-1,2 0,1 0,1 0,2-1,1 0,2 0,2-1,30 40,-43-71,0-1,1 1,-1-1,0 1,1-1,-1 0,1 0,-1 1,1-1,0 0,-1 0,1-1,0 1,0 0,0-1,-1 1,1-1,0 1,0-1,0 0,0 0,0 0,0 0,0 0,0 0,0 0,0-1,0 1,-1-1,1 1,0-1,0 0,0 0,-1 0,1 0,0 0,-1 0,1 0,0-2,8-8,0 0,-2-1,1-1,-2 1,1-1,-2-1,0 1,0-1,-2 0,1-2,14-34,27-110,-40 142</inkml:trace>
  <inkml:trace contextRef="#ctx0" brushRef="#br0" timeOffset="254.138">565 112,'-5'34,"-1"16,0 4,6-8,3-10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1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111 341,'13'82,"-4"2,-4-1,-3 1,-3 0,-9 38,4-60,2-13,-2-1,-1 0,-3-1,-2 0,-18 45,31-91,-1 0,0 0,0 0,0 0,0 0,0 0,0 0,0 1,0-1,0 0,0 0,-1 0,1 0,0 0,-1 0,1 0,-1 0,1 0,-1 0,1 0,-1 0,0-1,1 1,-1 0,0 0,0-1,0 1,0 0,1-1,-1 1,0-1,0 1,0-1,0 1,0-1,0 0,0 1,-1-1,1 0,0 0,0 0,0 0,0 0,0 0,0 0,0 0,0-1,0 1,0 0,0-1,0 1,0 0,0-1,0 1,0-1,0 0,0 1,0-1,0 0,1 1,-1-1,0 0,0 0,1 0,-1-1,-2-13,0-1,2 1,0-1,1 0,0 1,1-1,1 0,0 1,2-1,-1 1,4-6,-2-3,18-52,3 1,3 1,4 1,2 2,4 1,2 2,4 2,2 2,3 3,26-23,-70 76,0-1,1 1,0 1,1-1,0 1,0 1,0-1,1 1,0 1,0 0,0 0,1 1,0 0,-1 0,2 1,-1 0,0 1,-7 2,0 1,0-1,0 1,0-1,0 1,0 0,0 0,0 0,0 0,-1 1,1-1,0 1,-1 0,0 0,1-1,-1 2,0-1,0 0,0 0,0 1,0-1,-1 1,1-1,-1 1,1 0,-1 0,0 0,0-1,0 1,-1 0,1 0,-1 1,3 99,-11-75,-1-1,-1-1,-1 1,-2-2,0 0,-2 0,0-1,-2-1,-12 12,20-22,-1-1,-1 0,0 0,0-1,-1-1,-1 0,1 0,-1-2,-1 1,0-2,0 0,-15 5,26-11,1 0,0 0,-1-1,1 1,-1-1,1 0,0 1,-1-1,1-1,-1 1,1 0,-1 0,1-1,-1 0,1 1,0-1,-1 0,1 0,0 0,0 0,0-1,-2 0,-7-10</inkml:trace>
  <inkml:trace contextRef="#ctx0" brushRef="#br0" timeOffset="465.604">647 623,'34'-4,"-1"-1,0-2,0-2,-1-1,0-1,-1-2,0-1,-1-1,-1-1,0-2,11-11,-16 12,-1-1,-1-2,-1 0,0-1,-2-1,0-1,-2 0,-1-1,0-1,-2-1,2-7,10-88,-25 118,-1 0,-1-1,1 1,0 0,-1 0,1 0,-1 0,0 0,0 0,0 0,0 0,-1 0,1 1,-1-1,0 0,0 1,0-1,0 1,0 0,0 0,-1 0,1 0,-1 0,1 0,-1 0,0 1,1-1,-1 1,0 0,0 0,0 0,0 1,0-1,-1 0,1 1,0 0,-2 0,-5 1,-1 0,1 1,-1 0,1 1,0 0,0 0,0 1,0 1,1-1,0 2,0-1,0 1,0 1,1-1,0 1,1 1,-1 0,2 0,-1 0,1 1,0 0,1 0,-3 6,6-11,0-1,0 0,1 1,0-1,-1 1,2-1,-1 1,0 0,1-1,-1 1,1 0,0 0,0-1,0 1,1 0,0 0,-1-1,1 1,0-1,1 1,-1-1,1 1,-1-1,1 0,0 1,0-1,1 0,-1-1,1 1,-1 0,1-1,0 1,0-1,0 0,0 0,0 0,1 0,-1 0,0-1,1 0,-1 0,1 0,0 0,9 3,0-1,0 0,0-1,1-1,-1 0,0 0,1-2,-1 0,0 0,1-1,-1-1,2-1,73-7,-85 11,0-1,0 1,0 0,0 0,0 0,1 1,-1-1,0 1,0 0,0-1,0 2,0-1,0 0,-1 0,1 1,0 0,0-1,-1 1,1 0,-1 0,0 1,0-1,0 0,0 1,0-1,0 1,0 0,-1-1,0 1,1 0,-1 0,0 0,0 0,-1 0,1 0,-1 0,1 1,-1-1,0 0,0 0,0 0,-1 0,1 0,-1 1,0-1,0 0,0 0,0 0,-1 2,-28 62,-6 34,37-83</inkml:trace>
  <inkml:trace contextRef="#ctx0" brushRef="#br0" timeOffset="799.413">1692 397,'136'-1,"-131"1,0-1,-1 0,1 0,0-1,-1 1,0-1,1 0,-1 0,0-1,0 1,0-1,0 0,-1 0,1 0,-1-1,0 1,1-1,-2 1,1-1,0 0,-1-1,0 1,0 0,0 0,0-1,0-4,0 3,-2 0,1 0,-1 0,0 0,0 0,0 0,-1 0,0-1,0 2,-1-1,0 0,0 0,0 0,0 1,-1-1,0 1,0 0,-1 0,0 0,1 0,-2 1,1-1,0 1,-1 0,0 1,0-1,0 1,0 0,0 0,-1 0,0 1,1 0,-1 0,0 0,-6 0,7 1,-1 1,1 0,-1 0,0 1,1 0,-1 0,1 0,-1 0,1 1,0 0,0 0,0 1,0-1,0 1,0 0,1 0,-1 1,1-1,0 1,0 0,0 0,0 2,-65 107,66-105,0 1,0-1,1 1,0 0,0 0,1 0,0 0,1 0,0 0,0 0,1 0,0 0,1 0,-1 0,2 0,0 0,0-1,0 1,1-1,0 0,1 0,-1 0,2-1,-1 0,1 0,0 0,1-1,-1 1,1-2,0 1,1-1,-1 0,1 0,0-1,1 0,4 1,132 3,-121-9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83,'-1'1,"-1"0,1 0,0 1,0-1,0 0,1 1,-1-1,0 1,0-1,1 1,-1 0,1-1,0 1,-1-1,1 1,0 0,0-1,0 1,0 0,0-1,0 1,0 0,1-1,-1 1,1 0,-1-1,1 1,0-1,-1 1,1-1,0 1,0-1,0 0,0 1,1 0,40 94,-4 2,-5 2,-4 1,-4 1,-4 8,2 10,-22-120,0 0,0 0,0 0,0 0,0 0,0 0,0-1,0 1,0 0,0-1,0 1,0 0,0-1,0 0,0 1,0-1,0 1,-1-1,1 0,0 1,0-1,-1 0,1 0,0 0,-1 0,1 0,-1 1,1-1,-1 0,0 0,1 0,-1 0,0 0,0 0,0-1,1 1,-1 0,0 0,0 0,-1-1,1 2,30-131,105-348,-128 454,-1 0,-2 0,0-1,-2 1,-1-1,-2-24,1 26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19,'58'-2,"127"14,-163-6,-1-2,1 0,0-2,-1-1,1 0,0-1,0-2,0 0,19-5,101-28,-146 46,-4-1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0,'166'51,"-135"-47,0-2,0-1,0-1,0-2,0-1,0-2,10-3,100-22,-117 25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2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1,'-92'130,"52"-63,-93 105,107-141,-62 95,88-125,-1 0,1 0,-1 0,1 1,0-1,-1 0,1 0,0 0,0 0,0 1,0-1,0 0,0 0,0 0,0 0,0 1,1-1,-1 0,1 0,-1 0,0 0,1 0,0 0,-1 0,1 0,0 0,-1 0,1 0,0 0,0 0,0-1,0 1,0 0,0-1,0 1,0-1,0 1,0-1,0 1,0-1,0 0,0 1,1-1,-1 0,0 0,0 0,0 0,65 4,-55-5,32 1,166-16,-70-2,-137 18,0 0,0-1,1 1,-1 0,0-1,0 1,0-1,-1 0,1 0,0 1,0-1,0-1,0 1,-1 0,1 0,-1 0,1-1,-1 1,1-1,-1 0,0 1,0-1,1 0,-1 1,-1-1,1 0,0 0,0 0,-1 0,1 0,-1 0,1 0,-1 0,0 0,0 0,0 0,0 0,0 0,-1-1,1 1,0 0,-1 0,0 0,1 1,-1-1,0 0,0 0,0 0,0 0,0 1,-1-1,1 1,-1-1,-35-59,-2 2,-3 2,-8-5,-5-8,-5 1,59 68,1 1,-1-1,1 1,0-1,-1 0,1 1,0-1,-1 1,1-1,0 0,0 1,0-1,-1 0,1 1,0-1,0 0,0 1,0-1,0 0,0 1,0-1,1 0,-1 1,0-1,0 1,0-1,1 0,-1 1,0-1,1 1,-1-1,0 0,1 1,-1-1,1 1,-1-1,1 1,-1 0,1-1,-1 1,1-1,-1 1,1 0,0 0,-1-1,1 1,0 0,-1 0,1 0,0 0,-1-1,1 1,0 0,-1 0,1 0,0 1,-1-1,1 0,0 0,-1 0,1 0,-1 1,1-1,0 0,-1 0,1 1,-1-1,1 1,0-1,18 0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3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20,'-1'-1,"0"-1,0 1,0-1,0 1,0 0,0 0,-1 0,1 0,0 0,-1 0,1 0,-1 0,1 0,-1 0,1 1,-1-1,1 1,-1-1,0 1,1 0,-1-1,0 1,0 0,1 0,-1 0,0 1,1-1,-1 0,0 1,1-1,-1 1,0-1,1 1,-2 0,0 0,-10 0,0 2,1 0,-1 1,1 0,-1 1,1 0,1 1,-1 0,1 1,0 0,0 1,1 0,-6 7,15-13,-1-1,1 1,0 0,0 0,0 0,0 0,0 1,1-1,-1 0,0 0,1 0,0 1,0-1,0 0,0 0,0 1,0-1,0 0,1 1,-1-1,1 0,-1 0,1 0,0 0,0 0,0 0,0 0,0 0,1 0,-1 0,1 0,-1-1,1 1,-1 0,1-1,1 1,69 47,117 25,-186-73,0 0,-1 1,0 0,1-1,-1 1,0 0,0 0,0 0,0 1,0-1,0 0,0 1,-1-1,0 1,1-1,-1 1,0 0,0 0,0 0,-1-1,1 1,-1 0,1 0,-1 0,0 0,0 0,-1 0,1 0,0 0,-1 0,0 0,0-1,0 1,0 0,0 0,0-1,-1 1,1-1,-2 2,-3 6,0 0,-1 0,-1-1,1 0,-2 0,1-1,-1 0,0 0,-4 1,-6 2,0 0,0-1,-1-1,-1-1,1-1,-1 0,-1-2,1-1,-1 0,1-1,-1-2,-3 0,1-1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57,'27'12,"0"-2,0-1,1-1,0-1,0-1,1-2,0-1,0-1,0-2,14-1,290-44,-291 37,371-52,-222 57,-169 7,-5 2</inkml:trace>
  <inkml:trace contextRef="#ctx0" brushRef="#br0" timeOffset="2029.593">651 395,'-66'42,"50"-28,-230 186,244-200,0 1,0 0,1 0,-1 0,0 0,1 1,-1-1,1 0,-1 1,1-1,0 0,0 1,-1 0,1-1,0 1,0 0,1 0,-1-1,0 1,1 0,-1 0,1 0,-1 0,1 0,0 0,0 0,0 0,0 0,0 0,0 0,1 0,-1 0,1-1,-1 1,1 0,0 0,-1 0,1 0,0-1,0 1,0 0,1-1,-1 1,0-1,1 1,-1-1,1 0,0 1,23 7,0-1,0-2,1 0,0-2,0 0,0-2,0-1,0-2,1 0,6-2,43 0,53 14,-127-10,0-1,0 1,0-1,0 0,0 0,0 1,0-1,0 0,0-1,0 1,0 0,0 0,0-1,0 0,0 1,-1-1,1 0,0 0,0 0,0 0,-1 0,1 0,-1 0,1-1,-1 1,1 0,-1-1,0 1,0-1,1 0,-1 1,0-1,-1 0,1 0,0 0,0 0,-1 0,1 1,-1-1,0 0,1 0,-1 0,0 0,0 0,0 0,-1 0,1 0,0 0,-1 0,1 0,-1 0,0 0,0 0,0 0,-61-119,31 70,-45-119,72 147,5 5</inkml:trace>
  <inkml:trace contextRef="#ctx0" brushRef="#br0" timeOffset="2716.355">1299 85,'-3'41,"-2"-1,-2 0,-2 0,-1-1,-2 0,-15 33,-4 14,21-57,6-22,1 1,0 0,0-1,1 1,0 0,1 1,-1-1,2 0,-1 0,1 0,0 1,1 1,3-5,0-1,0 1,0-1,1 0,-1-1,1 1,0-1,0 0,0 0,1 0,-1-1,1 0,-1 0,1 0,0-1,0 0,0 0,0 0,4-1,-4 2,45 4,-28-5</inkml:trace>
  <inkml:trace contextRef="#ctx0" brushRef="#br0" timeOffset="3046.134">989 368,'33'0,"17"-5,4-2,-3 1,-4 1,-6 2,-5 0,-4 2,-3 1,-5 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3:59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509 302,'-75'383,"65"-85,5-249,-1-31</inkml:trace>
  <inkml:trace contextRef="#ctx0" brushRef="#br0" timeOffset="276.734">1 274,'38'10,"23"2,10 1,3-8,3-5,-2-2,-4-5,0-2,-2 1,-3-4,-9 1,-4 3,-6 1,-6 3,-6 2,-8 6,-9 7,-8 2</inkml:trace>
  <inkml:trace contextRef="#ctx0" brushRef="#br0" timeOffset="496.547">143 1036,'33'9,"21"4,11-5,4-10,0-8,-8-3,1-4,0-4,-7-3,-7 2,-12 6</inkml:trace>
  <inkml:trace contextRef="#ctx0" brushRef="#br0" timeOffset="1047.937">1468 499,'53'-7,"0"-2,-1-3,0-1,-1-3,30-15,-57 20,0-1,0 0,-1-2,-1-1,0 0,-1-2,-1-1,0 0,-2-1,0-1,-1-1,1-4,-12 16,-1 0,0 0,-1-1,0 1,0-1,-1 0,0 0,-1-1,0 1,0-1,-2 8,0 0,1-1,-1 1,0 0,-1 0,1-1,0 1,-1 0,0 0,0 0,0 0,0 0,0 0,-1 0,1 0,-1 0,0 0,0 1,0-1,0 1,0-1,-1 1,1 0,-1 0,1 0,-1 0,0 1,0-1,0 1,0-1,0 1,0 0,-2 0,-3 1,1 0,-1 1,0 0,0 1,0 0,1 0,-1 1,1-1,-1 2,1-1,0 1,0 0,1 0,-1 1,1 0,0 0,0 1,1-1,-1 1,1 0,1 1,-1-1,1 1,0 0,-1 5,-18 28,2 2,2 0,1 1,3 1,1 0,3 1,1 1,3 0,1 0,3 0,1 1,2-1,3 0,2 1,9 44,46 185,-59-266,0-1,-1 1,-1-1,0 0,0 1,-1-1,0 0,0 1,-1-1,0 0,-1-1,0 1,0-1,-1 1,0-1,0-1,-1 1,0-1,-1 0,1 0,-1-1,-1 0,1 0,-1 0,0-1,0-1,-3 2,-5 3,-1 0,0-1,-1-1,0 0,0-1,0-2,-1 1,0-2,1-1,-1 0,0-1,0-1,0-1,0-1,0 0,0-2,1 0,-7-3,21 6,0 0,0-1,0 1,0-1,0 0,1-1,-1 1,1 0,-1-1,1 0,0 0,0 0,0 0,1-1,-1 1,1-1,0 1,-1-1,2 0,-1 0,0 0,1 0,0 0,0 0,0 0,0-1,1 1,-1 0,1 0,0-1,1 1,-1 0,1 0,0-2,9-12,0 0,1 1,0 0,2 1,0 1,0 0,2 0,0 2,0-1,5-1,36-25,0 3,3 2,1 2,1 4,2 2,0 2,35-6,52-9,-78 38,-56 7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786 0,'-159'141,"-119"137,-48 66,325-344,-1 1,1-1,0 1,0-1,0 1,-1 0,1-1,0 1,0 0,0 0,0 0,0 0,0 0,1 0,-1 0,0 0,0 0,1 0,-1 0,0 1,1-1,0 0,-1 0,1 1,0-1,-1 0,1 1,0-1,0 0,0 1,0-1,0 0,0 1,1-1,-1 0,0 1,1-1,-1 0,1 0,-1 0,1 1,0-1,-1 0,1 0,0 0,0 0,0 0,0 0,0 0,0 0,0 0,0-1,0 1,0 0,0-1,1 1,0 0,115-29,-62 9,116-22,-28 12,223 29,-364 1,0 0,0-1,0 1,1-1,-1 0,0 1,0-1,0 0,1 0,-1-1,0 1,0 0,0-1,0 1,0-1,0 0,0 0,0 0,0 0,0 0,0 0,0 0,0-1,-1 1,1-1,-1 1,1-1,-1 1,1-1,-1 0,0 0,0 0,0 0,0 0,0 0,0 0,-1 0,1 0,-1 0,1 0,-1 0,0-1,0 1,0 0,0 0,0 0,-1-1,-56-140,26 59,-64-144,53 171,39 53,5 3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70,'-6'-6,"0"0,0 0,-1 0,1 1,-1 0,-1 0,1 0,-1 1,0 1,0-1,0 1,0 0,0 1,-1 0,1 0,-1 1,1 0,-1 1,0 0,1 0,-1 1,0 0,1 0,-1 1,1 0,0 0,-1 1,1 0,0 1,1 0,-4 2,-9 5,0 1,1 1,0 0,1 1,0 1,2 1,0 1,0 0,0 3,14-17,0 1,0-1,0 1,0 0,0-1,1 1,0 0,0 0,0 0,0 0,1 0,-1 0,1 0,0 1,0-1,1 0,-1 0,1 0,0 0,0 0,0 0,1-1,-1 1,1 0,0-1,0 1,0-1,1 1,-1-1,1 0,0 1,6 5,0-1,0 0,0 0,1-1,0-1,1 1,-1-1,1-1,0 0,1-1,24 9,-23-10,-1 0,1 1,-1 0,0 1,-1 1,1 0,-1 0,0 1,0 1,-1-1,0 2,-1-1,0 2,0-1,6 10,-13-16,-1 0,1 1,-1-1,0 1,0-1,-1 1,1 0,-1-1,0 1,0 0,0-1,0 1,-1-1,1 1,-1 0,0-1,0 1,0-1,-1 0,1 1,-1-1,0 0,1 0,-2 0,1 0,0 0,0 0,-1-1,0 1,1-1,-1 0,0 0,0 0,-1 0,-1 1,-121 50,-66-14,142-34,32-8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0,'0'34,"0"15,0 5,0-2,0-6,0-5,0-5,0-4,0-7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5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11,'-4'-2,"-1"1,1-1,-1 1,0 0,1 0,-1 0,0 0,0 1,1 0,-1 0,0 0,0 1,0-1,1 1,-1 0,0 1,1-1,-1 1,1 0,0 0,0 0,-1 1,1-1,1 1,-1 0,0 0,1 1,-1-1,-1 3,3-4,0 0,0 1,-1-1,1 1,1 0,-1-1,0 1,1 0,-1 0,1 0,0 0,0 0,0 0,0 1,1-1,-1 0,1 0,0 1,0-1,0 0,1 1,-1-1,1 0,-1 0,1 0,0 1,0-1,1 0,-1 0,0-1,1 1,0 0,0 0,0 0,87 82,-71-72,-13-10,1 1,-1-1,0 1,1 0,-2 0,1 0,0 0,-1 1,0 0,0 0,0 0,-1 1,0-1,0 1,0 0,0-1,-1 1,0 1,-1-1,1 0,-1 0,0 1,-1-1,1 0,-1 1,0-1,-1 0,0 1,0 2,-4-1,0 0,-1 0,0-1,0 1,0-1,-1-1,0 1,0-1,-1-1,0 1,0-1,0 0,0-1,-1 0,0-1,0 1,0-2,0 1,0-1,-1-1,1 1,-1-2,1 1,-1-1,1-1,-1 0,-13-5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6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6 225,'-3'18,"1"1,1-1,1 0,1 0,0 0,1 0,4 15,-5-28,0 1,1-1,-1 0,1 0,1 0,-1 0,1 0,-1-1,1 1,0-1,1 1,-1-1,1 0,0-1,0 1,0-1,1 1,-1-1,1 0,0-1,-1 1,1-1,0 0,0 0,1-1,-1 1,4-1,2-1,0 0,0-1,0-1,0 0,-1 0,1-1,0 0,-1-1,0 0,0-1,0 0,-1 0,0-1,0-1,0 1,-1-1,0-1,0 0,0 0,-1 0,-1-1,1 0,-2 0,1 0,-1-1,0 0,-1 0,-1-1,1 1,-1-1,-1 1,0-1,-1 0,1-10,0 13,0 0,-1 0,0 0,0-1,0 1,-1 0,0-1,-1 1,0 0,0-1,-1 1,0 0,-1 0,1 0,-2 0,1 1,-1-1,0 1,0 0,-1 0,0 0,0 1,-1 0,0 0,0 0,0 1,-1-1,0 2,0-1,0 1,0 0,-1 0,1 1,-1 0,0 0,-1 1,1 2,0 0,0 0,0 1,0 0,0 1,0 0,1 0,-1 0,0 1,1 0,0 1,0 0,0 0,-1 1,-17 12</inkml:trace>
  <inkml:trace contextRef="#ctx0" brushRef="#br0" timeOffset="246.233">627 338,'29'-53,"-16"27,0 1,2 1,1 0,0 1,2 1,1 0,7-5,-25 25,0 1,0 0,-1 0,1 0,0 0,0 0,0-1,0 2,0-1,1 0,-1 0,0 0,0 0,1 1,-1-1,0 1,1-1,-1 1,0-1,1 1,-1 0,1-1,-1 1,0 0,1 0,-1 0,1 0,-1 1,1-1,-1 0,0 1,1-1,-1 1,0-1,1 1,-1-1,0 1,1 0,-1 0,0 0,0-1,0 1,0 0,0 1,0-1,0 0,0 0,-1 0,1 0,0 1,-1-1,1 0,0 1,-1-1,0 0,1 1,-1-1,0 2,5 25,-4-20,-1 0,1 0,0 0,0 0,1 0,0 0,0-1,1 1,0-1,1 1,-1-1,2 0,-1 0,1-1,-1 0,2 1,-1-1,1-1,0 1,0-1,0 0,1-1,0 1,6 2,-2-4,0 0,0-1,0-1,1 0,-1 0,0-1,1 0,-1-1,0 0,0-1,0 0,1-1,-2 0,1-1,0 0,-1-1,0 0,0 0,0-1,-1-1,5-3,4-2,0-1,-1-1,-1-1,0 0,-1-1,0 0,7-13,-11 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5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0,'29'436,"-31"-354,-3-1,-4 0,-15 61,17-106,1 1,2 0,1 0,2 0,4 33,8-36,-4-29</inkml:trace>
  <inkml:trace contextRef="#ctx0" brushRef="#br0" timeOffset="249.795">1 593,'33'0,"17"5,4 2,-3-1,-4 4,-6-1,-5 4,-4 0,-7 1,-3 0,-1-4,1 2,-3-1</inkml:trace>
  <inkml:trace contextRef="#ctx0" brushRef="#br0" timeOffset="516.876">848 904</inkml:trace>
  <inkml:trace contextRef="#ctx0" brushRef="#br0" timeOffset="767.834">791 566,'-24'-34,"-7"-16,-5 1,10 9,9 15,7 13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1101,'-5'62,"5"-61,0-1,0 1,1-1,-1 1,0-1,0 1,1-1,-1 1,0-1,1 0,-1 1,1-1,-1 1,0-1,1 0,-1 0,1 1,-1-1,1 0,-1 0,1 1,-1-1,1 0,-1 0,1 0,-1 0,1 0,0 0,-1 0,1 0,-1 0,1 0,-1 0,1 0,-1 0,1-1,-1 1,1 0,-1 0,1 0,-1-1,1 1,-1 0,1-1,-1 1,0 0,1-1,-1 1,1-1,-1 1,0-1,0 1,1-1,-1 1,0 0,0-1,1 0,-1 1,25-29,129-236,-90 180,-45 61,0 0,-1-2,-2 0,0 0,8-24,26 84,-30-29</inkml:trace>
  <inkml:trace contextRef="#ctx0" brushRef="#br0" timeOffset="730.831">655 903,'29'-4,"1"-2,0-1,-1-2,-1 0,1-2,-2-1,0-2,0 0,-1-2,2-3,-21 14,0-1,0 0,-1-1,0 0,0 0,-1 0,0 0,0-1,-1 0,0 0,0 0,1-5,-4 10,0 0,0 0,0 0,-1 0,1 0,-1 0,0-1,0 1,0 0,0 0,-1 0,1 0,-1 0,0-1,1 1,-1 0,-1 1,1-1,0 0,-1 0,0 0,1 1,-1-1,0 1,0-1,-1 1,1 0,0 0,-1 0,1 0,-1 0,0 1,0-1,1 1,-4-2,-7 0,1 0,-1 0,0 2,0-1,0 2,0-1,0 2,0 0,0 0,0 1,1 1,-1 0,1 1,-1 0,1 1,0 0,1 1,0 0,-1 1,2 0,-1 1,1 1,1-3,0 0,1 1,0 0,1 1,-1-1,2 1,-1 1,1-1,0 1,1 0,0 1,0-1,1 1,0 0,1 0,0 0,1 0,0 1,0-1,1 1,1-1,0 1,0 0,1-1,0 1,1-1,0 0,1 1,0-1,0 0,1 0,4 6,1-5,1-1,0 0,1-1,0 0,0 0,1-1,0-1,0 0,1 0,0-2,0 1,1-2,-1 0,1 0,0-1,0-1,0 0,0-1,0-1,1 0,-1-1,0 0,7-3,-5 2,-1-1,1-1,-1 0,0-1,-1-1,1 0,-1-1,3-2,9-6</inkml:trace>
  <inkml:trace contextRef="#ctx0" brushRef="#br0" timeOffset="1070.792">1304 508,'74'357,"-71"-347,-2-1,1 1,1 0,-1-1,2 0,-1 1,1-1,1 0,-1-1,2 1,-1-1,1 0,0-1,1 2,-3-9,0 1,-1-1,1 0,-1 0,1 0,0-1,-1 1,1-1,-1 0,1 0,-1 0,0 0,1-1,-1 1,0-1,0 0,0 0,0 0,0 0,0 0,-1-1,1 0,-1 1,0-1,1 0,-1 0,0 0,-1 0,1 0,-1-1,1 1,0-4,108-313,-96 293,0 3</inkml:trace>
  <inkml:trace contextRef="#ctx0" brushRef="#br0" timeOffset="1351.819">2038 508,'-35'40,"16"-20,0 0,2 2,1 0,0 0,2 1,0 1,-5 17,16-35,1 0,1 0,-1-1,1 1,0 0,0 0,1 1,0-1,0 0,0 0,1 0,0 0,0 0,1 0,-1 0,1-1,1 1,-1-1,1 1,0-1,0 0,0 1,1-2,0 1,0 0,0-1,0 0,1 0,-1 0,1 0,0-1,1 0,-1 0,0 0,1-1,0 1,-1-2,1 1,0 0,0-1,0 0,0-1,0 1,0-1,4 0,-2-2,1 1,-1-1,1 0,-1-1,0 0,0 0,0-1,-1 0,1-1,-1 1,0-1,0-1,0 1,-1-1,0 0,0-1,-1 1,1-1,-2 0,1-1,-1 1,0-1,0 0,-1 0,0 0,0 0,-1-1,0 1,-1-1,0 1,0-1,-1 1,0-1,0 0,-1 1,-1-2,1 3,-1-1,0 1,-1-1,0 1,0 0,-1 0,0 0,0 1,0-1,-1 1,0 0,0 0,0 1,-1-1,0 1,0 1,-1-1,1 1,-1 0,0 0,0 1,0 0,0 0,-1 1,1 0,-3-1,-13 1</inkml:trace>
  <inkml:trace contextRef="#ctx0" brushRef="#br0" timeOffset="1701.517">2489 1,'-16'49,"2"2,2 0,2 0,2 1,3 3,0-21,2 23,1 0,4 0,5 41,2 40,18 62,-25-187</inkml:trace>
  <inkml:trace contextRef="#ctx0" brushRef="#br0" timeOffset="1967.983">2715 621,'-2'14,"-8"139,10-146,0 0,1-1,0 1,1-1,-1 1,1-1,0 1,1-1,0 0,0 0,0 0,1 0,-1-1,1 1,1-1,-1 0,1 0,0 0,0-1,5 4,-1-5,-1-1,1 0,-1 0,1-1,0 0,-1-1,1 0,0 0,-1-1,1 0,0 0,-1-1,1 0,-1-1,0 0,0 0,0-1,0 0,0 0,-1 0,0-1,0-1,0 1,-1-1,1 0,-1 0,-1-1,5-7,4-2,-1-1,-1-1,0 0,-2-1,0 0,-1-1,-1 0,-1 0,0-1,-1-4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0,'-29'80,"3"2,3 1,4 0,3 8,1 33,6 0,4 62,6-131,-1-32</inkml:trace>
  <inkml:trace contextRef="#ctx0" brushRef="#br0" timeOffset="260.737">453 29,'-74'392,"11"29,57-272,7-125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11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0 563,'53'8,"1"-2,-1-3,1-2,-1-2,1-3,47-10,-66 7,-1-2,0-1,-1-2,0-1,0-1,-2-2,0-2,-1 0,0-2,-2-2,-1 0,0-2,-2-1,-1 0,0-2,-3-1,12-19,4-71,-37 115,1 0,-1 0,0 0,0 0,0 0,0-1,0 1,0 0,-1 0,0 0,1 0,-1 0,0 0,-1 1,1-1,0 0,-1 0,0 1,1-1,-1 1,0 0,0-1,-1 1,1 0,0 0,-1 0,1 0,-1 1,0-1,1 1,-1 0,0-1,0 1,0 1,0-1,0 0,-2 0,-1 1,1 1,0-1,-1 1,1 0,0 0,0 0,0 1,0 0,0 0,0 0,0 1,0-1,1 1,0 0,-1 0,1 1,0 0,1-1,-1 1,1 0,-1 1,-1 3,-59 108,39-41,3 0,3 1,4 1,3 1,4 0,1 37,1 34,7-74,-4 0,-3-1,-4 1,-2-2,-4 1,-3-2,-6 7,15-55,-1 0,-2 0,0-1,-2-1,0 0,-2-1,0-1,-1 0,-1-2,-18 15,-39 2,74-35,-1 1,1-1,0 1,0-1,-1 0,1 0,0 0,-1 0,1 0,0-1,0 1,-1-1,1 0,0 1,0-1,0 0,0 0,0 0,0 0,0-1,0 1,0-1,1 1,-1-1,0 1,1-1,-1 0,1 0,0 0,0 0,-1 0,1 0,0-2,-3-12,1 0,1 0,1 0,0-1,1 1,0-1,2 1,0 0,1 0,0 0,4-9,5-14,2-1,2 2,2 0,1 1,1 1,3 1,0 0,3 2,0 1,2 1,10-6,-12 14,0 1,1 1,1 2,0 1,2 1,0 1,1 2,8-1,-24 9,1 2,-1 0,1 1,0 0,1 1,-1 1,15 1,-7 1</inkml:trace>
  <inkml:trace contextRef="#ctx0" brushRef="#br0" timeOffset="328.927">1074 845,'9'33,"9"12,5 3,4-8,2-9,1-11,0-13,0-13,-1-10,0-7,-5-5,-6-2,-7-1,-5 1,-4-1,-1 6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205 199,'-137'138,"129"-129,1 1,0 0,1 1,-1 0,2 0,0 0,0 0,1 1,1 0,0 0,0 0,1 0,1 0,-1 7,2-14,1-1,-1 1,0 0,1-1,0 1,0-1,1 1,-1-1,1 0,0 1,0-1,1 0,-1 0,1-1,0 1,0 0,0-1,0 0,0 1,1-1,0-1,-1 1,1 0,0-1,1 0,-1 0,0 0,0 0,1-1,-1 0,1 0,-1 0,1 0,2-1,4 1,-1 0,1-1,0-1,0 0,0 0,-1-1,1 0,-1-1,1 0,-1-1,0 0,0 0,-1-1,5-3,-1 0,-1 0,0 0,0-2,-1 1,0-1,-1-1,0 0,0 0,-1-1,-1-1,0 1,-1-1,0 0,-1-1,-1 1,0-1,0-1,-2 1,0 0,0-1,-1-11,-2 21,-1 0,0 0,-1 0,1 0,-1 0,0 1,0-1,0 0,-1 1,0 0,1 0,-2 0,1 0,0 0,-1 0,0 1,1 0,-2 0,1 0,0 0,0 0,-1 1,1 0,-1 0,0 0,0 1,0-1,-3 1,-144-13,71 26,48-5</inkml:trace>
  <inkml:trace contextRef="#ctx0" brushRef="#br0" timeOffset="852.637">939 58,'-42'51,"4"1,1 2,3 2,2 1,3 2,2 1,1 5,13 9,15-73,0-1,-1 0,1 0,0-1,0 1,-1 0,1 0,0-1,0 1,-1-1,1 0,0 1,-1-1,1 0,-1 0,1 0,-1 0,0 0,1 0,-1-1,0 1,0 0,0-1,0 1,0 0,0-1,0 0,0 1,0-1,-1 1,1-1,46-72,-3-3,-3-1,27-76,-54 121,-1 14,-21 62,3-20,-3 140,9-154,0-1,1 0,0 0,0 0,0 0,1-1,0 1,1-1,0 1,0-1,0 0,1-1,0 1,0-1,1 0,0 0,0 0,6 3,-8-6,1 0,-1-1,1 0,0 0,0 0,0 0,0-1,0 0,0 0,0 0,1 0,-1-1,0 0,1 0,-1-1,0 0,0 1,0-2,1 1,-1 0,0-1,-1 0,1 0,0-1,-1 1,1-1,3-3,4-3,-1 0,-1 0,0-1,0 0,-1-1,0 0,-1 0,0-1,6-12,-5 6,-2 1,0-1,0 0,-2-1,0 0,-2 0,0 0,-1 0,0 0,-2 0,0-1,-3-13,3 34,-1 0,1-1,-1 1,0 0,1-1,-1 1,0-1,1 1,-1 0,0-1,0 0,1 1,-1-1,0 1,0-1,0 0,0 0,0 1,0-1,1 0,-1 0,0 0,0 0,0 0,0 0,0 0,0 0,0-1,1 1,-1 0,0-1,0 1,0 0,0-1,1 1,-1-1,0 1,0-1,1 1,-1-1,0 0,1 1,-1-1,1 0,-1 1,1-1,-1 0,1 0,-1 0,1 1,0-1,0 0,-1 0,1 0,0 0,0 0,0 0,0 1,0-1,0 0,0 0,0 0,0 0,0 0,-8 15</inkml:trace>
  <inkml:trace contextRef="#ctx0" brushRef="#br0" timeOffset="1268.992">1587 312,'24'3,"0"-1,1-1,-1-1,0-1,0-1,0-1,0-1,0-1,9-5,-24 8,-1-1,0 0,0-1,0 0,0 0,0-1,-1 0,0 0,0-1,0 1,-1-2,0 1,0-1,-1 0,1 0,-1 0,-1-1,0 0,0 0,0 0,-1 0,0-1,-1 1,0-1,0 1,0-9,-1 13,-1-1,0 1,0 0,0 0,0 0,-1-1,1 1,-1 0,0 0,0 0,-1 0,1 0,-1 0,0 0,0 1,0-1,-1 1,1-1,-1 1,0 0,0 0,0 0,0 0,-1 1,1-1,-1 1,1 0,-1 0,0 0,0 0,0 1,0 0,0-1,0 1,0 1,0-1,-1 1,-7-2,-1 2,0-1,1 2,-1 0,1 0,-1 1,1 1,0 0,0 0,0 1,0 1,1 0,-1 1,1 0,1 1,-1 0,1 0,0 1,-7 8,-3 3,2 0,0 2,1 0,0 1,2 0,1 2,1-1,-7 20,14-29,0 1,2-1,-1 1,2 0,0 0,1 0,1 1,0-1,1 0,0 2,1-10,0 0,0 0,0-1,1 1,0 0,0-1,0 0,1 1,0-1,0 0,1 0,0-1,0 1,0-1,0 0,1 0,0 0,0-1,1 1,-1-1,1-1,0 1,3 1,13 2,1 0,-1-2,1 0,0-2,0 0,0-2,1 0,-1-2,20-2,0 1,-9 1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29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85,'0'-11,"0"19,0 33,0-17,-17 217,5-68,-15 80,-25-20,53-209,9-31,4-28,-6 18</inkml:trace>
  <inkml:trace contextRef="#ctx0" brushRef="#br0" timeOffset="246.618">0 565,'70'-5,"-1"-3,-1-4,0-2,0-3,-2-3,0-3,53-27,-90 37,-2 0,1-2,-2-1,0-2,-1 0,-1-1,-1-2,1-1,-12 7</inkml:trace>
  <inkml:trace contextRef="#ctx0" brushRef="#br0" timeOffset="662.349">931 1,'16'109,"-5"1,-5 0,-4 1,-6 1,2 45,1-155,1 0,-1 0,1 1,-1-1,1 0,0 0,0 1,0-1,0 0,0 1,0-1,1 0,-1 0,1 0,-1 1,1-1,0 0,0 0,0 0,0 0,0 0,1 0,-1 0,0-1,1 1,0 0,-1-1,1 1,0-1,0 0,0 1,0-1,0 0,0 0,0 0,0 0,0-1,0 1,1-1,-1 1,0-1,0 0,1 0,-1 0,0 0,1 0,7-3,-1-1,1 0,-1-1,0 0,0 0,0-1,-1 0,0 0,0-1,5-5,66-43,-77 54,-1 0,1 0,0 0,0 1,0-1,-1 1,1-1,0 1,0 0,0 0,0 0,0 0,0 0,-1 0,1 0,0 1,0-1,0 1,0-1,0 1,-1 0,1-1,0 1,-1 0,1 0,-1 0,1 1,-1-1,1 0,-1 0,0 1,1-1,-1 1,0-1,0 1,0 0,0 1,17 74,-15-50,0-11,-3-11,0 1,0-1,0 1,1-1,0 1,0-1,1 0,-1 1,1-1,0 0,1 0,-1 0,1-1,0 1,0 0,1-1,-1 0,1 0,0 0,0 0,0-1,0 1,1-1,0 0,1 1,9-4</inkml:trace>
  <inkml:trace contextRef="#ctx0" brushRef="#br0" timeOffset="1001.463">1638 734,'4'-1,"16"1,0-2,0 0,0-1,0-1,-1 0,1-2,-2 0,1-1,0-1,-1-1,-1-1,0 0,0-1,-1-1,5-5,-18 14,0 1,-1 0,1-1,-1 0,0 1,0-1,0 0,0 0,-1 0,1 0,-1-1,0 1,1 0,-2-1,1 1,0-1,-1 1,1 0,-1-1,0 0,0 1,0-1,-1 1,1 0,-1-1,0 1,0-1,0 1,-1 0,1 0,-1-1,1 1,-1 0,0 1,0-1,-1 0,1 0,0 1,-1 0,0-1,1 1,-1 0,0 0,0 0,0 1,-2-1,-4 0,0 0,0 1,0 0,-1 1,1 0,0 1,0 0,-1 0,1 1,0 0,0 0,1 1,-1 0,0 1,1 0,0 0,0 1,0 0,1 0,-1 1,1 0,1 0,-1 1,1 0,-5 7,1 0,1 1,1 0,0 0,2 0,-1 1,2 0,0 1,-2 15,5-25,2-1,-1 0,0 0,1 0,0 1,1-1,0 0,0 0,0 0,0 0,1 0,0 0,0 0,1 0,0-1,0 1,0-1,0 0,1 0,0 0,0 0,0-1,1 0,-1 0,4 2,5 1,1-1,-1 0,1-1,1-1,-1 0,0-1,1 0,0-1,0-1,-1 0,1-2,0 1,7-2,-8 1,13 0</inkml:trace>
  <inkml:trace contextRef="#ctx0" brushRef="#br0" timeOffset="1402.235">2202 819,'56'-50,"-1"-2,-3-2,44-60,-83 102,-25 41,3-12,7-11,1 0,-1 0,1 0,0-1,0 1,0 1,1-1,0 0,0 0,1 0,0 0,0 0,0 0,1-1,0 1,0 0,0-1,1 1,0-1,0 1,0-1,0 0,1-1,0 1,0-1,0 1,1-1,0 0,-1-1,1 1,1-1,-1 0,0 0,1-1,0 1,6 2,-1-1,0 0,1 0,0-1,0-1,0 0,0-1,0 0,0 0,0-2,0 1,0-2,0 1,0-2,0 0,0 0,-1-1,1 0,-1-1,0 0,0-1,-1 0,10-8,2 0,0-1,-1-1,0 0,-1-2,-1-1,-1 0,-1-1,0-1,-2 0,0-2,-1 1,1-7,-5 4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0,'-51'21,"2"3,0 1,2 3,1 1,1 3,2 2,-29 29,-60 61,129-123,0 1,0 0,0 0,1 1,-1-1,0 0,1 1,0-1,0 1,0 0,0 0,0 0,0 0,1 0,-1 0,1 0,0 1,0-1,0 0,1 1,-1-1,1 1,0-1,0 1,0-1,0 1,0-1,1 1,0-1,-1 0,1 1,1-1,-1 0,0 0,1 0,-1 0,1 0,0 0,0 0,13 5,0-1,0-1,0-1,0 0,1-1,0 0,0-1,0-1,0-1,1 0,-1-1,0-1,0-1,10-1,-14 2,124-13,-1-6,10-8,-41 8,4-2,-150-11,-68-42,-128-160,192 205,40 30,3 4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24,'-1'-2,"0"0,-1 0,1 1,0-1,-1 1,1-1,-1 1,1 0,-1-1,0 1,0 0,1 0,-1 0,0 1,0-1,0 0,0 1,0-1,0 1,0-1,0 1,0 0,0 0,0 0,0 0,0 1,-1-1,1 0,0 1,0 0,-17 3,0 1,0 0,1 2,0 0,1 1,-1 1,2 0,-5 4,-48 25,14-2,54-35,0 0,0 0,0 0,0 0,0 0,1 0,-1 1,0-1,1 0,-1 1,1-1,-1 0,1 1,0-1,0 1,0-1,-1 0,1 1,1-1,-1 1,0-1,0 1,0-1,1 0,-1 1,1-1,-1 0,1 1,-1-1,1 0,0 1,0-1,0 0,-1 0,1 0,0 0,0 0,1 0,-1 0,0 0,0-1,0 1,2 0,126 55,-66-35,-41-13,-13-7,0 1,0 0,0 1,0 0,0 0,-1 1,0 0,1 0,-1 1,-1 0,1 1,-1-1,0 2,0-1,-1 1,0 0,0 0,0 0,-1 1,0 0,-1 0,0 0,0 1,-1 0,0-1,0 1,-1 1,-4-3,0 0,-1 0,1-1,-2 1,1-1,-1 0,0 0,0 0,-1-1,1 1,-1-1,-1 0,1 0,-1-1,1 0,-1 0,0 0,-1 0,1-1,-1 0,1-1,-1 1,0-1,-4 0,-15 5,1 0,-1-2,0-1,-1-2,1 0,0-1,-1-2,-6-2,2 2,-36-9,65 9,1 1,-1-1,1 1,-1-1,1 0,0 1,-1-1,1 0,0 0,0 0,-1 0,1 0,0 0,0 0,0-1,0 1,0 0,0 0,1-1,-1 1,0-1,1 1,-1-1,1 1,-1-1,1 1,0-1,0 1,0-1,-1 1,2-1,-1 1,0-1,0 0,0 1,1-1,-1 1,1-1,-1 1,1-1,32-43,-12 27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1,'2'2,"-1"0,0-1,1 1,0 0,-1 0,1-1,0 1,0-1,0 0,0 1,0-1,0 0,0 0,0 0,0-1,1 1,-1 0,0-1,1 0,-1 1,0-1,1 0,-1 0,0 0,1-1,0 2,366 1,-323-2,-34 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1,'34'5,"15"1,5-4,2-4,-3 0,-6-1,-6 1,-5 0,-5 1,-1 0,-3 1,1 0,-1 0,0 0,-5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36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28 433,'-1'0,"0"0,1 0,-1 1,0-1,0 0,0 0,0 0,0 0,1 0,-1 0,0 0,0 0,0 0,0-1,1 1,-1 0,0 0,0-1,0 1,1-1,-1 1,0-1,0 1,1-1,-1 1,1-1,-1 1,0-1,1 0,-1 1,1-1,-1 0,1 0,0 1,-1-1,1 0,0 0,0 0,-1 1,1-1,0 0,0 0,0 0,0 0,0 0,0 1,0-1,0 0,0 0,1 0,-1 0,27-39,-14 29,0 0,1 1,0 0,0 1,1 0,1 1,-1 1,1 1,0 0,1 1,-1 1,1 0,0 1,0 1,7 0,-19 3,-1-1,0 1,0 0,0 0,0 0,0 1,0 0,0-1,0 1,-1 1,1-1,-1 0,1 1,-1 0,0 0,0 0,0 0,0 0,-1 0,1 1,-1 0,0-1,0 1,0 0,-1 0,1 0,-1 0,0 0,0 0,0 0,-1 1,1-1,-1 0,0 0,-1 1,1-1,-1 0,1 0,-1 0,0 0,-1 1,-1 2,-4 14,-1-1,-1 1,-1-1,0-1,-2 0,0 0,-1-2,-10 10,-10 18,-17 22,26-38,1 1,2 1,1 1,2 1,-14 33,30-63,0 1,1-1,-1 1,1-1,-1 1,1 0,0 0,0-1,1 1,-1 0,1 0,0 0,0 0,0 0,1 0,-1 0,1 0,0-1,0 1,0 0,1 0,-1-1,1 1,0-1,0 0,0 1,0-1,1 0,-1 0,1 0,0 0,0-1,0 1,0-1,0 0,1 0,-1 0,4 1,3 1,1-1,-1-1,1 0,0-1,-1 0,1 0,0-1,0 0,0-1,-1 0,1-1,0 0,-1-1,0 0,1-1,-1 0,0 0,3-3,1-4</inkml:trace>
  <inkml:trace contextRef="#ctx0" brushRef="#br0" timeOffset="318.152">677 489,'-17'167,"-12"64,24-154,20-64,-4-18</inkml:trace>
  <inkml:trace contextRef="#ctx0" brushRef="#br0" timeOffset="589.122">1043 405,'-14'33,"-5"17,-4 8,2 0,5-5,0-7,2-7,5-5,2-3,4-2,2-2,-4 0,-1 0,1 0,-4-4,-1-2,2-4</inkml:trace>
  <inkml:trace contextRef="#ctx0" brushRef="#br0" timeOffset="940.349">479 659,'31'-47,"-20"26,0 1,2 1,0 0,2 1,0 0,1 1,0 1,2 0,-1 1,2 1,0 1,12-6,-25 18,1 0,-1 0,1 0,-1 0,1 1,-1 0,0 1,1 0,-1 0,1 0,-1 0,0 1,0 0,0 1,0-1,0 1,-1 0,1 1,-1-1,1 1,-1 0,-1 0,1 1,0-1,-1 1,0 0,0 0,-1 1,1-1,-1 1,2 4,0-2,0 0,0-1,1 1,1-2,-1 1,1 0,0-1,0-1,1 1,0-1,0 0,0-1,0 0,1 0,0-1,-1 0,1-1,0 0,1 0,-1-1,0 0,0 0,1-1,-1 0,0-1,0 0,2-1,34-12,-26 8</inkml:trace>
  <inkml:trace contextRef="#ctx0" brushRef="#br0" timeOffset="1751.223">1523 122,'0'508,"-25"-270,-6-48,30-167</inkml:trace>
  <inkml:trace contextRef="#ctx0" brushRef="#br0" timeOffset="2301.287">1213 235,'21'-22,"2"0,0 1,1 1,1 1,1 2,1 0,0 2,1 1,0 1,1 1,1 2,0 1,0 1,1 2,23-2,-28 6,0 2,0 1,0 1,0 1,0 1,0 1,13 6,-31-9,0 1,0 0,0 0,0 1,-1 0,0 0,0 1,0 0,0 0,-1 0,1 1,-2 0,1 1,-1-1,1 1,-2 0,1 0,-1 0,0 1,-1 0,0-1,0 1,0 0,-1 1,-1-1,0 3,0-1,-1 1,0 0,-1-1,-1 1,0-1,0 1,-1-1,0 0,0 0,-1 0,-1 0,0-1,0 1,-1-1,0-1,-7 8,-132 129,135-137,-175 146,181-151,0 0,1 0,-1 0,1 0,0 0,0 1,0-1,0 1,1 0,-1 0,1 0,0 0,0 1,1-1,-1 0,1 1,0-1,0 1,0-1,1 1,-1 0,1-1,1 1,-1 0,0-1,1 1,0-1,0 1,1-1,-1 1,1-1,0 0,0 0,0 0,1 0,-1 0,2 1,20 21,1-1,2-1,0-1,2-2,0 0,1-2,1-2,1 0,0-2,1-2,1-1,8 1,63 33,-90-43,-4-3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45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18,'0'-5,"5"-1,1 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8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88,'-6'9,"-6"11,0 0,1 1,1 0,1 1,1 0,1 0,0 1,-2 20,9-40,0 1,0 0,0-1,0 1,1 0,-1-1,1 1,0-1,0 1,0-1,1 1,-1-1,1 0,0 0,0 0,0 0,0 0,0 0,1 0,-1 0,1-1,0 0,-1 1,1-1,0 0,1 0,-1-1,0 1,0-1,1 1,-1-1,1 0,-1-1,1 1,0 0,-1-1,1 0,0 0,-1 0,4-1,6 0,0-1,0 0,0-1,0-1,0 0,-1-1,0 0,0-1,0-1,-1 1,0-2,0 0,0 0,-1-1,-1 0,1 0,-2-1,1-1,-1 1,-1-1,0-1,0 1,-1-1,-1 0,0-1,-1 1,0-1,-1 0,1-8,-3 16,0-1,-1 1,0 0,-1-1,1 1,-1 0,0 0,0-1,0 1,-1 0,0 0,0 0,0 0,0 1,-1-1,0 1,0-1,0 1,-1 0,1 0,-1 0,0 1,0-1,0 1,-1 0,1 0,-1 1,0-1,1 1,-1 0,0 0,0 1,0-1,-1 1,1 0,-1 1,-5-3,-1 2,0-1,0 2,1-1,-1 2,0 0,0 0,1 1,-1 0,0 1,1 0,0 1,0 0,0 1,1 1,-1-1,1 1,0 1,1 0,0 1,0-1,0 2,1-1,0 1,-3 6,-7 9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9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32 505,'-7'3,"7"-4,0 1,0-1,0 0,0 1,0-1,0 1,0-1,0 0,0 1,-1-1,1 1,0-1,0 1,0-1,-1 0,1 1,0-1,-1 1,1-1,0 1,-1 0,1-1,-1 1,1-1,0 1,-1 0,1-1,-1 1,1 0,-1-1,1 1,-1 0,0 0,1 0,-1-1,1 1,-1 0,0 0,1 0,-1 0,1 0,-1 0,1 0,-1 0,0 0,1 0,-1 1,1-1,-1 0,1 0,-1 1,0-1,1 0,-1 0,1 1,0-1,-1 1,1-1,-1 0,1 1,94-103,-60 70,103-110,-137 141,0 0,0 0,1 0,-1 0,1 0,-1 0,1 0,-1 0,1 0,0 0,-1 0,1 0,0 1,0-1,0 0,-1 0,1 1,0-1,0 1,0-1,0 1,0-1,0 1,0-1,0 1,0 0,1 0,-1-1,0 1,0 0,0 0,0 0,0 0,0 1,0-1,1 0,-1 0,0 1,0-1,0 0,0 1,0-1,0 1,0-1,0 1,-1 0,1-1,0 1,0 0,0 0,-1 0,1-1,0 1,-1 0,1 0,-1 0,1 0,-1 0,1 0,-1 0,0 0,1 1,0 9,0-1,2 1,-1-1,1 0,0 1,1-1,1-1,-1 1,1 0,1-1,0 0,0-1,1 1,0-1,0 0,1-1,0 0,0 0,1-1,7 5,-9-9,0 1,1-1,-1-1,0 1,0-1,1-1,-1 1,0-1,1-1,-1 1,0-1,1-1,-1 1,0-1,0 0,0-1,0 0,0 0,-1 0,0-1,3-1,5-4,0-1,-1 0,0-1,-1 0,0-1,-1 0,0-1,-1 0,0-1,51-86,-51 81</inkml:trace>
  <inkml:trace contextRef="#ctx0" brushRef="#br0" timeOffset="402.25">1104 364,'47'-20,"-5"3,-1-1,0-2,-2-2,27-20,-50 29,71-64,-85 74,-1 1,1-1,0 1,-1-1,1 0,-1 0,0 0,0 0,0 1,0-2,-1 1,1 0,-1 0,1 0,-1 0,0 0,0 0,-1 0,1 0,-1 0,0 0,1 0,-1 0,0 0,-1 0,1 0,0 0,-1 1,0-1,0 1,1-1,-1 1,-1 0,1-1,-2-1,0 1,0 0,0 0,-1 0,1 0,0 0,-1 1,0 0,0 0,0 1,0-1,0 1,0 0,0 0,0 0,0 1,0 0,0 0,-1 0,1 1,0 0,0 0,0 0,0 0,0 1,-4 2,-7 2,0 1,1 1,0 1,1 0,0 1,0 0,-8 9,5-3,1 1,1 0,0 2,1 0,1 0,1 1,1 1,1-1,-6 17,11-24,1-1,0 1,1 0,0 0,1 0,0 1,1-1,1 0,0 1,0-1,2 1,0-1,0 0,1 0,1 0,0 0,3 5,-2-11,0 0,0 0,1-1,0 1,0-2,1 1,-1-1,1 0,0 0,1 0,-1-1,1-1,0 1,0-1,0 0,0-1,0 0,1 0,-1-1,1 0,-1-1,1 0,-1 0,1 0,0-1,5-2,17 2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7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248 427,'14'-2,"11"1,0-2,0 0,-1-2,1 0,-1-2,0-1,-1-1,0-1,0-1,-1-1,-1 0,18-15,-26 16,0 0,0-2,-1 1,-1-1,0-1,-1 0,-1-1,0 0,-1 0,0-1,-1 0,-1 0,-1-1,3-11,-8 25,1 0,-1 1,1-1,-1 0,0 0,0 0,0 0,0 0,-1 0,1 0,-1 0,0 0,1 1,-1-1,-1 0,1 0,0 1,-1-1,1 1,-1-1,0 1,0 0,0 0,0 0,0 0,0 0,-1 0,1 0,0 1,-1-1,0 1,1 0,-1 0,0 0,0 0,1 0,-1 0,0 1,0-1,0 1,0 0,0 0,0 0,0 1,0-1,0 0,0 1,1 0,-1 0,0 0,0 0,0 1,-8 8,1 1,1 0,0 1,0 0,2 1,-1 0,1 0,1 0,1 1,0 0,0 0,1 0,1 0,1 1,0 0,1-1,0 1,1 3,-4 14,-4 95,6 0,6 0,4 0,7-1,12 41,2 33,-25-174,0 0,-2 0,0 0,-2-1,-1 1,-2 0,0 0,-1 0,-2-1,0 0,-2 0,-1-1,-1 0,0 0,-2-1,-1 0,-1-1,-1-1,-1 0,0-1,-2-1,0-1,-1 0,-1-1,0-1,-13 6,25-17,0 0,0 0,0-1,-1 0,0 0,0-1,0 0,0-1,0 0,0 0,-1-1,1-1,-1 1,1-1,0-1,-1 0,1 0,-1-1,1 0,0 0,0-1,0-1,1 1,-1-1,1-1,0 0,0 0,0 0,1-1,-1 0,1-1,1 0,0 0,-3-3,3-2,1 0,0 0,0-1,2 1,-1-1,2 0,-1 0,2-1,0 1,1 0,0 0,0-1,2 1,0 0,0 0,1 0,1 0,0 0,7-20,2 2,1 0,1 0,2 2,1 0,12-15,-7 13,0 1,3 0,0 2,1 1,2 2,1 0,0 2,2 1,1 2,0 1,14-4,-14 12,-5 3</inkml:trace>
  <inkml:trace contextRef="#ctx0" brushRef="#br0" timeOffset="287.068">1095 880,'-31'25,"0"3,2 0,1 2,1 1,2 1,1 2,21-31,1 0,-1 0,1 0,0 1,0-1,0 1,0-1,1 1,-1 0,1 0,0-1,0 1,0 0,1 0,0 0,-1 0,1 0,1 0,-1 0,0 0,1 0,0 0,0 0,0 0,1-1,-1 1,1 0,0-1,0 1,0-1,0 0,0 1,1-1,0 0,0-1,0 1,0 0,0-1,2 2,2-1,1-1,0 1,-1-1,1 0,0-1,0 0,0 0,0-1,0 0,0 0,0-1,0 0,0 0,0-1,0 0,0 0,-1-1,1 0,-1-1,0 1,0-1,0-1,0 1,-1-1,0-1,0 1,0-1,-1 0,1 0,-1 0,-1-1,0 0,1 0,-2 0,1 0,-1-1,0 1,-1-1,0 0,0 1,-1-1,0 0,0 0,-1-1,0 1,0 0,-1 0,0 0,0 0,-1 0,0 1,0-1,-1 0,0 1,-1 0,1-1,-2 1,1 2,-1 0,0 0,0 0,-1 1,1-1,-1 1,0 1,0-1,-1 1,1 0,-1 1,-2-2,-16-3</inkml:trace>
  <inkml:trace contextRef="#ctx0" brushRef="#br0" timeOffset="532.7">1406 1274,'-5'-33,"3"-17,3-4,4 3,8 4,1 6,3 5,3 9,-1 4,0 6,2 1,2 3,3 4,-5 4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72,'0'39,"0"17,0 4,-4-4,-3-6,1-7,-3-11,-1-5,1-9</inkml:trace>
  <inkml:trace contextRef="#ctx0" brushRef="#br0" timeOffset="618.628">385 467,'22'-92,"-18"66,2 0,1 1,0 0,2 0,1 0,1 1,1 1,6-7,47-29,-64 58,1 0,0 0,0 0,0 0,0 1,0-1,0 0,0 1,0-1,0 1,0 0,0 0,0 0,0 0,0 0,0 0,0 1,0-1,0 0,0 1,0 0,0-1,0 1,0 0,-1 0,1 0,0 0,-1 1,1-1,0 0,-1 1,0-1,1 1,-1-1,0 1,0 0,1 0,-2-1,1 1,0 1,3 5,-2-1,1 2,-1-1,-1 0,1 0,-1 0,-1 1,1-1,-2 1,1-1,-1 3,7 71,-6-80,1-1,-1 0,1 0,-1 1,1-1,-1 0,1 0,0 0,0 0,0 0,-1 0,1 0,0 0,0 0,1 0,-1 0,0 0,0-1,0 1,0 0,1-1,-1 1,0-1,0 0,1 1,-1-1,0 0,1 0,-1 0,1 1,-1-2,0 1,1 0,-1 0,0 0,1-1,-1 1,0 0,0-1,1 1,-1-1,0 0,0 1,0-1,1-1,51-39,107-103,-159 144,-1-1,1 0,0 1,-1-1,1 1,0-1,0 1,0-1,0 1,0-1,0 1,-1 0,1 0,0-1,0 1,0 0,0 0,0 0,0 0,0 0,0 0,0 0,0 0,0 1,0-1,0 0,0 0,0 1,-1-1,1 1,0-1,0 1,0-1,0 1,-1 0,1-1,0 1,-1 0,1-1,0 1,-1 0,1 0,-1 0,1-1,-1 1,0 0,1 0,-1 0,0 1,6 53,-5-40,7 34,-2-29</inkml:trace>
  <inkml:trace contextRef="#ctx0" brushRef="#br0" timeOffset="949.056">1203 326,'37'-13,"0"-2,0-2,-2-1,0-2,-1-1,27-22,-1-43,-58 84,-1-1,0 0,0 1,0-1,-1 0,1 0,-1 1,1-1,-1 0,0 0,0 0,0 0,0 1,-1-1,1 0,-1 0,1 0,-1 1,0-1,0 0,-1 1,1-1,0 1,-1-1,0 1,1 0,-1 0,0-1,0 1,0 0,0 1,-1-1,1 0,-3-1,-2 2,0 0,0 0,-1 1,1 0,0 0,-1 1,1-1,0 2,0-1,0 1,0 0,0 0,0 1,1 0,-1 0,1 1,-1 0,1 0,1 0,-1 1,0 0,1 0,0 0,0 0,0 2,-7 4,-1 0,1 1,1 0,0 1,0 0,2 1,0 0,0 0,1 1,1 0,1 1,0-1,1 1,0 1,1-1,1 0,1 3,3-12,0 0,1 0,0 1,0-1,1-1,0 1,0 0,0-1,1 1,0-1,1 0,-1-1,1 1,0-1,0 0,1 0,0 0,-1-1,1 0,1 0,-1 0,1-1,-1 0,1 0,0-1,0 0,0 0,1 0,-1-1,0 0,0-1,1 0,-1 0,0 0,1-1,2-1,77 0,-63 1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15,'0'-1,"0"1,0-1,0 1,0-1,0 1,0-1,0 1,0-1,0 0,0 1,-1-1,1 1,0-1,0 1,-1-1,1 1,0 0,-1-1,1 1,-1-1,1 1,0 0,-1-1,1 1,-1 0,1-1,-1 1,1 0,-1 0,1-1,-1 1,1 0,-1 0,0 0,1 0,-1 0,1 0,-1 0,1 0,-1 0,1 0,-1 0,0 0,1 0,-1 0,1 1,-1-1,1 0,-1 0,1 1,-1-1,1 0,-1 1,1-1,0 0,-1 1,-14 33,12-27,-127 365,21 33,99-363,7-34,0 0,0 0,1 1,0-1,1 0,-1 1,2-1,-1 1,1-1,1 0,-1 1,1-1,1 1,0-1,0 0,0 0,1 0,0 0,3 4,1-7,0-1,0 0,1-1,0 1,-1-1,1-1,0 0,0 0,1 0,-1-1,0 0,1-1,-1 0,0 0,1-1,-1 0,0 0,0-1,0 0,3-1,228-71,-199 32,-34 23</inkml:trace>
  <inkml:trace contextRef="#ctx0" brushRef="#br0" timeOffset="246.254">1 608,'33'-9,"17"-4,4-4,-3 0,-4 4,-6 4,-10 8,-5 4,-3 2,0 5,1 0,1 4,1-1,1-2,1 1,-5-1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4:50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1 457,'66'17,"-13"-1,1-3,0-2,0-2,1-3,0-2,0-3,21-3,-9-7,-1-3,-1-3,0-3,-2-3,0-2,16-11,-49 20,-1-1,0-2,-1-1,0-1,17-17,-36 29,-1 0,0-1,-1 0,0-1,0 1,-1-1,0-1,0 1,-1-1,-1 0,1 0,-2 0,1-1,-2 1,1-1,-1 0,-1 0,0 0,0-2,-2 9,1 0,0 0,-1 0,0 0,0 1,0-1,-1 0,1 1,-1-1,0 1,0 0,0-1,0 1,0 0,-1 0,1 0,-1 1,0-1,0 1,0-1,0 1,-1 0,1 0,0 0,-1 1,0-1,1 1,-1 0,0 0,1 0,-1 1,0-1,0 1,-1 0,-7-1,1 0,0 1,-1 1,1 0,0 0,0 1,0 0,0 1,0 1,0 0,-7 3,-7 12,0 1,1 1,1 1,2 0,0 2,1 1,1 1,2 0,0 1,2 1,1 0,1 1,2 1,1 0,1 1,-29 86,6 1,-3 45,9-41,24-115,-8 45,-2 0,-3-1,-2 0,-2-2,-2 0,-4 2,-89 108,107-150,-1-2,1 1,-2-1,1 0,-1-1,0 0,0-1,-1 0,0 0,0-1,0 0,0 0,-1-2,1 1,-1-1,-8 0,16-2,1 0,-1 0,0 0,0-1,1 1,-1-1,0 0,1 0,-1 0,1 0,-1 0,1-1,0 1,-1-1,1 1,0-1,0 0,0 0,0 0,0 0,1 0,-1 0,1-1,-1 1,1-1,0 1,0-1,0 1,0-1,0 0,1 1,-1-1,1 0,-1 1,1-1,0 0,0 0,1 0,-2-7,1-1,1 1,0 0,0-1,1 1,1 0,-1 0,2 0,3-9,5 2,1-1,0 2,2 0,0 1,0 0,1 1,1 1,1 1,-1 0,2 1,0 1,0 1,0 1,1 0,1 2,-1 0,1 1,0 1,0 1,0 1,1 1,12 1,3 3,0 1,0 2,-1 1,0 2,0 1,-1 2,0 2,29 16,80 27,-112-49,1-1,-1-2,1-1,0-1,0-2,0-2,29-3,-41 2,1-1,0-1,-1-1,0-1,0-1,-1 0,1-2,-2 0,1-1,-1-1,-1-1,0-1,-1 0,0-1,-1-1,-1-1,0 0,-1-1,-1 0,-1-1,0 0,-1-1,0-3,-8 17,-1 0,1 0,-1 0,-1 0,1-1,-1 1,0 0,0-1,0 1,-1 0,0-1,0 1,0-1,-1 1,0-1,0 1,0 0,0 0,-1-1,0 1,0 0,-1 0,1 1,-1-1,0 0,0 1,-1 0,1 0,-1 0,0 0,0 0,0 1,-3-2,-1-1,0 0,0 1,-1 0,1 0,-1 1,0 0,0 1,0 0,-1 0,1 1,-1 0,0 0,1 2,-1-1,0 1,0 0,1 1,-1 0,0 1,1 0,-1 0,1 1,0 0,0 1,0 0,0 0,1 1,-1 0,1 1,-1 0,-2 4,1 0,0 1,0 0,1 0,0 1,1 0,0 1,1 0,1 0,0 0,0 1,2 0,0 0,-1 7,3-12,0-1,1 1,1 0,-1 0,1 0,1 0,0 0,0 0,1 0,0 0,0 0,1-1,0 1,1-1,-1 0,2 0,-1 0,1-1,0 1,1-1,0-1,0 1,0-1,1 0,15 9,0-2,1 0,1-2,0 0,1-2,-1-1,2-1,-1 0,1-2,0-2,6 1,14-2,1-1,-1-3,1-2,-1-1,-1-3,1-1,-1-3,-1-1,0-3,-1-1,0-2,-2-2,-1-2,2-3,-1 1,-2-2,-2-2,0-1,-2-2,-1-1,18-24,-25 22,-1-1,-2-1,-1-1,-2-1,-2-1,-1-1,-3-1,3-13,-7 10,-2 0,-2 0,-2-1,-2 0,-2 0,-2 1,-6-39,6 72,-1 1,0 0,-1 1,0-1,0 0,-2 1,1 0,-1 0,-4-6,7 14,1-1,-1 1,0-1,0 1,-1 0,1 0,0 0,-1 0,1 0,-1 1,0-1,1 1,-1-1,0 1,0 0,0 0,0 0,0 1,0-1,0 1,0 0,0-1,-1 1,1 1,0-1,0 0,0 1,0 0,0-1,0 1,0 0,0 1,1-1,-1 0,0 1,0 0,-10 9,1 0,0 1,1 1,1-1,0 2,0-1,1 2,1-1,0 1,1 0,1 0,1 1,0 0,1 0,-2 15,-5 16,2 0,2 0,3 1,1 0,3 0,1 0,3 0,2 0,2-1,2 0,1-1,3 0,2 0,5 3,67 204,-81-204,-7-48,0-1,0 1,0 0,0 0,-1 0,1 0,0 0,0 0,0 0,-1 0,1 0,-1 0,1 0,-1-1,1 1,-1 0,1 0,-1-1,1 1,-1 0,0-1,0 1,1 0,-1-1,0 1,0-1,0 1,1-1,-1 0,0 1,0-1,0 0,0 1,0-1,0 0,0 0,0 0,0 0,0 0,0 0,0 0,0-1,0 1,0 0,1 0,-1-1,0 1,-1-1,-61-46,49 34</inkml:trace>
  <inkml:trace contextRef="#ctx0" brushRef="#br0" timeOffset="180.239">2061 682,'33'0,"21"0,11-4,4-3,5 1,-1-3,1-1,4-3,-3 0,-5 3,1 3,-2 3,-9 1,-4 2,-7 1,-7 1,-11-1</inkml:trace>
  <inkml:trace contextRef="#ctx0" brushRef="#br0" timeOffset="1846.312">5278 202,'0'39,"0"107,-5-1,-17 85,-46 157,26-255,30-104,12-28,-1 0,1 1,0-1,0 0,-1 1,1-1,0 0,0 0,-1 1,1-1,0 0,0 0,-1 0,1 1,0-1,-1 0,1 0,0 0,-1 0,1 0,-1 1,1-1,0 0,-1 0,1 0,0 0,-1 0,1 0,-1 0,1 0,0-1,-1 1,1 0,0 0,-1 0,1 0,0 0,-1-1,1 1,0 0,-1 0,1 0,0-1,0 1,-1 0,1-1,0 1,0 0,-1-1,1 1,0 0,0-1,0 1,0 0,0-1,-1 1,1 0,0-1,0 1,0 0,0-1,0 1,0-1,0 1,0 0,0-1,1 1,-1 0,0-1,0 1,-3-15</inkml:trace>
  <inkml:trace contextRef="#ctx0" brushRef="#br0" timeOffset="2211.765">4573 175,'115'0,"99"1,0-9,19-12,244-33,-464 51,1 0,-1 1,1 1,0 0,-1 1,1 1,-1 0,1 1,-1 0,0 1,0 0,-1 1,1 1,-1 0,2 1,2 7</inkml:trace>
  <inkml:trace contextRef="#ctx0" brushRef="#br0" timeOffset="2752.257">6294 457,'39'17,"-11"-11,1-2,0-1,0-1,0-1,0-1,6-3,29 1,107-23,-109 10,-56 8</inkml:trace>
  <inkml:trace contextRef="#ctx0" brushRef="#br0" timeOffset="3068.873">6266 795,'39'0,"16"-4,10-3,-2 1,-2 2,-7 0,-3-3,-5-1,-5 2,-1 1,-2 1,-3 2,-2 2,-2-1,-2 1,-5-4,-3-2,-4 0</inkml:trace>
  <inkml:trace contextRef="#ctx0" brushRef="#br0" timeOffset="3349.309">6210 1135,'24'14,"12"5,6-1,5-3,3-5,-1-3,1-9,-4-3,-1-1,-1 0,-5 2,1-4,-2 0,-2 1,-2 2,-3 2,-1 1,-7 1</inkml:trace>
  <inkml:trace contextRef="#ctx0" brushRef="#br0" timeOffset="12139.873">170 2856,'0'42,"0"-55,2-12,1 1,1 0,1 0,1 0,1 1,2 0,0 0,1 1,1 0,1 0,1 1,1 1,0 1,2 0,0 0,1 2,1 0,16-11,-33 27,-1 0,0 0,1 0,-1-1,1 1,-1 0,1 0,-1 0,1 1,0-1,-1 0,1 0,0 0,0 0,0 1,0-1,0 0,0 1,0-1,0 1,0-1,0 1,0-1,0 1,0 0,0 0,0-1,1 1,-1 0,0 0,0 0,0 0,0 0,0 1,0-1,1 0,-1 0,0 1,0-1,0 1,0-1,0 1,0-1,0 1,0 0,0-1,0 1,-1 0,1 0,0-1,0 1,-1 0,1 0,0 0,-1 0,1 0,-6 45,1-22</inkml:trace>
  <inkml:trace contextRef="#ctx0" brushRef="#br0" timeOffset="12767.374">762 2856,'71'-43,"-53"35,-1-1,-1-1,1 0,-1-1,-1-1,0-1,-1 0,0 0,-1-2,-1 0,0 0,-1-1,4-8,-13 21,0-1,0 1,-1 0,1-1,-1 0,0 1,0-1,0 0,0 1,0-1,-1 0,0 0,0 0,0 1,0-1,-1 0,1 0,-1 0,0 1,0-1,-1 0,1 1,-1-1,1 1,-1 0,0-1,0 1,-1 0,1 0,-1 0,1 1,-1-1,0 1,0-1,0 1,0 0,-1 0,1 0,-1 1,1-1,-1 1,1 0,-1-1,0 2,1-1,-1 0,0 1,-3 0,-6 2,0 0,1 1,-1 1,1 0,0 0,0 2,1-1,0 1,0 1,0 0,0 1,1 0,1 0,-1 1,1 0,1 1,0 0,0 0,1 1,0 0,1 0,0 1,1-1,0 1,1 1,1-1,-1 0,2 1,0 0,0 7,3-10,1 0,1 0,0 0,0 0,1-1,0 1,0-1,1 0,0 0,1-1,0 1,1-1,-1-1,1 1,1-1,-1 0,1-1,1 0,-1 0,1-1,0 0,0 0,1-1,-1 0,1-1,0 0,0 0,0-1,0-1,0 0,2 0,-3 0,0 0,0-1,0 0,0-1,1 0,-1-1,-1 1,1-2,0 1,0-1,-1-1,1 1,-1-1,0-1,-1 1,1-2,-1 1,0-1,3-3,15-16,0-1,-3-1,0-1,-1-1,-2-1,-1-1,-2 0,-1-1,-1-1,4-17,11-1,-19 96,-9-19,0-1,2 1,1 0,1-1,1 0,1 0,2-1,0 0,1 0,2-1,0 0,3 1,-12-20,-1 0,1-1,0 1,0-1,0 0,0 0,1 0,-1 0,1-1,0 1,0-1,0 0,0 0,0 0,0-1,1 1,-1-1,0 0,1 0,-1-1,1 1,-1-1,1 0,-1 0,1-1,-1 1,1-1,-1 0,0 0,1-1,-1 1,0-1,0 0,0 0,0 0,0-1,3-2,2-3,-1-2,1 1,-1-1,-1 0,0-1,0 0,-1 0,0 0,-1-1,-1 0,0 0,0 0,-1 0,-1-1,0 1,0-1,-2 0,10-40,1-3,-8 31</inkml:trace>
  <inkml:trace contextRef="#ctx0" brushRef="#br0" timeOffset="13074.574">2004 2573,'-1'3,"-10"17,0 0,2 0,1 1,0 0,2 1,0 0,2 0,-2 15,6-33,0-1,0 0,0 1,1-1,-1 0,1 0,0 1,0-1,0 0,0 0,1 0,-1 0,1 0,0 0,0-1,0 1,0-1,0 1,1-1,-1 0,1 1,-1-1,1-1,0 1,0 0,0-1,0 1,0-1,0 0,0 0,0 0,0 0,1-1,-1 1,0-1,1 0,-1 0,0 0,1 0,-1-1,0 1,0-1,1 0,-1 0,0 0,0-1,0 1,0-1,0 1,2-2,0-2,1 0,-1 0,0-1,0 1,0-1,-1 0,0 0,0-1,-1 1,0-1,0 0,0 0,-1 0,0 0,0 0,-1-1,0 1,0 0,-1-1,0 1,0-1,0 1,-1 0,0-1,-1 1,0 0,0 0,0 0,-1 0,0 0,-1 1,1-1,-1 1,0 0,-1 0,0 0,0 1,0-1,0 1,-1 0,0 1,0 0,0 0,0 0,-1 0,1 1,-1 0,-2 0,-17-3,2 2</inkml:trace>
  <inkml:trace contextRef="#ctx0" brushRef="#br0" timeOffset="13420.158">2343 1840,'-1'55,"3"1,1-1,4 0,9 40,-6-54,-3 0,-1 0,-2 1,-1-1,-3 1,-1 0,-2 0,-3 6,-13 157,19-199,1 0,0 0,0 0,0 0,1-1,-1 1,1 0,1-1,-1 1,1-1,0 0,0 0,1 0,1 3,13 10</inkml:trace>
  <inkml:trace contextRef="#ctx0" brushRef="#br0" timeOffset="13669.924">2767 2320</inkml:trace>
  <inkml:trace contextRef="#ctx0" brushRef="#br0" timeOffset="13956.53">2767 2320,'-63'146,"59"-135,0-1,1 1,0-1,0 1,1 0,0 1,1-1,1 0,-1 0,2 0,0 1,0-1,1 0,0 0,1 0,0-1,1 1,0-1,1 1,0-1,0-1,1 1,1-1,-1 0,1 0,1-1,0 0,0 0,0-1,10 6,-12-10,1 0,-1-1,1 1,0-2,0 1,0-1,0 0,0 0,0-1,0 1,0-2,0 1,0-1,0 0,0-1,0 1,0-2,0 1,-1-1,1 1,-1-2,0 1,0-1,4-3,3-3,1-1,-1 0,-1-1,0 0,-1-1,0 0,-1-1,-1-1,6-11,-8 15,0-1,-1 0,0-1,-1 1,-1-1,0 0,0-1,-2 1,1 0,-2-1,0 1,0-1,-1 0,-1 1,-1-1,0-1,-5-3</inkml:trace>
  <inkml:trace contextRef="#ctx0" brushRef="#br0" timeOffset="14700.68">3726 1642,'0'482,"12"-337,-6-93,-2 0,-2 0,-3 1,-4 24,2-47,-1 1,-2-1,-1 1,-2-2,-1 1,-1-1,-6 9,4-14</inkml:trace>
  <inkml:trace contextRef="#ctx0" brushRef="#br0" timeOffset="14953.354">3388 2234,'38'24,"18"8,3 4,-2-5,-2-8,-6-7,-1-7,-4-4,0-4,-3-2,-3 0,-4-1,-2 1,-2 0,-2 0,0-4,-5-1</inkml:trace>
  <inkml:trace contextRef="#ctx0" brushRef="#br0" timeOffset="15205.429">4346 2545,'-4'28,"2"16,7 4,8-7,6-13,-1-18,-2-10</inkml:trace>
  <inkml:trace contextRef="#ctx0" brushRef="#br0" timeOffset="15370.428">4432 2179,'-15'-34,"-4"-6,1 9,3 13,9 16,6 8</inkml:trace>
  <inkml:trace contextRef="#ctx0" brushRef="#br0" timeOffset="15620.675">4770 2404,'0'27,"-1"-8,0 1,2 0,0-1,1 1,2-1,0 1,0-1,5 9,-8-26,-1 0,1 0,0 0,0 0,0-1,0 1,0 0,0 0,0-1,0 1,1-1,-1 1,1-1,-1 1,1-1,0 0,-1 0,1 0,0 0,0 0,0 0,0-1,0 1,0 0,0-1,0 0,0 1,0-1,0 0,0 0,0 0,0 0,0-1,0 1,0 0,0-1,0 1,0-1,0 0,0 0,-1 0,2 0,13-10,-1-2,1 1,-2-2,0 0,-1 0,0-1,-1-1,-1 0,0-1,-1 0,-1-1,6-17,-13 29,0-1,-1 1,0-1,0 1,-1-1,0 1,0-1,0 0,-1 1,0-1,0 1,-1-1,0 1,0 0,0 0,-1-1,0 2,0-1,0 0,-1 1,0-1,0 1,0 0,-1 0,0 1,0-1,0 1,0 0,-1 1,1-1,-1 1,0 0,0 0,0 1,-1 0,1 0,0 0,-1 1,1 0,-1 0,0 1,1 0,-1 0,1 0,-1 1,0 0,1 0,-1 1,1 0,0 0,0 0,0 1,-4 2,-53 52,46-40</inkml:trace>
  <inkml:trace contextRef="#ctx0" brushRef="#br0" timeOffset="16000.031">5250 2658,'49'-112,"-37"78,2 1,2 1,1 0,1 2,8-10,-25 38,-1 0,1 0,0 1,0-1,-1 0,1 1,0-1,1 0,-1 1,0 0,0-1,1 1,-1 0,0-1,1 1,0 0,-1 0,1 0,-1 0,1 1,0-1,0 0,0 1,-1-1,1 1,0 0,0-1,0 1,0 0,0 0,-1 0,1 0,0 1,0-1,0 0,0 1,0 0,-1-1,1 1,0 0,-1 0,1 0,1 1,29 116,-26-110,0 0,0 0,1-1,0 0,0 0,1 0,-1-1,2 0,-1-1,0 0,1 0,0-1,0 0,1-1,-1 0,1 0,0-1,-1 0,1-1,0 0,0 0,0-1,0-1,0 1,0-2,-1 1,1-1,0-1,-1 0,1 0,-1-1,0 0,0-1,6-4,104-75,-99 67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0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1 429,'25'11,"1"0,1-2,0-1,0-1,1-1,0-1,0-2,0-1,0-1,1-1,2-2,7-2,-1-1,0-3,0 0,0-3,-1-1,-1-1,0-3,-1 0,0-2,-2-2,0-1,-1-1,-2-1,0-2,-2-1,8-11,-29 32,-1-1,0 0,0 0,0 0,-1-1,0 1,-1-1,1 0,-1 0,0-1,-1 1,0 0,0-1,-1 0,1 1,-2-1,1 0,-1 0,0 1,-1-1,0 0,-1-5,-1 10,0-1,0 1,-1 0,1 1,-1-1,0 1,0-1,1 1,-1 0,-1 0,1 1,0-1,0 1,-1 0,1 0,-1 0,1 1,0 0,-1 0,1 0,-1 0,1 0,-1 1,1 0,-1 0,1 0,0 1,0-1,0 1,0 0,0 0,0 1,0-1,0 1,1 0,0 0,-1 0,-1 3,-10 13,1 0,1 2,1-1,1 2,0-1,2 2,1-1,-6 24,12-40,-20 80,3 1,4 1,4 0,4 1,4 10,-7 64,3-36,7-80,-2 0,-1-1,-3 0,-2 0,-2 0,-2-1,-1 0,-15 29,21-62,0 0,0 0,-1-1,-1 0,0 0,0-1,-1 0,0-1,-1 0,0-1,0 0,-1-1,0 0,-1-1,1 0,-1-1,0 0,-11 2,16-7,0 1,0-1,1-1,-1 1,0-1,1-1,-1 1,0-1,1-1,0 1,0-1,0 0,0-1,0 0,0 0,1 0,0-1,-5-5,-13-10</inkml:trace>
  <inkml:trace contextRef="#ctx0" brushRef="#br0" timeOffset="263.759">57 1248,'24'-20,"0"1,2 1,0 1,1 1,0 2,1 0,1 2,0 1,1 2,0 1,0 1,1 1,12 1,-2 3,-1-2,1-2,-1-1,0-3,-1 0,0-3,-1-1,4-5,-18 9</inkml:trace>
  <inkml:trace contextRef="#ctx0" brushRef="#br0" timeOffset="951.013">1045 909,'-3'19,"0"-5,0-1,1 1,0-1,2 1,-1 0,2-1,0 1,0 0,1-1,1 1,0-1,1 0,4 9,-7-19,1 0,0 0,0-1,1 1,-1 0,0-1,1 1,0-1,-1 0,1 0,0 0,0 0,0-1,1 1,-1-1,0 0,0 0,1 0,-1 0,1 0,-1-1,1 0,-1 0,0 0,1 0,-1 0,1 0,-1-1,1 0,-1 0,0 0,1 0,-1 0,1-1,106-63,-109 65,19-18,-2 0,0-1,-1 0,-1-2,-1 0,-1-1,-1 0,-1-1,2-5,-7 14,3-7,-12 26,1-1,-3 1,1 1,-1 0,2 0,-1 0,1 0,0 0,0 1,0-1,1 1,0-1,0 1,1-1,0 1,0-1,1 1,-1 0,1-1,1 1,-1-1,1 0,0 0,1 1,0-1,-1 0,2-1,-1 1,1-1,0 1,0-1,0 0,1-1,0 1,0 0,11 2,0 0,0-1,0 0,1-2,0 1,0-2,0-1,0 0,0-1,1 0,-1-2,0 0,1-1,-1-1,0 0,-1-1,1-1,-1-1,6-3,5-2,-1-2,0 0,-1-2,-1-1,0-1,-1-1,-1-1,-1-1,-1-1,0-1,1-4,-1-1,-1-1,-1-1,-2-1,-1 0,-1-1,-2 0,-1-1,-1-1,-1-5,-1 2,-1 0,-2-1,-1 0,-2 0,-2-3,0 37,1 1,-1 0,0-1,0 1,0 0,0-1,-1 1,1-1,0 1,-1 0,0 0,0-1,1 1,-1 0,0 0,-1 0,1 0,0 0,-1 0,1 0,-1 0,1 1,-1-1,0 1,0-1,0 1,0-1,0 1,0 0,0 0,0 0,0 0,-1 1,1-1,0 0,-1 1,1 0,0-1,-1 1,1 0,0 0,-1 1,1-1,0 0,-1 1,1-1,0 1,0 0,-1 0,1 0,0 0,-1 1,-12 10,2 1,-1 0,2 1,0 0,1 1,0 1,1-1,1 2,0-1,1 1,1 1,1-1,-1 7,-1-5,-2 8,0 1,2-1,1 1,1 1,2-1,1 1,1 0,1 22,1-41,1 0,0 0,0 1,1-1,1 0,-1-1,2 1,-1 0,1-1,1 0,0 1,0-2,0 1,1-1,1 0,-1 0,2 0,-1-1,1 0,-1-1,2 0,-1 0,1-1,0 0,0 0,1-1,14 3,0-1,0-1,0-1,0-2,1 0,0-2,-1 0,1-2,-1 0,0-2,19-5,-14-1,0-1,-1-1,0-2,-1 0,-1-2,0-1,-1-1,-1-1,-1-1,0-1,-2-1,0-1,-2-1,0-1,-2-1,-1 0,-1-1,-1 0,-1-1,-2-1,5-20,-8 29,-1 0,-1-1,-1 0,0 0,-2 0,-1-1,0 0,-1 1,-2-1,0 1,-2-1,0 1,-4-14,6 31,0 0,0 0,-1 0,1 0,-1 1,0-1,0 0,0 1,0 0,-1-1,1 1,-1 0,0 0,0 0,0 1,0-1,-1 1,1 0,-1 0,1 0,-1 0,0 0,0 1,0 0,0 0,0 0,0 0,0 1,0-1,0 1,0 0,0 0,0 1,0-1,0 1,0 0,0 0,-3 1,-7 7,-1 2,2 0,-1 0,2 1,-1 1,2 0,0 0,0 1,1 1,1 0,1 0,0 1,0 0,2 0,0 1,1 0,-1 8,-2 9,1 1,1-1,2 1,2 0,1 1,2-1,1 0,2 0,5 23,-3-36,0 0,1 0,1-1,1 0,1-1,1 0,1-1,0 0,2 0,0-2,1 0,0 0,17 12,-22-22,1-1,-1 0,1 0,1-1,-1-1,1 0,0-1,0 0,0 0,5 1,7 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58,'388'-1,"-150"-26,61-3,-323 48,2-13,0-1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0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29,'139'26,"-49"-22,1-4,-1-4,0-4,20-8,96-15,-207 31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1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39,'36'13,"0"-1,1-2,0-2,1-1,0-2,0-1,0-3,0 0,1-3,-1-1,0-2,25-7,189 0,-230 11,0-1,-1-1,1 0,-1-2,1-1,-1-1,-1 0,0-1,7-5,-9 3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2 588,'0'-13,"-1"-12,0-1,2 0,1 1,2-1,0 1,1 0,2 0,6-15,3 8,2 0,1 2,1 1,1 0,2 1,1 1,1 2,1 0,25-17,-7 14,-44 27,1 1,0-1,0 1,-1-1,1 1,0 0,0-1,0 1,0 0,-1 0,1 0,0-1,0 1,0 0,0 0,0 0,-1 1,1-1,0 0,0 0,0 0,0 1,-1-1,1 0,0 1,0-1,0 0,-1 1,1-1,0 1,-1 0,1-1,0 1,-1-1,1 1,-1 0,1 0,-1-1,0 1,1 0,-1 0,1-1,-1 1,0 0,0 0,0 0,1 0,-1-1,0 1,0 0,0 0,0 0,0 0,-1 0,-40 281,41-281,0 1,-1-1,1 1,0-1,0 0,0 1,0-1,0 0,1 1,-1-1,0 0,1 1,-1-1,1 0,-1 1,1-1,0 0,-1 0,1 0,0 1,0-1,0 0,0 0,0 0,0-1,0 1,0 0,0 0,0 0,1-1,-1 1,0-1,1 1,-1-1,0 1,1-1,-1 0,0 0,1 0,-1 1,0-1,1-1,-1 1,1 0,-1 0,0 0,1-1,-1 1,0-1,1 1,-1-1,0 1,1-1,65-40,129-123,-99 78,-96 87,0-1,0 0,1 1,-1-1,0 1,0 0,1-1,-1 1,0 0,0 0,0 0,0 0,0 0,0 0,0 0,-1 0,1 0,0 0,0 0,-1 0,1 1,-1-1,1 0,-1 0,0 1,1-1,-1 0,0 1,0-1,0 0,0 1,0-1,0 0,0 1,0-1,-1 0,1 1,-1-1,1 0,-1 1,0 0,1 2,-17 100,13-91,0 1,1-1,1 1,0 0,1-1,0 1,1 0,1 0,0 0,2 2,3 2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32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53 763,'-7'13,"0"0,1 1,1 0,0 1,1-1,0 1,1 0,1 0,0 0,1 0,1 0,0 0,1 0,2 10,-2-22,0 1,1-1,-1 1,1-1,-1 1,1-1,0 0,0 0,1 0,-1 0,1-1,-1 1,1-1,0 1,0-1,0 0,0 0,0 0,1 0,-1-1,1 0,-1 1,1-1,-1 0,1-1,0 1,-1-1,1 1,0-1,-1 0,1 0,0-1,-1 1,1-1,0 0,0 0,6-1,0-1,-1 0,1-1,-1 0,1-1,-1 1,-1-2,1 1,-1-1,0-1,0 1,5-7,-8 7,0-1,-1 1,0-1,0 0,-1 0,1 0,-1-1,-1 1,0-1,0 1,0-1,-1 0,0 0,-1 0,1 0,-1 1,-1-1,0 0,-1-4,2 8,-1-1,-1 0,1 0,-1 0,0 1,0-1,0 1,-1-1,1 1,-1 0,0 0,0 0,-1 0,1 1,-1-1,0 1,0 0,0 0,0 0,0 1,-1-1,1 1,-1 0,1 1,-1-1,0 1,0 0,0 0,0 0,-4 0,0 2,-1-1,1 1,-1 1,1 0,0 0,0 1,0 0,0 0,0 1,1 1,0-1,0 1,0 0,0 1,-5 5,-12 10</inkml:trace>
  <inkml:trace contextRef="#ctx0" brushRef="#br0" timeOffset="444.984">703 1,'-4'20,"0"1,2 0,1-1,0 1,1 0,2 0,0-1,1 1,1-1,1 1,0-1,2-1,8 18,-6-17,-1 0,0 1,-1 0,-1 0,-2 0,0 1,-1 0,-1 0,-1 0,-1 0,0 0,-2 0,-5 21,-30 182,5-68,28-145</inkml:trace>
  <inkml:trace contextRef="#ctx0" brushRef="#br0" timeOffset="700.581">420 593,'39'-10,"16"-2,5-5,2 1,-6 3,-2-2,-6 3,-1-2,-4 2,-4 2,-5 4,-2 2,-3 2,-1 1,0 2,-6-1</inkml:trace>
  <inkml:trace contextRef="#ctx0" brushRef="#br0" timeOffset="940.05">1295 649,'0'34,"0"16,0-1</inkml:trace>
  <inkml:trace contextRef="#ctx0" brushRef="#br0" timeOffset="1111.479">1351 226,'0'0</inkml:trace>
  <inkml:trace contextRef="#ctx0" brushRef="#br0" timeOffset="1361.841">1605 593,'-2'7,"-3"4,1 0,-1 1,2 0,0 0,0 0,1 0,1 1,0-1,0 0,1 1,1-1,0 1,1-1,0 0,1 0,1 0,-1 0,2-1,0 1,0-1,2-6,0-1,-1 0,2-1,-1 0,0 0,1 0,0-1,-1 0,1 0,0-1,0 0,0-1,0 0,0 0,0 0,0-1,0 0,-1-1,1 0,0 0,-1 0,1-1,-1-1,0 1,0-1,0 0,0 0,-1-1,0 0,0 0,3-4,-2 2,0 0,-1-1,1 0,-2 0,1 0,-1-1,-1 0,1 0,-1 0,-1 0,0-1,0 0,-1 1,0-1,-1 0,0 0,-1 0,1 0,-2 0,0 0,0 0,-1 1,0-1,0 0,-1 1,-1-1,1 1,-2 0,1 0,-4-4,6 9,-1 0,0 0,0 0,-1 0,1 0,-1 1,0-1,0 1,0 0,0 1,0-1,-1 0,1 1,-1 0,0 0,1 1,-1-1,0 1,0 0,0 0,0 1,0 0,0 0,0 0,0 0,-1 1,1-1,1 1,-2 1,-18 4</inkml:trace>
  <inkml:trace contextRef="#ctx0" brushRef="#br0" timeOffset="1818.312">2029 790,'22'-15,"0"-2,-1-1,-1 0,-1-2,0 0,-2-1,0 0,-2-2,0 0,-1-1,3-10,11-23,-7 72,-12-1,0 0,1-1,0-1,1 1,0-2,1 1,0-2,1 0,0 0,1-1,-1-1,2 0,-1-1,1 0,1-1,-1-1,1-1,0 0,0-1,0 0,0-2,0 0,3 0,-8-3,0 0,-1 0,1-1,-1 0,0-1,0 0,0-1,0 0,-1 0,0-1,0 0,0-1,-1 0,0 0,0-1,-1 0,0 0,0-1,-1 0,0 0,-1-1,0 1,0-1,-1 0,0 0,-1-1,0 1,-1-1,11-40,-6 33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23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141 963,'1'1,"1"0,0 0,-1 0,1 1,-1-1,1 0,-1 1,1-1,-1 1,0-1,0 1,0 0,0-1,0 1,0 0,0 0,-1 0,1 0,0 0,-1 0,0 0,1 0,-1 0,0 0,0 0,0 1,1 7,11 53,-3 1,-3 1,-2-1,-4 13,1-9,-4 1,-2-1,-4 0,-2-1,-10 24,18-78,-2 0,0-1,0 1,-1-1,0 0,-1 0,-1-1,0 0,-1 0,1-1,-8 6,15-15,0 0,0 0,0 0,0 0,0-1,0 1,0 0,0-1,0 1,0-1,0 1,-1-1,1 1,0-1,0 0,-1 0,1 0,0 1,0-1,-1 0,1-1,0 1,0 0,-1 0,1 0,0-1,0 1,0-1,-1 1,1-1,0 1,0-1,0 0,0 0,0 1,0-1,0 0,0 0,0 0,1 0,-1 0,0 0,1 0,-1 0,0 0,1-1,-1 1,-13-61,17 27,2-1,1 0,2 1,1 0,2 1,1 0,1 1,11-17,-6 7,15-30,3 0,3 2,3 2,3 2,2 2,4 2,50-47,55-21,-153 128,1 0,0 0,0 0,0 1,1-1,-1 1,1 0,-1 1,1-1,-1 1,1 0,0 0,0 0,0 0,-1 1,1 0,0 0,0 1,0-1,0 1,-1 0,1 0,0 1,-1-1,1 1,-1 0,1 0,-1 1,0-1,1 1,4 4,0 1,0-1,0 2,-1-1,0 1,-1 0,0 1,-1 0,1 0,-2 0,0 1,0-1,1 2,-1 0,0 0,-1 0,0 0,-1 0,0 1,-1 0,-1-1,0 1,0 0,-1 0,-1 0,0 0,-1-1,-1 1,0-1,0 1,-1-1,-1 0,0 0,-2 3,-5 3,0 0,-1-1,-1 0,-1-1,0-1,-1 0,-1-1,0-1,0-1,-2 0,1-1,-2-1,1-1,-1-1,-1 0,1-2,-1 0,0-2,0 0,-1-1,1-1,-1-1,0-1,-17-2,36 2,0 0,0 0,0 0,0-1,0 1,0-1,0 1,0-1,1 0,-1 0,0 0,0-1,1 1,-1 0,1-1,-1 0,1 0,0 0,-1 0,1 0,0 0,0 0,1-1,-1 1,0-1,1 1,-1-1,1 0,0 0,0 1,0-1,1 0,-1 0,0 0,1 0,0 0,0 0,0 0,0 0,0 0,1 0,-1 0,1 0,0 0,0 0,0 1,0-1,0 0,1 1,0-2,9-14</inkml:trace>
  <inkml:trace contextRef="#ctx0" brushRef="#br0" timeOffset="949.095">1044 1132,'18'6,"-1"-1,1 0,1-2,-1 0,1-1,-1 0,1-2,-1 0,1-1,0-1,-1-1,0-1,0 0,0-1,5-3,11-8,-1-2,-1-1,-1-1,0-2,-2-1,-1-1,0-2,-2 0,2-6,-21 24,-1-1,0 1,0-1,-1-1,0 1,-1-1,0 0,-1 0,1 0,-2 0,1-6,-2 13,0-1,-1 0,1 1,-1-1,0 0,0 1,-1-1,1 0,-1 1,1-1,-1 0,-1 1,1-1,0 1,-1 0,1-1,-1 1,0 0,0 0,-1 0,1 0,0 0,-1 1,0-1,0 1,1 0,-1-1,-1 1,1 0,0 1,0-1,-1 1,-2-1,-2 0,-1 0,0 0,1 2,-1-1,0 1,0 0,0 1,1 0,-1 0,0 1,1 0,-1 0,1 1,0 0,0 1,0 0,0 0,1 0,-4 3,-126 113,117-97,1 1,2 1,0 0,2 2,0-1,2 2,1 0,2 0,0 1,2 0,-2 17,8-40,0 0,1 0,-1 0,1 0,1 0,-1 0,1 0,0 0,0 0,1 0,0 0,0 0,0 0,1 0,0-1,0 1,0 0,1-1,0 1,0-1,0 0,1 0,0 0,0-1,0 1,0-1,1 0,-1 0,1-1,0 1,0-1,1 0,4 2,12 0,0-2,0 0,1-1,-1-2,0 0,1-1,-1-1,0-1,0-1,0-1,18-7,8-7,-1-1,-1-3,-1-1,-1-3,-2-1,0-3,-2-1,-1-1,-2-3,-2-1,7-10,-27 29,0 0,-1 0,-1-1,0-1,-2 0,0-1,-2 0,0-1,-1 0,-2 0,0-1,-1 0,-1-2,-3 21,-1-1,0 0,0 1,0-1,-1 1,1-1,-1 1,0-1,-1 1,1-1,-1 1,0 0,0 0,0 0,0 0,-1 0,1 0,-1 1,0-1,0 1,-1 0,1 0,-1 0,1 0,-1 1,0-1,0 1,0 0,0 0,-1 1,1-1,0 1,-1 0,1 0,-1 0,0 1,1-1,-1 1,1 0,-1 0,1 1,-1 0,1 0,-5 1,-7 4,-1 2,1 0,0 0,1 2,0 0,1 0,0 2,-8 7,18-17,0 1,1-1,-1 1,1-1,0 1,0 0,0 0,0 0,0 1,0-1,1 1,0 0,0-1,0 1,0 0,0 0,1 0,0 0,0 0,0 1,0-1,1 0,-1 1,1-1,0 0,1 0,-1 1,1-1,0 0,0 0,0 1,0-1,1 0,-1 0,1 0,0-1,1 1,-1 0,1-1,-1 0,2 2,8 1,0-1,0 0,1-1,-1 0,1-1,0 0,-1-1,1-1,0 0,1-1,-1 0,9-2,110 15,-127-12,0 2,0-1,0 0,0 1,0 0,-1 0,1 1,-1-1,0 1,0 0,0 0,-1 0,1 1,-1-1,0 1,0 0,-1-1,1 2,-1-1,0 0,-1 0,2 5,0 8,0 0,-1 1,-1-1,-1 1,0-1,-2 1,0-1,-1 0,-1 0,-1 2,-5 36,2 80,8-137</inkml:trace>
  <inkml:trace contextRef="#ctx0" brushRef="#br0" timeOffset="1197.693">2709 991,'-10'33,"-2"17,-1 4,8-7,10-12,3-12</inkml:trace>
  <inkml:trace contextRef="#ctx0" brushRef="#br0" timeOffset="1459.75">2625 596,'-15'5,"-4"6,5 2,6 2,4 0</inkml:trace>
  <inkml:trace contextRef="#ctx0" brushRef="#br0" timeOffset="1710.43">3246 681,'-9'7,"-16"11,1 1,1 2,1 0,1 1,1 2,0 0,2 1,1 1,1 0,2 1,-5 12,17-32,-1 1,2-1,-1 1,1 0,0-1,1 1,0 0,0 0,1 0,-1-1,2 1,-1 0,1-1,0 1,1-1,0 0,0 0,1 0,-1 0,2 0,-1-1,1 1,-1-1,2 0,-1-1,1 0,0 1,0-2,0 1,1-1,-1 0,1 0,0-1,0 0,1 0,-1 0,1-1,-1 0,1-1,0 0,-1 0,1-1,0 0,0 0,4-1,3-4,0-1,0 0,-1-1,0 0,0-2,-1 1,0-2,0 0,-1 0,0-1,-1-1,-1 0,1 0,-2-1,0 0,-1-1,0 0,-1 0,0-1,-1 0,-1 0,0-2,-1 3,-1 0,-1 0,0 0,-1 0,-1 0,0 0,-1 0,0-1,-1 1,-1 0,0 1,-1-1,-2-4,4 12,-1-1,0 1,0-1,0 1,-1 0,0 0,0 1,-1-1,0 1,0 0,0 0,0 1,-1-1,1 1,-1 0,0 1,-1-1,1 1,-1 1,1-1,-1 1,0 0,0 0,0 1,0 0,0 0,-2 1,2 1,0-1,1 2,-1-1,0 1,0 0,1 0,-1 1,1 0,0 0,0 1,0-1,0 1,1 1,-1-1,1 1,0 0,0 0,1 0,-3 5,-6 8</inkml:trace>
  <inkml:trace contextRef="#ctx0" brushRef="#br0" timeOffset="2283.276">3753 821,'-15'12,"1"1,0 0,0 0,1 2,1 0,0 0,1 1,-5 10,13-21,0 0,1 0,-1 0,1 0,0 1,1-1,-1 0,1 1,0-1,0 1,1-1,0 1,0 0,0-1,0 1,1-1,0 1,0-1,1 1,-1-1,1 0,0 1,1-1,-1 0,1 0,0-1,0 1,1-1,-1 1,1-1,1 1,6 1,-1 0,1-1,0 0,0-1,0 0,1 0,-1-2,1 1,0-1,0-1,0 0,0-1,0 0,0-1,0-1,-1 1,1-2,0 0,-1 0,4-2,7-6,-1-1,0 0,0-2,-1 0,-1-2,-1 0,0-1,-1-1,-1 0,5-8,-9 13,15-23,-1-2,-2 0,-1-2,-2 0,-2-2,-2 0,-2-1,-2 0,-1-3,0 11,-1 0,-3-1,-1-1,-1 1,-2-1,-2 0,-1 0,-2 0,-1 0,-2 0,-5-15,9 47,-1 0,-1 0,1 0,-1 1,0-1,0 0,0 0,0 1,-1 0,0-1,0 1,0 0,-1 0,1 1,-1-1,0 1,0 0,0 0,0 0,-1 0,1 1,-1-1,1 1,-1 0,0 1,0-1,0 1,0 0,0 0,0 1,0 0,0 0,0 0,-1 0,1 1,0-1,0 1,0 1,0-1,1 1,-5 1,-12 11,1 0,1 1,0 1,1 1,1 0,1 1,0 1,1 1,1 0,1 1,1 0,1 1,1 1,1-1,-2 9,2-9,0-1,2 2,0-1,2 1,0 0,2 0,0 0,2 0,1 0,0 1,2-1,0 0,2 0,1 0,0 0,2-1,0 0,2 0,0-1,2 0,7 12,8 4,1-1,1-2,2 0,2-2,1-2,1 0,1-3,2-1,0-1,2-2,16 5,36 15,0-4,3-4,1-4,69 11,-144-38,0 1,-1 1,1 1,-1 0,0 2,16 10,-17-6</inkml:trace>
  <inkml:trace contextRef="#ctx0" brushRef="#br0" timeOffset="6962.696">5559 821,'-11'5,"1"0,0 1,0 0,0 0,0 1,1 0,0 1,1 0,0 0,0 1,1 0,0 0,0 1,1 0,0 0,1 1,0-1,0 5,2-8,0 0,0 1,1-1,0 1,1-1,0 1,0 0,0-1,1 1,0 0,1 0,0 0,0-1,1 1,0-1,0 1,0-1,1 0,0 1,1-1,0-1,0 1,0-1,1 1,-1-1,2 0,3 3,-4-5,0 0,0-1,1 1,-1-1,1 0,0-1,0 1,0-1,0 0,0-1,1 1,-1-1,0 0,1-1,-1 0,1 0,-1 0,1-1,-1 0,1 0,-1 0,0-1,0 0,0 0,0-1,0 0,4-2,11-7,0-1,-1-1,-1-1,0 0,0-2,9-12,-12 13,0-1,-1-1,-2 0,0-1,0-1,-2 0,-1 0,0-1,-1 0,-2-1,0 0,-1 0,-1-1,0-13,-5 30,0 0,0 0,-1 0,0 1,0-1,0 0,-1 1,0-1,0 1,0-1,-1 1,0 0,0 0,0 0,0 0,-1 1,0-1,0 1,0 0,-1 0,1 0,-1 1,0-1,0 1,0 1,0-1,0 1,-1 0,1 0,-1 0,0 1,0-1,1 2,-1-1,0 0,0 1,0 0,0 1,1-1,-1 1,0 0,0 1,1-1,-1 1,1 0,-5 3,1-1,0 0,0 1,0 1,1-1,-1 1,1 1,1 0,-1 0,1 0,0 1,1 0,0 0,0 1,1-1,-2 6,6-13,1 0,0 0,-1 0,1 0,0 0,0 0,0 0,-1 0,1 0,0 0,0 0,1 0,-1 0,0 0,0 0,0 0,1 0,-1 0,0 0,1 0,-1-1,1 1,-1 0,1 0,0 0,-1 0,1-1,0 1,-1 0,1-1,0 1,0 0,0-1,-1 1,1-1,0 0,0 1,0-1,0 1,0-1,0 0,0 0,0 0,0 0,0 0,0 0,0 0,0 0,0 0,0 0,0 0,1-1,54-11,-17-2,0-2,-1-2,0-1,-2-2,0-1,-1-3,23-20,-40 24,0 0,-1-1,-1-1,-1-1,-1 0,-1-1,-1 0,-2-1,6-20,-11 35,-1 0,-1-1,0 1,-1-1,0 0,0 0,-1 0,-1 0,0 0,-1-1,0 1,-2-8,2 19,1 1,0-1,0 1,-1-1,1 0,0 1,-1-1,1 0,0 1,-1-1,1 1,-1-1,1 1,-1-1,1 1,-1 0,0-1,1 1,-1-1,1 1,-1 0,0 0,1-1,-1 1,0 0,1 0,-1 0,0 0,1 0,-1 0,0 0,0 0,1 0,-1 0,0 0,1 0,-1 0,0 1,1-1,-1 0,0 0,1 1,-1-1,1 1,-1-1,1 0,-1 1,1-1,-1 1,1-1,-1 1,1 0,-1-1,1 1,0-1,-1 1,-26 34,20-19,2 0,0 0,1 0,0 0,2 1,0-1,0 1,2 0,0 0,1-1,1 1,1 4,49 199,-19-108,-5-7,-12-54,-3 2,-1-1,-4 1,2 37,-7-7,-4 0,-4 0,-10 55,10-109,-1-1,-1 1,-1-2,-2 1,-1-1,-1 0,-1-1,-1-1,-1 0,-1-1,-2-1,-6 6,-37 12,60-41,-1 1,1-1,-1 0,0 0,1 1,-1-1,1-1,-1 1,0 0,1 0,-1 0,1-1,-1 1,0-1,1 0,0 1,-1-1,1 0,-1 0,1 0,0 0,-1 0,1 0,0 0,0 0,0 0,0 0,0-1,0 1,0-1,1 1,-1 0,0-1,1 1,-1-1,1 0,-1 1,1-1,0 1,0-1,0 0,0 1,0-2,-2-23,1 0,2 0,0 0,2 0,1 1,1-1,1 1,6-15,2-16,76-244,-88 295,0 1,0-1,0 0,0 1,1-1,0 1,0 0,0 0,1 0,-1 0,1 1,0 0,0-1,0 1,1 1,-1-1,1 1,2-2,14-4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3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1 367,'488'-1,"-220"-25,23-4,-224 23,-61 8,-5 0</inkml:trace>
  <inkml:trace contextRef="#ctx0" brushRef="#br0" timeOffset="364.709">85 593,'821'0,"-771"-5,-32-1</inkml:trace>
  <inkml:trace contextRef="#ctx0" brushRef="#br0" timeOffset="994.771">678 0,'1'0,"-1"1,1-1,0 0,-1 1,1-1,0 0,-1 1,1-1,-1 1,1-1,0 1,-1-1,1 1,-1 0,1-1,-1 1,0-1,1 1,-1 0,0 0,1-1,-1 1,0 0,0-1,0 1,0 0,0 0,0 0,0-1,0 1,0 0,0 0,0-1,0 1,0 0,0 0,-1-1,1 1,0 0,-1-1,1 1,-1 0,1-1,0 1,-1-1,1 1,-1 0,0-1,1 1,-1-1,1 0,-1 1,0-1,1 1,-1-1,0 0,1 1,-1-1,0 0,0 0,1 0,-1 0,0 0,0 0,1 0,-1 0,0 0,0 0,17 16,1-2,0 0,2-1,-1 0,1-2,1 0,0-1,5 0,9 7,16 10,0 3,-2 1,-2 3,-1 2,9 11,-51-46,-1 0,0 0,0 1,0-1,0 1,-1-1,1 1,0 0,-1-1,1 1,-1 0,1 0,-1 0,0 0,0 1,0-1,0 0,0 0,-1 1,1-1,0 0,-1 1,0-1,0 1,0-1,0 0,0 1,0-1,0 1,-1-1,1 0,-1 1,0-1,0 0,0 0,0 1,0-1,0 0,-1 0,1 0,-1 0,1-1,-2 2,-10 6,0 0,-1-1,1-1,-2 0,1-1,-1 0,0-2,-9 3,-64 25,34-6,2 3,1 2,-44 35,83-57,-10 7,0 1,2 1,0 1,1 1,1 0,0 1,-5 11,-10 6,24-36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5:58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67,'34'20,"-16"5,-1 1,0 1,-2 0,-2 1,4 11,12 23,130 290,-117-264,-32-72,-1 1,-1 0,0 0,-2 1,0 0,0 0,-2 0,-1 1,1 7,7 34,2-90,55-342,-33 196,45-130,-43 192,-32 108</inkml:trace>
  <inkml:trace contextRef="#ctx0" brushRef="#br0" timeOffset="472.732">1016 294,'481'0,"-285"-29,-175 29,-27 10,-6-3</inkml:trace>
  <inkml:trace contextRef="#ctx0" brushRef="#br0" timeOffset="768.245">1129 604,'34'13,"0"-2,1-1,0-2,1-1,0-2,0-2,0-1,0-1,6-3,138-28,-109 17,-54 8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10 170,'-1'-1,"0"0,0 0,0 0,1 0,-1 0,0 0,1 0,-1 0,1 0,-1 0,1-1,-1 1,1 0,0 0,0-1,0 1,-1 0,1 0,0-1,0 1,1 0,-1 0,0 0,0-1,1 1,-1 0,0 0,1 0,0-1,-1 1,1 0,-1 0,1 0,0 0,0 0,0 0,0 1,-1-1,1 0,0 0,0 0,1 1,-1-1,0 1,0-1,0 1,1-1,16-13,1 1,0 1,1 0,0 1,1 2,0 0,0 1,1 1,0 1,0 1,1 1,2 1,-23 1,1 1,0 0,0 0,1 0,-1 1,0-1,0 1,0 0,0 0,0 0,1 0,-1 0,0 1,0-1,0 1,0 0,0 0,0 0,0 0,0 1,0-1,-1 1,1-1,0 1,-1 0,1 0,-1 1,0-1,0 0,0 1,0-1,0 1,0 0,-1-1,1 1,-1 0,0 0,0 0,0 1,-3 12,-1-1,-1 0,-1 0,0 0,0-1,-2 0,0 0,0 0,-1-1,-1 0,0 0,-1-1,-8 7,-11 19,-95 139,120-172,1 1,0-1,0 1,1 0,-1 0,1 0,0 0,1 0,0 1,0-1,0 0,1 1,-1-1,2 1,-1-1,1 0,0 1,0-1,0 0,1 0,0 0,1 0,-1 0,1 0,0 0,0-1,1 0,0 0,4 5,-3-5,0-1,1 0,0 0,0 0,0 0,1-1,-1 0,1 0,0-1,-1 0,1 0,0-1,0 0,1 0,-1 0,0-1,0 0,0-1,0 1,0-1,0-1,0 1,0-1,0 0,3-2,9-8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0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143 488,'-14'33,"-6"17,2 3,3-1,5-5,3-7,3-4,3-4,1-2,6-7,1-12,0-7</inkml:trace>
  <inkml:trace contextRef="#ctx0" brushRef="#br0" timeOffset="3779.314">425 488,'2'1,"0"0,-1 1,1-1,0 1,0-1,-1 1,1 0,-1 0,1-1,-1 1,0 0,0 1,0-1,0 0,0 0,0 0,-1 0,1 1,-1-1,0 0,1 1,-1-1,0 0,0 1,-1 0,2 0,-24 142,-1 16,38-148,-3-19</inkml:trace>
  <inkml:trace contextRef="#ctx0" brushRef="#br0" timeOffset="4351.597">1 601,'0'-12,"0"0,0 1,1-1,1 1,0 0,0-1,1 1,0 0,1 0,1 1,0-1,0 1,1 0,0 0,0 1,1-1,1 2,0-1,0 1,0 0,1 1,0-1,1 2,-1 0,1 0,1 0,-1 1,1 1,0 0,8-2,16-4,-29 8,-1 0,0-1,1 2,-1-1,1 1,0-1,-1 2,1-1,0 1,0-1,0 2,0-1,-1 1,1 0,0 0,-1 0,1 1,0 0,-1 0,0 0,0 1,1-1,-1 1,2 3,67 73,-66-67,2 0,-1-1,2 0,-1 0,1-1,1-1,0 0,0-1,1 0,0 0,14 4,-15-8,0 0,1-1,0-1,0 0,0-1,-1 0,1-1,0-1,2 0,-10 1,0 0,0-1,0 0,0 0,0-1,0 1,-1-1,1 0,0 0,-1 0,1-1,-1 0,0 0,0 0,0 0,0-1,-1 1,1-1,-1 0,0 0,0 0,0-1,-1 1,1-2,0-3</inkml:trace>
  <inkml:trace contextRef="#ctx0" brushRef="#br0" timeOffset="5068.876">1243 64,'0'725,"0"-713</inkml:trace>
  <inkml:trace contextRef="#ctx0" brushRef="#br0" timeOffset="5598.179">1102 177,'15'-16,"1"1,0 0,1 1,0 1,2 0,-1 2,1 0,14-5,3 4,2 1,-1 2,1 1,0 3,1 0,-1 3,1 1,-1 2,24 4,-58-5,-1-1,1 1,0 0,0 0,0 0,-1 0,1 0,0 1,0 0,-1 0,1 0,0 0,-1 1,1-1,-1 1,0 0,1 0,-1 0,0 0,0 1,0-1,-1 1,1 0,-1 0,1 0,-1 0,0 0,0 0,0 1,-1-1,1 0,-1 1,0 0,0-1,0 1,0 0,-1 0,1-1,-1 4,-6 8,0 1,-2-1,1 0,-2 0,0-1,-1 0,0-1,-1 0,-1-1,0 0,0 0,-1-2,-1 1,1-2,-2 0,-14 7,21-10,-186 120,189-123,1 1,0 0,0 0,1 0,-1 0,1 1,0 0,0-1,1 1,-1 0,1 0,0 1,0-1,1 0,0 1,0-1,0 1,0-1,1 1,0-1,0 1,1-1,-1 1,1-1,0 1,1-1,-1 1,1-1,0 0,1 0,-1 0,1 0,0 0,0-1,0 1,1-1,-1 0,1 0,1 1,12 9,0 0,0-2,1 0,1 0,0-2,1 0,0-1,0-2,1 0,0-1,0 0,1-2,-1-1,1-1,0 0,10-2,-11 0,-14 0,-1-1,1 1,-1 1,1-1,-1 1,0 0,1 0,-1 1,0 0,0 0,0 0,0 1,0 0,2 2,0 5,-6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6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8 199,'0'0,"0"-1,0 1,0 0,0-1,0 1,0 0,0-1,0 1,0 0,0-1,0 1,0 0,0-1,-1 1,1 0,0-1,0 1,0 0,-1-1,1 1,0 0,0 0,-1-1,1 1,0 0,0 0,-1-1,1 1,0 0,-1 0,1 0,0 0,-1 0,1-1,-1 1,1 0,37-11,150-8,192-9,254-1,75-32,-466 31,-167 21,-64 8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07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28,'1'79,"-13"194,-24-7,14-130,8-78,12-54,1-6</inkml:trace>
  <inkml:trace contextRef="#ctx0" brushRef="#br0" timeOffset="413.115">0 141,'28'-12,"1"1,-1 2,2 0,-1 2,1 1,1 2,-1 0,0 2,1 2,-1 1,21 3,4-3,96-6,-1-7,62-16,-148 19,1-4,-52 9,0 0,0 2,0 0,0 0,0 1,0 0,1 2,-1-1,8 3,33 3,-40-9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24.3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359 397,'-19'13,"0"2,1 0,1 1,0 0,1 2,1 0,1 1,0 0,2 1,0 0,1 1,1 0,1 1,1 0,1 1,1-1,1 1,0 5,7 48,3-1,4 0,6 16,13 132,-25-43,-7 0,-8 0,-8-1,-8-1,-40 133,14-70,61-101,3-68,-9-57,1 1,0-1,1 0,1 0,0-1,1 1,0-1,3 3,-1-10,1 0,0-1,0 0,1-1,-1 0,1 0,0-1,1 0,-1 0,1-1,-1-1,1 1,0-2,0 1,0-1,0-1,0 0,0 0,0-1,0 0,4-1,0 1,1536-1,-1340 11,209 37,-262-26,74 11,1 1,201 0,-63-33,163-29,-40 4,163 24,-309 4,254-2,-592 0,-7 1,0-1,0 1,0 0,0-1,0 0,0 1,0-1,0 0,1 0,-1 0,0 0,0-1,0 1,0 0,0-1,0 0,0 1,0-1,0 0,0 0,0 0,-1 0,1 0,0-1,-1 1,1-1,-1 1,1-1,-1 1,0-1,1 0,-1 1,0-1,0 0,0 0,0 0,-1 0,1 0,-1 0,1 0,-1-2,-43-185,15-181,37 99,41-249,-25 304,51-361,-65 224,14 120,45-108,-69 339,0 0,0 0,0-1,0 1,0 0,0 0,-1-1,1 1,-1 0,0-1,0 1,1 0,-2-1,1 1,0 0,0-1,-1 1,1 0,-1-1,0 1,0 0,0 0,0 0,0 0,0 0,0 0,-1 0,1 0,-1 0,1 0,-1 1,0-1,0 1,0-1,0 1,0 0,0 0,0 0,0 0,0 0,0 0,-1 0,1 1,-2-1,-15-1,0 2,-1 0,1 1,0 1,0 0,0 2,-6 2,-67 9,-286 16,-131-3,-284-28,329-26,-930-107,642 121,489 14,36 8,0 10,2 10,183-24,-270 32,51-26,88 12,166-24,0 0,0 0,0 1,1 0,-1 0,0 0,0 1,0 0,1 0,-1 1,1 0,0 0,0 0,0 1,0 0,1 0,-1 1,1-1,0 1,0 0,-3 5,-8 17,1 0,1 1,1 0,2 1,1 1,1 0,1 0,2 0,1 1,2 0,0 0,3 0,0 5,0-31,1 1,-1-1,1 0,0 0,0 1,0-1,1 0,-1 0,1-1,1 1,-1 0,1-1,0 1,0-1,0 0,0 0,1 0,-1 0,1 0,0-1,1 0,-1 0,4 2,11 1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517 57,'0'-2,"0"-1,1 1,-2 0,1 0,0 0,0 0,-1 0,1-1,-1 1,1 0,-1 0,0 0,0 0,0 0,0 1,0-1,-1 0,1 0,-1 1,1-1,-1 1,1-1,-1 1,0 0,0-1,1 1,-1 0,0 0,0 0,0 1,0-1,0 0,0 1,-1-1,1 1,0 0,0 0,0 0,0 0,-1 0,1 0,0 1,-1-1,-17 4,0 1,1 1,0 1,0 0,0 1,1 1,0 1,1 1,-2 2,-38 21,-80 54,135-87,1 0,-1 0,1 0,-1 0,1 0,-1 1,1-1,0 0,0 1,0-1,0 1,0-1,0 1,0-1,0 1,1 0,-1-1,1 1,-1 0,1 0,0-1,-1 1,1 0,0 0,0 0,0-1,0 1,1 0,-1 0,0-1,1 1,0 0,-1 0,1-1,0 1,0-1,-1 1,1-1,0 1,1-1,-1 1,0-1,0 0,1 1,-1-1,0 0,2 1,136 69,-91-51,-43-18,-1-1,1 0,-1 1,1 0,-1 0,0 0,0 1,0-1,0 1,0 0,0 0,-1 0,0 1,1-1,-1 1,-1 0,1 0,0 0,-1 0,0 0,0 1,0-1,-1 1,1-1,-1 1,0 0,0-1,-1 1,1 0,-1 0,0-1,0 1,-1 0,0 0,1-1,-2 1,1 0,0-1,-1 1,-1 1,-14 14,-1-1,0 0,-1-2,-1 0,-1-1,-1-2,0 0,0-1,-1-1,-1-1,0-1,-14 3,38-12,-1 0,0 0,1 0,-1-1,0 1,1 0,-1 0,0-1,0 1,0 0,0-1,0 1,1-1,-1 1,0-1,0 0,0 1,0-1,-1 0,1 0,0 0,0 0,0 1,0-1,0-1,0 1,0 0,0 0,0 0,0-1,0 1,0 0,0-1,0 1,0-1,0 1,0-1,0 1,1-1,-1 0,0 1,0-1,0 0,1 0,-1 0,1 1,-1-1,0 0,1 0,0 0,-1 0,1 0,-1 0,1 0,0 0,0 0,0 0,0 0,0-1,0 1,0 0,0 0,0 0,41-49,-22 36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0,'-10'34,"-2"15,-1 5,-1-7,0-7,4-5,2-4,4-2,7-7,2-6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0,'24'10,"8"3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0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1 632,'177'-362,"-116"211,-60 152,-1 0,0 0,0 0,1-1,-1 1,1 0,-1 0,0 0,1-1,-1 1,1 0,0-1,-1 1,1 0,0-1,-1 1,1-1,0 1,0-1,-1 1,1-1,0 0,0 1,0-1,-1 0,1 0,0 1,0-1,0 0,0 0,0 0,0 0,0 0,-1 0,1-1,0 1,0 0,0 0,0-1,0 1,-1 0,1-1,0 1,0-1,-1 1,1-1,0 1,0-1,-1 1,1-1,-1 0,1 1,-1-1,1 0,-1 0,1 1,-1-1,1 0,-1 0,12 78,-12-62,0-1,1 0,1 0,0 1,1-1,1 0,0-1,0 1,2-1,-1 0,2 0,0 0,0-1,1 0,1-1,0 1,0-2,1 1,1-2,-1 1,3 0,-8-8,0 0,0 0,0-1,1 0,-1 0,0 0,0-1,0 1,1-1,-1-1,0 1,0-1,1 0,-1 0,0 0,0-1,0 1,0-1,-1-1,1 1,0-1,-1 0,0 0,1 0,-1 0,0-1,-1 1,2-3,93-120,-72 84,-15 25</inkml:trace>
  <inkml:trace contextRef="#ctx0" brushRef="#br0" timeOffset="371.412">1328 39,'-6'-5,"0"1,0 0,-1 0,1 1,-1 0,0 0,0 0,0 1,0 0,0 0,0 1,0 0,-1 0,1 1,0 0,-1 0,1 1,-1 0,1 0,0 0,0 1,0 0,0 1,0-1,-4 4,-4 4,0 0,1 1,0 1,0 0,2 1,-1 1,2 0,0 0,1 1,0 1,1 0,1 0,0 0,-2 11,7-21,0-1,0 0,0 1,0 0,1-1,0 1,0 0,1 0,-1 0,1 0,0 0,1 0,0 1,0-1,0 0,0 0,1 0,0 0,1 0,-1 0,1 0,0 0,1 0,-1-1,1 1,1 0,1 0,0 1,1-2,-1 1,1-1,1 0,-1 0,1 0,0-1,0 0,0-1,0 1,1-1,-1-1,1 1,0-1,0-1,-1 0,1 0,0 0,1-1,-1 0,0 0,0-1,0 0,-1-1,1 0,0 0,0 0,4-3,35-18,-29 13</inkml:trace>
  <inkml:trace contextRef="#ctx0" brushRef="#br0" timeOffset="731.475">1384 406,'23'11,"1"-1,0-2,0 0,1-1,0-2,0 0,0-2,0 0,1-2,0-1,-1-1,0-1,1-2,-1 0,0-2,0 0,-1-2,0-1,12-8,-1-2,-1-1,-1-2,20-16,-45 31,1 0,-1 0,-1-1,1 0,-1-1,0 1,-1-1,0 0,-1-1,0 0,0 0,-1 0,0 0,-1 0,0-1,-1 0,0 1,0-1,-1-2,-1 8,0 0,-1 0,0 0,0 1,0-1,0 0,-1 1,1-1,-1 1,0 0,-1-1,1 1,-1 0,0 0,0 1,0-1,0 1,-1-1,1 1,-1 0,0 0,0 1,0-1,0 1,0 0,-1 0,1 0,-1 0,1 1,-1 0,0 0,1 0,-3 0,-9-1,0 0,0 2,0-1,-1 2,1 0,0 1,0 0,1 2,-11 2,9 1,-1 0,1 2,0 0,1 0,0 2,1 0,0 0,1 2,0 0,1 0,0 1,1 1,1 0,0 1,1 0,1 0,0 1,-1 7,5-13,0 0,1 1,0 0,1-1,1 1,0 1,0-1,1 0,1 0,0 0,0 1,2-1,-1 0,2 0,-1 0,2 0,-1-1,2 1,-1-1,2 0,-1 0,2 0,-1-1,1 0,1 0,0-1,0 0,6 4,18 11,1-1,0-2,2-2,0-1,1-1,1-2,1-2,0-1,0-2,6-1,191 15,-186-24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29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738 367,'0'-2,"0"0,0 0,0 0,-1 0,1 0,-1 0,0 0,1 0,-1 0,0 1,0-1,0 0,0 0,0 1,-1-1,1 1,0-1,-1 1,1-1,-1 1,1 0,-1 0,0 0,0 0,1 0,-1 0,0 0,0 1,0-1,0 1,0-1,0 1,0 0,0-1,0 1,0 0,0 1,0-1,0 0,-83 14,-309 123,313-109,80-28,1 0,-1 0,1 0,-1 1,1-1,-1 0,1 0,-1 0,1 1,-1-1,1 0,-1 1,1-1,-1 0,1 1,0-1,-1 1,1-1,-1 1,1-1,0 1,0-1,-1 1,1-1,0 1,0-1,0 1,-1-1,1 1,0-1,0 1,0-1,0 1,0 0,0-1,0 1,0-1,1 1,-1-1,0 1,0-1,0 1,0 0,1-1,-1 1,0-1,1 0,-1 1,0-1,1 1,-1-1,1 1,-1-1,0 0,1 1,-1-1,1 0,-1 0,1 1,-1-1,1 0,-1 0,1 0,-1 1,1-1,0 0,-1 0,1 0,0 0,40 10,133 3,-36 8,-136-21,0 1,0 0,0 0,0 0,-1 0,1 0,0 0,-1 0,1 0,-1 1,1-1,-1 1,0-1,1 1,-1-1,0 1,0 0,0 0,0-1,0 1,-1 0,1 0,0 0,-1 0,0 0,1 0,-1 0,0 0,0 0,0 0,0 0,-1 0,1 0,0 0,-1 0,1 0,-1 0,0 0,0 0,0 0,0-1,0 1,0 0,-59 76,55-73,-355 327,356-327,-62 88,65-91,0 1,-1 0,1 0,0-1,0 1,1 0,-1 0,1 0,-1 0,1 0,0 0,0 0,0 0,1 0,-1 0,1 0,-1 0,1 0,0 0,0 0,1 0,-1-1,0 1,1 0,0-1,0 1,-1-1,1 0,1 0,-1 1,0-1,0-1,1 1,1 1,8 2,0 0,1 0,-1-2,1 1,0-2,0 1,0-2,0 0,0 0,0-2,0 1,13-3,9 1,-22 2,-2 1,0-1,0 0,-1-1,1 0,0-1,-1 0,1-1,-1 0,0 0,0-1,0 0,6-5,11-47,-25 34</inkml:trace>
  <inkml:trace contextRef="#ctx0" brushRef="#br0" timeOffset="320.585">315 0,'-23'294,"13"0,13 14,-1-47,-2 54,17-223,-12-73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3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511 736,'-17'-4,"1"0,-1 2,1 0,-1 0,0 2,0 0,0 1,1 0,-1 2,1 0,-1 1,1 0,0 2,0-1,1 2,0 0,0 1,0 1,1 0,-8 7,6 0,1 0,0 1,1 0,1 1,0 1,2 0,0 1,1 0,1 0,1 1,1 0,0 1,2-1,1 1,0 1,2-1,0 0,2 0,0 1,2-1,0 0,4 14,-4-29,0 0,1 0,0 0,0 0,0 0,1-1,0 1,0-1,1 0,-1 0,1-1,1 1,-1-1,1 0,0-1,0 1,0-1,1 0,-1-1,1 0,0 0,0 0,0-1,1 0,-1 0,0-1,1 1,-1-2,1 1,-1-1,1-1,-1 1,1-1,-1 0,5-2,10-5,0 0,0-2,-1 0,-1-1,0-1,0-2,-1 0,-1 0,0-2,-1 0,-1-1,0-1,-1 0,7-14,10-5,-2-2,-2-1,-1-1,-2-1,-3-1,-1-2,-2 0,-2-1,-2 0,2-15,-11-21,-28 164,20-62,0 0,1 0,0 0,2 0,1 0,0 0,1 0,2-1,0 1,0-1,2 0,1-1,0 0,1 0,1 0,3 3,96 112,-96-116</inkml:trace>
  <inkml:trace contextRef="#ctx0" brushRef="#br0" timeOffset="531.737">1188 1188,'15'53,"-1"0,-4 0,-1 1,-3 1,-3-1,-1 14,8-251,-4 157,1 0,2 0,0 1,2 1,0 0,16-23,-27 46,1-1,0 1,0-1,-1 1,1 0,0 0,0-1,1 1,-1 0,0 0,0 0,0 0,1 0,-1 0,0 0,1 1,-1-1,1 0,-1 1,1-1,-1 1,1 0,0-1,-1 1,1 0,-1 0,1 0,0 0,-1 0,1 1,-1-1,1 0,-1 1,1-1,-1 1,1-1,-1 1,1 0,-1 0,1-1,-1 1,0 0,0 0,0 0,1 1,-1-1,0 0,0 0,0 1,-1-1,1 1,21 32,-13-17</inkml:trace>
  <inkml:trace contextRef="#ctx0" brushRef="#br0" timeOffset="897.939">1725 1188,'-23'21,"1"1,2 0,0 1,1 2,1 0,2 1,1 0,-5 13,18-38,1 1,0 0,0 0,0 0,0 0,0 0,0 0,0 0,1 0,-1 0,1 0,-1 0,1 0,0 0,0 0,0 0,0 1,0-1,1 0,-1 0,1 0,-1 0,1 0,0 0,-1 0,1 0,0 0,0 0,1 0,-1-1,0 1,1 0,-1-1,1 1,-1-1,1 0,0 1,-1-1,1 0,0 0,0 0,0 0,0 0,0-1,0 1,0 0,9-3,0-1,0 0,0 0,-1-1,0 0,1-1,-1 0,-1-1,1 0,-1 0,0-1,-1 0,1 0,-1-1,-1-1,13-8,98-95,-116 111,0 1,0 0,0 0,1 0,-1 0,0 0,0 0,0 0,0 1,0-1,1 1,-1-1,0 1,0 0,0 0,0 0,-1 0,1 0,0 1,0-1,-1 0,1 1,-1-1,1 1,-1 0,1 0,-1-1,0 1,0 0,0 0,0 0,0 0,-1 0,1 0,0 0,-1 0,0 1,1-1,-1 0,0 0,0 0,0 0,0 1,-1-1,1 0,-1 0,1 0,-1 1,5 20,2-3</inkml:trace>
  <inkml:trace contextRef="#ctx0" brushRef="#br0" timeOffset="1316.039">2289 1159,'-10'12,"-3"1,0 1,1 0,0 1,1 0,1 0,1 2,0-1,1 1,0 0,2 1,0-1,-3 17,9-31,-1 0,1 0,0 0,0 0,1 1,-1-1,0 0,1 0,0 0,0 0,0 0,0 0,0-1,1 1,-1 0,1 0,0-1,-1 1,1-1,0 0,1 1,-1-1,0 0,1 0,-1-1,1 1,0 0,-1-1,1 1,0-1,0 0,0 0,0 0,0-1,0 1,0-1,0 1,1-1,6 1,0-1,0 0,-1-1,1 0,0-1,0 0,-1 0,1-1,-1 0,0 0,7-4,2-2,-1-1,0-1,-1 0,0-1,-1 0,0-1,0-1,-2-1,0 0,-1 0,11-18,-9 10,-1 0,-1-1,-1 0,-2-1,0 0,-1-1,-2 0,0 0,-2 0,-1-1,-1-13,0 29,0 1,-1-1,0 1,-1-1,0 1,-1-1,0 1,-1 0,0-1,-1 1,0 0,0 0,-1 0,0 1,-1-1,0 1,0 0,-1 0,0 1,-1 0,0 0,0 0,-1 1,-4-3,9 8,0 1,-1 0,1 0,-1 0,0 0,1 1,-1-1,0 1,1 0,-1 0,0 0,0 1,1-1,-1 1,1 0,-1 0,0 0,1 0,0 1,-1-1,1 1,0 0,0 0,0 0,0 0,0 1,0-1,1 1,-1 0,1 0,0 0,0 0,-54 108,50-94,2 0,1 1,0-1,1 1,0 0,2-1,0 1,1 0,1-1,1 1,0-1,1 1,1-1,0 0,2-1,0 0,1 0,0 0,1-1,1 0,2 2,1-7,0 0,0-1,1 0,1-1,-1-1,1 0,1-1,-1 0,1-2,0 0,0 0,0-2,0 0,0-1,1 0,9-2,-2 1</inkml:trace>
  <inkml:trace contextRef="#ctx0" brushRef="#br0" timeOffset="1610.256">3107 878,'34'-5,"15"-2,10 1,-1-3,-1-1,-4 1,-8 3,-1 3,-3-4,-4-1,-4 2,-2 1,-2 2,-1 1,-1-3,1-2,-5 1</inkml:trace>
  <inkml:trace contextRef="#ctx0" brushRef="#br0" timeOffset="1846.911">3277 1245,'33'0,"21"0,7-5,1-2,-4 1,-3 1,-5-3,-7-1,-6 2,-5 2,-2 2,-7 1</inkml:trace>
  <inkml:trace contextRef="#ctx0" brushRef="#br0" timeOffset="2578.438">4349 257,'32'36,"-2"1,-1 2,-2 1,-2 1,-2 0,-1 2,-2 1,-3 1,6 22,36 234,-59-300,0 0,-1 0,1 0,0 0,-1 0,1 0,0 0,0 0,0 0,0 0,0 0,0 0,0 0,0 0,1 0,-1 0,0 0,0 0,1 0,-1 0,1 0,-1-1,1 1,-1 0,1 0,-1 0,1-1,0 1,0 0,-1 0,1-1,0 1,0-1,0 1,-1-1,1 1,0-1,0 0,0 1,0-1,0 0,0 0,0 1,0-1,0 0,0 0,0 0,0 0,0 0,0-1,0 1,0 0,0 0,0-1,0 1,0 0,0-1,0 1,-1-1,1 0,0 1,0-1,0 1,-1-1,1 0,0 0,13-23,-2-1,0-1,-1 0,-2 0,3-15,3-5,17-53,-4-2,-5 0,0-28,0 10,-19 95</inkml:trace>
  <inkml:trace contextRef="#ctx0" brushRef="#br0" timeOffset="3011.884">5139 31,'0'0,"0"-1,0 1,0 0,0-1,0 1,0-1,0 1,0 0,0-1,0 1,0 0,0-1,0 1,-1 0,1-1,0 1,0 0,0 0,0-1,-1 1,1 0,0-1,0 1,-1 0,1 0,0 0,-1-1,1 1,0 0,0 0,-1 0,1 0,0-1,-1 1,1 0,-1 0,1 0,0 0,-1 0,1 0,34-12,-21 10,0-1,0 2,0-1,0 2,0 0,1 0,-1 1,0 1,6 2,-17-3,1 0,0 1,-1-1,1 1,-1 0,0-1,0 1,0 0,0 0,0 1,0-1,0 0,-1 1,1-1,-1 1,1-1,-1 1,0 0,0 0,0-1,-1 1,1 0,-1 0,1 0,-1 0,0 0,0 0,-1-1,1 3,-19 85,14-75,3-11,-1 0,1 0,0 0,0 0,0 0,1 1,-1-1,1 1,0-1,1 1,-1-1,1 1,0-1,0 1,0 0,0-1,1 1,0-1,0 1,0-1,1 1,-1-1,1 0,0 0,0 0,1 0,-1 0,1 0,0 0,0-1,0 0,0 1,1-1,-1 0,1 0,8 0,0 0,0-1,1 0,-1-1,0 0,1-1,-1-1,0 0,1 0,-1-1,0-1,0 0,8-3,10-1,114-39,-143 45,1 0,0 0,0 0,0 0,0 1,0-1,1 1,-1-1,0 1,0-1,0 1,0 0,1 0,-1 0,0 1,0-1,0 0,0 1,1-1,-1 1,0 0,0 0,0 0,0 0,7 9</inkml:trace>
  <inkml:trace contextRef="#ctx0" brushRef="#br0" timeOffset="3333.098">4151 1329,'211'-59,"-89"23,2 6,10 3,-8 7,0 5,110 3,-181 13,-31-1</inkml:trace>
  <inkml:trace contextRef="#ctx0" brushRef="#br0" timeOffset="3964.629">4631 1612,'15'50,"-2"1,-2 1,-3-1,-2 2,-2-1,-3 21,0-59,-2 0,0 0,0 0,-2 0,1 0,-2 0,0-1,0 1,-2-1,1 0,-2-1,1 1,-2-1,0-1,0 1,-1-1,-5 4,13-13,0-1,-1 1,1-1,-1 0,1 1,-1-1,1 0,-1 0,1 0,-1 0,0 0,0-1,1 1,-1 0,0-1,0 1,0-1,0 0,0 0,0 0,0 0,1 0,-1 0,0 0,0-1,0 1,0 0,0-1,0 0,1 1,-1-1,0 0,1 0,-1 0,0 0,1 0,-1-1,1 1,0 0,-1-1,1 1,0-1,0 1,0-1,0 0,0 1,0-1,0 0,1 0,-1 1,1-1,-1 0,1 0,0 0,-1 0,2-17,1 1,0-1,1 1,1 0,1 0,1 0,0 1,1 0,1 0,5-8,29-55,2 3,4 1,48-56,-72 102,2 1,1 1,1 1,2 2,0 1,1 1,2 1,0 2,1 2,1 1,33-11,-62 25,0 1,0-1,0 1,0 1,1-1,-1 1,0 0,1 0,-1 1,1 0,-1 0,1 1,-1-1,0 2,1-1,-1 0,0 1,0 0,0 1,0 0,0-1,0 2,-1-1,0 1,0 0,0 0,0 0,0 0,-1 1,1 0,-1 0,-1 0,1 1,-1-1,0 1,0 0,-1 0,1 0,-1 0,-1 0,1 0,-1 1,1 4,-7 5,0 0,-1 0,-1 0,0-1,-1 0,-1-1,0 1,-1-2,-1 1,0-1,0-1,-1 0,-1-1,0 0,-1-1,0 0,0-1,-1-1,-4 1,7 0,-73 44,-2-3,-2-4,-2-5,-7-1,96-39,-20 9,27-2,148-2,-143-5,62 5,0 3,0 3,7 6,-57-12,-1 1,0 0,0 2,0 1,-1 0,-1 1,0 2,-1 0,0 0,-1 2,0 0,2 5,48 48,-51-50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537 113,'0'-12,"0"36,0-9,0 729,-28-495,15-175,8-63</inkml:trace>
  <inkml:trace contextRef="#ctx0" brushRef="#br0" timeOffset="251.815">1 819,'38'-14,"23"-10,10-6,2 3,4 1,-1-1,-5 1,0-1,-7 0,-5 4,-7 6,-9 2,-5 2,-6 5,-3 2,-6 4</inkml:trace>
  <inkml:trace contextRef="#ctx0" brushRef="#br0" timeOffset="649.115">1129 0,'-27'611,"27"-312,0-295,-1 0,1 0,0 0,0 0,0 0,1-1,0 1,-1 0,1 0,0-1,1 1,-1 0,1-1,-1 1,1-1,0 0,1 0,-1 0,0 0,1 0,0 0,-1 0,1-1,0 1,1-1,-1 0,0 0,0 0,1-1,0 1,-1-1,1 0,0 1,-1-2,1 1,0 0,2-1,6-4,1-1,-2 0,1-1,-1 0,0-1,0 0,0-1,-1 0,-1-1,7-7,10-6,105-80,-130 101,0 0,1 1,-1-1,0 0,1 0,-1 1,1-1,-1 1,1 0,-1-1,1 1,0 0,-1 0,1 0,-1 0,1 0,-1 0,1 0,0 1,-1-1,1 0,-1 1,1 0,-1-1,0 1,1 0,-1-1,0 1,1 0,-1 0,0 0,0 0,0 1,0-1,0 0,0 0,0 1,0-1,0 0,-1 1,1-1,0 1,-1-1,1 1,-1-1,0 1,1 0,3 81,-5-73,1-1,-2 0,1 1,1-1,-1 1,1 0,1-1,0 1,0-1,1 0,0 1,1-1,0 0,0 0,1-1,0 1,1-1,3 7,31-2,-23-19</inkml:trace>
  <inkml:trace contextRef="#ctx0" brushRef="#br0" timeOffset="965.55">1863 1044,'23'2,"0"-2,0 0,-1-2,1 0,0-2,-1 0,0-2,0 0,0-1,-1-2,0 0,-1-1,7-5,-22 11,-1-1,1 1,-1-1,1 0,-1 0,-1-1,1 1,-1-1,0 0,0 0,-1 0,0 0,0 0,0-1,-1 1,1-3,-2 6,0 0,1 0,-1 0,0 0,0 0,-1 0,1 0,-1-1,0 1,1 0,-1 1,-1-1,1 0,0 0,-1 0,1 1,-1-1,0 0,0 1,0 0,0-1,0 1,-1 0,1 0,-1 0,1 1,-1-1,1 1,-1-1,0 1,0 0,0 0,0 0,-3 0,-3-1,0 1,0 0,0 0,-1 1,1 0,0 1,0 0,0 1,0-1,0 2,0-1,0 1,1 1,-1 0,1 0,0 0,0 1,0 0,1 1,0 0,0 0,0 0,1 1,0 0,0 0,1 1,0 0,0-1,1 2,0-1,0 0,1 1,0 0,1 0,-1 0,2 0,-1 0,1 5,0-9,-1 2,2-1,-1 0,0 0,1 0,0 0,1 0,0 0,-1 0,2 0,-1 0,1 0,0 0,0 0,0 0,1-1,0 0,0 1,1-1,-1 0,1 0,0-1,0 1,1-1,0 0,-1 0,1-1,0 1,1-1,-1 0,1 0,0-1,80 24,-61-21</inkml:trace>
  <inkml:trace contextRef="#ctx0" brushRef="#br0" timeOffset="1333.656">2343 1214,'35'-21,"-1"-1,-1-2,-2-1,0-2,-2-1,0-1,-3-2,0 0,-2-2,5-10,-1-1,-28 44,0 1,0-1,0 0,0 1,0-1,0 0,0 0,0 1,0-1,0 0,0 1,0-1,0 0,0 1,1-1,-1 0,0 0,0 1,0-1,0 0,0 0,1 1,-1-1,0 0,0 0,1 1,-1-1,0 0,0 0,1 0,-1 0,0 1,0-1,1 0,-1 0,0 0,1 0,-1 0,0 0,0 0,1 0,-1 0,0 0,1 0,-1 0,0 0,1 0,-1 0,0 0,0 0,1 0,-1 0,1-1,-7 32,4-23,0 0,0 0,1 0,0 0,1 0,0 0,0 0,1 0,0 0,0 0,1-1,0 1,0 0,0-1,1 1,1-1,-1 0,1 0,1 0,-1 0,1-1,0 0,0 0,1 0,0 0,0-1,0 0,1-1,-1 1,1-1,0 0,1-1,-1 0,1 0,-1 0,1-1,0 0,0-1,0 0,-1 0,1-1,1 1,-1-2,0 1,2-2,11-6,-2-1,1-1,-1 0,-1-2,0 0,0-1,-2-1,1-1,-2 0,0-1,-1-1,0 0,-2-1,0 0,-1-1,6-13,-2 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43 221,'-17'-27,"14"25,1-1,0 1,0-1,0 1,0-1,0 0,1 1,-1-1,1 0,0 0,0 0,0 0,0 0,0 0,1-1,-1 1,1 0,0 0,0 0,0-1,0 1,1 0,-1 0,1 0,0 0,0 0,0 0,0 0,1-2,5-2,1 0,-1 1,1-1,1 1,-1 1,1 0,0 0,0 0,0 1,1 1,0 0,-1 0,1 0,5 1,22-9,-26 7,0 0,1 0,0 1,0 1,0 0,0 1,0 0,0 0,0 1,0 1,0 0,0 1,0 0,0 1,10 4,-8-1,0 0,-1 1,0 1,0 0,-1 0,0 1,0 1,-1 0,5 7,-11-13,-1 1,0 0,0 1,-1-1,0 1,0 0,0 0,0 0,-1 0,0 0,0 0,-1 1,0-1,0 0,0 1,-1-1,0 1,0 0,-1-1,1 1,-1-1,-1 0,0 1,-4 8,-2-1,0 0,0 0,-1-1,-1 0,0-1,-1 0,-1-1,1 0,-2 0,1-2,-2 1,1-2,-1 0,0 0,-1-1,0-1,0 0,0-2,-2 1,-70 35,88-40,-1 0,1 0,0 0,0 1,-1-1,1 0,0 1,-1-1,1 1,0-1,-1 1,1-1,0 1,-1-1,1 1,-1 0,1-1,-1 1,0 0,1-1,-1 1,0 0,1 0,-1-1,0 1,0 0,0 0,1-1,-1 1,0 0,0 0,0 0,0-1,-1 1,1 0,0 0,0 0,0-1,-1 1,1 0,0 0,-1-1,1 1,0 0,-1-1,1 1,-1-1,1 1,-1 0,0-1,1 1,-1-1,1 1,-1-1,0 0,0 1,1-1,-1 0,0 1,1-1,-1 0,0 0,0 1,0-1,0 0,198 63,-183-58,0 2,0-1,0 2,-1-1,0 2,0 0,-1 1,0 0,-1 0,0 1,-1 1,0 0,-1 0,0 1,-1 0,0 2,-6-9,-1-1,0 1,-1-1,1 0,-1 1,0-1,0 1,-1-1,1 1,-1-1,0 0,-1 1,1-1,-1 0,0 0,-1 0,1 0,-1 0,0-1,0 1,0-1,-1 0,0 0,0 0,0 0,0-1,0 1,-3 0,-6 6,0-2,-1 0,0 0,0-1,-1-1,0 0,0-1,-1-1,-3 0,0 0,0 0,1-2,-1 0,0-1,0-2,0 1,0-2,0-1,1 0,-12-4,27 6,0 1,1-1,-1 0,0-1,1 1,-1 0,1-1,0 1,-1-1,1 0,0 0,0 0,0 0,0 0,0 0,1 0,-1-1,1 1,-1-1,1 1,0-1,0 0,0 1,0-1,1 0,-1 0,1 1,0-1,-1 0,1 0,0 0,1 0,-1 1,0-1,1 0,0 0,0 0,-1 1,2-1,-1 1,0-1,0 1,1-1,-1 1,1-1,0 1,0 0,0 0,0 0,0 0,0 1,2-2,13-6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6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57,'284'-1,"-87"-25,-38-1,-147 25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6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12,'29'0,"14"0,5 0,3 0,-1 0,-5 0,-6 0,-3 0,-5 0,-1 0,-2 0,-1 0,0-5,-4-2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13,'-18'-4,"0"0,-1 2,0 0,0 1,1 1,-1 1,0 1,1 0,-1 2,1 0,0 1,0 0,0 2,1 0,0 1,0 0,-6 6,3-2,1 0,1 2,0 0,0 2,2-1,0 2,1 0,0 1,2 1,0 0,1 1,1 0,0 0,2 1,1 1,0 0,2 0,0 0,2 1,0-1,2 1,0 23,2-41,1-1,0 1,0-1,0 1,1 0,-1-1,1 0,0 1,0-1,1 0,0 0,-1 0,1-1,0 1,1-1,-1 1,1-1,-1 0,1 0,0-1,0 1,0-1,0 0,1 0,-1 0,1-1,-1 1,1-1,-1 0,1 0,0-1,-1 1,1-1,0 0,0-1,-1 1,1-1,0 0,-1 0,1 0,-1-1,1 1,0-2,25-10,-2-1,0-2,0 0,-1-2,-2-2,0 0,-1-1,0-2,-2 0,-1-1,-1-1,5-10,27-27,53-64,-105 125,1 0,-1 1,1-1,-1 0,1 1,0-1,-1 0,1 1,0-1,0 1,-1-1,1 1,0-1,0 1,0-1,-1 1,1 0,0 0,0-1,0 1,0 0,0 0,0 0,0 0,0 0,0 0,-1 0,1 0,0 0,0 1,0-1,0 0,0 1,0-1,-1 0,1 1,0-1,0 1,0-1,-1 1,1 0,0-1,-1 1,1 0,-1-1,1 1,-1 0,1 0,-1 0,1-1,-1 1,0 0,1 0,-1 0,0 0,0 0,0 0,1 0,6 60,-7-59,1 46,-4-30,2 1,1 0,0-1,1 1,1 0,1-1,0 0,2 1,0-1,1-1,0 1,2-1,0 0,1-1,1 0,0 0,1-1,6 6,-3-9</inkml:trace>
  <inkml:trace contextRef="#ctx0" brushRef="#br0" timeOffset="466.835">964 661,'0'201,"22"-247,-9 8,1 1,2 1,2 0,1 1,1 1,2 0,2 2,16-17,-39 48,-1-1,1 1,0 0,0 0,0-1,0 1,1 0,-1 0,0 0,0 0,1 1,-1-1,0 0,1 0,-1 1,1-1,-1 1,1-1,-1 1,1 0,0 0,-1-1,1 1,-1 0,1 0,-1 1,1-1,-1 0,1 0,0 1,-1-1,1 1,-1-1,0 1,1 0,-1 0,1-1,-1 1,0 0,0 0,0 0,1 1,7 10</inkml:trace>
  <inkml:trace contextRef="#ctx0" brushRef="#br0" timeOffset="836.09">1613 520,'-28'23,"-18"15,0 2,3 2,-18 24,59-65,-1 1,1-1,0 1,1 0,-1-1,0 1,0 0,1 0,-1 0,1 0,-1 1,1-1,0 0,0 0,0 1,0-1,1 1,-1-1,1 1,-1-1,1 1,0-1,0 1,0-1,0 1,0-1,1 1,-1-1,1 1,-1-1,1 1,0-1,0 0,0 1,0-1,1 0,-1 0,1 0,-1 0,1 0,0 0,0 0,0-1,0 1,1 0,9-1,0 0,-1-2,1 1,0-1,0-1,-1 0,1-1,-1 0,0-1,0 0,0-1,0 0,-1-1,0 0,0 0,0-1,0-2,13-8,-19 14,-1-1,0 1,1 0,-1 0,1 0,0 1,0-1,0 1,0 0,1 0,-1 0,1 1,-1-1,1 1,-1 0,1 0,0 1,-1 0,1-1,4 2,-6 1,-1 0,1 1,-1-1,0 0,1 1,-1 0,-1 0,1-1,0 1,-1 0,1 1,-1-1,0 0,0 0,0 0,-1 1,1-1,-1 0,1 1,-1-1,0 0,-1 2,18 54,-2-46,2-5</inkml:trace>
  <inkml:trace contextRef="#ctx0" brushRef="#br0" timeOffset="1299.148">2036 577,'-7'26,"1"-12,1-1,0 1,1 1,1-1,0 1,1-1,1 1,0 0,1-1,0 1,1 0,1-1,1 1,0-1,4 13,-4-23,-1 0,1 0,0 0,0-1,1 0,-1 1,1-1,0 0,-1-1,1 1,0-1,1 0,-1 1,0-2,1 1,-1-1,1 1,-1-1,1 0,0-1,-1 1,1-1,0 0,-1 0,1-1,0 1,2-2,122-41,-113 35,-1-1,0-1,0 0,-1 0,-1-2,1 0,-2 0,0-1,0-1,-2 0,1 0,-2-1,0-1,-1 1,3-10,7-15,-3 0,-2-1,-1-1,-2 0,-2 0,-2-1,0-22,-6 55,0 0,0 1,-1-1,-1 0,0 0,0 1,-1-1,0 1,-1 0,0 0,0 0,-1 1,0-1,0 1,-1 0,0 1,-1-1,-2-2,6 8,0 0,-1 0,1 0,0 0,-1 1,1-1,-1 1,0 0,1 0,-1 0,0 1,0-1,0 1,1 0,-1 0,0 0,0 0,0 1,1-1,-1 1,0 0,1 1,-1-1,0 0,1 1,0 0,-1 0,1 0,0 0,0 0,0 1,0 0,0 0,-81 103,77-91,0 1,1 0,1 0,0 0,1 1,1-1,0 1,1 0,1 0,1 0,0 0,1 0,1 0,1 0,0 0,2-1,-1 1,2-1,0 0,1-1,1 0,0 0,1 0,0-1,4 4,-1-2,1 0,0-1,1 0,1-1,0 0,1-1,0-1,1-1,0 0,1-1,0-1,13 4,-12-6,-7-2,0-1,-1 0,1-1,1 0,-1-1,0 0,1-1,-1 0,0-1,1-1,6-4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59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57,'-15'0,"23"0,25 0,854 0,-606-28,276 29,-331 27,113-29,-169-26,54-2,-200 28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6:48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103 166,'-1'20,"-2"-1,0 0,-1 0,-1-1,-1 1,0-1,-8 14,-25 88,17 16,23-134,0 0,-1 0,1 0,0 0,1 0,-1 0,0 0,0 0,1 0,-1-1,1 1,-1-1,1 1,0-1,0 0,0 1,0-1,0 0,0 0,0 0,0-1,0 1,0 0,0-1,0 1,1-1,-1 0,0 0,0 0,1 0,1 0,71-12,-38 2,-1-1,0-3,-1 0,26-16,-41 16,-5-1</inkml:trace>
  <inkml:trace contextRef="#ctx0" brushRef="#br0" timeOffset="366.682">526 139,'-46'105,"25"-60,2 0,2 1,1 1,-5 34,-55 338,65-284,16-136,2-10</inkml:trace>
  <inkml:trace contextRef="#ctx0" brushRef="#br0" timeOffset="803.004">808 505,'5'15,"-2"1,0-1,0 0,-2 1,0 0,0-1,-2 1,0-1,0 1,-2-1,0 1,0-1,-5 10,-17 117,2-61,20-73</inkml:trace>
  <inkml:trace contextRef="#ctx0" brushRef="#br0" timeOffset="1049.402">1091 392,'-5'39,"-2"17,1 3,1-2,-3-7,-1-7,2-6,2-4,2-4,-4-1,-1-1,2 0,1 0,2 0,-4-4,0-1,1-5</inkml:trace>
  <inkml:trace contextRef="#ctx0" brushRef="#br0" timeOffset="1471.073">639 674,'149'-219,"-146"216,-1 0,0 1,1-1,0 1,0 0,0 0,0 0,0 0,0 0,0 1,0-1,1 1,-1 0,0 0,1 0,-1 1,1-1,0 1,-1 0,1 0,-1 0,1 0,-1 0,1 1,-1 0,1 0,-1 0,1 0,-1 0,0 1,0-1,0 1,1 0,-2 0,1 0,0 0,0 1,-1-1,1 1,-1 0,0-1,1 3,1-2,6 7,0 0,0-1,1-1,0 0,0 0,1-1,0 0,1-1,-1-1,1 0,0 0,0-1,1-1,-3-1,1-1,0 0,-1 0,1-1,0 0,-1-1,1-1,-1 0,1-1,3-1,3-2</inkml:trace>
  <inkml:trace contextRef="#ctx0" brushRef="#br0" timeOffset="1984.661">1372 166,'40'-17,"2"4,-27 7,0 1,0 1,1 0,-1 1,1 1,0 0,0 1,4 1,-18 0,0 0,0 0,0 0,1 0,-1 1,0-1,0 1,0-1,0 1,1 0,-1 0,0 0,0 0,-1 0,1 0,0 1,0-1,-1 1,1-1,0 1,-1-1,0 1,1 0,-1 0,0 0,0 0,0 0,0 0,0 0,-1 0,1 0,0 0,-1 0,0 1,1-1,-1 0,0 0,0 1,0-1,-1 0,1 0,-1 0,1 1,-1-1,0 1,-44 95,29-77,12-17,1-1,-1 1,1 0,1 0,-1 0,0 1,1-1,0 0,0 1,0 0,1-1,-1 1,1 0,0 3,3-5,0-1,0 1,1 0,-1-1,1 0,0 0,-1 1,1-2,0 1,0 0,0 0,0-1,1 0,-1 0,0 0,1 0,-1 0,0-1,1 1,-1-1,1 0,-1 0,1 0,-1 0,0-1,1 0,2 0,1 1,18-1</inkml:trace>
  <inkml:trace contextRef="#ctx0" brushRef="#br0" timeOffset="9285.039">2163 82,'1'0,"-1"0,1-1,0 1,0 0,0 0,-1 0,1 0,0 0,0 0,0 0,0 0,-1 0,1 1,0-1,0 0,-1 0,1 1,0-1,0 1,-1-1,1 0,0 1,-1-1,1 1,-1 0,1-1,0 1,-1-1,1 1,-1 0,0-1,1 1,-1 0,0 0,1-1,-1 1,0 0,0 0,1 0,-1-1,0 1,0 0,0 0,0 0,0-1,0 1,-1 0,1 0,0 0,0-1,0 1,-1 0,1 0,0-1,-1 1,1 0,-1 0,1-1,-1 1,-94 450,16-138,16-118,63-195,0 2,0 0,-1 0,1-1,-1 1,1 0,-1-1,0 1,1-1,-1 1,0-1,0 1,0-1,0 1,0-1,-1 0,1 0,0 0,-1 0,1 0,0 0,-1 0,1 0,-1 0,0 0,0-1,-4-5</inkml:trace>
  <inkml:trace contextRef="#ctx0" brushRef="#br0" timeOffset="10088.014">2050 195,'5'-12,"0"0,1 1,0-1,1 1,0 0,1 1,0 0,0 0,1 1,1 0,-1 0,2 1,-1 1,1 0,0 0,0 1,1 0,0 1,0 0,0 1,1 1,-1 0,1 0,0 1,0 1,0 0,0 1,0 0,-1 1,1 1,0 0,0 0,-1 1,1 1,-1 0,0 1,8 4,-14-5,-1 0,0 0,0 0,-1 1,1-1,-1 1,0 1,0-1,-1 0,1 1,-1 0,0-1,-1 1,1 1,-1-1,-1 0,1 0,-1 1,0-1,0 1,-1-1,0 1,0-1,-1 1,0 3,-1 4,0 0,-1-1,-1 0,0 1,-1-1,-1-1,0 1,0-1,-1 0,0 0,-8 7,-15 17,-2-1,-2-1,-1-2,-1-1,-2-3,-6 3,41-30,1 1,-1-1,1 1,0-1,0 1,-1 0,1 0,0 0,1 0,-1 0,0 1,1-1,-1 0,1 1,-1-1,1 1,0 0,0-1,1 1,-1 0,0 0,1-1,0 1,-1 0,1 0,0 0,1 0,-1-1,0 1,1 0,0 0,-1-1,1 1,0 0,0-1,1 1,-1-1,1 1,-1-1,1 0,0 1,0-1,141 143,60 73,-189-205,-1-3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7:0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0,'-27'12,"27"-12,0-1,1 1,-1 0,0 0,1 0,-1 0,0 0,1 1,-1-1,0 0,1 0,-1 0,0 0,1 0,-1 0,0 0,0 1,1-1,-1 0,0 0,1 0,-1 1,0-1,0 0,0 1,1-1,-1 0,0 0,0 1,0-1,0 0,1 1,-1-1,0 0,0 1,0-1,0 0,0 1,0-1,0 0,0 1,0-1,0 0,0 1,0-1,0 0,0 1,0-1,-1 0,1 1,0-1,0 0,0 0,0 1,-1-1,1 0,0 1,0-1,-1 0,219 4,-216-4,0-1,-1 1,1 0,0 0,-1 0,1 1,0-1,-1 0,1 1,0-1,-1 1,1-1,-1 1,1 0,-1-1,1 1,-1 0,1 0,-1 0,0 0,1 1,-1-1,0 0,0 0,0 1,0-1,0 1,-1-1,1 1,0-1,0 1,-1-1,1 1,-1 0,0-1,1 1,-1 0,0-1,0 1,0 0,0-1,0 1,-1 0,1-1,0 1,-1 0,0 0,-44 72,17-47,19-21,0 1,1 0,0 0,1 1,0 0,0 0,0 1,1-1,1 1,-1 1,1-1,1 1,0 0,0 0,1 0,1 1,-1-1,1 1,1 1,1-9,1 0,0 0,0 0,0 0,0 0,0 0,1 0,-1 0,1-1,-1 1,1 0,0-1,0 0,0 1,1-1,-1 0,1 0,-1 0,1 0,-1-1,1 1,0-1,0 0,0 0,0 0,0 0,0 0,0 0,2-1,99 4,-79-6,-12 2,-5 0,0 1,0-2,-1 1,1-1,0 0,0-1,0 0,-1 0,1-1,-1 1,0-2,0 1,2-2,4-6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7:0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1,'-11'138,"-24"148,-2-64,6-20,5-59,7-111,13-38</inkml:trace>
  <inkml:trace contextRef="#ctx0" brushRef="#br0" timeOffset="552.149">1 114,'0'-2,"1"1,0-1,0 1,0 0,0-1,1 1,-1 0,0 0,1 0,-1 0,0 0,1 0,-1 0,1 0,0 0,-1 1,1-1,0 1,-1-1,1 1,0-1,-1 1,1 0,0 0,0 0,1 0,2 0,210-19,-67 6,1 6,79 9,-53 0,-150-2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7:07.9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27:11.3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260 741,'-2'0,"0"0,1 0,-1-1,0 1,1 0,-1-1,0 1,1-1,-1 1,1-1,-1 0,1 1,-1-1,1 0,0 0,-1 0,1 0,0-1,0 1,0 0,0 0,0-1,0 1,0-1,0 1,0-1,1 1,-1-1,1 1,-1-1,1 1,-1-1,1 0,0 1,0-1,0 0,4-72,0 47,-2-77,-2 105,0-1,0 0,0 0,-1 0,1 1,0-1,0 0,-1 0,1 0,0 0,-1 0,1 0,0 0,0 0,-1 0,1 0,0 0,-1 0,1 0,0 0,0 0,-1 0,1 0,0 0,-1 0,1 0,0 0,0 0,-1 0,1 0,0-1,0 1,-1 0,1 0,0 0,0-1,-1 1,1 0,0 0,0-1,0 1,0 0,0 0,-1-1,1 1,0 0,0 0,0-1,0 1,0 0,0-1,0 1,0 0,0 0,0-1,0 1,0 0,0-1,0 1,0 0,0 0,0-1,0 1,-10 23,-13 72,5 2,5 0,3 0,5 1,4 0,7 39,-4 23,-2 1078,-3-1204,-1 0,-1 0,-2 0,-2-1,-10 27,-18 81,6 29,4 27,26-172,-1-10,1 1,1 0,0 0,1 0,1 0,0 0,1-1,1 1,0-1,1 0,1 0,0 0,3 3,-2-11,0-1,1 0,0-1,0 0,0 0,1-1,-1 0,1 0,0-1,0 0,1 0,-1-1,0 0,1-1,4 0,37 2,1-3,0-2,0-2,-1-3,22-6,66-7,225-18,-183 26,-82 4,0 4,99 9,65 25,-69-6,144-2,639-24,-537 32,574-31,-601-28,-2 2,88-3,87 61,177-32,-118-54,-196 24,-423 32,46-4,-70 2,0 0,-1 1,1-1,0 0,0 0,-1 0,1 0,-1 0,1 0,-1 0,1-1,-1 1,0-1,0 1,1-1,-1 1,0-1,0 1,-1-1,1 0,0 0,-1 0,1 1,-1-1,1 0,-1 0,0 0,0 0,1 0,-2 0,1 0,0 1,0-1,-1-1,-18-219,18-734,-45 347,26 474,-5 2,-7 0,-14-26,-79-250,81 197,17 74,-53-144,80 278,0 1,0-1,0 1,-1-1,1 1,-1-1,0 1,0-1,0 1,0 0,-1-1,0 1,1 0,-1 0,0 0,0 0,-1 0,1 1,0-1,-1 1,0-1,1 1,-1 0,0 0,0 0,-1 1,1-1,0 1,0-1,-1 1,-1 0,-19-2,0 2,0 1,0 1,0 0,0 2,0 1,-2 2,-66 7,-371-4,289-11,-3317 2,2917 28,57 1,-14-29,253 28,-69-29,178 28,27 2,-55 0,-1-1,28 0,151-23,0 0,1 2,-1 0,1 0,1 2,-1 0,1 2,-8 6,3-3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0:26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0 288,'12'-12,"0"1,0 0,1 1,0 1,0 0,1 1,0 0,1 1,0 1,0 0,1 1,-1 1,1 0,0 1,0 1,0 0,0 1,10 1,204-24,136-36,-225 37,0 6,102 2,27 8,-241 9,29 3,0-2,0-4,0-1,30-7,1-2,2 4,-1 4,47 5,-9 0,103 25,339-26,-203-1,-170 28,85-27,-112 26,367-27,309 0,-796 5,-32 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0:28.7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0 286,'1'-2,"0"0,1 1,-1-1,0 1,1-1,-1 1,0-1,1 1,0 0,-1-1,1 1,0 0,0 0,0 1,-1-1,1 0,0 0,0 1,0-1,0 1,0 0,0 0,0 0,1 0,-1 0,0 0,8-2,206-30,87 22,43-25,279 14,-289 3,121 17,-196 3,134 25,-114-14,-32 3,186-13,-210-5,115-16,-231 8,-1 5,84 7,-45 0,361-2,-282-28,178 27,-158-27,-218 27,-2-1,0 1,-1 2,1 1,-1 0,1 2,6 3,-4-1,1-1,0-1,0-1,0-2,0-1,0-1,0-1,0-2,0-1,3-2,161-17,93-10,-4 23,-139-15,25 13,-150 8,1 1,0 1,-1 1,1 0,0 1,0 1,0 1,0 1,0 0,8 4,12 2,-1-2,1-1,0-2,1-1,-1-3,15-2,36 1,-39 3,113-13,-140 6,0 1,1 1,-1 1,1 1,0 1,-1 2,12 1,-34-2,0 0,-1 0,1 0,0 0,0 0,0 1,0-1,-1 1,1-1,0 1,0-1,-1 1,1 0,0 0,-1 0,1 0,-1 0,1 0,-1 1,0-1,1 0,-1 1,0-1,0 1,0-1,0 1,0 0,0-1,-1 1,1 0,0 0,-1-1,1 1,-1 0,0 0,0 0,0 0,0 1,-3 12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00.41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0 144,'59'-47,"164"5,-135 24,2 3,0 3,58 3,398 10,-240 29,37-30,-146 27,-71-27,125 11,118 8,-271-7,66-2,258-34,1583 25,-1657-31,-85 48,76 33,-254-40,0-3,1-4,81-7,-28 0,277 3,-282-14,-108 9,0 1,0 1,0 2,0 0,1 2,4 1,263 24,43 2,-69-46,-31 5,-29-14,524 27,792 0,-1298-28,508 29,-339-1,-225-29,-147 27,0 1,0 1,0 0,0 2,0 1,0 1,1 1,56 28,-69-19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02.57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58,'138'11,"-56"-1,2-3,-1-3,1-5,-1-3,18-6,57-1,377-21,138 0,-385 34,18 15,169 12,-151-7,74 12,-163-21,106-14,-126-1,45-9,-216 7,0 2,1 1,-1 3,11 3,283 18,-216-10,1-6,113-8,-82-1,260 1,-154-26,109-2,-79 18,-97-4,0 8,37 10,-26-1,-147-3,179 13,-210-7,0-1,0-2,1 0,-1-2,0 0,1-2,1-2,47-5,0 2,0 4,7 3,115-26,311 25,-310-27,191 27,-158 29,334-27,451-1,-943-11,-39 16,-19 3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0:26.46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0 288,'12'-12,"0"1,0 0,1 1,0 1,0 0,1 1,0 0,1 1,0 1,0 0,1 1,-1 1,1 0,0 1,0 1,0 0,0 1,10 1,204-24,136-36,-225 37,0 6,102 2,27 8,-241 9,29 3,0-2,0-4,0-1,30-7,1-2,2 4,-1 4,47 5,-9 0,103 25,339-26,-203-1,-170 28,85-27,-112 26,367-27,309 0,-796 5,-32 2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0:28.7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0 286,'1'-2,"0"0,1 1,-1-1,0 1,1-1,-1 1,0-1,1 1,0 0,-1-1,1 1,0 0,0 0,0 1,-1-1,1 0,0 0,0 1,0-1,0 1,0 0,0 0,0 0,1 0,-1 0,0 0,8-2,206-30,87 22,43-25,279 14,-289 3,121 17,-196 3,134 25,-114-14,-32 3,186-13,-210-5,115-16,-231 8,-1 5,84 7,-45 0,361-2,-282-28,178 27,-158-27,-218 27,-2-1,0 1,-1 2,1 1,-1 0,1 2,6 3,-4-1,1-1,0-1,0-1,0-2,0-1,0-1,0-1,0-2,0-1,3-2,161-17,93-10,-4 23,-139-15,25 13,-150 8,1 1,0 1,-1 1,1 0,0 1,0 1,0 1,0 1,0 0,8 4,12 2,-1-2,1-1,0-2,1-1,-1-3,15-2,36 1,-39 3,113-13,-140 6,0 1,1 1,-1 1,1 1,0 1,-1 2,12 1,-34-2,0 0,-1 0,1 0,0 0,0 0,0 1,0-1,-1 1,1-1,0 1,0-1,-1 1,1 0,0 0,-1 0,1 0,-1 0,1 0,-1 1,0-1,1 0,-1 1,0-1,0 1,0-1,0 1,0 0,0-1,-1 1,1 0,0 0,-1-1,1 1,-1 0,0 0,0 0,0 0,0 1,-3 12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00.41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0 144,'59'-47,"164"5,-135 24,2 3,0 3,58 3,398 10,-240 29,37-30,-146 27,-71-27,125 11,118 8,-271-7,66-2,258-34,1583 25,-1657-31,-85 48,76 33,-254-40,0-3,1-4,81-7,-28 0,277 3,-282-14,-108 9,0 1,0 1,0 2,0 0,1 2,4 1,263 24,43 2,-69-46,-31 5,-29-14,524 27,792 0,-1298-28,508 29,-339-1,-225-29,-147 27,0 1,0 1,0 0,0 2,0 1,0 1,1 1,56 28,-69-19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02.57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58,'138'11,"-56"-1,2-3,-1-3,1-5,-1-3,18-6,57-1,377-21,138 0,-385 34,18 15,169 12,-151-7,74 12,-163-21,106-14,-126-1,45-9,-216 7,0 2,1 1,-1 3,11 3,283 18,-216-10,1-6,113-8,-82-1,260 1,-154-26,109-2,-79 18,-97-4,0 8,37 10,-26-1,-147-3,179 13,-210-7,0-1,0-2,1 0,-1-2,0 0,1-2,1-2,47-5,0 2,0 4,7 3,115-26,311 25,-310-27,191 27,-158 29,334-27,451-1,-943-11,-39 16,-19 3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22,'29'5,"14"2,5-1,-2-6,-3-3,-4-1,-4 0,-3 1,-3 1,-1 0,0 2,-1-1,1 1,-1 0,1-4,-9-2,-14 0,-6 1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1,'38'4,"18"3,3-1,-2-1,-7-2,-7-1,-6-1,-4 0,-4-1,-1 0,-1-5,0-2,-4 1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1,'-32'-1,"-1"2,1 1,0 1,0 2,1 1,-1 2,1 1,1 1,0 2,0 1,1 1,-20 14,33-17,0 1,1 0,0 1,1 1,0 0,1 1,0 1,10-12,0 1,0-1,0 0,1 1,-1 0,1 0,0-1,1 1,-1 0,1 0,0 1,0-1,0 0,1 0,0 0,0 1,1-1,-1 0,1 0,0 0,0 1,1-1,-1-1,1 1,0 0,1 0,-1-1,3 4,-1-3,0 0,0-1,0 1,0-1,1 0,-1 0,1-1,0 0,0 0,0 0,1 0,-1-1,1 1,0-1,-1-1,1 1,0-1,0 0,0-1,0 1,0-1,0 0,0-1,0 1,0-1,0 0,0-1,0 0,16-4,-1-1,0-1,0-1,0-1,-1-1,14-10,12-12,-2-2,-1-1,28-33,-13 13,-30 36,-28 20,-1 0,1 1,-1-1,1 0,0 0,-1 1,1-1,0 0,-1 0,1 1,0-1,0 0,-1 1,1-1,0 0,0 1,0-1,-1 1,1-1,0 0,0 1,0-1,0 1,0-1,0 0,0 1,0-1,0 1,0-1,0 1,0-1,0 0,0 1,0-1,1 1,-1-1,0 0,0 1,0-1,1 0,-1 1,0-1,0 0,1 1,-1-1,0 0,0 1,1-1,-1 0,1 0,-1 0,0 1,1-1,-1 0,0 0,1 0,-1 0,1 0,-1 1,0-1,1 0,-1 0,1 0,-1 0,1 0,-76 165,-74 199,144-348,-3 4,2 1,0 0,2 0,0 0,1 0,1 1,1 0,1 2,11 10,-5-29</inkml:trace>
  <inkml:trace contextRef="#ctx0" brushRef="#br0" timeOffset="513.976">934 143,'161'-48,"47"10,-185 36,42 3,-64 0,1-1,-1 1,1-1,-1 1,1 0,-1 0,0 0,1 0,-1 0,0 0,0 0,0 0,0 0,0 1,0-1,0 0,0 1,-1-1,1 1,0-1,-1 1,1-1,-1 1,0-1,1 1,-1 0,0-1,0 1,0-1,0 1,0 0,-1-1,1 1,0-1,-1 1,1-1,-1 1,1 0,-50 146,14 79,10-10,-3-65,10-96,14-49</inkml:trace>
  <inkml:trace contextRef="#ctx0" brushRef="#br0" timeOffset="734.687">962 566,'38'-4,"18"-8,9 0,-3 1,0 2,-3 4,-6-3,-7 0,-3 1,-2 2,-5 2,-3 1,-2 2,-2-1,-6 7,-1 0,-6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49,'-19'8,"0"1,1 1,0 1,1 0,0 1,0 1,1 1,1 1,1 0,0 0,0 1,2 1,0 1,1-1,1 2,1-1,0 2,1-1,2 1,0 0,-1 9,4-16,1 1,1-1,0 1,1 0,0 0,1-1,1 1,0 0,1-1,0 1,1-1,1 0,0 0,1-1,0 0,1 0,0 0,1-1,0 1,1-2,0 0,0 0,2 0,-1-1,3 1,1-5,1 0,-1-1,1 0,0-2,0 0,0 0,0-1,0-1,0-1,0 0,0-1,0 0,0-1,-1-1,1 0,-1-1,0-1,0 0,-1-1,0 0,0-1,0-1,-1 0,-1 0,1-1,-2-1,1 0,-2 0,1-1,3-7,3 0,-1-2,0 0,-2-1,0 0,-1-1,-2 0,0-1,-1 0,1-10,-8 23,1-1,-2 1,1-1,-2 1,0-1,0 1,-1-1,0 1,-1-1,0 1,-1 0,0-1,-1 2,0-1,-1 0,0 1,-1 0,0 0,0 0,-1 1,-7-7,7 7,-1 0,0 1,0 0,-1 0,0 1,0 1,-1-1,1 1,-1 1,-1 0,1 0,-1 1,0 1,0-1,0 2,0 0,-1 0,1 1,-1 0,1 1,0 0,-1 1,1 0,-1 1,1 0,0 1,0 1,0-1,1 2,-1-1,1 1,0 1,0 0,-2 2,0 2,1 1,1 0,-1 0,2 1,0 1,0-1,1 1,1 1,0-1,1 1,1 0,0 1,0-1,2 1,-2 9,1 6</inkml:trace>
  <inkml:trace contextRef="#ctx0" brushRef="#br0" timeOffset="250.498">917 527,'-14'29,"-6"15,2-1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600 192,'-59'-58,"52"53,-2-1,1 2,0-1,-1 1,0 1,0-1,0 1,0 1,-1 0,1 0,0 1,-1 0,0 1,1 0,-1 0,1 1,-1 0,1 1,0 0,-1 1,-1 0,-174 106,173-102,1 1,1 0,-1 0,1 1,1 1,0 0,0 0,1 1,0 0,1 0,0 0,1 1,0 0,1 1,0-1,1 1,1 0,0 0,1 0,-1 6,1-11,1 0,0 0,0 1,1-1,0 0,0 0,1 1,0-1,0 0,1 0,0 0,1 0,0-1,0 1,0 0,1-1,0 0,1 0,-1 0,1-1,1 1,-1-1,1 0,0-1,0 0,1 0,0 0,0 0,0-1,0 0,6 1,-5-3,1-1,-1 1,1-2,-1 1,1-1,0-1,-1 0,1 0,-1 0,1-1,-1-1,0 1,1-1,-1-1,-1 1,1-2,0 1,-1-1,0 0,0 0,-1-1,6-5,7-8,0-1,-2-1,-1-1,0 0,-2-1,10-20,77-180,-88 94,-32 168,-19 168,38-194,0 1,1-1,1 1,0-1,0 0,2 1,0-1,0-1,1 1,1-1,0 0,0 0,1 0,1-1,0 0,0-1,1 1,1-2,0 1,0-1,1-1,-1 0,2-1,-1 0,4 1,6 3</inkml:trace>
  <inkml:trace contextRef="#ctx0" brushRef="#br0" timeOffset="1868.509">883 502,'-13'87,"4"1,4 0,3 10,2-129,1 0,2-1,1 1,1 0,1 1,3-3,0 4,-1 1,1 2,2-1,0 1,2 1,0 0,5-5,-17 29,-1 0,1 0,0-1,-1 1,1 0,0 0,0 0,0 0,0 0,0 0,0 0,0 0,0 0,0 0,0 1,1-1,-1 0,0 1,0-1,1 1,-1 0,1-1,-1 1,0 0,1 0,-1-1,0 1,1 0,-1 1,1-1,-1 0,0 0,1 1,-1-1,0 0,1 1,-1-1,0 1,0 0,1 0,-1-1,0 1,0 0,0 0,0 0,0 0,0 0,0 0,0 0,-1 0,1 0,0 1,-1-1,1 0,-1 1,1 0,30 112,-25-95</inkml:trace>
  <inkml:trace contextRef="#ctx0" brushRef="#br0" timeOffset="2333.442">1476 475,'-22'9,"1"1,0 0,1 2,1 1,-1 0,2 2,0 0,1 1,0 0,1 1,1 1,-2 5,15-20,0 1,0 0,0-1,1 1,-1 0,1 0,0 0,0 0,0 0,0 0,1 1,0-1,0 0,0 0,0 0,1 0,-1 1,1-1,0 0,0 0,1 0,-1 0,1-1,0 1,0 0,0-1,0 1,1-1,0 0,-1 0,1 0,0 0,1 0,-1 0,0-1,1 0,-1 0,1 0,0 0,0 0,0-1,0 1,0-1,0 0,0-1,0 1,0 0,0-1,0 0,1 0,-1-1,2 1,3-2,0 0,0 0,-1 0,1-1,0-1,-1 1,0-1,0-1,0 0,-1 0,1 0,-1-1,-1 0,1 0,-1-1,0 0,0 0,0-1,77-144,-77 189,-7-33,1 1,-1-1,0 0,1 0,0 0,0 0,0 0,1 1,-1-1,1 0,0 0,0 0,1 0,-1 0,1-1,0 1,0 0,0-1,0 1,1-1,-1 1,1-1,0 0,0 0,0-1,0 1,0-1,1 1,-1-1,1 0,0 0,0 0,16-3</inkml:trace>
  <inkml:trace contextRef="#ctx0" brushRef="#br0" timeOffset="2847.5">1843 502,'-6'7,"1"-1,-1 1,1 1,1-1,0 0,0 1,0 0,1 0,0 0,0 1,1-1,0 0,1 1,0 0,0-1,1 5,0-8,0-1,0 1,0 0,1 0,0 0,0 0,0-1,1 1,0 0,0-1,0 1,0-1,0 0,1 0,0 0,0 0,0 0,1 0,-1-1,1 0,0 0,-1 0,2 0,-1 0,0-1,0 0,1 0,-1 0,1 0,3 0,0 0,0-1,1 0,-1 0,0-1,0 0,1 0,-1-1,0 0,0 0,0-1,0 0,0-1,0 0,0 0,-1 0,1-1,-1 0,0-1,0 0,0 0,6-6,0 0,0-1,-1 0,-1-1,0 0,0-1,-2 0,0 0,6-13,-1-1,16-30,-2-1,-3-2,-2-1,13-61,-34 112,0 0,-1 0,0-1,-1 1,-1 0,1 0,-2-1,0 1,0 0,-2-3,3 11,0 0,0 0,0-1,0 1,-1 0,0 0,1 1,-1-1,0 0,0 1,-1-1,1 1,0-1,-1 1,0 0,1 0,-1 0,0 1,0-1,0 0,0 1,0 0,-1 0,1 0,0 0,0 1,-1-1,1 1,-1 0,1 0,0 0,-1 0,1 0,0 1,-2 0,-6 4,0 0,0 1,0 0,1 1,0 0,0 1,1 0,0 0,0 1,1 0,0 1,1-1,0 2,0-1,1 1,1 0,0 0,0 0,-1 8,0-8,2 0,-1 0,2 0,-1 0,2 1,-1-1,2 1,-1 0,2 0,-1 0,2-1,0 1,0 0,1 0,0-1,1 1,0-1,1 0,0 0,1 0,0 0,1-1,0 0,1 0,3 3,2 2,1 0,0-1,1 0,0-1,2-1,-1 0,1-1,1-1,0 0,0-1,1-1,0-1,1 0,9 1,131 22,-148-30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38,'-3'-4,"1"1,-1 0,-1 0,1 0,0 1,0-1,-1 1,0 0,1 0,-1 0,0 0,0 1,0-1,0 1,0 0,0 1,-1-1,1 1,0-1,0 1,-1 0,1 1,0-1,0 1,0 0,0 0,-1 0,1 0,1 1,-1 0,0 0,0 0,1 0,-1 0,1 1,-1-1,1 1,0 0,0 0,-2 4,-12 16,2 2,0-1,2 2,0 0,2 1,-6 23,17-50,-2 5,-9 23,1 0,1 0,2 1,1 0,-1 14,6-40,1-1,-1 1,1 0,0-1,0 1,-1-1,2 1,-1 0,0-1,0 1,1-1,0 1,-1-1,1 1,0-1,0 0,0 1,0-1,1 0,-1 0,1 1,-1-1,1 0,0-1,0 1,0 0,0 0,0-1,0 1,0-1,1 0,-1 0,0 0,1 0,-1 0,1 0,-1-1,1 1,-1-1,1 1,-1-1,1 0,0 0,-1 0,1-1,-1 1,1-1,-1 1,2-1,12-9,0 0,-1-1,-1 0,1-1,-2-1,0 0,0-1,-1 0,-1-1,0 0,-1-1,-1 0,-1-1,1-2,28-43,-13 23,-16 24,0 0,2 0,-1 2,2-1,0 1,0 0,1 1,3-1,-15 13,1-1,0 1,-1-1,1 1,0-1,0 1,-1 0,1-1,0 1,0 0,-1 0,1 0,0 0,0-1,0 1,0 0,-1 0,1 0,0 1,0-1,0 0,-1 0,1 0,0 1,0-1,0 0,-1 1,1-1,0 0,-1 1,1-1,0 1,-1-1,1 1,-1 0,1-1,-1 1,1 0,-1-1,1 1,-1 0,1-1,-1 1,0 0,0 0,1-1,-1 1,0 0,0 0,0 0,0 0,0-1,0 1,0 0,0 0,4 54,-4-49,13 207,-10-157,-4 0,-1-1,-9 45,8-72,-1 13,-2 0,-2-1,-2 0,-1 0,-16 36,20-62,-1 0,0-1,-1 0,0-1,-1 0,0 0,-1-1,0 0,-1-1,0 0,-1-1,0 0,0-1,-1-1,0 0,0-1,0 0,-1-1,0-1,-1 0,13-3,0 0,0 0,-1 0,1-1,0 1,-1-1,1 1,-1-1,1 0,0-1,-1 1,1 0,0-1,-1 0,1 0,0 0,0 0,-1 0,1-1,0 0,1 1,-1-1,0 0,0 0,1-1,-1 1,1 0,0-1,-1 1,1-1,1 0,-1 0,0 0,1 0,-1 0,1 0,0 0,0-1,0 1,4-13,0 1,1 0,1 0,0 0,1 1,1 0,0 0,1 0,0 1,1 0,1 1,0 0,5-4,6-12,77-91,-74 96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54,'22'-8,"1"2,1 0,-1 1,1 1,-1 2,1 0,0 1,0 2,19 2,15-1,111-13,-113 0,-32 7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0,'29'10,"14"3,5-1,-2-2,-3-3,-4-3,1-2,-2-1,-3-1,-1-5,-3-2,-2 0,0 2,-1 1,-5 1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26,'209'-25,"-145"35,-63-9,1-1,-1 1,0-1,1 1,-1-1,0 1,0 0,1-1,-1 1,0 0,0 0,0 0,0 0,0 0,0 0,0 0,-1 0,1 1,0-1,-1 0,1 0,0 1,-1-1,0 0,1 1,-1-1,0 1,0-1,1 0,-1 1,0-1,0 1,-1-1,1 0,0 1,0-1,-1 1,1-1,-1 0,1 0,-1 1,0 0,-95 107,76-90,13-14,0 0,0 1,1 0,-1 1,1-1,1 1,-1 0,1 1,1-1,-1 1,1 0,0 0,1 0,0 1,1-1,-1 1,2 0,-2 8,4-14,-1 0,1 0,0 0,0 0,1 0,-1 0,1 0,-1-1,1 1,0-1,0 1,0-1,0 0,0 0,1 0,-1 0,1 0,-1 0,1-1,0 1,-1-1,1 1,0-1,0 0,0 0,0-1,0 1,0-1,1 1,93-3,-68-6,-3 1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235 141,'-19'14,"-21"13,2 2,1 1,2 2,-6 8,39-38,0 0,0-1,0 1,0 0,1 0,-1 0,0 1,1-1,0 0,0 0,0 1,0-1,0 1,0-1,0 1,1-1,-1 1,1-1,0 1,0 0,0-1,0 1,0 0,1-1,-1 1,1-1,-1 1,1-1,0 1,0-1,0 0,1 1,-1-1,0 0,1 0,-1 0,1 0,0 0,0 0,0 0,0 0,0-1,1 1,12 6,1-1,0-1,0-1,1 0,-1-1,1 0,0-2,2 0,97 25,-106-22,1-1,-2 1,1 1,-1 0,1 0,-2 1,1 0,-1 0,0 1,-1 0,2 3,-6-7,0-1,0 2,-1-1,0 0,1 0,-2 1,1-1,0 1,-1 0,0-1,0 1,0 0,-1 0,1-1,-1 1,0 0,-1 0,1 0,-1 0,0-1,0 1,0 0,-1-1,0 1,0-1,-2 5,-7 8,0 1,-1-2,-1 0,0 0,-2-1,1-1,-2 0,0-1,0 0,-1-2,-1 0,-16 7,-17-5,33-14</inkml:trace>
  <inkml:trace contextRef="#ctx0" brushRef="#br0" timeOffset="246.047">151 141,'33'-14,"17"-10,8-1,0 4,-5 6,-7 5,-2 4,-4 4,-3 1,-4 2,-6 5,-9 1</inkml:trace>
  <inkml:trace contextRef="#ctx0" brushRef="#br0" timeOffset="804.198">912 424,'55'-70,"-23"35,1 2,2 1,1 1,1 2,6-1,-42 29,0 0,0 0,0 0,0 0,0 0,0 0,1 0,-1 0,0 1,0-1,1 0,-1 1,0-1,1 1,-1-1,0 1,1 0,-1 0,1 0,-1-1,1 1,-1 0,0 1,1-1,-1 0,1 0,-1 1,0-1,1 1,-1-1,0 1,1-1,-1 1,0 0,0 0,1-1,-1 1,0 0,0 0,0 0,0 0,0 1,-1-1,1 0,0 0,0 0,-1 1,1-1,-1 1,-3 34,1 31,2-66,1 1,-1-1,0 1,1-1,-1 1,1-1,0 0,-1 1,1-1,0 0,0 0,0 1,-1-1,1 0,1 0,-1 0,0 0,0 0,0 0,0-1,1 1,-1 0,0 0,1-1,-1 1,1-1,-1 0,0 1,1-1,-1 0,1 0,-1 0,1 0,-1 0,1 0,-1 0,1 0,0-1,10-2,0 0,-1-1,1 0,-1-1,0-1,0 0,-1 0,1-1,-1 0,-1-1,4-3,41-28,-54 38,1 0,-1 1,1-1,-1 0,1 1,0-1,-1 0,1 1,0-1,-1 1,1-1,0 1,0 0,0-1,-1 1,1 0,0-1,0 1,0 0,0 0,0 0,0 0,-1 0,1 0,0 0,0 0,0 0,0 0,0 0,0 1,-1-1,1 0,0 1,0-1,0 0,-1 1,1-1,0 1,-1-1,1 1,0 0,-1-1,1 1,0 0,-1-1,1 1,-1 0,0 0,1-1,-1 1,1 0,-1 0,0 0,0 0,0 0,1-1,-1 1,0 0,0 0,0 0,0 0,0 0,-1 0,1-1,0 1,0 0,-1 0,-13 61,-39 57,44-93</inkml:trace>
  <inkml:trace contextRef="#ctx0" brushRef="#br0" timeOffset="1052.638">2267 1,'-174'169,"-163"122,-19-9,340-266,3-3</inkml:trace>
  <inkml:trace contextRef="#ctx0" brushRef="#br0" timeOffset="1480.186">2295 565,'-226'106,"107"-47,118-58,0-1,0 1,1 0,-1 0,0-1,0 1,1 0,-1 0,1 0,-1 0,1-1,-1 1,1 0,-1 0,1 0,0 0,-1 0,1 0,0 0,0 0,0 1,0-1,0 0,0 0,0 0,0 0,0 0,1 0,-1 0,0 0,1 0,-1 0,1 0,-1 0,1-1,-1 1,1 0,0 0,-1 0,1 0,0-1,0 1,-1 0,1-1,0 1,0-1,0 1,0-1,0 1,1-1,50 18,-37-15,0 1,-1 0,0 1,0 1,0 0,-1 1,0 0,8 6,-18-11,0 1,0-1,0 0,-1 1,1-1,0 1,-1 0,0 0,0 0,0 0,0 0,0 1,-1-1,1 1,-1-1,0 1,0-1,0 1,-1-1,1 1,-1 0,0 0,0-1,0 1,0 0,-1-1,1 1,-1 0,0-1,0 1,-1-1,1 1,-1-1,1 0,-1 0,0 1,-1-1,-9 11,-1 0,0-1,-1 0,-1-1,0-1,0 0,-1-1,0-1,-1-1,0 0,0-1,-11 2,-28 8,31-13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40,'-28'-8,"15"2,-1 1,0 0,-1 1,1 0,-1 2,1-1,-1 2,0 0,0 0,1 2,-1 0,0 0,0 2,1 0,-1 0,1 1,0 1,5 3,1 1,1 0,-1 0,2 1,-1 0,1 0,1 0,0 1,0 0,1 0,0 0,1 0,0 0,1 1,1 0,-1-1,2 1,0 0,0 0,1-1,2 12,-3-18,0-1,0 1,0-1,0 0,1 1,0-1,0 0,0 1,0-1,1 0,-1 0,1 0,0 0,0 0,1-1,-1 1,1 0,0-1,0 0,0 0,0 0,0 0,1 0,0-1,-1 1,1-1,0 0,0 0,0-1,0 1,0-1,1 0,-1 0,0 0,1 0,-1-1,0 0,1 0,-1 0,2 0,13-7,0 0,0-1,-1 0,0-2,0 0,-1-1,-1-1,0 0,0-1,-1-1,-1 0,0-1,-1-1,-1 0,4-8,60-84,-76 109,-1 0,1-1,0 1,0 0,0 0,0-1,0 1,0 0,0 0,0-1,0 1,0 0,1 0,-1-1,0 1,0 0,1-1,-1 1,0 0,1-1,-1 1,1 0,-1-1,1 1,-1-1,1 1,-1-1,1 1,0-1,-1 1,1-1,0 0,-1 1,1-1,0 0,-1 0,1 1,0-1,0 0,-1 0,1 0,0 0,0 0,0 0,-1 0,1 0,0 0,0 0,-1-1,1 1,0 0,-1 0,1-1,0 1,-1 0,1-1,0 1,-1-1,1 1,-1-1,1 0,-72 289,9-3,59-270,1 0,1-1,0 1,1 0,1 0,0 0,1 0,0 1,5 2</inkml:trace>
  <inkml:trace contextRef="#ctx0" brushRef="#br0" timeOffset="247.398">741 520,'-14'34,"-1"11,4-8,7-9,4-10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8.6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10534 847,'-11'-20,"-1"0,0 1,-2 1,0 0,-1 1,-1 1,0 0,-1 1,-1 0,0 2,-1 0,-1 1,0 1,-20-7,-501-102,367 82,-941-178,-78 78,50 73,178 36,-147 31,-135 64,156 53,909-94,2 8,1 8,2 7,-13 14,53-12,80-33,0 3,2 2,0 3,2 2,0 2,3 3,0 1,-23 23,72-54,-11 6,0 2,1-1,1 1,0 1,0 0,1 0,0 1,1 0,1 0,0 1,0 0,1 1,1-1,0 1,1 0,1 0,-2 10,4-12,0 0,1 0,0 0,1 0,1 0,-1 0,2 0,0 0,0-1,1 1,1-1,0 0,0 0,1 0,1 0,15 18,0-1,2-1,2-2,0 0,1-2,2 0,29 16,19 3,3-4,1-4,1-3,2-4,40 7,548 145,-252-65,-22-31,4-17,2-18,133-11,220-20,0-34,399-72,-31-25,367-81,-811 100,220-8,-763 93,-1-7,0-6,-2-5,-1-7,5-7,-40-9,-97 50,1-1,-1 0,0 0,0 0,0 0,0 0,0-1,0 1,-1 0,1-1,-1 1,0-1,0 0,1 1,-2-1,1 0,0 0,-1 0,1 0,-1 0,0 1,0-1,0 0,0 0,0 0,-1 0,1 0,-1 0,0 1,0-1,0 0,0 0,0 1,-1-1,-1-1,-8-10,-1 0,-1 1,0 1,-1 0,0 1,-1 1,0 0,-1 1,0 0,-10-2,6 0,-60-26,-1 3,-1 4,-58-12,-26-9,-2-3,45 16,2-5,-12-11,-34-29,150 69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22,'29'5,"14"2,5-1,-2-6,-3-3,-4-1,-4 0,-3 1,-3 1,-1 0,0 2,-1-1,1 1,-1 0,1-4,-9-2,-14 0,-6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1,'38'4,"18"3,3-1,-2-1,-7-2,-7-1,-6-1,-4 0,-4-1,-1 0,-1-5,0-2,-4 1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1,'-32'-1,"-1"2,1 1,0 1,0 2,1 1,-1 2,1 1,1 1,0 2,0 1,1 1,-20 14,33-17,0 1,1 0,0 1,1 1,0 0,1 1,0 1,10-12,0 1,0-1,0 0,1 1,-1 0,1 0,0-1,1 1,-1 0,1 0,0 1,0-1,0 0,1 0,0 0,0 1,1-1,-1 0,1 0,0 0,0 1,1-1,-1-1,1 1,0 0,1 0,-1-1,3 4,-1-3,0 0,0-1,0 1,0-1,1 0,-1 0,1-1,0 0,0 0,0 0,1 0,-1-1,1 1,0-1,-1-1,1 1,0-1,0 0,0-1,0 1,0-1,0 0,0-1,0 1,0-1,0 0,0-1,0 0,16-4,-1-1,0-1,0-1,0-1,-1-1,14-10,12-12,-2-2,-1-1,28-33,-13 13,-30 36,-28 20,-1 0,1 1,-1-1,1 0,0 0,-1 1,1-1,0 0,-1 0,1 1,0-1,0 0,-1 1,1-1,0 0,0 1,0-1,-1 1,1-1,0 0,0 1,0-1,0 1,0-1,0 0,0 1,0-1,0 1,0-1,0 1,0-1,0 0,0 1,0-1,1 1,-1-1,0 0,0 1,0-1,1 0,-1 1,0-1,0 0,1 1,-1-1,0 0,0 1,1-1,-1 0,1 0,-1 0,0 1,1-1,-1 0,0 0,1 0,-1 0,1 0,-1 1,0-1,1 0,-1 0,1 0,-1 0,1 0,-76 165,-74 199,144-348,-3 4,2 1,0 0,2 0,0 0,1 0,1 1,1 0,1 2,11 10,-5-29</inkml:trace>
  <inkml:trace contextRef="#ctx0" brushRef="#br0" timeOffset="513.976">934 143,'161'-48,"47"10,-185 36,42 3,-64 0,1-1,-1 1,1-1,-1 1,1 0,-1 0,0 0,1 0,-1 0,0 0,0 0,0 0,0 0,0 1,0-1,0 0,0 1,-1-1,1 1,0-1,-1 1,1-1,-1 1,0-1,1 1,-1 0,0-1,0 1,0-1,0 1,0 0,-1-1,1 1,0-1,-1 1,1-1,-1 1,1 0,-50 146,14 79,10-10,-3-65,10-96,14-49</inkml:trace>
  <inkml:trace contextRef="#ctx0" brushRef="#br0" timeOffset="734.687">962 566,'38'-4,"18"-8,9 0,-3 1,0 2,-3 4,-6-3,-7 0,-3 1,-2 2,-5 2,-3 1,-2 2,-2-1,-6 7,-1 0,-6 1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49,'-19'8,"0"1,1 1,0 1,1 0,0 1,0 1,1 1,1 1,1 0,0 0,0 1,2 1,0 1,1-1,1 2,1-1,0 2,1-1,2 1,0 0,-1 9,4-16,1 1,1-1,0 1,1 0,0 0,1-1,1 1,0 0,1-1,0 1,1-1,1 0,0 0,1-1,0 0,1 0,0 0,1-1,0 1,1-2,0 0,0 0,2 0,-1-1,3 1,1-5,1 0,-1-1,1 0,0-2,0 0,0 0,0-1,0-1,0-1,0 0,0-1,0 0,0-1,-1-1,1 0,-1-1,0-1,0 0,-1-1,0 0,0-1,0-1,-1 0,-1 0,1-1,-2-1,1 0,-2 0,1-1,3-7,3 0,-1-2,0 0,-2-1,0 0,-1-1,-2 0,0-1,-1 0,1-10,-8 23,1-1,-2 1,1-1,-2 1,0-1,0 1,-1-1,0 1,-1-1,0 1,-1 0,0-1,-1 2,0-1,-1 0,0 1,-1 0,0 0,0 0,-1 1,-7-7,7 7,-1 0,0 1,0 0,-1 0,0 1,0 1,-1-1,1 1,-1 1,-1 0,1 0,-1 1,0 1,0-1,0 2,0 0,-1 0,1 1,-1 0,1 1,0 0,-1 1,1 0,-1 1,1 0,0 1,0 1,0-1,1 2,-1-1,1 1,0 1,0 0,-2 2,0 2,1 1,1 0,-1 0,2 1,0 1,0-1,1 1,1 1,0-1,1 1,1 0,0 1,0-1,2 1,-2 9,1 6</inkml:trace>
  <inkml:trace contextRef="#ctx0" brushRef="#br0" timeOffset="250.498">917 527,'-14'29,"-6"15,2-1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600 192,'-59'-58,"52"53,-2-1,1 2,0-1,-1 1,0 1,0-1,0 1,0 1,-1 0,1 0,0 1,-1 0,0 1,1 0,-1 0,1 1,-1 0,1 1,0 0,-1 1,-1 0,-174 106,173-102,1 1,1 0,-1 0,1 1,1 1,0 0,0 0,1 1,0 0,1 0,0 0,1 1,0 0,1 1,0-1,1 1,1 0,0 0,1 0,-1 6,1-11,1 0,0 0,0 1,1-1,0 0,0 0,1 1,0-1,0 0,1 0,0 0,1 0,0-1,0 1,0 0,1-1,0 0,1 0,-1 0,1-1,1 1,-1-1,1 0,0-1,0 0,1 0,0 0,0 0,0-1,0 0,6 1,-5-3,1-1,-1 1,1-2,-1 1,1-1,0-1,-1 0,1 0,-1 0,1-1,-1-1,0 1,1-1,-1-1,-1 1,1-2,0 1,-1-1,0 0,0 0,-1-1,6-5,7-8,0-1,-2-1,-1-1,0 0,-2-1,10-20,77-180,-88 94,-32 168,-19 168,38-194,0 1,1-1,1 1,0-1,0 0,2 1,0-1,0-1,1 1,1-1,0 0,0 0,1 0,1-1,0 0,0-1,1 1,1-2,0 1,0-1,1-1,-1 0,2-1,-1 0,4 1,6 3</inkml:trace>
  <inkml:trace contextRef="#ctx0" brushRef="#br0" timeOffset="1868.509">883 502,'-13'87,"4"1,4 0,3 10,2-129,1 0,2-1,1 1,1 0,1 1,3-3,0 4,-1 1,1 2,2-1,0 1,2 1,0 0,5-5,-17 29,-1 0,1 0,0-1,-1 1,1 0,0 0,0 0,0 0,0 0,0 0,0 0,0 0,0 0,0 0,0 1,1-1,-1 0,0 1,0-1,1 1,-1 0,1-1,-1 1,0 0,1 0,-1-1,0 1,1 0,-1 1,1-1,-1 0,0 0,1 1,-1-1,0 0,1 1,-1-1,0 1,0 0,1 0,-1-1,0 1,0 0,0 0,0 0,0 0,0 0,0 0,0 0,-1 0,1 0,0 1,-1-1,1 0,-1 1,1 0,30 112,-25-95</inkml:trace>
  <inkml:trace contextRef="#ctx0" brushRef="#br0" timeOffset="2333.442">1476 475,'-22'9,"1"1,0 0,1 2,1 1,-1 0,2 2,0 0,1 1,0 0,1 1,1 1,-2 5,15-20,0 1,0 0,0-1,1 1,-1 0,1 0,0 0,0 0,0 0,0 0,1 1,0-1,0 0,0 0,0 0,1 0,-1 1,1-1,0 0,0 0,1 0,-1 0,1-1,0 1,0 0,0-1,0 1,1-1,0 0,-1 0,1 0,0 0,1 0,-1 0,0-1,1 0,-1 0,1 0,0 0,0 0,0-1,0 1,0-1,0 0,0-1,0 1,0 0,0-1,0 0,1 0,-1-1,2 1,3-2,0 0,0 0,-1 0,1-1,0-1,-1 1,0-1,0-1,0 0,-1 0,1 0,-1-1,-1 0,1 0,-1-1,0 0,0 0,0-1,77-144,-77 189,-7-33,1 1,-1-1,0 0,1 0,0 0,0 0,0 0,1 1,-1-1,1 0,0 0,0 0,1 0,-1 0,1-1,0 1,0 0,0-1,0 1,1-1,-1 1,1-1,0 0,0 0,0-1,0 1,0-1,1 1,-1-1,1 0,0 0,0 0,16-3</inkml:trace>
  <inkml:trace contextRef="#ctx0" brushRef="#br0" timeOffset="2847.5">1843 502,'-6'7,"1"-1,-1 1,1 1,1-1,0 0,0 1,0 0,1 0,0 0,0 1,1-1,0 0,1 1,0 0,0-1,1 5,0-8,0-1,0 1,0 0,1 0,0 0,0 0,0-1,1 1,0 0,0-1,0 1,0-1,0 0,1 0,0 0,0 0,0 0,1 0,-1-1,1 0,0 0,-1 0,2 0,-1 0,0-1,0 0,1 0,-1 0,1 0,3 0,0 0,0-1,1 0,-1 0,0-1,0 0,1 0,-1-1,0 0,0 0,0-1,0 0,0-1,0 0,0 0,-1 0,1-1,-1 0,0-1,0 0,0 0,6-6,0 0,0-1,-1 0,-1-1,0 0,0-1,-2 0,0 0,6-13,-1-1,16-30,-2-1,-3-2,-2-1,13-61,-34 112,0 0,-1 0,0-1,-1 1,-1 0,1 0,-2-1,0 1,0 0,-2-3,3 11,0 0,0 0,0-1,0 1,-1 0,0 0,1 1,-1-1,0 0,0 1,-1-1,1 1,0-1,-1 1,0 0,1 0,-1 0,0 1,0-1,0 0,0 1,0 0,-1 0,1 0,0 0,0 1,-1-1,1 1,-1 0,1 0,0 0,-1 0,1 0,0 1,-2 0,-6 4,0 0,0 1,0 0,1 1,0 0,0 1,1 0,0 0,0 1,1 0,0 1,1-1,0 2,0-1,1 1,1 0,0 0,0 0,-1 8,0-8,2 0,-1 0,2 0,-1 0,2 1,-1-1,2 1,-1 0,2 0,-1 0,2-1,0 1,0 0,1 0,0-1,1 1,0-1,1 0,0 0,1 0,0 0,1-1,0 0,1 0,3 3,2 2,1 0,0-1,1 0,0-1,2-1,-1 0,1-1,1-1,0 0,0-1,1-1,0-1,1 0,9 1,131 22,-148-30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38,'-3'-4,"1"1,-1 0,-1 0,1 0,0 1,0-1,-1 1,0 0,1 0,-1 0,0 0,0 1,0-1,0 1,0 0,0 1,-1-1,1 1,0-1,0 1,-1 0,1 1,0-1,0 1,0 0,0 0,-1 0,1 0,1 1,-1 0,0 0,0 0,1 0,-1 0,1 1,-1-1,1 1,0 0,0 0,-2 4,-12 16,2 2,0-1,2 2,0 0,2 1,-6 23,17-50,-2 5,-9 23,1 0,1 0,2 1,1 0,-1 14,6-40,1-1,-1 1,1 0,0-1,0 1,-1-1,2 1,-1 0,0-1,0 1,1-1,0 1,-1-1,1 1,0-1,0 0,0 1,0-1,1 0,-1 0,1 1,-1-1,1 0,0-1,0 1,0 0,0 0,0-1,0 1,0-1,1 0,-1 0,0 0,1 0,-1 0,1 0,-1-1,1 1,-1-1,1 1,-1-1,1 0,0 0,-1 0,1-1,-1 1,1-1,-1 1,2-1,12-9,0 0,-1-1,-1 0,1-1,-2-1,0 0,0-1,-1 0,-1-1,0 0,-1-1,-1 0,-1-1,1-2,28-43,-13 23,-16 24,0 0,2 0,-1 2,2-1,0 1,0 0,1 1,3-1,-15 13,1-1,0 1,-1-1,1 1,0-1,0 1,-1 0,1-1,0 1,0 0,-1 0,1 0,0 0,0-1,0 1,0 0,-1 0,1 0,0 1,0-1,0 0,-1 0,1 0,0 1,0-1,0 0,-1 1,1-1,0 0,-1 1,1-1,0 1,-1-1,1 1,-1 0,1-1,-1 1,1 0,-1-1,1 1,-1 0,1-1,-1 1,0 0,0 0,1-1,-1 1,0 0,0 0,0 0,0 0,0-1,0 1,0 0,0 0,4 54,-4-49,13 207,-10-157,-4 0,-1-1,-9 45,8-72,-1 13,-2 0,-2-1,-2 0,-1 0,-16 36,20-62,-1 0,0-1,-1 0,0-1,-1 0,0 0,-1-1,0 0,-1-1,0 0,-1-1,0 0,0-1,-1-1,0 0,0-1,0 0,-1-1,0-1,-1 0,13-3,0 0,0 0,-1 0,1-1,0 1,-1-1,1 1,-1-1,1 0,0-1,-1 1,1 0,0-1,-1 0,1 0,0 0,0 0,-1 0,1-1,0 0,1 1,-1-1,0 0,0 0,1-1,-1 1,1 0,0-1,-1 1,1-1,1 0,-1 0,0 0,1 0,-1 0,1 0,0 0,0-1,0 1,4-13,0 1,1 0,1 0,0 0,1 1,1 0,0 0,1 0,0 1,1 0,1 1,0 0,5-4,6-12,77-91,-74 96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54,'22'-8,"1"2,1 0,-1 1,1 1,-1 2,1 0,0 1,0 2,19 2,15-1,111-13,-113 0,-32 7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0,'29'10,"14"3,5-1,-2-2,-3-3,-4-3,1-2,-2-1,-3-1,-1-5,-3-2,-2 0,0 2,-1 1,-5 1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26,'209'-25,"-145"35,-63-9,1-1,-1 1,0-1,1 1,-1-1,0 1,0 0,1-1,-1 1,0 0,0 0,0 0,0 0,0 0,0 0,0 0,-1 0,1 1,0-1,-1 0,1 0,0 1,-1-1,0 0,1 1,-1-1,0 1,0-1,1 0,-1 1,0-1,0 1,-1-1,1 0,0 1,0-1,-1 1,1-1,-1 0,1 0,-1 1,0 0,-95 107,76-90,13-14,0 0,0 1,1 0,-1 1,1-1,1 1,-1 0,1 1,1-1,-1 1,1 0,0 0,1 0,0 1,1-1,-1 1,2 0,-2 8,4-14,-1 0,1 0,0 0,0 0,1 0,-1 0,1 0,-1-1,1 1,0-1,0 1,0-1,0 0,0 0,1 0,-1 0,1 0,-1 0,1-1,0 1,-1-1,1 1,0-1,0 0,0 0,0-1,0 1,0-1,1 1,93-3,-68-6,-3 1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235 141,'-19'14,"-21"13,2 2,1 1,2 2,-6 8,39-38,0 0,0-1,0 1,0 0,1 0,-1 0,0 1,1-1,0 0,0 0,0 1,0-1,0 1,0-1,0 1,1-1,-1 1,1-1,0 1,0 0,0-1,0 1,0 0,1-1,-1 1,1-1,-1 1,1-1,0 1,0-1,0 0,1 1,-1-1,0 0,1 0,-1 0,1 0,0 0,0 0,0 0,0 0,0-1,1 1,12 6,1-1,0-1,0-1,1 0,-1-1,1 0,0-2,2 0,97 25,-106-22,1-1,-2 1,1 1,-1 0,1 0,-2 1,1 0,-1 0,0 1,-1 0,2 3,-6-7,0-1,0 2,-1-1,0 0,1 0,-2 1,1-1,0 1,-1 0,0-1,0 1,0 0,-1 0,1-1,-1 1,0 0,-1 0,1 0,-1 0,0-1,0 1,0 0,-1-1,0 1,0-1,-2 5,-7 8,0 1,-1-2,-1 0,0 0,-2-1,1-1,-2 0,0-1,0 0,-1-2,-1 0,-16 7,-17-5,33-14</inkml:trace>
  <inkml:trace contextRef="#ctx0" brushRef="#br0" timeOffset="246.047">151 141,'33'-14,"17"-10,8-1,0 4,-5 6,-7 5,-2 4,-4 4,-3 1,-4 2,-6 5,-9 1</inkml:trace>
  <inkml:trace contextRef="#ctx0" brushRef="#br0" timeOffset="804.198">912 424,'55'-70,"-23"35,1 2,2 1,1 1,1 2,6-1,-42 29,0 0,0 0,0 0,0 0,0 0,0 0,1 0,-1 0,0 1,0-1,1 0,-1 1,0-1,1 1,-1-1,0 1,1 0,-1 0,1 0,-1-1,1 1,-1 0,0 1,1-1,-1 0,1 0,-1 1,0-1,1 1,-1-1,0 1,1-1,-1 1,0 0,0 0,1-1,-1 1,0 0,0 0,0 0,0 0,0 1,-1-1,1 0,0 0,0 0,-1 1,1-1,-1 1,-3 34,1 31,2-66,1 1,-1-1,0 1,1-1,-1 1,1-1,0 0,-1 1,1-1,0 0,0 0,0 1,-1-1,1 0,1 0,-1 0,0 0,0 0,0 0,0-1,1 1,-1 0,0 0,1-1,-1 1,1-1,-1 0,0 1,1-1,-1 0,1 0,-1 0,1 0,-1 0,1 0,-1 0,1 0,0-1,10-2,0 0,-1-1,1 0,-1-1,0-1,0 0,-1 0,1-1,-1 0,-1-1,4-3,41-28,-54 38,1 0,-1 1,1-1,-1 0,1 1,0-1,-1 0,1 1,0-1,-1 1,1-1,0 1,0 0,0-1,-1 1,1 0,0-1,0 1,0 0,0 0,0 0,0 0,-1 0,1 0,0 0,0 0,0 0,0 0,0 0,0 1,-1-1,1 0,0 1,0-1,0 0,-1 1,1-1,0 1,-1-1,1 1,0 0,-1-1,1 1,0 0,-1-1,1 1,-1 0,0 0,1-1,-1 1,1 0,-1 0,0 0,0 0,0 0,1-1,-1 1,0 0,0 0,0 0,0 0,0 0,-1 0,1-1,0 1,0 0,-1 0,-13 61,-39 57,44-93</inkml:trace>
  <inkml:trace contextRef="#ctx0" brushRef="#br0" timeOffset="1052.638">2267 1,'-174'169,"-163"122,-19-9,340-266,3-3</inkml:trace>
  <inkml:trace contextRef="#ctx0" brushRef="#br0" timeOffset="1480.186">2295 565,'-226'106,"107"-47,118-58,0-1,0 1,1 0,-1 0,0-1,0 1,1 0,-1 0,1 0,-1 0,1-1,-1 1,1 0,-1 0,1 0,0 0,-1 0,1 0,0 0,0 0,0 1,0-1,0 0,0 0,0 0,0 0,0 0,1 0,-1 0,0 0,1 0,-1 0,1 0,-1 0,1-1,-1 1,1 0,0 0,-1 0,1 0,0-1,0 1,-1 0,1-1,0 1,0-1,0 1,0-1,0 1,1-1,50 18,-37-15,0 1,-1 0,0 1,0 1,0 0,-1 1,0 0,8 6,-18-11,0 1,0-1,0 0,-1 1,1-1,0 1,-1 0,0 0,0 0,0 0,0 0,0 1,-1-1,1 1,-1-1,0 1,0-1,0 1,-1-1,1 1,-1 0,0 0,0-1,0 1,0 0,-1-1,1 1,-1 0,0-1,0 1,-1-1,1 1,-1-1,1 0,-1 0,0 1,-1-1,-9 11,-1 0,0-1,-1 0,-1-1,0-1,0 0,-1-1,0-1,-1-1,0 0,0-1,-11 2,-28 8,31-13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40,'-28'-8,"15"2,-1 1,0 0,-1 1,1 0,-1 2,1-1,-1 2,0 0,0 0,1 2,-1 0,0 0,0 2,1 0,-1 0,1 1,0 1,5 3,1 1,1 0,-1 0,2 1,-1 0,1 0,1 0,0 1,0 0,1 0,0 0,1 0,0 0,1 1,1 0,-1-1,2 1,0 0,0 0,1-1,2 12,-3-18,0-1,0 1,0-1,0 0,1 1,0-1,0 0,0 1,0-1,1 0,-1 0,1 0,0 0,0 0,1-1,-1 1,1 0,0-1,0 0,0 0,0 0,0 0,1 0,0-1,-1 1,1-1,0 0,0 0,0-1,0 1,0-1,1 0,-1 0,0 0,1 0,-1-1,0 0,1 0,-1 0,2 0,13-7,0 0,0-1,-1 0,0-2,0 0,-1-1,-1-1,0 0,0-1,-1-1,-1 0,0-1,-1-1,-1 0,4-8,60-84,-76 109,-1 0,1-1,0 1,0 0,0 0,0-1,0 1,0 0,0 0,0-1,0 1,0 0,1 0,-1-1,0 1,0 0,1-1,-1 1,0 0,1-1,-1 1,1 0,-1-1,1 1,-1-1,1 1,-1-1,1 1,0-1,-1 1,1-1,0 0,-1 1,1-1,0 0,-1 0,1 1,0-1,0 0,-1 0,1 0,0 0,0 0,0 0,-1 0,1 0,0 0,0 0,-1-1,1 1,0 0,-1 0,1-1,0 1,-1 0,1-1,0 1,-1-1,1 1,-1-1,1 0,-72 289,9-3,59-270,1 0,1-1,0 1,1 0,1 0,0 0,1 0,0 1,5 2</inkml:trace>
  <inkml:trace contextRef="#ctx0" brushRef="#br0" timeOffset="247.398">741 520,'-14'34,"-1"11,4-8,7-9,4-10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26.1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5 197,'-1'-1,"0"0,1-1,-1 1,1-1,-1 1,1 0,0-1,-1 1,1-1,0 1,0-1,0 1,0-1,0 1,1-1,-1 1,0-1,1 1,-1-1,1 1,-1 0,1-1,0 1,-1 0,1 0,0-1,0 1,0 0,0 0,0 0,0 0,0 0,1 0,-1 0,0 1,1-1,-1 0,0 1,1-1,-1 1,0-1,1 1,-1 0,1-1,-1 1,2 0,72-2,126 29,200-46,-167-10,-91 9,144-1,514 23,-547 27,-80-1,-1 0,425-28,1215 0,-1500 28,138-57,-158 31,-108 25,109-27,-96-27,338 26,-367-10,28-8,0-8,-66 16,75-8,-62-6,13 13,-115 3,-1 3,1 2,1 1,-1 2,35 5,15-2,698-2,-620-28,-76 32,-82 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15,'11'-15,"-8"21,-7 29,-9 0,-2-1,-1-1,-1 0,-2-1,-1-1,-2-1,0-1,-2-1,-21 18,9-11,18-21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8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71,'3'62,"3"-1,3 0,8 28,0 2,15 101,-4-12,-8-125,2-81,124-364,-39 66,-84 220,-16 91,-1 8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0,'585'0,"-573"0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59,'39'0,"22"0,5-5,1-2,-5 1,-10 1,-8-3,-6-1,-6 2,-3 2,-2 2,0 1,-1 1,-4 1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2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1 452,'43'-83,"-29"53,2 1,0 0,2 1,1 1,2 0,0 2,9-7,-30 31,1-1,-1 1,1 0,-1 0,1 0,0 0,-1 0,1 0,0 0,0 0,0 0,0 0,0 0,0 0,0 1,0-1,0 0,0 1,0-1,1 1,-1-1,0 1,0-1,0 1,1 0,-1 0,0 0,1 0,-1 0,0 0,0 0,1 0,-1 0,0 0,0 1,1-1,-1 1,0-1,0 1,0-1,0 1,0 0,1-1,-1 1,0 0,-1 0,1 0,0 0,0 0,0 0,0 0,-1 0,1 0,-1 0,1 0,0 1,7 132,-8-133,1 1,-1-1,1 1,0-1,-1 0,1 1,0-1,0 0,0 1,0-1,0 0,0 0,0 0,0 0,1 0,-1 0,0 0,0 0,1-1,-1 1,1 0,-1-1,1 1,-1-1,1 0,-1 1,1-1,-1 0,1 0,-1 0,1 0,0 0,-1 0,1 0,-1-1,1 1,-1-1,1 1,-1-1,1 1,-1-1,0 0,1 0,-1 0,0 1,0-1,1-1,0 0,60-51,62-88,-124 142,0 1,0-1,0 0,0 0,0 0,0 0,1 0,-1 0,0 0,1 0,-1 0,0 0,1 0,-1 0,1 0,0 0,-1 0,1 0,0 0,-1 0,1-1,0 1,0 0,0 0,0-1,0 1,0-1,0 1,0-1,0 1,0-1,0 0,0 1,0-1,0 0,0 0,0 0,0 0,0 0,0 0,1 0,-1 0,0 0,0-1,0 1,0 0,0-1,0 1,0-1,0 1,0-1,0 1,0-1,0 0,-1 1,1-1,0 0,0 0,-1 0,1 1,0-1,-1 0,1 0,-1 0,1 0,-1 0,1 0,-1 0,0-1,-22 123,16-95,4-22,1 0,-1 0,1 0,0 1,1-1,-1 0,1 1,0-1,0 0,0 1,1-1,-1 1,1-1,0 0,1 4,7 4</inkml:trace>
  <inkml:trace contextRef="#ctx0" brushRef="#br0" timeOffset="265.915">1129 0,'-389'382,"-37"-19,413-349,3-1</inkml:trace>
  <inkml:trace contextRef="#ctx0" brushRef="#br0" timeOffset="803.575">1158 508,'-33'10,"-34"8,0 3,2 3,-46 24,109-48,0 1,-1-1,1 1,0 0,0 0,0 0,0 0,0 1,0-1,0 0,0 1,0 0,1-1,-1 1,1 0,-1 0,1 0,0 0,-1 0,1 0,0 0,0 0,1 0,-1 1,0-1,1 0,-1 0,1 1,0-1,0 0,0 1,0-1,0 1,0-1,1 0,-1 0,1 1,0-1,0 0,-1 0,1 1,1-1,-1 0,0 0,0 0,1-1,-1 1,1 0,1 1,173 88,-172-89,0 0,0-1,0 1,0 1,-1-1,1 0,-1 1,0 0,0 0,0 0,0 0,0 0,-1 1,1-1,-1 1,0-1,0 1,0 0,-1 0,1 0,-1 0,0 0,0 0,-1 1,1-1,-1 0,0 0,0 1,0-1,0 0,-1 0,0 1,0-1,0 0,-2 4,-5 1,-1 1,0-2,-1 1,0-1,-1-1,1 1,-2-2,1 0,0 0,-1-1,0 0,0-1,-1-1,1 0,-1 0,0-1,-4-1,5 2,0-2,-1 0,1 0,-1-1,1-1,-1 0,1 0,-1-1,1-1,0 0,0-1,-5-3,-1-5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0,'-18'57,"-96"255,102-281,8-24,0 0,1 0,0 1,0-1,1 1,0-1,0 1,1 0,0 0,1 0,-1 0,1 0,1 0,0 0,0-1,1 3,1-6,1-1,-1 1,1-1,0 1,1-1,-1-1,0 1,1 0,-1-1,1 0,0 0,0-1,0 1,0-1,0 0,0 0,0-1,0 1,1-1,-1 0,0-1,0 1,0-1,5-1,2 1,140-26,-147 25,0 0,0 0,0-1,-1 0,1 0,-1 0,0 0,0-1,0 0,-1 0,1 0,-1 0,0 0,1-2,5-9</inkml:trace>
  <inkml:trace contextRef="#ctx0" brushRef="#br0" timeOffset="280.753">452 85,'-34'54,"2"1,2 2,3 2,3 0,2 1,3 1,3 1,2 1,-1 30,-7 9,13-67,2 1,1-1,2 1,2 0,1 0,2 16,-1-51,0 0,0 1,-1-1,1 0,0 0,0 0,0 0,0 0,0 1,0-1,1 0,-1 0,0 0,1 0,-1 0,0 0,1 0,0 0,-1 0,1 0,-1 0,1 0,0 0,0 0,-1 0,1-1,0 1,0 0,0-1,0 1,0 0,0-1,0 1,0-1,0 0,0 1,1-1,-1 0,0 0,0 1,0-1,0 0,0 0,0 0,1-1,-1 1,0 0,0 0,0-1,0 1,0 0,0-1,0 1,0-1,0 1,0-1,0 0,0 1,0-1,0 0,0 0,-1 0,1 1,0-1,-1 0,1 0,0 0,-1-1,53-65,-36 48</inkml:trace>
  <inkml:trace contextRef="#ctx0" brushRef="#br0" timeOffset="668.771">848 339,'-28'29,"3"1,0 2,2 0,2 2,1 0,1 2,2 0,2 1,-4 13,17-43,0-1,0 1,1 0,0 0,0 0,1 0,0 0,0 0,0 0,1 0,0 0,0 0,1 0,0 0,0 0,1-1,0 1,0-1,0 0,1 0,0 0,0 0,0-1,1 0,0 1,0-2,0 1,1-1,0 1,-1-1,1-1,1 1,-1-1,0 0,1-1,0 0,-1 0,7 1,5-3,-1-2,0 0,0 0,-1-2,1 0,-1-1,0-1,0 0,0-1,-1-1,0 0,0-2,-1 1,-1-1,1-1,-2-1,1 0,-2 0,5-7,0 2,-1 0,-1-1,0-1,-1 0,-2-1,0 0,-1-1,-1 0,0-1,-2 0,-1 0,2-15,-5 26,-1-1,-1 1,0 0,-1-1,0 1,-1-1,0 1,0-1,-1 1,-1 0,0 0,-1 0,0 0,0 0,-1 1,-1 0,0 0,0 0,-1 1,0 0,0 0,-1 1,0 0,-1 0,-7-5,10 9,1 1,0 0,-1 0,0 0,0 0,0 1,0 0,0 1,0-1,0 1,0 0,-1 1,1-1,0 1,-1 0,1 1,0 0,-1 0,1 0,0 1,0 0,0 0,-5 3,-5 3,0 1,1 0,0 2,0 0,1 0,1 2,-10 10,-7 9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22,'29'5,"14"2,5-1,-2-6,-3-3,-4-1,-4 0,-3 1,-3 1,-1 0,0 2,-1-1,1 1,-1 0,1-4,-9-2,-14 0,-6 1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1,'38'4,"18"3,3-1,-2-1,-7-2,-7-1,-6-1,-4 0,-4-1,-1 0,-1-5,0-2,-4 1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1,'-32'-1,"-1"2,1 1,0 1,0 2,1 1,-1 2,1 1,1 1,0 2,0 1,1 1,-20 14,33-17,0 1,1 0,0 1,1 1,0 0,1 1,0 1,10-12,0 1,0-1,0 0,1 1,-1 0,1 0,0-1,1 1,-1 0,1 0,0 1,0-1,0 0,1 0,0 0,0 1,1-1,-1 0,1 0,0 0,0 1,1-1,-1-1,1 1,0 0,1 0,-1-1,3 4,-1-3,0 0,0-1,0 1,0-1,1 0,-1 0,1-1,0 0,0 0,0 0,1 0,-1-1,1 1,0-1,-1-1,1 1,0-1,0 0,0-1,0 1,0-1,0 0,0-1,0 1,0-1,0 0,0-1,0 0,16-4,-1-1,0-1,0-1,0-1,-1-1,14-10,12-12,-2-2,-1-1,28-33,-13 13,-30 36,-28 20,-1 0,1 1,-1-1,1 0,0 0,-1 1,1-1,0 0,-1 0,1 1,0-1,0 0,-1 1,1-1,0 0,0 1,0-1,-1 1,1-1,0 0,0 1,0-1,0 1,0-1,0 0,0 1,0-1,0 1,0-1,0 1,0-1,0 0,0 1,0-1,1 1,-1-1,0 0,0 1,0-1,1 0,-1 1,0-1,0 0,1 1,-1-1,0 0,0 1,1-1,-1 0,1 0,-1 0,0 1,1-1,-1 0,0 0,1 0,-1 0,1 0,-1 1,0-1,1 0,-1 0,1 0,-1 0,1 0,-76 165,-74 199,144-348,-3 4,2 1,0 0,2 0,0 0,1 0,1 1,1 0,1 2,11 10,-5-29</inkml:trace>
  <inkml:trace contextRef="#ctx0" brushRef="#br0" timeOffset="513.976">934 143,'161'-48,"47"10,-185 36,42 3,-64 0,1-1,-1 1,1-1,-1 1,1 0,-1 0,0 0,1 0,-1 0,0 0,0 0,0 0,0 0,0 1,0-1,0 0,0 1,-1-1,1 1,0-1,-1 1,1-1,-1 1,0-1,1 1,-1 0,0-1,0 1,0-1,0 1,0 0,-1-1,1 1,0-1,-1 1,1-1,-1 1,1 0,-50 146,14 79,10-10,-3-65,10-96,14-49</inkml:trace>
  <inkml:trace contextRef="#ctx0" brushRef="#br0" timeOffset="734.687">962 566,'38'-4,"18"-8,9 0,-3 1,0 2,-3 4,-6-3,-7 0,-3 1,-2 2,-5 2,-3 1,-2 2,-2-1,-6 7,-1 0,-6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49,'-19'8,"0"1,1 1,0 1,1 0,0 1,0 1,1 1,1 1,1 0,0 0,0 1,2 1,0 1,1-1,1 2,1-1,0 2,1-1,2 1,0 0,-1 9,4-16,1 1,1-1,0 1,1 0,0 0,1-1,1 1,0 0,1-1,0 1,1-1,1 0,0 0,1-1,0 0,1 0,0 0,1-1,0 1,1-2,0 0,0 0,2 0,-1-1,3 1,1-5,1 0,-1-1,1 0,0-2,0 0,0 0,0-1,0-1,0-1,0 0,0-1,0 0,0-1,-1-1,1 0,-1-1,0-1,0 0,-1-1,0 0,0-1,0-1,-1 0,-1 0,1-1,-2-1,1 0,-2 0,1-1,3-7,3 0,-1-2,0 0,-2-1,0 0,-1-1,-2 0,0-1,-1 0,1-10,-8 23,1-1,-2 1,1-1,-2 1,0-1,0 1,-1-1,0 1,-1-1,0 1,-1 0,0-1,-1 2,0-1,-1 0,0 1,-1 0,0 0,0 0,-1 1,-7-7,7 7,-1 0,0 1,0 0,-1 0,0 1,0 1,-1-1,1 1,-1 1,-1 0,1 0,-1 1,0 1,0-1,0 2,0 0,-1 0,1 1,-1 0,1 1,0 0,-1 1,1 0,-1 1,1 0,0 1,0 1,0-1,1 2,-1-1,1 1,0 1,0 0,-2 2,0 2,1 1,1 0,-1 0,2 1,0 1,0-1,1 1,1 1,0-1,1 1,1 0,0 1,0-1,2 1,-2 9,1 6</inkml:trace>
  <inkml:trace contextRef="#ctx0" brushRef="#br0" timeOffset="250.498">917 527,'-14'29,"-6"15,2-1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600 192,'-59'-58,"52"53,-2-1,1 2,0-1,-1 1,0 1,0-1,0 1,0 1,-1 0,1 0,0 1,-1 0,0 1,1 0,-1 0,1 1,-1 0,1 1,0 0,-1 1,-1 0,-174 106,173-102,1 1,1 0,-1 0,1 1,1 1,0 0,0 0,1 1,0 0,1 0,0 0,1 1,0 0,1 1,0-1,1 1,1 0,0 0,1 0,-1 6,1-11,1 0,0 0,0 1,1-1,0 0,0 0,1 1,0-1,0 0,1 0,0 0,1 0,0-1,0 1,0 0,1-1,0 0,1 0,-1 0,1-1,1 1,-1-1,1 0,0-1,0 0,1 0,0 0,0 0,0-1,0 0,6 1,-5-3,1-1,-1 1,1-2,-1 1,1-1,0-1,-1 0,1 0,-1 0,1-1,-1-1,0 1,1-1,-1-1,-1 1,1-2,0 1,-1-1,0 0,0 0,-1-1,6-5,7-8,0-1,-2-1,-1-1,0 0,-2-1,10-20,77-180,-88 94,-32 168,-19 168,38-194,0 1,1-1,1 1,0-1,0 0,2 1,0-1,0-1,1 1,1-1,0 0,0 0,1 0,1-1,0 0,0-1,1 1,1-2,0 1,0-1,1-1,-1 0,2-1,-1 0,4 1,6 3</inkml:trace>
  <inkml:trace contextRef="#ctx0" brushRef="#br0" timeOffset="1868.509">883 502,'-13'87,"4"1,4 0,3 10,2-129,1 0,2-1,1 1,1 0,1 1,3-3,0 4,-1 1,1 2,2-1,0 1,2 1,0 0,5-5,-17 29,-1 0,1 0,0-1,-1 1,1 0,0 0,0 0,0 0,0 0,0 0,0 0,0 0,0 0,0 0,0 1,1-1,-1 0,0 1,0-1,1 1,-1 0,1-1,-1 1,0 0,1 0,-1-1,0 1,1 0,-1 1,1-1,-1 0,0 0,1 1,-1-1,0 0,1 1,-1-1,0 1,0 0,1 0,-1-1,0 1,0 0,0 0,0 0,0 0,0 0,0 0,0 0,-1 0,1 0,0 1,-1-1,1 0,-1 1,1 0,30 112,-25-95</inkml:trace>
  <inkml:trace contextRef="#ctx0" brushRef="#br0" timeOffset="2333.442">1476 475,'-22'9,"1"1,0 0,1 2,1 1,-1 0,2 2,0 0,1 1,0 0,1 1,1 1,-2 5,15-20,0 1,0 0,0-1,1 1,-1 0,1 0,0 0,0 0,0 0,0 0,1 1,0-1,0 0,0 0,0 0,1 0,-1 1,1-1,0 0,0 0,1 0,-1 0,1-1,0 1,0 0,0-1,0 1,1-1,0 0,-1 0,1 0,0 0,1 0,-1 0,0-1,1 0,-1 0,1 0,0 0,0 0,0-1,0 1,0-1,0 0,0-1,0 1,0 0,0-1,0 0,1 0,-1-1,2 1,3-2,0 0,0 0,-1 0,1-1,0-1,-1 1,0-1,0-1,0 0,-1 0,1 0,-1-1,-1 0,1 0,-1-1,0 0,0 0,0-1,77-144,-77 189,-7-33,1 1,-1-1,0 0,1 0,0 0,0 0,0 0,1 1,-1-1,1 0,0 0,0 0,1 0,-1 0,1-1,0 1,0 0,0-1,0 1,1-1,-1 1,1-1,0 0,0 0,0-1,0 1,0-1,1 1,-1-1,1 0,0 0,0 0,16-3</inkml:trace>
  <inkml:trace contextRef="#ctx0" brushRef="#br0" timeOffset="2847.5">1843 502,'-6'7,"1"-1,-1 1,1 1,1-1,0 0,0 1,0 0,1 0,0 0,0 1,1-1,0 0,1 1,0 0,0-1,1 5,0-8,0-1,0 1,0 0,1 0,0 0,0 0,0-1,1 1,0 0,0-1,0 1,0-1,0 0,1 0,0 0,0 0,0 0,1 0,-1-1,1 0,0 0,-1 0,2 0,-1 0,0-1,0 0,1 0,-1 0,1 0,3 0,0 0,0-1,1 0,-1 0,0-1,0 0,1 0,-1-1,0 0,0 0,0-1,0 0,0-1,0 0,0 0,-1 0,1-1,-1 0,0-1,0 0,0 0,6-6,0 0,0-1,-1 0,-1-1,0 0,0-1,-2 0,0 0,6-13,-1-1,16-30,-2-1,-3-2,-2-1,13-61,-34 112,0 0,-1 0,0-1,-1 1,-1 0,1 0,-2-1,0 1,0 0,-2-3,3 11,0 0,0 0,0-1,0 1,-1 0,0 0,1 1,-1-1,0 0,0 1,-1-1,1 1,0-1,-1 1,0 0,1 0,-1 0,0 1,0-1,0 0,0 1,0 0,-1 0,1 0,0 0,0 1,-1-1,1 1,-1 0,1 0,0 0,-1 0,1 0,0 1,-2 0,-6 4,0 0,0 1,0 0,1 1,0 0,0 1,1 0,0 0,0 1,1 0,0 1,1-1,0 2,0-1,1 1,1 0,0 0,0 0,-1 8,0-8,2 0,-1 0,2 0,-1 0,2 1,-1-1,2 1,-1 0,2 0,-1 0,2-1,0 1,0 0,1 0,0-1,1 1,0-1,1 0,0 0,1 0,0 0,1-1,0 0,1 0,3 3,2 2,1 0,0-1,1 0,0-1,2-1,-1 0,1-1,1-1,0 0,0-1,1-1,0-1,1 0,9 1,131 22,-148-30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38,'-3'-4,"1"1,-1 0,-1 0,1 0,0 1,0-1,-1 1,0 0,1 0,-1 0,0 0,0 1,0-1,0 1,0 0,0 1,-1-1,1 1,0-1,0 1,-1 0,1 1,0-1,0 1,0 0,0 0,-1 0,1 0,1 1,-1 0,0 0,0 0,1 0,-1 0,1 1,-1-1,1 1,0 0,0 0,-2 4,-12 16,2 2,0-1,2 2,0 0,2 1,-6 23,17-50,-2 5,-9 23,1 0,1 0,2 1,1 0,-1 14,6-40,1-1,-1 1,1 0,0-1,0 1,-1-1,2 1,-1 0,0-1,0 1,1-1,0 1,-1-1,1 1,0-1,0 0,0 1,0-1,1 0,-1 0,1 1,-1-1,1 0,0-1,0 1,0 0,0 0,0-1,0 1,0-1,1 0,-1 0,0 0,1 0,-1 0,1 0,-1-1,1 1,-1-1,1 1,-1-1,1 0,0 0,-1 0,1-1,-1 1,1-1,-1 1,2-1,12-9,0 0,-1-1,-1 0,1-1,-2-1,0 0,0-1,-1 0,-1-1,0 0,-1-1,-1 0,-1-1,1-2,28-43,-13 23,-16 24,0 0,2 0,-1 2,2-1,0 1,0 0,1 1,3-1,-15 13,1-1,0 1,-1-1,1 1,0-1,0 1,-1 0,1-1,0 1,0 0,-1 0,1 0,0 0,0-1,0 1,0 0,-1 0,1 0,0 1,0-1,0 0,-1 0,1 0,0 1,0-1,0 0,-1 1,1-1,0 0,-1 1,1-1,0 1,-1-1,1 1,-1 0,1-1,-1 1,1 0,-1-1,1 1,-1 0,1-1,-1 1,0 0,0 0,1-1,-1 1,0 0,0 0,0 0,0 0,0-1,0 1,0 0,0 0,4 54,-4-49,13 207,-10-157,-4 0,-1-1,-9 45,8-72,-1 13,-2 0,-2-1,-2 0,-1 0,-16 36,20-62,-1 0,0-1,-1 0,0-1,-1 0,0 0,-1-1,0 0,-1-1,0 0,-1-1,0 0,0-1,-1-1,0 0,0-1,0 0,-1-1,0-1,-1 0,13-3,0 0,0 0,-1 0,1-1,0 1,-1-1,1 1,-1-1,1 0,0-1,-1 1,1 0,0-1,-1 0,1 0,0 0,0 0,-1 0,1-1,0 0,1 1,-1-1,0 0,0 0,1-1,-1 1,1 0,0-1,-1 1,1-1,1 0,-1 0,0 0,1 0,-1 0,1 0,0 0,0-1,0 1,4-13,0 1,1 0,1 0,0 0,1 1,1 0,0 0,1 0,0 1,1 0,1 1,0 0,5-4,6-12,77-91,-74 96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54,'22'-8,"1"2,1 0,-1 1,1 1,-1 2,1 0,0 1,0 2,19 2,15-1,111-13,-113 0,-32 7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0,'29'10,"14"3,5-1,-2-2,-3-3,-4-3,1-2,-2-1,-3-1,-1-5,-3-2,-2 0,0 2,-1 1,-5 1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26,'209'-25,"-145"35,-63-9,1-1,-1 1,0-1,1 1,-1-1,0 1,0 0,1-1,-1 1,0 0,0 0,0 0,0 0,0 0,0 0,0 0,-1 0,1 1,0-1,-1 0,1 0,0 1,-1-1,0 0,1 1,-1-1,0 1,0-1,1 0,-1 1,0-1,0 1,-1-1,1 0,0 1,0-1,-1 1,1-1,-1 0,1 0,-1 1,0 0,-95 107,76-90,13-14,0 0,0 1,1 0,-1 1,1-1,1 1,-1 0,1 1,1-1,-1 1,1 0,0 0,1 0,0 1,1-1,-1 1,2 0,-2 8,4-14,-1 0,1 0,0 0,0 0,1 0,-1 0,1 0,-1-1,1 1,0-1,0 1,0-1,0 0,0 0,1 0,-1 0,1 0,-1 0,1-1,0 1,-1-1,1 1,0-1,0 0,0 0,0-1,0 1,0-1,1 1,93-3,-68-6,-3 1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235 141,'-19'14,"-21"13,2 2,1 1,2 2,-6 8,39-38,0 0,0-1,0 1,0 0,1 0,-1 0,0 1,1-1,0 0,0 0,0 1,0-1,0 1,0-1,0 1,1-1,-1 1,1-1,0 1,0 0,0-1,0 1,0 0,1-1,-1 1,1-1,-1 1,1-1,0 1,0-1,0 0,1 1,-1-1,0 0,1 0,-1 0,1 0,0 0,0 0,0 0,0 0,0-1,1 1,12 6,1-1,0-1,0-1,1 0,-1-1,1 0,0-2,2 0,97 25,-106-22,1-1,-2 1,1 1,-1 0,1 0,-2 1,1 0,-1 0,0 1,-1 0,2 3,-6-7,0-1,0 2,-1-1,0 0,1 0,-2 1,1-1,0 1,-1 0,0-1,0 1,0 0,-1 0,1-1,-1 1,0 0,-1 0,1 0,-1 0,0-1,0 1,0 0,-1-1,0 1,0-1,-2 5,-7 8,0 1,-1-2,-1 0,0 0,-2-1,1-1,-2 0,0-1,0 0,-1-2,-1 0,-16 7,-17-5,33-14</inkml:trace>
  <inkml:trace contextRef="#ctx0" brushRef="#br0" timeOffset="246.047">151 141,'33'-14,"17"-10,8-1,0 4,-5 6,-7 5,-2 4,-4 4,-3 1,-4 2,-6 5,-9 1</inkml:trace>
  <inkml:trace contextRef="#ctx0" brushRef="#br0" timeOffset="804.198">912 424,'55'-70,"-23"35,1 2,2 1,1 1,1 2,6-1,-42 29,0 0,0 0,0 0,0 0,0 0,0 0,1 0,-1 0,0 1,0-1,1 0,-1 1,0-1,1 1,-1-1,0 1,1 0,-1 0,1 0,-1-1,1 1,-1 0,0 1,1-1,-1 0,1 0,-1 1,0-1,1 1,-1-1,0 1,1-1,-1 1,0 0,0 0,1-1,-1 1,0 0,0 0,0 0,0 0,0 1,-1-1,1 0,0 0,0 0,-1 1,1-1,-1 1,-3 34,1 31,2-66,1 1,-1-1,0 1,1-1,-1 1,1-1,0 0,-1 1,1-1,0 0,0 0,0 1,-1-1,1 0,1 0,-1 0,0 0,0 0,0 0,0-1,1 1,-1 0,0 0,1-1,-1 1,1-1,-1 0,0 1,1-1,-1 0,1 0,-1 0,1 0,-1 0,1 0,-1 0,1 0,0-1,10-2,0 0,-1-1,1 0,-1-1,0-1,0 0,-1 0,1-1,-1 0,-1-1,4-3,41-28,-54 38,1 0,-1 1,1-1,-1 0,1 1,0-1,-1 0,1 1,0-1,-1 1,1-1,0 1,0 0,0-1,-1 1,1 0,0-1,0 1,0 0,0 0,0 0,0 0,-1 0,1 0,0 0,0 0,0 0,0 0,0 0,0 1,-1-1,1 0,0 1,0-1,0 0,-1 1,1-1,0 1,-1-1,1 1,0 0,-1-1,1 1,0 0,-1-1,1 1,-1 0,0 0,1-1,-1 1,1 0,-1 0,0 0,0 0,0 0,1-1,-1 1,0 0,0 0,0 0,0 0,0 0,-1 0,1-1,0 1,0 0,-1 0,-13 61,-39 57,44-93</inkml:trace>
  <inkml:trace contextRef="#ctx0" brushRef="#br0" timeOffset="1052.638">2267 1,'-174'169,"-163"122,-19-9,340-266,3-3</inkml:trace>
  <inkml:trace contextRef="#ctx0" brushRef="#br0" timeOffset="1480.186">2295 565,'-226'106,"107"-47,118-58,0-1,0 1,1 0,-1 0,0-1,0 1,1 0,-1 0,1 0,-1 0,1-1,-1 1,1 0,-1 0,1 0,0 0,-1 0,1 0,0 0,0 0,0 1,0-1,0 0,0 0,0 0,0 0,0 0,1 0,-1 0,0 0,1 0,-1 0,1 0,-1 0,1-1,-1 1,1 0,0 0,-1 0,1 0,0-1,0 1,-1 0,1-1,0 1,0-1,0 1,0-1,0 1,1-1,50 18,-37-15,0 1,-1 0,0 1,0 1,0 0,-1 1,0 0,8 6,-18-11,0 1,0-1,0 0,-1 1,1-1,0 1,-1 0,0 0,0 0,0 0,0 0,0 1,-1-1,1 1,-1-1,0 1,0-1,0 1,-1-1,1 1,-1 0,0 0,0-1,0 1,0 0,-1-1,1 1,-1 0,0-1,0 1,-1-1,1 1,-1-1,1 0,-1 0,0 1,-1-1,-9 11,-1 0,0-1,-1 0,-1-1,0-1,0 0,-1-1,0-1,-1-1,0 0,0-1,-11 2,-28 8,31-13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40,'-28'-8,"15"2,-1 1,0 0,-1 1,1 0,-1 2,1-1,-1 2,0 0,0 0,1 2,-1 0,0 0,0 2,1 0,-1 0,1 1,0 1,5 3,1 1,1 0,-1 0,2 1,-1 0,1 0,1 0,0 1,0 0,1 0,0 0,1 0,0 0,1 1,1 0,-1-1,2 1,0 0,0 0,1-1,2 12,-3-18,0-1,0 1,0-1,0 0,1 1,0-1,0 0,0 1,0-1,1 0,-1 0,1 0,0 0,0 0,1-1,-1 1,1 0,0-1,0 0,0 0,0 0,0 0,1 0,0-1,-1 1,1-1,0 0,0 0,0-1,0 1,0-1,1 0,-1 0,0 0,1 0,-1-1,0 0,1 0,-1 0,2 0,13-7,0 0,0-1,-1 0,0-2,0 0,-1-1,-1-1,0 0,0-1,-1-1,-1 0,0-1,-1-1,-1 0,4-8,60-84,-76 109,-1 0,1-1,0 1,0 0,0 0,0-1,0 1,0 0,0 0,0-1,0 1,0 0,1 0,-1-1,0 1,0 0,1-1,-1 1,0 0,1-1,-1 1,1 0,-1-1,1 1,-1-1,1 1,-1-1,1 1,0-1,-1 1,1-1,0 0,-1 1,1-1,0 0,-1 0,1 1,0-1,0 0,-1 0,1 0,0 0,0 0,0 0,-1 0,1 0,0 0,0 0,-1-1,1 1,0 0,-1 0,1-1,0 1,-1 0,1-1,0 1,-1-1,1 1,-1-1,1 0,-72 289,9-3,59-270,1 0,1-1,0 1,1 0,1 0,0 0,1 0,0 1,5 2</inkml:trace>
  <inkml:trace contextRef="#ctx0" brushRef="#br0" timeOffset="247.398">741 520,'-14'34,"-1"11,4-8,7-9,4-10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15,'11'-15,"-8"21,-7 29,-9 0,-2-1,-1-1,-1 0,-2-1,-1-1,-2-1,0-1,-2-1,-21 18,9-11,18-21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8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71,'3'62,"3"-1,3 0,8 28,0 2,15 101,-4-12,-8-125,2-81,124-364,-39 66,-84 220,-16 91,-1 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0,'585'0,"-573"0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59,'39'0,"22"0,5-5,1-2,-5 1,-10 1,-8-3,-6-1,-6 2,-3 2,-2 2,0 1,-1 1,-4 1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2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1 452,'43'-83,"-29"53,2 1,0 0,2 1,1 1,2 0,0 2,9-7,-30 31,1-1,-1 1,1 0,-1 0,1 0,0 0,-1 0,1 0,0 0,0 0,0 0,0 0,0 0,0 0,0 1,0-1,0 0,0 1,0-1,1 1,-1-1,0 1,0-1,0 1,1 0,-1 0,0 0,1 0,-1 0,0 0,0 0,1 0,-1 0,0 0,0 1,1-1,-1 1,0-1,0 1,0-1,0 1,0 0,1-1,-1 1,0 0,-1 0,1 0,0 0,0 0,0 0,0 0,-1 0,1 0,-1 0,1 0,0 1,7 132,-8-133,1 1,-1-1,1 1,0-1,-1 0,1 1,0-1,0 0,0 1,0-1,0 0,0 0,0 0,0 0,1 0,-1 0,0 0,0 0,1-1,-1 1,1 0,-1-1,1 1,-1-1,1 0,-1 1,1-1,-1 0,1 0,-1 0,1 0,0 0,-1 0,1 0,-1-1,1 1,-1-1,1 1,-1-1,1 1,-1-1,0 0,1 0,-1 0,0 1,0-1,1-1,0 0,60-51,62-88,-124 142,0 1,0-1,0 0,0 0,0 0,0 0,1 0,-1 0,0 0,1 0,-1 0,0 0,1 0,-1 0,1 0,0 0,-1 0,1 0,0 0,-1 0,1-1,0 1,0 0,0 0,0-1,0 1,0-1,0 1,0-1,0 1,0-1,0 0,0 1,0-1,0 0,0 0,0 0,0 0,0 0,0 0,1 0,-1 0,0 0,0-1,0 1,0 0,0-1,0 1,0-1,0 1,0-1,0 1,0-1,0 0,-1 1,1-1,0 0,0 0,-1 0,1 1,0-1,-1 0,1 0,-1 0,1 0,-1 0,1 0,-1 0,0-1,-22 123,16-95,4-22,1 0,-1 0,1 0,0 1,1-1,-1 0,1 1,0-1,0 0,0 1,1-1,-1 1,1-1,0 0,1 4,7 4</inkml:trace>
  <inkml:trace contextRef="#ctx0" brushRef="#br0" timeOffset="265.915">1129 0,'-389'382,"-37"-19,413-349,3-1</inkml:trace>
  <inkml:trace contextRef="#ctx0" brushRef="#br0" timeOffset="803.575">1158 508,'-33'10,"-34"8,0 3,2 3,-46 24,109-48,0 1,-1-1,1 1,0 0,0 0,0 0,0 0,0 1,0-1,0 0,0 1,0 0,1-1,-1 1,1 0,-1 0,1 0,0 0,-1 0,1 0,0 0,0 0,1 0,-1 1,0-1,1 0,-1 0,1 1,0-1,0 0,0 1,0-1,0 1,0-1,1 0,-1 0,1 1,0-1,0 0,-1 0,1 1,1-1,-1 0,0 0,0 0,1-1,-1 1,1 0,1 1,173 88,-172-89,0 0,0-1,0 1,0 1,-1-1,1 0,-1 1,0 0,0 0,0 0,0 0,0 0,-1 1,1-1,-1 1,0-1,0 1,0 0,-1 0,1 0,-1 0,0 0,0 0,-1 1,1-1,-1 0,0 0,0 1,0-1,0 0,-1 0,0 1,0-1,0 0,-2 4,-5 1,-1 1,0-2,-1 1,0-1,-1-1,1 1,-2-2,1 0,0 0,-1-1,0 0,0-1,-1-1,1 0,-1 0,0-1,-4-1,5 2,0-2,-1 0,1 0,-1-1,1-1,-1 0,1 0,-1-1,1-1,0 0,0-1,-5-3,-1-5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0,'-18'57,"-96"255,102-281,8-24,0 0,1 0,0 1,0-1,1 1,0-1,0 1,1 0,0 0,1 0,-1 0,1 0,1 0,0 0,0-1,1 3,1-6,1-1,-1 1,1-1,0 1,1-1,-1-1,0 1,1 0,-1-1,1 0,0 0,0-1,0 1,0-1,0 0,0 0,0-1,0 1,1-1,-1 0,0-1,0 1,0-1,5-1,2 1,140-26,-147 25,0 0,0 0,0-1,-1 0,1 0,-1 0,0 0,0-1,0 0,-1 0,1 0,-1 0,0 0,1-2,5-9</inkml:trace>
  <inkml:trace contextRef="#ctx0" brushRef="#br0" timeOffset="280.753">452 85,'-34'54,"2"1,2 2,3 2,3 0,2 1,3 1,3 1,2 1,-1 30,-7 9,13-67,2 1,1-1,2 1,2 0,1 0,2 16,-1-51,0 0,0 1,-1-1,1 0,0 0,0 0,0 0,0 0,0 1,0-1,1 0,-1 0,0 0,1 0,-1 0,0 0,1 0,0 0,-1 0,1 0,-1 0,1 0,0 0,0 0,-1 0,1-1,0 1,0 0,0-1,0 1,0 0,0-1,0 1,0-1,0 0,0 1,1-1,-1 0,0 0,0 1,0-1,0 0,0 0,0 0,1-1,-1 1,0 0,0 0,0-1,0 1,0 0,0-1,0 1,0-1,0 1,0-1,0 0,0 1,0-1,0 0,0 0,-1 0,1 1,0-1,-1 0,1 0,0 0,-1-1,53-65,-36 48</inkml:trace>
  <inkml:trace contextRef="#ctx0" brushRef="#br0" timeOffset="668.771">848 339,'-28'29,"3"1,0 2,2 0,2 2,1 0,1 2,2 0,2 1,-4 13,17-43,0-1,0 1,1 0,0 0,0 0,1 0,0 0,0 0,0 0,1 0,0 0,0 0,1 0,0 0,0 0,1-1,0 1,0-1,0 0,1 0,0 0,0 0,0-1,1 0,0 1,0-2,0 1,1-1,0 1,-1-1,1-1,1 1,-1-1,0 0,1-1,0 0,-1 0,7 1,5-3,-1-2,0 0,0 0,-1-2,1 0,-1-1,0-1,0 0,0-1,-1-1,0 0,0-2,-1 1,-1-1,1-1,-2-1,1 0,-2 0,5-7,0 2,-1 0,-1-1,0-1,-1 0,-2-1,0 0,-1-1,-1 0,0-1,-2 0,-1 0,2-15,-5 26,-1-1,-1 1,0 0,-1-1,0 1,-1-1,0 1,0-1,-1 1,-1 0,0 0,-1 0,0 0,0 0,-1 1,-1 0,0 0,0 0,-1 1,0 0,0 0,-1 1,0 0,-1 0,-7-5,10 9,1 1,0 0,-1 0,0 0,0 0,0 1,0 0,0 1,0-1,0 1,0 0,-1 1,1-1,0 1,-1 0,1 1,0 0,-1 0,1 0,0 1,0 0,0 0,-5 3,-5 3,0 1,1 0,0 2,0 0,1 0,1 2,-10 10,-7 9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06.0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59,'0'-1,"0"1,-1-1,1 1,0-1,-1 1,1-1,0 1,-1-1,1 1,0-1,0 1,0-1,0 1,-1-1,1 0,0 1,0-1,0 1,0-1,0 1,0-1,1 0,-1 1,0-1,0 1,0-1,0 1,1-1,-1 1,0-1,1 1,-1-1,0 1,1-1,-1 1,0-1,1 1,-1 0,1-1,-1 1,1 0,-1-1,1 1,-1 0,1-1,-1 1,1 0,-1 0,1 0,0 0,-1 0,1 0,-1 0,1 0,0 0,-1 0,1 0,-1 0,1 0,-1 0,42-6,196 31,534-10,-281 3,-119 10,203-29,-346-26,-17-1,27-3,813 32,-769-30,-18 30,-223 4,-26 1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8.1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34,'1'-2,"0"0,1 0,-1 0,1 0,0 1,0-1,-1 1,1-1,0 1,0 0,0 0,1-1,-1 2,0-1,0 0,1 0,-1 1,0-1,1 1,-1 0,0 0,1-1,-1 2,3-1,-2 0,176 11,-45 4,18-33,-113 11,1 2,0 2,-1 2,1 1,6 3,37-1,595-2,-509 27,225-26,-251 26,337-27,-199 0,-111 29,112-29,-85-28,86 27,-86 30,288-29,-235-29,-149 29,107-11,-142 2,0 2,0 2,1 4,29 5,23-2,106-3,-83-26,242 27,-372 0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9.9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31,'954'0,"-634"-30,43 31,-339-1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22,'29'5,"14"2,5-1,-2-6,-3-3,-4-1,-4 0,-3 1,-3 1,-1 0,0 2,-1-1,1 1,-1 0,1-4,-9-2,-14 0,-6 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1,'38'4,"18"3,3-1,-2-1,-7-2,-7-1,-6-1,-4 0,-4-1,-1 0,-1-5,0-2,-4 1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1,'-32'-1,"-1"2,1 1,0 1,0 2,1 1,-1 2,1 1,1 1,0 2,0 1,1 1,-20 14,33-17,0 1,1 0,0 1,1 1,0 0,1 1,0 1,10-12,0 1,0-1,0 0,1 1,-1 0,1 0,0-1,1 1,-1 0,1 0,0 1,0-1,0 0,1 0,0 0,0 1,1-1,-1 0,1 0,0 0,0 1,1-1,-1-1,1 1,0 0,1 0,-1-1,3 4,-1-3,0 0,0-1,0 1,0-1,1 0,-1 0,1-1,0 0,0 0,0 0,1 0,-1-1,1 1,0-1,-1-1,1 1,0-1,0 0,0-1,0 1,0-1,0 0,0-1,0 1,0-1,0 0,0-1,0 0,16-4,-1-1,0-1,0-1,0-1,-1-1,14-10,12-12,-2-2,-1-1,28-33,-13 13,-30 36,-28 20,-1 0,1 1,-1-1,1 0,0 0,-1 1,1-1,0 0,-1 0,1 1,0-1,0 0,-1 1,1-1,0 0,0 1,0-1,-1 1,1-1,0 0,0 1,0-1,0 1,0-1,0 0,0 1,0-1,0 1,0-1,0 1,0-1,0 0,0 1,0-1,1 1,-1-1,0 0,0 1,0-1,1 0,-1 1,0-1,0 0,1 1,-1-1,0 0,0 1,1-1,-1 0,1 0,-1 0,0 1,1-1,-1 0,0 0,1 0,-1 0,1 0,-1 1,0-1,1 0,-1 0,1 0,-1 0,1 0,-76 165,-74 199,144-348,-3 4,2 1,0 0,2 0,0 0,1 0,1 1,1 0,1 2,11 10,-5-29</inkml:trace>
  <inkml:trace contextRef="#ctx0" brushRef="#br0" timeOffset="513.976">934 143,'161'-48,"47"10,-185 36,42 3,-64 0,1-1,-1 1,1-1,-1 1,1 0,-1 0,0 0,1 0,-1 0,0 0,0 0,0 0,0 0,0 1,0-1,0 0,0 1,-1-1,1 1,0-1,-1 1,1-1,-1 1,0-1,1 1,-1 0,0-1,0 1,0-1,0 1,0 0,-1-1,1 1,0-1,-1 1,1-1,-1 1,1 0,-50 146,14 79,10-10,-3-65,10-96,14-49</inkml:trace>
  <inkml:trace contextRef="#ctx0" brushRef="#br0" timeOffset="734.687">962 566,'38'-4,"18"-8,9 0,-3 1,0 2,-3 4,-6-3,-7 0,-3 1,-2 2,-5 2,-3 1,-2 2,-2-1,-6 7,-1 0,-6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49,'-19'8,"0"1,1 1,0 1,1 0,0 1,0 1,1 1,1 1,1 0,0 0,0 1,2 1,0 1,1-1,1 2,1-1,0 2,1-1,2 1,0 0,-1 9,4-16,1 1,1-1,0 1,1 0,0 0,1-1,1 1,0 0,1-1,0 1,1-1,1 0,0 0,1-1,0 0,1 0,0 0,1-1,0 1,1-2,0 0,0 0,2 0,-1-1,3 1,1-5,1 0,-1-1,1 0,0-2,0 0,0 0,0-1,0-1,0-1,0 0,0-1,0 0,0-1,-1-1,1 0,-1-1,0-1,0 0,-1-1,0 0,0-1,0-1,-1 0,-1 0,1-1,-2-1,1 0,-2 0,1-1,3-7,3 0,-1-2,0 0,-2-1,0 0,-1-1,-2 0,0-1,-1 0,1-10,-8 23,1-1,-2 1,1-1,-2 1,0-1,0 1,-1-1,0 1,-1-1,0 1,-1 0,0-1,-1 2,0-1,-1 0,0 1,-1 0,0 0,0 0,-1 1,-7-7,7 7,-1 0,0 1,0 0,-1 0,0 1,0 1,-1-1,1 1,-1 1,-1 0,1 0,-1 1,0 1,0-1,0 2,0 0,-1 0,1 1,-1 0,1 1,0 0,-1 1,1 0,-1 1,1 0,0 1,0 1,0-1,1 2,-1-1,1 1,0 1,0 0,-2 2,0 2,1 1,1 0,-1 0,2 1,0 1,0-1,1 1,1 1,0-1,1 1,1 0,0 1,0-1,2 1,-2 9,1 6</inkml:trace>
  <inkml:trace contextRef="#ctx0" brushRef="#br0" timeOffset="250.498">917 527,'-14'29,"-6"15,2-1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600 192,'-59'-58,"52"53,-2-1,1 2,0-1,-1 1,0 1,0-1,0 1,0 1,-1 0,1 0,0 1,-1 0,0 1,1 0,-1 0,1 1,-1 0,1 1,0 0,-1 1,-1 0,-174 106,173-102,1 1,1 0,-1 0,1 1,1 1,0 0,0 0,1 1,0 0,1 0,0 0,1 1,0 0,1 1,0-1,1 1,1 0,0 0,1 0,-1 6,1-11,1 0,0 0,0 1,1-1,0 0,0 0,1 1,0-1,0 0,1 0,0 0,1 0,0-1,0 1,0 0,1-1,0 0,1 0,-1 0,1-1,1 1,-1-1,1 0,0-1,0 0,1 0,0 0,0 0,0-1,0 0,6 1,-5-3,1-1,-1 1,1-2,-1 1,1-1,0-1,-1 0,1 0,-1 0,1-1,-1-1,0 1,1-1,-1-1,-1 1,1-2,0 1,-1-1,0 0,0 0,-1-1,6-5,7-8,0-1,-2-1,-1-1,0 0,-2-1,10-20,77-180,-88 94,-32 168,-19 168,38-194,0 1,1-1,1 1,0-1,0 0,2 1,0-1,0-1,1 1,1-1,0 0,0 0,1 0,1-1,0 0,0-1,1 1,1-2,0 1,0-1,1-1,-1 0,2-1,-1 0,4 1,6 3</inkml:trace>
  <inkml:trace contextRef="#ctx0" brushRef="#br0" timeOffset="1868.509">883 502,'-13'87,"4"1,4 0,3 10,2-129,1 0,2-1,1 1,1 0,1 1,3-3,0 4,-1 1,1 2,2-1,0 1,2 1,0 0,5-5,-17 29,-1 0,1 0,0-1,-1 1,1 0,0 0,0 0,0 0,0 0,0 0,0 0,0 0,0 0,0 0,0 1,1-1,-1 0,0 1,0-1,1 1,-1 0,1-1,-1 1,0 0,1 0,-1-1,0 1,1 0,-1 1,1-1,-1 0,0 0,1 1,-1-1,0 0,1 1,-1-1,0 1,0 0,1 0,-1-1,0 1,0 0,0 0,0 0,0 0,0 0,0 0,0 0,-1 0,1 0,0 1,-1-1,1 0,-1 1,1 0,30 112,-25-95</inkml:trace>
  <inkml:trace contextRef="#ctx0" brushRef="#br0" timeOffset="2333.442">1476 475,'-22'9,"1"1,0 0,1 2,1 1,-1 0,2 2,0 0,1 1,0 0,1 1,1 1,-2 5,15-20,0 1,0 0,0-1,1 1,-1 0,1 0,0 0,0 0,0 0,0 0,1 1,0-1,0 0,0 0,0 0,1 0,-1 1,1-1,0 0,0 0,1 0,-1 0,1-1,0 1,0 0,0-1,0 1,1-1,0 0,-1 0,1 0,0 0,1 0,-1 0,0-1,1 0,-1 0,1 0,0 0,0 0,0-1,0 1,0-1,0 0,0-1,0 1,0 0,0-1,0 0,1 0,-1-1,2 1,3-2,0 0,0 0,-1 0,1-1,0-1,-1 1,0-1,0-1,0 0,-1 0,1 0,-1-1,-1 0,1 0,-1-1,0 0,0 0,0-1,77-144,-77 189,-7-33,1 1,-1-1,0 0,1 0,0 0,0 0,0 0,1 1,-1-1,1 0,0 0,0 0,1 0,-1 0,1-1,0 1,0 0,0-1,0 1,1-1,-1 1,1-1,0 0,0 0,0-1,0 1,0-1,1 1,-1-1,1 0,0 0,0 0,16-3</inkml:trace>
  <inkml:trace contextRef="#ctx0" brushRef="#br0" timeOffset="2847.5">1843 502,'-6'7,"1"-1,-1 1,1 1,1-1,0 0,0 1,0 0,1 0,0 0,0 1,1-1,0 0,1 1,0 0,0-1,1 5,0-8,0-1,0 1,0 0,1 0,0 0,0 0,0-1,1 1,0 0,0-1,0 1,0-1,0 0,1 0,0 0,0 0,0 0,1 0,-1-1,1 0,0 0,-1 0,2 0,-1 0,0-1,0 0,1 0,-1 0,1 0,3 0,0 0,0-1,1 0,-1 0,0-1,0 0,1 0,-1-1,0 0,0 0,0-1,0 0,0-1,0 0,0 0,-1 0,1-1,-1 0,0-1,0 0,0 0,6-6,0 0,0-1,-1 0,-1-1,0 0,0-1,-2 0,0 0,6-13,-1-1,16-30,-2-1,-3-2,-2-1,13-61,-34 112,0 0,-1 0,0-1,-1 1,-1 0,1 0,-2-1,0 1,0 0,-2-3,3 11,0 0,0 0,0-1,0 1,-1 0,0 0,1 1,-1-1,0 0,0 1,-1-1,1 1,0-1,-1 1,0 0,1 0,-1 0,0 1,0-1,0 0,0 1,0 0,-1 0,1 0,0 0,0 1,-1-1,1 1,-1 0,1 0,0 0,-1 0,1 0,0 1,-2 0,-6 4,0 0,0 1,0 0,1 1,0 0,0 1,1 0,0 0,0 1,1 0,0 1,1-1,0 2,0-1,1 1,1 0,0 0,0 0,-1 8,0-8,2 0,-1 0,2 0,-1 0,2 1,-1-1,2 1,-1 0,2 0,-1 0,2-1,0 1,0 0,1 0,0-1,1 1,0-1,1 0,0 0,1 0,0 0,1-1,0 0,1 0,3 3,2 2,1 0,0-1,1 0,0-1,2-1,-1 0,1-1,1-1,0 0,0-1,1-1,0-1,1 0,9 1,131 22,-148-30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38,'-3'-4,"1"1,-1 0,-1 0,1 0,0 1,0-1,-1 1,0 0,1 0,-1 0,0 0,0 1,0-1,0 1,0 0,0 1,-1-1,1 1,0-1,0 1,-1 0,1 1,0-1,0 1,0 0,0 0,-1 0,1 0,1 1,-1 0,0 0,0 0,1 0,-1 0,1 1,-1-1,1 1,0 0,0 0,-2 4,-12 16,2 2,0-1,2 2,0 0,2 1,-6 23,17-50,-2 5,-9 23,1 0,1 0,2 1,1 0,-1 14,6-40,1-1,-1 1,1 0,0-1,0 1,-1-1,2 1,-1 0,0-1,0 1,1-1,0 1,-1-1,1 1,0-1,0 0,0 1,0-1,1 0,-1 0,1 1,-1-1,1 0,0-1,0 1,0 0,0 0,0-1,0 1,0-1,1 0,-1 0,0 0,1 0,-1 0,1 0,-1-1,1 1,-1-1,1 1,-1-1,1 0,0 0,-1 0,1-1,-1 1,1-1,-1 1,2-1,12-9,0 0,-1-1,-1 0,1-1,-2-1,0 0,0-1,-1 0,-1-1,0 0,-1-1,-1 0,-1-1,1-2,28-43,-13 23,-16 24,0 0,2 0,-1 2,2-1,0 1,0 0,1 1,3-1,-15 13,1-1,0 1,-1-1,1 1,0-1,0 1,-1 0,1-1,0 1,0 0,-1 0,1 0,0 0,0-1,0 1,0 0,-1 0,1 0,0 1,0-1,0 0,-1 0,1 0,0 1,0-1,0 0,-1 1,1-1,0 0,-1 1,1-1,0 1,-1-1,1 1,-1 0,1-1,-1 1,1 0,-1-1,1 1,-1 0,1-1,-1 1,0 0,0 0,1-1,-1 1,0 0,0 0,0 0,0 0,0-1,0 1,0 0,0 0,4 54,-4-49,13 207,-10-157,-4 0,-1-1,-9 45,8-72,-1 13,-2 0,-2-1,-2 0,-1 0,-16 36,20-62,-1 0,0-1,-1 0,0-1,-1 0,0 0,-1-1,0 0,-1-1,0 0,-1-1,0 0,0-1,-1-1,0 0,0-1,0 0,-1-1,0-1,-1 0,13-3,0 0,0 0,-1 0,1-1,0 1,-1-1,1 1,-1-1,1 0,0-1,-1 1,1 0,0-1,-1 0,1 0,0 0,0 0,-1 0,1-1,0 0,1 1,-1-1,0 0,0 0,1-1,-1 1,1 0,0-1,-1 1,1-1,1 0,-1 0,0 0,1 0,-1 0,1 0,0 0,0-1,0 1,4-13,0 1,1 0,1 0,0 0,1 1,1 0,0 0,1 0,0 1,1 0,1 1,0 0,5-4,6-12,77-91,-74 96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54,'22'-8,"1"2,1 0,-1 1,1 1,-1 2,1 0,0 1,0 2,19 2,15-1,111-13,-113 0,-32 7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0,'29'10,"14"3,5-1,-2-2,-3-3,-4-3,1-2,-2-1,-3-1,-1-5,-3-2,-2 0,0 2,-1 1,-5 1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26,'209'-25,"-145"35,-63-9,1-1,-1 1,0-1,1 1,-1-1,0 1,0 0,1-1,-1 1,0 0,0 0,0 0,0 0,0 0,0 0,0 0,-1 0,1 1,0-1,-1 0,1 0,0 1,-1-1,0 0,1 1,-1-1,0 1,0-1,1 0,-1 1,0-1,0 1,-1-1,1 0,0 1,0-1,-1 1,1-1,-1 0,1 0,-1 1,0 0,-95 107,76-90,13-14,0 0,0 1,1 0,-1 1,1-1,1 1,-1 0,1 1,1-1,-1 1,1 0,0 0,1 0,0 1,1-1,-1 1,2 0,-2 8,4-14,-1 0,1 0,0 0,0 0,1 0,-1 0,1 0,-1-1,1 1,0-1,0 1,0-1,0 0,0 0,1 0,-1 0,1 0,-1 0,1-1,0 1,-1-1,1 1,0-1,0 0,0 0,0-1,0 1,0-1,1 1,93-3,-68-6,-3 1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235 141,'-19'14,"-21"13,2 2,1 1,2 2,-6 8,39-38,0 0,0-1,0 1,0 0,1 0,-1 0,0 1,1-1,0 0,0 0,0 1,0-1,0 1,0-1,0 1,1-1,-1 1,1-1,0 1,0 0,0-1,0 1,0 0,1-1,-1 1,1-1,-1 1,1-1,0 1,0-1,0 0,1 1,-1-1,0 0,1 0,-1 0,1 0,0 0,0 0,0 0,0 0,0-1,1 1,12 6,1-1,0-1,0-1,1 0,-1-1,1 0,0-2,2 0,97 25,-106-22,1-1,-2 1,1 1,-1 0,1 0,-2 1,1 0,-1 0,0 1,-1 0,2 3,-6-7,0-1,0 2,-1-1,0 0,1 0,-2 1,1-1,0 1,-1 0,0-1,0 1,0 0,-1 0,1-1,-1 1,0 0,-1 0,1 0,-1 0,0-1,0 1,0 0,-1-1,0 1,0-1,-2 5,-7 8,0 1,-1-2,-1 0,0 0,-2-1,1-1,-2 0,0-1,0 0,-1-2,-1 0,-16 7,-17-5,33-14</inkml:trace>
  <inkml:trace contextRef="#ctx0" brushRef="#br0" timeOffset="246.047">151 141,'33'-14,"17"-10,8-1,0 4,-5 6,-7 5,-2 4,-4 4,-3 1,-4 2,-6 5,-9 1</inkml:trace>
  <inkml:trace contextRef="#ctx0" brushRef="#br0" timeOffset="804.198">912 424,'55'-70,"-23"35,1 2,2 1,1 1,1 2,6-1,-42 29,0 0,0 0,0 0,0 0,0 0,0 0,1 0,-1 0,0 1,0-1,1 0,-1 1,0-1,1 1,-1-1,0 1,1 0,-1 0,1 0,-1-1,1 1,-1 0,0 1,1-1,-1 0,1 0,-1 1,0-1,1 1,-1-1,0 1,1-1,-1 1,0 0,0 0,1-1,-1 1,0 0,0 0,0 0,0 0,0 1,-1-1,1 0,0 0,0 0,-1 1,1-1,-1 1,-3 34,1 31,2-66,1 1,-1-1,0 1,1-1,-1 1,1-1,0 0,-1 1,1-1,0 0,0 0,0 1,-1-1,1 0,1 0,-1 0,0 0,0 0,0 0,0-1,1 1,-1 0,0 0,1-1,-1 1,1-1,-1 0,0 1,1-1,-1 0,1 0,-1 0,1 0,-1 0,1 0,-1 0,1 0,0-1,10-2,0 0,-1-1,1 0,-1-1,0-1,0 0,-1 0,1-1,-1 0,-1-1,4-3,41-28,-54 38,1 0,-1 1,1-1,-1 0,1 1,0-1,-1 0,1 1,0-1,-1 1,1-1,0 1,0 0,0-1,-1 1,1 0,0-1,0 1,0 0,0 0,0 0,0 0,-1 0,1 0,0 0,0 0,0 0,0 0,0 0,0 1,-1-1,1 0,0 1,0-1,0 0,-1 1,1-1,0 1,-1-1,1 1,0 0,-1-1,1 1,0 0,-1-1,1 1,-1 0,0 0,1-1,-1 1,1 0,-1 0,0 0,0 0,0 0,1-1,-1 1,0 0,0 0,0 0,0 0,0 0,-1 0,1-1,0 1,0 0,-1 0,-13 61,-39 57,44-93</inkml:trace>
  <inkml:trace contextRef="#ctx0" brushRef="#br0" timeOffset="1052.638">2267 1,'-174'169,"-163"122,-19-9,340-266,3-3</inkml:trace>
  <inkml:trace contextRef="#ctx0" brushRef="#br0" timeOffset="1480.186">2295 565,'-226'106,"107"-47,118-58,0-1,0 1,1 0,-1 0,0-1,0 1,1 0,-1 0,1 0,-1 0,1-1,-1 1,1 0,-1 0,1 0,0 0,-1 0,1 0,0 0,0 0,0 1,0-1,0 0,0 0,0 0,0 0,0 0,1 0,-1 0,0 0,1 0,-1 0,1 0,-1 0,1-1,-1 1,1 0,0 0,-1 0,1 0,0-1,0 1,-1 0,1-1,0 1,0-1,0 1,0-1,0 1,1-1,50 18,-37-15,0 1,-1 0,0 1,0 1,0 0,-1 1,0 0,8 6,-18-11,0 1,0-1,0 0,-1 1,1-1,0 1,-1 0,0 0,0 0,0 0,0 0,0 1,-1-1,1 1,-1-1,0 1,0-1,0 1,-1-1,1 1,-1 0,0 0,0-1,0 1,0 0,-1-1,1 1,-1 0,0-1,0 1,-1-1,1 1,-1-1,1 0,-1 0,0 1,-1-1,-9 11,-1 0,0-1,-1 0,-1-1,0-1,0 0,-1-1,0-1,-1-1,0 0,0-1,-11 2,-28 8,31-13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40,'-28'-8,"15"2,-1 1,0 0,-1 1,1 0,-1 2,1-1,-1 2,0 0,0 0,1 2,-1 0,0 0,0 2,1 0,-1 0,1 1,0 1,5 3,1 1,1 0,-1 0,2 1,-1 0,1 0,1 0,0 1,0 0,1 0,0 0,1 0,0 0,1 1,1 0,-1-1,2 1,0 0,0 0,1-1,2 12,-3-18,0-1,0 1,0-1,0 0,1 1,0-1,0 0,0 1,0-1,1 0,-1 0,1 0,0 0,0 0,1-1,-1 1,1 0,0-1,0 0,0 0,0 0,0 0,1 0,0-1,-1 1,1-1,0 0,0 0,0-1,0 1,0-1,1 0,-1 0,0 0,1 0,-1-1,0 0,1 0,-1 0,2 0,13-7,0 0,0-1,-1 0,0-2,0 0,-1-1,-1-1,0 0,0-1,-1-1,-1 0,0-1,-1-1,-1 0,4-8,60-84,-76 109,-1 0,1-1,0 1,0 0,0 0,0-1,0 1,0 0,0 0,0-1,0 1,0 0,1 0,-1-1,0 1,0 0,1-1,-1 1,0 0,1-1,-1 1,1 0,-1-1,1 1,-1-1,1 1,-1-1,1 1,0-1,-1 1,1-1,0 0,-1 1,1-1,0 0,-1 0,1 1,0-1,0 0,-1 0,1 0,0 0,0 0,0 0,-1 0,1 0,0 0,0 0,-1-1,1 1,0 0,-1 0,1-1,0 1,-1 0,1-1,0 1,-1-1,1 1,-1-1,1 0,-72 289,9-3,59-270,1 0,1-1,0 1,1 0,1 0,0 0,1 0,0 1,5 2</inkml:trace>
  <inkml:trace contextRef="#ctx0" brushRef="#br0" timeOffset="247.398">741 520,'-14'34,"-1"11,4-8,7-9,4-10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15,'11'-15,"-8"21,-7 29,-9 0,-2-1,-1-1,-1 0,-2-1,-1-1,-2-1,0-1,-2-1,-21 18,9-11,18-21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8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71,'3'62,"3"-1,3 0,8 28,0 2,15 101,-4-12,-8-125,2-81,124-364,-39 66,-84 220,-16 91,-1 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0,'585'0,"-573"0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59,'39'0,"22"0,5-5,1-2,-5 1,-10 1,-8-3,-6-1,-6 2,-3 2,-2 2,0 1,-1 1,-4 1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2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1 452,'43'-83,"-29"53,2 1,0 0,2 1,1 1,2 0,0 2,9-7,-30 31,1-1,-1 1,1 0,-1 0,1 0,0 0,-1 0,1 0,0 0,0 0,0 0,0 0,0 0,0 0,0 1,0-1,0 0,0 1,0-1,1 1,-1-1,0 1,0-1,0 1,1 0,-1 0,0 0,1 0,-1 0,0 0,0 0,1 0,-1 0,0 0,0 1,1-1,-1 1,0-1,0 1,0-1,0 1,0 0,1-1,-1 1,0 0,-1 0,1 0,0 0,0 0,0 0,0 0,-1 0,1 0,-1 0,1 0,0 1,7 132,-8-133,1 1,-1-1,1 1,0-1,-1 0,1 1,0-1,0 0,0 1,0-1,0 0,0 0,0 0,0 0,1 0,-1 0,0 0,0 0,1-1,-1 1,1 0,-1-1,1 1,-1-1,1 0,-1 1,1-1,-1 0,1 0,-1 0,1 0,0 0,-1 0,1 0,-1-1,1 1,-1-1,1 1,-1-1,1 1,-1-1,0 0,1 0,-1 0,0 1,0-1,1-1,0 0,60-51,62-88,-124 142,0 1,0-1,0 0,0 0,0 0,0 0,1 0,-1 0,0 0,1 0,-1 0,0 0,1 0,-1 0,1 0,0 0,-1 0,1 0,0 0,-1 0,1-1,0 1,0 0,0 0,0-1,0 1,0-1,0 1,0-1,0 1,0-1,0 0,0 1,0-1,0 0,0 0,0 0,0 0,0 0,0 0,1 0,-1 0,0 0,0-1,0 1,0 0,0-1,0 1,0-1,0 1,0-1,0 1,0-1,0 0,-1 1,1-1,0 0,0 0,-1 0,1 1,0-1,-1 0,1 0,-1 0,1 0,-1 0,1 0,-1 0,0-1,-22 123,16-95,4-22,1 0,-1 0,1 0,0 1,1-1,-1 0,1 1,0-1,0 0,0 1,1-1,-1 1,1-1,0 0,1 4,7 4</inkml:trace>
  <inkml:trace contextRef="#ctx0" brushRef="#br0" timeOffset="265.915">1129 0,'-389'382,"-37"-19,413-349,3-1</inkml:trace>
  <inkml:trace contextRef="#ctx0" brushRef="#br0" timeOffset="803.575">1158 508,'-33'10,"-34"8,0 3,2 3,-46 24,109-48,0 1,-1-1,1 1,0 0,0 0,0 0,0 0,0 1,0-1,0 0,0 1,0 0,1-1,-1 1,1 0,-1 0,1 0,0 0,-1 0,1 0,0 0,0 0,1 0,-1 1,0-1,1 0,-1 0,1 1,0-1,0 0,0 1,0-1,0 1,0-1,1 0,-1 0,1 1,0-1,0 0,-1 0,1 1,1-1,-1 0,0 0,0 0,1-1,-1 1,1 0,1 1,173 88,-172-89,0 0,0-1,0 1,0 1,-1-1,1 0,-1 1,0 0,0 0,0 0,0 0,0 0,-1 1,1-1,-1 1,0-1,0 1,0 0,-1 0,1 0,-1 0,0 0,0 0,-1 1,1-1,-1 0,0 0,0 1,0-1,0 0,-1 0,0 1,0-1,0 0,-2 4,-5 1,-1 1,0-2,-1 1,0-1,-1-1,1 1,-2-2,1 0,0 0,-1-1,0 0,0-1,-1-1,1 0,-1 0,0-1,-4-1,5 2,0-2,-1 0,1 0,-1-1,1-1,-1 0,1 0,-1-1,1-1,0 0,0-1,-5-3,-1-5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0,'-18'57,"-96"255,102-281,8-24,0 0,1 0,0 1,0-1,1 1,0-1,0 1,1 0,0 0,1 0,-1 0,1 0,1 0,0 0,0-1,1 3,1-6,1-1,-1 1,1-1,0 1,1-1,-1-1,0 1,1 0,-1-1,1 0,0 0,0-1,0 1,0-1,0 0,0 0,0-1,0 1,1-1,-1 0,0-1,0 1,0-1,5-1,2 1,140-26,-147 25,0 0,0 0,0-1,-1 0,1 0,-1 0,0 0,0-1,0 0,-1 0,1 0,-1 0,0 0,1-2,5-9</inkml:trace>
  <inkml:trace contextRef="#ctx0" brushRef="#br0" timeOffset="280.753">452 85,'-34'54,"2"1,2 2,3 2,3 0,2 1,3 1,3 1,2 1,-1 30,-7 9,13-67,2 1,1-1,2 1,2 0,1 0,2 16,-1-51,0 0,0 1,-1-1,1 0,0 0,0 0,0 0,0 0,0 1,0-1,1 0,-1 0,0 0,1 0,-1 0,0 0,1 0,0 0,-1 0,1 0,-1 0,1 0,0 0,0 0,-1 0,1-1,0 1,0 0,0-1,0 1,0 0,0-1,0 1,0-1,0 0,0 1,1-1,-1 0,0 0,0 1,0-1,0 0,0 0,0 0,1-1,-1 1,0 0,0 0,0-1,0 1,0 0,0-1,0 1,0-1,0 1,0-1,0 0,0 1,0-1,0 0,0 0,-1 0,1 1,0-1,-1 0,1 0,0 0,-1-1,53-65,-36 48</inkml:trace>
  <inkml:trace contextRef="#ctx0" brushRef="#br0" timeOffset="668.771">848 339,'-28'29,"3"1,0 2,2 0,2 2,1 0,1 2,2 0,2 1,-4 13,17-43,0-1,0 1,1 0,0 0,0 0,1 0,0 0,0 0,0 0,1 0,0 0,0 0,1 0,0 0,0 0,1-1,0 1,0-1,0 0,1 0,0 0,0 0,0-1,1 0,0 1,0-2,0 1,1-1,0 1,-1-1,1-1,1 1,-1-1,0 0,1-1,0 0,-1 0,7 1,5-3,-1-2,0 0,0 0,-1-2,1 0,-1-1,0-1,0 0,0-1,-1-1,0 0,0-2,-1 1,-1-1,1-1,-2-1,1 0,-2 0,5-7,0 2,-1 0,-1-1,0-1,-1 0,-2-1,0 0,-1-1,-1 0,0-1,-2 0,-1 0,2-15,-5 26,-1-1,-1 1,0 0,-1-1,0 1,-1-1,0 1,0-1,-1 1,-1 0,0 0,-1 0,0 0,0 0,-1 1,-1 0,0 0,0 0,-1 1,0 0,0 0,-1 1,0 0,-1 0,-7-5,10 9,1 1,0 0,-1 0,0 0,0 0,0 1,0 0,0 1,0-1,0 1,0 0,-1 1,1-1,0 1,-1 0,1 1,0 0,-1 0,1 0,0 1,0 0,0 0,-5 3,-5 3,0 1,1 0,0 2,0 0,1 0,1 2,-10 10,-7 9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06.0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59,'0'-1,"0"1,-1-1,1 1,0-1,-1 1,1-1,0 1,-1-1,1 1,0-1,0 1,0-1,0 1,-1-1,1 0,0 1,0-1,0 1,0-1,0 1,0-1,1 0,-1 1,0-1,0 1,0-1,0 1,1-1,-1 1,0-1,1 1,-1-1,0 1,1-1,-1 1,0-1,1 1,-1 0,1-1,-1 1,1 0,-1-1,1 1,-1 0,1-1,-1 1,1 0,-1 0,1 0,0 0,-1 0,1 0,-1 0,1 0,0 0,-1 0,1 0,-1 0,1 0,-1 0,42-6,196 31,534-10,-281 3,-119 10,203-29,-346-26,-17-1,27-3,813 32,-769-30,-18 30,-223 4,-26 1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2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257 432,'48'1,"-13"1,-1-2,1-1,0-1,-1-2,0-1,0-2,0-2,-1-1,10-5,50-39,-92 53,0 0,0 0,0 0,0 1,-1-1,1 1,0-1,1 1,-1-1,0 1,0-1,0 1,0 0,0-1,0 1,0 0,0 0,1 0,-1 0,0 0,0 0,0 0,0 1,0-1,1 0,-1 1,0-1,0 1,0-1,0 1,0-1,0 1,0-1,-1 1,1 0,0 0,0 0,0-1,-1 1,1 0,0 0,-1 0,1 0,-1 0,1 0,-1 0,1 0,-1 1,0-1,0 0,1 0,-1 1,3 68,-3-58,-4 874,-1-847,5-38,-1 0,1-1,0 1,-1-1,1 1,-1-1,1 1,-1-1,1 1,-1-1,1 1,-1-1,1 0,-1 1,0-1,1 0,-1 1,1-1,-1 0,0 0,1 0,-1 1,0-1,0 0,1 0,-1 0,0 0,1 0,-1 0,0-1,1 1,-1 0,0 0,1 0,-1-1,0 1,1 0,-1-1,1 1,-1 0,1-1,-1 1,0-1,1 1,0-1,-1 1,1-1,-1 1,1-1,0 0,-1 1,1-1,0 0,-38-33,21 17,1 2,-2 0,0 1,-1 1,0 1,-1 1,-7-3,13 8,-1 1,0 0,0 1,-1 1,1 0,-1 1,0 1,1 0,-1 1,0 1,0 1,1 0,-1 1,1 0,0 1,0 1,-11 5,-6 5,1 1,0 2,2 1,0 1,1 1,1 2,-7 9,-2 16,32-41</inkml:trace>
  <inkml:trace contextRef="#ctx0" brushRef="#br0" timeOffset="531.04">427 827,'159'-50,"165"-80,-322 128,0 1,0 0,0 0,0 0,0 0,1 0,-1 1,0-1,0 1,1-1,-1 1,0 0,1 0,-1 0,0 0,0 0,1 0,-1 1,0-1,1 1,-1 0,0-1,0 1,0 0,0 0,0 1,0-1,0 0,0 1,0-1,-1 1,1-1,-1 1,1 0,-1 0,1 0,-1 0,0 0,0 0,0 0,0 0,0 0,-1 0,1 1,-1-1,1 1,0 10,-1 0,0-1,-1 1,0-1,-1 1,0-1,-1 1,-4 8,-9 60,14 2,2-59</inkml:trace>
  <inkml:trace contextRef="#ctx0" brushRef="#br0" timeOffset="780.691">1329 997,'-9'33,"-4"17,1 3,-3-6,2-11</inkml:trace>
  <inkml:trace contextRef="#ctx0" brushRef="#br0" timeOffset="1026.926">1245 545,'0'0</inkml:trace>
  <inkml:trace contextRef="#ctx0" brushRef="#br0" timeOffset="1419.214">1471 1166,'27'-32,"94"-191,-99 195,-22 27,1 1,-1-1,0 1,0 0,1-1,-1 1,0-1,1 1,-1 0,0-1,1 1,-1 0,1-1,-1 1,1 0,-1 0,1 0,-1-1,0 1,1 0,-1 0,1 0,-1 0,1 0,-1 0,1 0,0 0,-1 0,1 0,-1 0,1 0,-1 0,1 0,-1 1,0-1,1 0,-1 0,1 0,-1 1,1-1,-1 0,0 1,1-1,-1 0,1 1,-1-1,0 0,1 1,-1-1,0 1,0-1,0 1,1-1,-1 1,0-1,0 1,0-1,0 1,0-1,0 1,1-1,-1 1,-1-1,-12 102,12-93,1-1,1 0,0 1,0-1,0 0,1 1,1-1,-1 0,1 0,0-1,1 1,0-1,0 1,1-1,0-1,5 7,-7-10,0 0,0 0,0 0,0 0,1-1,0 1,-1-1,1 0,0 0,0 0,0-1,0 1,0-1,0 0,1 0,-1 0,0-1,1 0,-1 1,0-1,1-1,-1 1,0-1,0 0,1 0,-1 0,0 0,0-1,0 0,0 0,0 0,-1 0,2-1,6-7,-1-1,0 0,0 0,-1-2,0 1,-1-1,-1 0,0 0,0-1,-2 0,0 0,0-1,-1 0,-1 1,0-1,-1-11,2 1</inkml:trace>
  <inkml:trace contextRef="#ctx0" brushRef="#br0" timeOffset="5855.891">2487 940,'0'-2,"-1"-1,1 1,0-1,-1 1,0-1,1 1,-1 0,0-1,0 1,0 0,-1 0,1 0,0 0,-1 0,1 0,-1 0,0 0,0 1,0-1,0 0,0 1,0 0,0-1,0 1,0 0,-1 0,1 0,0 1,-1-1,1 1,-1-1,1 1,0 0,-1-1,1 1,-1 1,-1-1,-94 19,92-17,0 1,0 1,1-1,-1 1,1 0,0 0,-1 0,2 1,-1 0,1 0,-1 0,1 0,1 1,-1-1,1 1,0 0,0 0,1 1,0-1,0 0,0 1,1-1,0 1,0 0,0-1,1 1,0 1,0-1,-1-1,0-1,0 1,0 0,1-1,0 1,0 0,0 0,1-1,0 1,0 0,0-1,1 1,-1-1,1 0,1 1,-1-1,1 0,0 0,0-1,0 1,1 0,0-1,0 0,0 0,0 0,1-1,-1 1,5 1,-1-1,0-1,1-1,-1 0,1 0,0 0,0-1,0 0,-1-1,1 0,0-1,0 0,0 0,0 0,-1-1,1-1,-1 0,1 0,-1 0,7-5,3-2,0-1,-1-1,0 0,-1-2,0 1,-1-2,13-16,1 0,-2-1,0-1,-3-1,0-2,-3 0,-1-2,-1 0,-2-1,-2 0,-2-2,-2 0,-1 0,3-34,-11 53,-2 0,0 0,-2 0,0 0,-1 0,-1 0,-3-3,6 19,-1 0,0 0,0 0,-1 0,0 1,0-1,0 1,-1 0,1 0,-1 0,0 0,-1 1,1 0,-1 0,0 0,0 0,0 1,-1-1,1 1,-1 1,0-1,1 1,-1 0,0 0,0 1,-1 0,-2 0,-2 2,0 1,-1 0,1 1,0 1,1-1,-1 2,1-1,0 2,0-1,0 1,1 1,0 0,0 0,0 0,1 1,0 1,1-1,0 1,0 1,1-1,0 1,1 0,0 0,0 4,-3 1,2 0,0 0,1 1,0 0,2 0,-1 0,2 0,0 1,1-1,1 1,1-1,0 1,1-1,0 0,2 1,0-1,0-1,2 1,0-1,1 0,0 0,1 0,10 7,0-1,1-1,1-1,0 0,2-2,0 0,1-2,0 0,2-1,-1-2,2 0,9 6,-5-2,0 0,-1 2,-1 2,-1 0,-1 2,22 22,-26-20,-15-19</inkml:trace>
  <inkml:trace contextRef="#ctx0" brushRef="#br0" timeOffset="10702.014">4011 206,'21'86,"-12"254,-11-212,-27 225,24-303,-1-33</inkml:trace>
  <inkml:trace contextRef="#ctx0" brushRef="#br0" timeOffset="11221.91">3757 376,'9'-23,"1"0,0 1,2 1,1-1,0 2,1 0,2 1,0 0,1 1,0 1,2 1,0 0,1 2,0 0,1 1,0 1,1 1,1 1,0 1,0 1,0 1,1 1,0 1,17-1,-31 4,0 1,0 0,0 0,0 1,0 1,0 0,0 0,0 1,0 0,0 0,0 1,-1 1,1 0,-1 0,0 1,0 0,-1 0,1 1,-1 0,0 1,-1 0,0 0,0 0,0 1,-1 0,0 0,-1 1,0 0,0 0,-1 0,0 1,-2 8,-1 0,-1 0,-1 0,-1-1,0 1,-1 0,-1-1,-1 1,0-1,-2 0,1-1,-2 1,0-1,-1-1,-1 0,0 0,-1-1,-1 0,0-1,-13 11,-1 2,-1-1,-1-1,-1-2,0-1,-33 17,-2 3,64-40,1 1,-1-1,0 0,1 1,-1-1,1 0,-1 0,1 1,0-1,-1 0,1 0,0 0,0 0,0 0,0 0,0 0,0 0,0 0,0-1,0 1,0 0,1-1,-1 1,0-1,0 1,1-1,-1 1,0-1,1 0,0 0,1 1,209 73,-159-49,-1 2,-2 3,0 2,20 19,13-3,-59-39</inkml:trace>
  <inkml:trace contextRef="#ctx0" brushRef="#br0" timeOffset="14090.498">31 1674,'5'-7,"0"0,1 1,0 0,0 0,0 0,1 1,0 0,0 0,0 0,1 1,-1 0,1 1,0 0,0 0,0 0,0 1,1 0,7 0,194-27,204 18,15-4,-152 12,359-76,-285 45,-28 5,199 30,-296-29,-57 17,29-7,-1-10,537 29,-604-12,20-7,-125 18</inkml:trace>
  <inkml:trace contextRef="#ctx0" brushRef="#br0" timeOffset="17707.325">4913 771,'0'0,"0"0,0 1,0-1,0 0,0 1,0-1,0 0,0 1,1-1,-1 0,0 1,0-1,0 0,0 1,0-1,1 0,-1 0,0 1,0-1,1 0,-1 0,0 1,0-1,1 0,-1 0,0 1,0-1,1 0,-1 0,0 0,1 0,-1 0,0 0,1 0,-1 1,0-1,1 0,-1 0,1 0,-1 0,0 0,1 0,-1-1,0 1,1 0,-1 0,0 0,1 0,-1 0,0 0,0-1,1 1,-1 0,0 0,1 0,-1-1,0 1,0 0,1 0,-1-1,0 1,0 0,0-1,0 1,1 0,-5 30,3-27,-55 185,41-156,9-24,6-24,6-7,1 0,1 1,0 0,2 0,0 1,2 1,0 0,2 0,0 1,0 1,2 0,5-3,-21 20,1-1,0 0,0 1,1-1,-1 0,0 1,0 0,1-1,-1 1,1 0,-1-1,1 1,0 0,-1 0,1 0,0 1,0-1,0 0,-1 1,1-1,0 1,0-1,0 1,0 0,0 0,0 0,0 0,0 0,0 0,0 1,0-1,0 1,0-1,-1 1,1 0,0 0,0 0,-1 0,1 0,0 0,-1 0,1 0,-1 1,0-1,1 1,-1-1,1 2,10 186,-11-188,0 0,0 0,0 0,-1 0,1 0,0 0,0 0,0 0,1-1,-1 1,0 0,0-1,0 1,0-1,1 1,-1-1,0 0,1 1,-1-1,0 0,1 0,-1 0,0 0,1 0,-1 0,0 0,0 0,1-1,-1 1,0 0,1-1,-1 1,0-1,0 0,0 1,0-1,0 0,1 0,-1 1,0-1,-1 0,1 0,0 0,0 0,0 0,-1-1,1 1,0 0,-1 0,1 0,-1-1,1 1,-1 0,0 0,0-1,1 1,-1-1,4-2,132-156,-136 159,1 0,-1-1,0 1,1 0,-1 0,0 0,1 0,0 0,-1 0,1 0,-1 0,1 0,0 1,0-1,-1 0,1 0,0 1,0-1,0 0,0 1,0-1,0 1,0-1,0 1,0-1,0 1,0 0,1 0,-1-1,0 1,0 0,0 0,0 0,0 0,1 0,-1 1,0-1,0 0,0 0,0 1,0-1,0 1,0-1,0 1,0-1,0 1,0 0,0-1,0 1,0 0,-1 0,1 0,0-1,-1 1,1 0,0 0,0 8,0-1,0 0,-1 0,0 1,-1-1,1 0,-2 1,1-1,-1 0,0 0,-1 0,0 0,0 0,0 0,1-1,0 1,1 0,0 0,0 0,0 0,1 0,0 0,1 1,0-1,0 3,5 1</inkml:trace>
  <inkml:trace contextRef="#ctx0" brushRef="#br0" timeOffset="17953.266">5647 771,'-5'19,"-1"11,-5 6,0-4</inkml:trace>
  <inkml:trace contextRef="#ctx0" brushRef="#br0" timeOffset="18207.488">5619 460,'0'0</inkml:trace>
  <inkml:trace contextRef="#ctx0" brushRef="#br0" timeOffset="18588.92">5760 940,'21'-15,"-1"-2,0 0,-2-1,0-1,-1 0,-1-1,-1-1,0-1,1-6,-16 27,0 0,0 0,0 0,0 0,1 0,-1-1,0 1,1 0,-1 0,0 0,1 0,-1 0,1 0,0 0,-1 0,1 0,0 1,0-1,-1 0,1 0,0 0,0 1,0-1,0 1,0-1,0 0,0 1,0 0,0-1,0 1,0 0,1-1,-1 1,0 0,0 0,0 0,0 0,0 0,1 0,-1 0,0 1,0-1,0 0,0 1,0-1,0 0,0 1,0-1,0 1,0 0,0-1,0 1,21 41,-21-38,1 1,-1 0,1-1,-1 1,1-1,0 0,1 1,-1-1,1 0,0 0,0-1,0 1,1-1,-1 1,1-1,0 0,-1 0,1-1,1 1,-1-1,0 0,1 0,-1 0,1-1,-1 1,1-1,0 0,0-1,-1 1,1-1,0 0,0 0,0 0,1-2,-1 0,0-1,0 1,0-1,-1 0,1 0,-1 0,1-1,-1 0,0 0,-1 0,1 0,-1 0,1-1,-1 0,-1 1,1-1,-1 0,1 0,-2-1,1 1,0-1,4-14</inkml:trace>
  <inkml:trace contextRef="#ctx0" brushRef="#br0" timeOffset="19175.794">6664 179,'0'4,"-5"2,-2 5,1-4,6-4,3-7,-4-2,-2 3,0 9,0 2</inkml:trace>
  <inkml:trace contextRef="#ctx0" brushRef="#br0" timeOffset="19706.455">6691 460,'0'5,"-4"2,-3 3,6 2,3-7,5-5,-3-1,-2 3,-6 2,-2 5,-6 1,5-1,3 2,3 0</inkml:trace>
  <inkml:trace contextRef="#ctx0" brushRef="#br0" timeOffset="27540.936">5112 1223,'1'2,"0"0,1-1,-1 1,1 0,0 0,-1-1,1 1,0-1,0 0,0 1,0-1,0 0,0 0,1 0,-1-1,0 1,0 0,1-1,-1 0,0 1,1-1,-1 0,0 0,1 0,-1-1,2 2,252 2,-87-31,17 16,-149 5,1 1,0 2,0 1,0 2,28 4,0-2,-42-1</inkml:trace>
  <inkml:trace contextRef="#ctx0" brushRef="#br0" timeOffset="29076.901">6043 1194,'453'0,"-283"-27,-47 8,91-20,-163 39,-51 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8.1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34,'1'-2,"0"0,1 0,-1 0,1 0,0 1,0-1,-1 1,1-1,0 1,0 0,0 0,1-1,-1 2,0-1,0 0,1 0,-1 1,0-1,1 1,-1 0,0 0,1-1,-1 2,3-1,-2 0,176 11,-45 4,18-33,-113 11,1 2,0 2,-1 2,1 1,6 3,37-1,595-2,-509 27,225-26,-251 26,337-27,-199 0,-111 29,112-29,-85-28,86 27,-86 30,288-29,-235-29,-149 29,107-11,-142 2,0 2,0 2,1 4,29 5,23-2,106-3,-83-26,242 27,-372 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9.9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31,'954'0,"-634"-30,43 31,-339-1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22,'29'5,"14"2,5-1,-2-6,-3-3,-4-1,-4 0,-3 1,-3 1,-1 0,0 2,-1-1,1 1,-1 0,1-4,-9-2,-14 0,-6 1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1,'38'4,"18"3,3-1,-2-1,-7-2,-7-1,-6-1,-4 0,-4-1,-1 0,-1-5,0-2,-4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1,'-32'-1,"-1"2,1 1,0 1,0 2,1 1,-1 2,1 1,1 1,0 2,0 1,1 1,-20 14,33-17,0 1,1 0,0 1,1 1,0 0,1 1,0 1,10-12,0 1,0-1,0 0,1 1,-1 0,1 0,0-1,1 1,-1 0,1 0,0 1,0-1,0 0,1 0,0 0,0 1,1-1,-1 0,1 0,0 0,0 1,1-1,-1-1,1 1,0 0,1 0,-1-1,3 4,-1-3,0 0,0-1,0 1,0-1,1 0,-1 0,1-1,0 0,0 0,0 0,1 0,-1-1,1 1,0-1,-1-1,1 1,0-1,0 0,0-1,0 1,0-1,0 0,0-1,0 1,0-1,0 0,0-1,0 0,16-4,-1-1,0-1,0-1,0-1,-1-1,14-10,12-12,-2-2,-1-1,28-33,-13 13,-30 36,-28 20,-1 0,1 1,-1-1,1 0,0 0,-1 1,1-1,0 0,-1 0,1 1,0-1,0 0,-1 1,1-1,0 0,0 1,0-1,-1 1,1-1,0 0,0 1,0-1,0 1,0-1,0 0,0 1,0-1,0 1,0-1,0 1,0-1,0 0,0 1,0-1,1 1,-1-1,0 0,0 1,0-1,1 0,-1 1,0-1,0 0,1 1,-1-1,0 0,0 1,1-1,-1 0,1 0,-1 0,0 1,1-1,-1 0,0 0,1 0,-1 0,1 0,-1 1,0-1,1 0,-1 0,1 0,-1 0,1 0,-76 165,-74 199,144-348,-3 4,2 1,0 0,2 0,0 0,1 0,1 1,1 0,1 2,11 10,-5-29</inkml:trace>
  <inkml:trace contextRef="#ctx0" brushRef="#br0" timeOffset="513.976">934 143,'161'-48,"47"10,-185 36,42 3,-64 0,1-1,-1 1,1-1,-1 1,1 0,-1 0,0 0,1 0,-1 0,0 0,0 0,0 0,0 0,0 1,0-1,0 0,0 1,-1-1,1 1,0-1,-1 1,1-1,-1 1,0-1,1 1,-1 0,0-1,0 1,0-1,0 1,0 0,-1-1,1 1,0-1,-1 1,1-1,-1 1,1 0,-50 146,14 79,10-10,-3-65,10-96,14-49</inkml:trace>
  <inkml:trace contextRef="#ctx0" brushRef="#br0" timeOffset="734.687">962 566,'38'-4,"18"-8,9 0,-3 1,0 2,-3 4,-6-3,-7 0,-3 1,-2 2,-5 2,-3 1,-2 2,-2-1,-6 7,-1 0,-6 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49,'-19'8,"0"1,1 1,0 1,1 0,0 1,0 1,1 1,1 1,1 0,0 0,0 1,2 1,0 1,1-1,1 2,1-1,0 2,1-1,2 1,0 0,-1 9,4-16,1 1,1-1,0 1,1 0,0 0,1-1,1 1,0 0,1-1,0 1,1-1,1 0,0 0,1-1,0 0,1 0,0 0,1-1,0 1,1-2,0 0,0 0,2 0,-1-1,3 1,1-5,1 0,-1-1,1 0,0-2,0 0,0 0,0-1,0-1,0-1,0 0,0-1,0 0,0-1,-1-1,1 0,-1-1,0-1,0 0,-1-1,0 0,0-1,0-1,-1 0,-1 0,1-1,-2-1,1 0,-2 0,1-1,3-7,3 0,-1-2,0 0,-2-1,0 0,-1-1,-2 0,0-1,-1 0,1-10,-8 23,1-1,-2 1,1-1,-2 1,0-1,0 1,-1-1,0 1,-1-1,0 1,-1 0,0-1,-1 2,0-1,-1 0,0 1,-1 0,0 0,0 0,-1 1,-7-7,7 7,-1 0,0 1,0 0,-1 0,0 1,0 1,-1-1,1 1,-1 1,-1 0,1 0,-1 1,0 1,0-1,0 2,0 0,-1 0,1 1,-1 0,1 1,0 0,-1 1,1 0,-1 1,1 0,0 1,0 1,0-1,1 2,-1-1,1 1,0 1,0 0,-2 2,0 2,1 1,1 0,-1 0,2 1,0 1,0-1,1 1,1 1,0-1,1 1,1 0,0 1,0-1,2 1,-2 9,1 6</inkml:trace>
  <inkml:trace contextRef="#ctx0" brushRef="#br0" timeOffset="250.498">917 527,'-14'29,"-6"15,2-1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600 192,'-59'-58,"52"53,-2-1,1 2,0-1,-1 1,0 1,0-1,0 1,0 1,-1 0,1 0,0 1,-1 0,0 1,1 0,-1 0,1 1,-1 0,1 1,0 0,-1 1,-1 0,-174 106,173-102,1 1,1 0,-1 0,1 1,1 1,0 0,0 0,1 1,0 0,1 0,0 0,1 1,0 0,1 1,0-1,1 1,1 0,0 0,1 0,-1 6,1-11,1 0,0 0,0 1,1-1,0 0,0 0,1 1,0-1,0 0,1 0,0 0,1 0,0-1,0 1,0 0,1-1,0 0,1 0,-1 0,1-1,1 1,-1-1,1 0,0-1,0 0,1 0,0 0,0 0,0-1,0 0,6 1,-5-3,1-1,-1 1,1-2,-1 1,1-1,0-1,-1 0,1 0,-1 0,1-1,-1-1,0 1,1-1,-1-1,-1 1,1-2,0 1,-1-1,0 0,0 0,-1-1,6-5,7-8,0-1,-2-1,-1-1,0 0,-2-1,10-20,77-180,-88 94,-32 168,-19 168,38-194,0 1,1-1,1 1,0-1,0 0,2 1,0-1,0-1,1 1,1-1,0 0,0 0,1 0,1-1,0 0,0-1,1 1,1-2,0 1,0-1,1-1,-1 0,2-1,-1 0,4 1,6 3</inkml:trace>
  <inkml:trace contextRef="#ctx0" brushRef="#br0" timeOffset="1868.509">883 502,'-13'87,"4"1,4 0,3 10,2-129,1 0,2-1,1 1,1 0,1 1,3-3,0 4,-1 1,1 2,2-1,0 1,2 1,0 0,5-5,-17 29,-1 0,1 0,0-1,-1 1,1 0,0 0,0 0,0 0,0 0,0 0,0 0,0 0,0 0,0 0,0 1,1-1,-1 0,0 1,0-1,1 1,-1 0,1-1,-1 1,0 0,1 0,-1-1,0 1,1 0,-1 1,1-1,-1 0,0 0,1 1,-1-1,0 0,1 1,-1-1,0 1,0 0,1 0,-1-1,0 1,0 0,0 0,0 0,0 0,0 0,0 0,0 0,-1 0,1 0,0 1,-1-1,1 0,-1 1,1 0,30 112,-25-95</inkml:trace>
  <inkml:trace contextRef="#ctx0" brushRef="#br0" timeOffset="2333.442">1476 475,'-22'9,"1"1,0 0,1 2,1 1,-1 0,2 2,0 0,1 1,0 0,1 1,1 1,-2 5,15-20,0 1,0 0,0-1,1 1,-1 0,1 0,0 0,0 0,0 0,0 0,1 1,0-1,0 0,0 0,0 0,1 0,-1 1,1-1,0 0,0 0,1 0,-1 0,1-1,0 1,0 0,0-1,0 1,1-1,0 0,-1 0,1 0,0 0,1 0,-1 0,0-1,1 0,-1 0,1 0,0 0,0 0,0-1,0 1,0-1,0 0,0-1,0 1,0 0,0-1,0 0,1 0,-1-1,2 1,3-2,0 0,0 0,-1 0,1-1,0-1,-1 1,0-1,0-1,0 0,-1 0,1 0,-1-1,-1 0,1 0,-1-1,0 0,0 0,0-1,77-144,-77 189,-7-33,1 1,-1-1,0 0,1 0,0 0,0 0,0 0,1 1,-1-1,1 0,0 0,0 0,1 0,-1 0,1-1,0 1,0 0,0-1,0 1,1-1,-1 1,1-1,0 0,0 0,0-1,0 1,0-1,1 1,-1-1,1 0,0 0,0 0,16-3</inkml:trace>
  <inkml:trace contextRef="#ctx0" brushRef="#br0" timeOffset="2847.5">1843 502,'-6'7,"1"-1,-1 1,1 1,1-1,0 0,0 1,0 0,1 0,0 0,0 1,1-1,0 0,1 1,0 0,0-1,1 5,0-8,0-1,0 1,0 0,1 0,0 0,0 0,0-1,1 1,0 0,0-1,0 1,0-1,0 0,1 0,0 0,0 0,0 0,1 0,-1-1,1 0,0 0,-1 0,2 0,-1 0,0-1,0 0,1 0,-1 0,1 0,3 0,0 0,0-1,1 0,-1 0,0-1,0 0,1 0,-1-1,0 0,0 0,0-1,0 0,0-1,0 0,0 0,-1 0,1-1,-1 0,0-1,0 0,0 0,6-6,0 0,0-1,-1 0,-1-1,0 0,0-1,-2 0,0 0,6-13,-1-1,16-30,-2-1,-3-2,-2-1,13-61,-34 112,0 0,-1 0,0-1,-1 1,-1 0,1 0,-2-1,0 1,0 0,-2-3,3 11,0 0,0 0,0-1,0 1,-1 0,0 0,1 1,-1-1,0 0,0 1,-1-1,1 1,0-1,-1 1,0 0,1 0,-1 0,0 1,0-1,0 0,0 1,0 0,-1 0,1 0,0 0,0 1,-1-1,1 1,-1 0,1 0,0 0,-1 0,1 0,0 1,-2 0,-6 4,0 0,0 1,0 0,1 1,0 0,0 1,1 0,0 0,0 1,1 0,0 1,1-1,0 2,0-1,1 1,1 0,0 0,0 0,-1 8,0-8,2 0,-1 0,2 0,-1 0,2 1,-1-1,2 1,-1 0,2 0,-1 0,2-1,0 1,0 0,1 0,0-1,1 1,0-1,1 0,0 0,1 0,0 0,1-1,0 0,1 0,3 3,2 2,1 0,0-1,1 0,0-1,2-1,-1 0,1-1,1-1,0 0,0-1,1-1,0-1,1 0,9 1,131 22,-148-30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38,'-3'-4,"1"1,-1 0,-1 0,1 0,0 1,0-1,-1 1,0 0,1 0,-1 0,0 0,0 1,0-1,0 1,0 0,0 1,-1-1,1 1,0-1,0 1,-1 0,1 1,0-1,0 1,0 0,0 0,-1 0,1 0,1 1,-1 0,0 0,0 0,1 0,-1 0,1 1,-1-1,1 1,0 0,0 0,-2 4,-12 16,2 2,0-1,2 2,0 0,2 1,-6 23,17-50,-2 5,-9 23,1 0,1 0,2 1,1 0,-1 14,6-40,1-1,-1 1,1 0,0-1,0 1,-1-1,2 1,-1 0,0-1,0 1,1-1,0 1,-1-1,1 1,0-1,0 0,0 1,0-1,1 0,-1 0,1 1,-1-1,1 0,0-1,0 1,0 0,0 0,0-1,0 1,0-1,1 0,-1 0,0 0,1 0,-1 0,1 0,-1-1,1 1,-1-1,1 1,-1-1,1 0,0 0,-1 0,1-1,-1 1,1-1,-1 1,2-1,12-9,0 0,-1-1,-1 0,1-1,-2-1,0 0,0-1,-1 0,-1-1,0 0,-1-1,-1 0,-1-1,1-2,28-43,-13 23,-16 24,0 0,2 0,-1 2,2-1,0 1,0 0,1 1,3-1,-15 13,1-1,0 1,-1-1,1 1,0-1,0 1,-1 0,1-1,0 1,0 0,-1 0,1 0,0 0,0-1,0 1,0 0,-1 0,1 0,0 1,0-1,0 0,-1 0,1 0,0 1,0-1,0 0,-1 1,1-1,0 0,-1 1,1-1,0 1,-1-1,1 1,-1 0,1-1,-1 1,1 0,-1-1,1 1,-1 0,1-1,-1 1,0 0,0 0,1-1,-1 1,0 0,0 0,0 0,0 0,0-1,0 1,0 0,0 0,4 54,-4-49,13 207,-10-157,-4 0,-1-1,-9 45,8-72,-1 13,-2 0,-2-1,-2 0,-1 0,-16 36,20-62,-1 0,0-1,-1 0,0-1,-1 0,0 0,-1-1,0 0,-1-1,0 0,-1-1,0 0,0-1,-1-1,0 0,0-1,0 0,-1-1,0-1,-1 0,13-3,0 0,0 0,-1 0,1-1,0 1,-1-1,1 1,-1-1,1 0,0-1,-1 1,1 0,0-1,-1 0,1 0,0 0,0 0,-1 0,1-1,0 0,1 1,-1-1,0 0,0 0,1-1,-1 1,1 0,0-1,-1 1,1-1,1 0,-1 0,0 0,1 0,-1 0,1 0,0 0,0-1,0 1,4-13,0 1,1 0,1 0,0 0,1 1,1 0,0 0,1 0,0 1,1 0,1 1,0 0,5-4,6-12,77-91,-74 96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54,'22'-8,"1"2,1 0,-1 1,1 1,-1 2,1 0,0 1,0 2,19 2,15-1,111-13,-113 0,-32 7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0,'29'10,"14"3,5-1,-2-2,-3-3,-4-3,1-2,-2-1,-3-1,-1-5,-3-2,-2 0,0 2,-1 1,-5 1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26,'209'-25,"-145"35,-63-9,1-1,-1 1,0-1,1 1,-1-1,0 1,0 0,1-1,-1 1,0 0,0 0,0 0,0 0,0 0,0 0,0 0,-1 0,1 1,0-1,-1 0,1 0,0 1,-1-1,0 0,1 1,-1-1,0 1,0-1,1 0,-1 1,0-1,0 1,-1-1,1 0,0 1,0-1,-1 1,1-1,-1 0,1 0,-1 1,0 0,-95 107,76-90,13-14,0 0,0 1,1 0,-1 1,1-1,1 1,-1 0,1 1,1-1,-1 1,1 0,0 0,1 0,0 1,1-1,-1 1,2 0,-2 8,4-14,-1 0,1 0,0 0,0 0,1 0,-1 0,1 0,-1-1,1 1,0-1,0 1,0-1,0 0,0 0,1 0,-1 0,1 0,-1 0,1-1,0 1,-1-1,1 1,0-1,0 0,0 0,0-1,0 1,0-1,1 1,93-3,-68-6,-3 1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235 141,'-19'14,"-21"13,2 2,1 1,2 2,-6 8,39-38,0 0,0-1,0 1,0 0,1 0,-1 0,0 1,1-1,0 0,0 0,0 1,0-1,0 1,0-1,0 1,1-1,-1 1,1-1,0 1,0 0,0-1,0 1,0 0,1-1,-1 1,1-1,-1 1,1-1,0 1,0-1,0 0,1 1,-1-1,0 0,1 0,-1 0,1 0,0 0,0 0,0 0,0 0,0-1,1 1,12 6,1-1,0-1,0-1,1 0,-1-1,1 0,0-2,2 0,97 25,-106-22,1-1,-2 1,1 1,-1 0,1 0,-2 1,1 0,-1 0,0 1,-1 0,2 3,-6-7,0-1,0 2,-1-1,0 0,1 0,-2 1,1-1,0 1,-1 0,0-1,0 1,0 0,-1 0,1-1,-1 1,0 0,-1 0,1 0,-1 0,0-1,0 1,0 0,-1-1,0 1,0-1,-2 5,-7 8,0 1,-1-2,-1 0,0 0,-2-1,1-1,-2 0,0-1,0 0,-1-2,-1 0,-16 7,-17-5,33-14</inkml:trace>
  <inkml:trace contextRef="#ctx0" brushRef="#br0" timeOffset="246.047">151 141,'33'-14,"17"-10,8-1,0 4,-5 6,-7 5,-2 4,-4 4,-3 1,-4 2,-6 5,-9 1</inkml:trace>
  <inkml:trace contextRef="#ctx0" brushRef="#br0" timeOffset="804.198">912 424,'55'-70,"-23"35,1 2,2 1,1 1,1 2,6-1,-42 29,0 0,0 0,0 0,0 0,0 0,0 0,1 0,-1 0,0 1,0-1,1 0,-1 1,0-1,1 1,-1-1,0 1,1 0,-1 0,1 0,-1-1,1 1,-1 0,0 1,1-1,-1 0,1 0,-1 1,0-1,1 1,-1-1,0 1,1-1,-1 1,0 0,0 0,1-1,-1 1,0 0,0 0,0 0,0 0,0 1,-1-1,1 0,0 0,0 0,-1 1,1-1,-1 1,-3 34,1 31,2-66,1 1,-1-1,0 1,1-1,-1 1,1-1,0 0,-1 1,1-1,0 0,0 0,0 1,-1-1,1 0,1 0,-1 0,0 0,0 0,0 0,0-1,1 1,-1 0,0 0,1-1,-1 1,1-1,-1 0,0 1,1-1,-1 0,1 0,-1 0,1 0,-1 0,1 0,-1 0,1 0,0-1,10-2,0 0,-1-1,1 0,-1-1,0-1,0 0,-1 0,1-1,-1 0,-1-1,4-3,41-28,-54 38,1 0,-1 1,1-1,-1 0,1 1,0-1,-1 0,1 1,0-1,-1 1,1-1,0 1,0 0,0-1,-1 1,1 0,0-1,0 1,0 0,0 0,0 0,0 0,-1 0,1 0,0 0,0 0,0 0,0 0,0 0,0 1,-1-1,1 0,0 1,0-1,0 0,-1 1,1-1,0 1,-1-1,1 1,0 0,-1-1,1 1,0 0,-1-1,1 1,-1 0,0 0,1-1,-1 1,1 0,-1 0,0 0,0 0,0 0,1-1,-1 1,0 0,0 0,0 0,0 0,0 0,-1 0,1-1,0 1,0 0,-1 0,-13 61,-39 57,44-93</inkml:trace>
  <inkml:trace contextRef="#ctx0" brushRef="#br0" timeOffset="1052.638">2267 1,'-174'169,"-163"122,-19-9,340-266,3-3</inkml:trace>
  <inkml:trace contextRef="#ctx0" brushRef="#br0" timeOffset="1480.186">2295 565,'-226'106,"107"-47,118-58,0-1,0 1,1 0,-1 0,0-1,0 1,1 0,-1 0,1 0,-1 0,1-1,-1 1,1 0,-1 0,1 0,0 0,-1 0,1 0,0 0,0 0,0 1,0-1,0 0,0 0,0 0,0 0,0 0,1 0,-1 0,0 0,1 0,-1 0,1 0,-1 0,1-1,-1 1,1 0,0 0,-1 0,1 0,0-1,0 1,-1 0,1-1,0 1,0-1,0 1,0-1,0 1,1-1,50 18,-37-15,0 1,-1 0,0 1,0 1,0 0,-1 1,0 0,8 6,-18-11,0 1,0-1,0 0,-1 1,1-1,0 1,-1 0,0 0,0 0,0 0,0 0,0 1,-1-1,1 1,-1-1,0 1,0-1,0 1,-1-1,1 1,-1 0,0 0,0-1,0 1,0 0,-1-1,1 1,-1 0,0-1,0 1,-1-1,1 1,-1-1,1 0,-1 0,0 1,-1-1,-9 11,-1 0,0-1,-1 0,-1-1,0-1,0 0,-1-1,0-1,-1-1,0 0,0-1,-11 2,-28 8,31-13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40,'-28'-8,"15"2,-1 1,0 0,-1 1,1 0,-1 2,1-1,-1 2,0 0,0 0,1 2,-1 0,0 0,0 2,1 0,-1 0,1 1,0 1,5 3,1 1,1 0,-1 0,2 1,-1 0,1 0,1 0,0 1,0 0,1 0,0 0,1 0,0 0,1 1,1 0,-1-1,2 1,0 0,0 0,1-1,2 12,-3-18,0-1,0 1,0-1,0 0,1 1,0-1,0 0,0 1,0-1,1 0,-1 0,1 0,0 0,0 0,1-1,-1 1,1 0,0-1,0 0,0 0,0 0,0 0,1 0,0-1,-1 1,1-1,0 0,0 0,0-1,0 1,0-1,1 0,-1 0,0 0,1 0,-1-1,0 0,1 0,-1 0,2 0,13-7,0 0,0-1,-1 0,0-2,0 0,-1-1,-1-1,0 0,0-1,-1-1,-1 0,0-1,-1-1,-1 0,4-8,60-84,-76 109,-1 0,1-1,0 1,0 0,0 0,0-1,0 1,0 0,0 0,0-1,0 1,0 0,1 0,-1-1,0 1,0 0,1-1,-1 1,0 0,1-1,-1 1,1 0,-1-1,1 1,-1-1,1 1,-1-1,1 1,0-1,-1 1,1-1,0 0,-1 1,1-1,0 0,-1 0,1 1,0-1,0 0,-1 0,1 0,0 0,0 0,0 0,-1 0,1 0,0 0,0 0,-1-1,1 1,0 0,-1 0,1-1,0 1,-1 0,1-1,0 1,-1-1,1 1,-1-1,1 0,-72 289,9-3,59-270,1 0,1-1,0 1,1 0,1 0,0 0,1 0,0 1,5 2</inkml:trace>
  <inkml:trace contextRef="#ctx0" brushRef="#br0" timeOffset="247.398">741 520,'-14'34,"-1"11,4-8,7-9,4-10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15,'11'-15,"-8"21,-7 29,-9 0,-2-1,-1-1,-1 0,-2-1,-1-1,-2-1,0-1,-2-1,-21 18,9-11,18-21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1,'-5'14,"-1"10,0 6,1 2,2 0,-4-4,4-13,3-13,6-7,2-8,4-1,1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8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71,'3'62,"3"-1,3 0,8 28,0 2,15 101,-4-12,-8-125,2-81,124-364,-39 66,-84 220,-16 91,-1 8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0,'585'0,"-573"0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59,'39'0,"22"0,5-5,1-2,-5 1,-10 1,-8-3,-6-1,-6 2,-3 2,-2 2,0 1,-1 1,-4 1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2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1 452,'43'-83,"-29"53,2 1,0 0,2 1,1 1,2 0,0 2,9-7,-30 31,1-1,-1 1,1 0,-1 0,1 0,0 0,-1 0,1 0,0 0,0 0,0 0,0 0,0 0,0 0,0 1,0-1,0 0,0 1,0-1,1 1,-1-1,0 1,0-1,0 1,1 0,-1 0,0 0,1 0,-1 0,0 0,0 0,1 0,-1 0,0 0,0 1,1-1,-1 1,0-1,0 1,0-1,0 1,0 0,1-1,-1 1,0 0,-1 0,1 0,0 0,0 0,0 0,0 0,-1 0,1 0,-1 0,1 0,0 1,7 132,-8-133,1 1,-1-1,1 1,0-1,-1 0,1 1,0-1,0 0,0 1,0-1,0 0,0 0,0 0,0 0,1 0,-1 0,0 0,0 0,1-1,-1 1,1 0,-1-1,1 1,-1-1,1 0,-1 1,1-1,-1 0,1 0,-1 0,1 0,0 0,-1 0,1 0,-1-1,1 1,-1-1,1 1,-1-1,1 1,-1-1,0 0,1 0,-1 0,0 1,0-1,1-1,0 0,60-51,62-88,-124 142,0 1,0-1,0 0,0 0,0 0,0 0,1 0,-1 0,0 0,1 0,-1 0,0 0,1 0,-1 0,1 0,0 0,-1 0,1 0,0 0,-1 0,1-1,0 1,0 0,0 0,0-1,0 1,0-1,0 1,0-1,0 1,0-1,0 0,0 1,0-1,0 0,0 0,0 0,0 0,0 0,0 0,1 0,-1 0,0 0,0-1,0 1,0 0,0-1,0 1,0-1,0 1,0-1,0 1,0-1,0 0,-1 1,1-1,0 0,0 0,-1 0,1 1,0-1,-1 0,1 0,-1 0,1 0,-1 0,1 0,-1 0,0-1,-22 123,16-95,4-22,1 0,-1 0,1 0,0 1,1-1,-1 0,1 1,0-1,0 0,0 1,1-1,-1 1,1-1,0 0,1 4,7 4</inkml:trace>
  <inkml:trace contextRef="#ctx0" brushRef="#br0" timeOffset="265.915">1129 0,'-389'382,"-37"-19,413-349,3-1</inkml:trace>
  <inkml:trace contextRef="#ctx0" brushRef="#br0" timeOffset="803.575">1158 508,'-33'10,"-34"8,0 3,2 3,-46 24,109-48,0 1,-1-1,1 1,0 0,0 0,0 0,0 0,0 1,0-1,0 0,0 1,0 0,1-1,-1 1,1 0,-1 0,1 0,0 0,-1 0,1 0,0 0,0 0,1 0,-1 1,0-1,1 0,-1 0,1 1,0-1,0 0,0 1,0-1,0 1,0-1,1 0,-1 0,1 1,0-1,0 0,-1 0,1 1,1-1,-1 0,0 0,0 0,1-1,-1 1,1 0,1 1,173 88,-172-89,0 0,0-1,0 1,0 1,-1-1,1 0,-1 1,0 0,0 0,0 0,0 0,0 0,-1 1,1-1,-1 1,0-1,0 1,0 0,-1 0,1 0,-1 0,0 0,0 0,-1 1,1-1,-1 0,0 0,0 1,0-1,0 0,-1 0,0 1,0-1,0 0,-2 4,-5 1,-1 1,0-2,-1 1,0-1,-1-1,1 1,-2-2,1 0,0 0,-1-1,0 0,0-1,-1-1,1 0,-1 0,0-1,-4-1,5 2,0-2,-1 0,1 0,-1-1,1-1,-1 0,1 0,-1-1,1-1,0 0,0-1,-5-3,-1-5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0,'-18'57,"-96"255,102-281,8-24,0 0,1 0,0 1,0-1,1 1,0-1,0 1,1 0,0 0,1 0,-1 0,1 0,1 0,0 0,0-1,1 3,1-6,1-1,-1 1,1-1,0 1,1-1,-1-1,0 1,1 0,-1-1,1 0,0 0,0-1,0 1,0-1,0 0,0 0,0-1,0 1,1-1,-1 0,0-1,0 1,0-1,5-1,2 1,140-26,-147 25,0 0,0 0,0-1,-1 0,1 0,-1 0,0 0,0-1,0 0,-1 0,1 0,-1 0,0 0,1-2,5-9</inkml:trace>
  <inkml:trace contextRef="#ctx0" brushRef="#br0" timeOffset="280.753">452 85,'-34'54,"2"1,2 2,3 2,3 0,2 1,3 1,3 1,2 1,-1 30,-7 9,13-67,2 1,1-1,2 1,2 0,1 0,2 16,-1-51,0 0,0 1,-1-1,1 0,0 0,0 0,0 0,0 0,0 1,0-1,1 0,-1 0,0 0,1 0,-1 0,0 0,1 0,0 0,-1 0,1 0,-1 0,1 0,0 0,0 0,-1 0,1-1,0 1,0 0,0-1,0 1,0 0,0-1,0 1,0-1,0 0,0 1,1-1,-1 0,0 0,0 1,0-1,0 0,0 0,0 0,1-1,-1 1,0 0,0 0,0-1,0 1,0 0,0-1,0 1,0-1,0 1,0-1,0 0,0 1,0-1,0 0,0 0,-1 0,1 1,0-1,-1 0,1 0,0 0,-1-1,53-65,-36 48</inkml:trace>
  <inkml:trace contextRef="#ctx0" brushRef="#br0" timeOffset="668.771">848 339,'-28'29,"3"1,0 2,2 0,2 2,1 0,1 2,2 0,2 1,-4 13,17-43,0-1,0 1,1 0,0 0,0 0,1 0,0 0,0 0,0 0,1 0,0 0,0 0,1 0,0 0,0 0,1-1,0 1,0-1,0 0,1 0,0 0,0 0,0-1,1 0,0 1,0-2,0 1,1-1,0 1,-1-1,1-1,1 1,-1-1,0 0,1-1,0 0,-1 0,7 1,5-3,-1-2,0 0,0 0,-1-2,1 0,-1-1,0-1,0 0,0-1,-1-1,0 0,0-2,-1 1,-1-1,1-1,-2-1,1 0,-2 0,5-7,0 2,-1 0,-1-1,0-1,-1 0,-2-1,0 0,-1-1,-1 0,0-1,-2 0,-1 0,2-15,-5 26,-1-1,-1 1,0 0,-1-1,0 1,-1-1,0 1,0-1,-1 1,-1 0,0 0,-1 0,0 0,0 0,-1 1,-1 0,0 0,0 0,-1 1,0 0,0 0,-1 1,0 0,-1 0,-7-5,10 9,1 1,0 0,-1 0,0 0,0 0,0 1,0 0,0 1,0-1,0 1,0 0,-1 1,1-1,0 1,-1 0,1 1,0 0,-1 0,1 0,0 1,0 0,0 0,-5 3,-5 3,0 1,1 0,0 2,0 0,1 0,1 2,-10 10,-7 9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06.0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59,'0'-1,"0"1,-1-1,1 1,0-1,-1 1,1-1,0 1,-1-1,1 1,0-1,0 1,0-1,0 1,-1-1,1 0,0 1,0-1,0 1,0-1,0 1,0-1,1 0,-1 1,0-1,0 1,0-1,0 1,1-1,-1 1,0-1,1 1,-1-1,0 1,1-1,-1 1,0-1,1 1,-1 0,1-1,-1 1,1 0,-1-1,1 1,-1 0,1-1,-1 1,1 0,-1 0,1 0,0 0,-1 0,1 0,-1 0,1 0,0 0,-1 0,1 0,-1 0,1 0,-1 0,42-6,196 31,534-10,-281 3,-119 10,203-29,-346-26,-17-1,27-3,813 32,-769-30,-18 30,-223 4,-26 1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2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257 432,'48'1,"-13"1,-1-2,1-1,0-1,-1-2,0-1,0-2,0-2,-1-1,10-5,50-39,-92 53,0 0,0 0,0 0,0 1,-1-1,1 1,0-1,1 1,-1-1,0 1,0-1,0 1,0 0,0-1,0 1,0 0,0 0,1 0,-1 0,0 0,0 0,0 0,0 1,0-1,1 0,-1 1,0-1,0 1,0-1,0 1,0-1,0 1,0-1,-1 1,1 0,0 0,0 0,0-1,-1 1,1 0,0 0,-1 0,1 0,-1 0,1 0,-1 0,1 0,-1 1,0-1,0 0,1 0,-1 1,3 68,-3-58,-4 874,-1-847,5-38,-1 0,1-1,0 1,-1-1,1 1,-1-1,1 1,-1-1,1 1,-1-1,1 1,-1-1,1 0,-1 1,0-1,1 0,-1 1,1-1,-1 0,0 0,1 0,-1 1,0-1,0 0,1 0,-1 0,0 0,1 0,-1 0,0-1,1 1,-1 0,0 0,1 0,-1-1,0 1,1 0,-1-1,1 1,-1 0,1-1,-1 1,0-1,1 1,0-1,-1 1,1-1,-1 1,1-1,0 0,-1 1,1-1,0 0,-38-33,21 17,1 2,-2 0,0 1,-1 1,0 1,-1 1,-7-3,13 8,-1 1,0 0,0 1,-1 1,1 0,-1 1,0 1,1 0,-1 1,0 1,0 1,1 0,-1 1,1 0,0 1,0 1,-11 5,-6 5,1 1,0 2,2 1,0 1,1 1,1 2,-7 9,-2 16,32-41</inkml:trace>
  <inkml:trace contextRef="#ctx0" brushRef="#br0" timeOffset="531.04">427 827,'159'-50,"165"-80,-322 128,0 1,0 0,0 0,0 0,0 0,1 0,-1 1,0-1,0 1,1-1,-1 1,0 0,1 0,-1 0,0 0,0 0,1 0,-1 1,0-1,1 1,-1 0,0-1,0 1,0 0,0 0,0 1,0-1,0 0,0 1,0-1,-1 1,1-1,-1 1,1 0,-1 0,1 0,-1 0,0 0,0 0,0 0,0 0,0 0,-1 0,1 1,-1-1,1 1,0 10,-1 0,0-1,-1 1,0-1,-1 1,0-1,-1 1,-4 8,-9 60,14 2,2-59</inkml:trace>
  <inkml:trace contextRef="#ctx0" brushRef="#br0" timeOffset="780.691">1329 997,'-9'33,"-4"17,1 3,-3-6,2-11</inkml:trace>
  <inkml:trace contextRef="#ctx0" brushRef="#br0" timeOffset="1026.926">1245 545,'0'0</inkml:trace>
  <inkml:trace contextRef="#ctx0" brushRef="#br0" timeOffset="1419.214">1471 1166,'27'-32,"94"-191,-99 195,-22 27,1 1,-1-1,0 1,0 0,1-1,-1 1,0-1,1 1,-1 0,0-1,1 1,-1 0,1-1,-1 1,1 0,-1 0,1 0,-1-1,0 1,1 0,-1 0,1 0,-1 0,1 0,-1 0,1 0,0 0,-1 0,1 0,-1 0,1 0,-1 0,1 0,-1 1,0-1,1 0,-1 0,1 0,-1 1,1-1,-1 0,0 1,1-1,-1 0,1 1,-1-1,0 0,1 1,-1-1,0 1,0-1,0 1,1-1,-1 1,0-1,0 1,0-1,0 1,0-1,0 1,1-1,-1 1,-1-1,-12 102,12-93,1-1,1 0,0 1,0-1,0 0,1 1,1-1,-1 0,1 0,0-1,1 1,0-1,0 1,1-1,0-1,5 7,-7-10,0 0,0 0,0 0,0 0,1-1,0 1,-1-1,1 0,0 0,0 0,0-1,0 1,0-1,0 0,1 0,-1 0,0-1,1 0,-1 1,0-1,1-1,-1 1,0-1,0 0,1 0,-1 0,0 0,0-1,0 0,0 0,0 0,-1 0,2-1,6-7,-1-1,0 0,0 0,-1-2,0 1,-1-1,-1 0,0 0,0-1,-2 0,0 0,0-1,-1 0,-1 1,0-1,-1-11,2 1</inkml:trace>
  <inkml:trace contextRef="#ctx0" brushRef="#br0" timeOffset="5855.891">2487 940,'0'-2,"-1"-1,1 1,0-1,-1 1,0-1,1 1,-1 0,0-1,0 1,0 0,-1 0,1 0,0 0,-1 0,1 0,-1 0,0 0,0 1,0-1,0 0,0 1,0 0,0-1,0 1,0 0,-1 0,1 0,0 1,-1-1,1 1,-1-1,1 1,0 0,-1-1,1 1,-1 1,-1-1,-94 19,92-17,0 1,0 1,1-1,-1 1,1 0,0 0,-1 0,2 1,-1 0,1 0,-1 0,1 0,1 1,-1-1,1 1,0 0,0 0,1 1,0-1,0 0,0 1,1-1,0 1,0 0,0-1,1 1,0 1,0-1,-1-1,0-1,0 1,0 0,1-1,0 1,0 0,0 0,1-1,0 1,0 0,0-1,1 1,-1-1,1 0,1 1,-1-1,1 0,0 0,0-1,0 1,1 0,0-1,0 0,0 0,0 0,1-1,-1 1,5 1,-1-1,0-1,1-1,-1 0,1 0,0 0,0-1,0 0,-1-1,1 0,0-1,0 0,0 0,0 0,-1-1,1-1,-1 0,1 0,-1 0,7-5,3-2,0-1,-1-1,0 0,-1-2,0 1,-1-2,13-16,1 0,-2-1,0-1,-3-1,0-2,-3 0,-1-2,-1 0,-2-1,-2 0,-2-2,-2 0,-1 0,3-34,-11 53,-2 0,0 0,-2 0,0 0,-1 0,-1 0,-3-3,6 19,-1 0,0 0,0 0,-1 0,0 1,0-1,0 1,-1 0,1 0,-1 0,0 0,-1 1,1 0,-1 0,0 0,0 0,0 1,-1-1,1 1,-1 1,0-1,1 1,-1 0,0 0,0 1,-1 0,-2 0,-2 2,0 1,-1 0,1 1,0 1,1-1,-1 2,1-1,0 2,0-1,0 1,1 1,0 0,0 0,0 0,1 1,0 1,1-1,0 1,0 1,1-1,0 1,1 0,0 0,0 4,-3 1,2 0,0 0,1 1,0 0,2 0,-1 0,2 0,0 1,1-1,1 1,1-1,0 1,1-1,0 0,2 1,0-1,0-1,2 1,0-1,1 0,0 0,1 0,10 7,0-1,1-1,1-1,0 0,2-2,0 0,1-2,0 0,2-1,-1-2,2 0,9 6,-5-2,0 0,-1 2,-1 2,-1 0,-1 2,22 22,-26-20,-15-19</inkml:trace>
  <inkml:trace contextRef="#ctx0" brushRef="#br0" timeOffset="10702.014">4011 206,'21'86,"-12"254,-11-212,-27 225,24-303,-1-33</inkml:trace>
  <inkml:trace contextRef="#ctx0" brushRef="#br0" timeOffset="11221.91">3757 376,'9'-23,"1"0,0 1,2 1,1-1,0 2,1 0,2 1,0 0,1 1,0 1,2 1,0 0,1 2,0 0,1 1,0 1,1 1,1 1,0 1,0 1,0 1,1 1,0 1,17-1,-31 4,0 1,0 0,0 0,0 1,0 1,0 0,0 0,0 1,0 0,0 0,0 1,-1 1,1 0,-1 0,0 1,0 0,-1 0,1 1,-1 0,0 1,-1 0,0 0,0 0,0 1,-1 0,0 0,-1 1,0 0,0 0,-1 0,0 1,-2 8,-1 0,-1 0,-1 0,-1-1,0 1,-1 0,-1-1,-1 1,0-1,-2 0,1-1,-2 1,0-1,-1-1,-1 0,0 0,-1-1,-1 0,0-1,-13 11,-1 2,-1-1,-1-1,-1-2,0-1,-33 17,-2 3,64-40,1 1,-1-1,0 0,1 1,-1-1,1 0,-1 0,1 1,0-1,-1 0,1 0,0 0,0 0,0 0,0 0,0 0,0 0,0 0,0-1,0 1,0 0,1-1,-1 1,0-1,0 1,1-1,-1 1,0-1,1 0,0 0,1 1,209 73,-159-49,-1 2,-2 3,0 2,20 19,13-3,-59-39</inkml:trace>
  <inkml:trace contextRef="#ctx0" brushRef="#br0" timeOffset="14090.498">31 1674,'5'-7,"0"0,1 1,0 0,0 0,0 0,1 1,0 0,0 0,0 0,1 1,-1 0,1 1,0 0,0 0,0 0,0 1,1 0,7 0,194-27,204 18,15-4,-152 12,359-76,-285 45,-28 5,199 30,-296-29,-57 17,29-7,-1-10,537 29,-604-12,20-7,-125 18</inkml:trace>
  <inkml:trace contextRef="#ctx0" brushRef="#br0" timeOffset="17707.325">4913 771,'0'0,"0"0,0 1,0-1,0 0,0 1,0-1,0 0,0 1,1-1,-1 0,0 1,0-1,0 0,0 1,0-1,1 0,-1 0,0 1,0-1,1 0,-1 0,0 1,0-1,1 0,-1 0,0 1,0-1,1 0,-1 0,0 0,1 0,-1 0,0 0,1 0,-1 1,0-1,1 0,-1 0,1 0,-1 0,0 0,1 0,-1-1,0 1,1 0,-1 0,0 0,1 0,-1 0,0 0,0-1,1 1,-1 0,0 0,1 0,-1-1,0 1,0 0,1 0,-1-1,0 1,0 0,0-1,0 1,1 0,-5 30,3-27,-55 185,41-156,9-24,6-24,6-7,1 0,1 1,0 0,2 0,0 1,2 1,0 0,2 0,0 1,0 1,2 0,5-3,-21 20,1-1,0 0,0 1,1-1,-1 0,0 1,0 0,1-1,-1 1,1 0,-1-1,1 1,0 0,-1 0,1 0,0 1,0-1,0 0,-1 1,1-1,0 1,0-1,0 1,0 0,0 0,0 0,0 0,0 0,0 0,0 1,0-1,0 1,0-1,-1 1,1 0,0 0,0 0,-1 0,1 0,0 0,-1 0,1 0,-1 1,0-1,1 1,-1-1,1 2,10 186,-11-188,0 0,0 0,0 0,-1 0,1 0,0 0,0 0,0 0,1-1,-1 1,0 0,0-1,0 1,0-1,1 1,-1-1,0 0,1 1,-1-1,0 0,1 0,-1 0,0 0,1 0,-1 0,0 0,0 0,1-1,-1 1,0 0,1-1,-1 1,0-1,0 0,0 1,0-1,0 0,1 0,-1 1,0-1,-1 0,1 0,0 0,0 0,0 0,-1-1,1 1,0 0,-1 0,1 0,-1-1,1 1,-1 0,0 0,0-1,1 1,-1-1,4-2,132-156,-136 159,1 0,-1-1,0 1,1 0,-1 0,0 0,1 0,0 0,-1 0,1 0,-1 0,1 0,0 1,0-1,-1 0,1 0,0 1,0-1,0 0,0 1,0-1,0 1,0-1,0 1,0-1,0 1,0 0,1 0,-1-1,0 1,0 0,0 0,0 0,0 0,1 0,-1 1,0-1,0 0,0 0,0 1,0-1,0 1,0-1,0 1,0-1,0 1,0 0,0-1,0 1,0 0,-1 0,1 0,0-1,-1 1,1 0,0 0,0 8,0-1,0 0,-1 0,0 1,-1-1,1 0,-2 1,1-1,-1 0,0 0,-1 0,0 0,0 0,0 0,1-1,0 1,1 0,0 0,0 0,0 0,1 0,0 0,1 1,0-1,0 3,5 1</inkml:trace>
  <inkml:trace contextRef="#ctx0" brushRef="#br0" timeOffset="17953.266">5647 771,'-5'19,"-1"11,-5 6,0-4</inkml:trace>
  <inkml:trace contextRef="#ctx0" brushRef="#br0" timeOffset="18207.488">5619 460,'0'0</inkml:trace>
  <inkml:trace contextRef="#ctx0" brushRef="#br0" timeOffset="18588.92">5760 940,'21'-15,"-1"-2,0 0,-2-1,0-1,-1 0,-1-1,-1-1,0-1,1-6,-16 27,0 0,0 0,0 0,0 0,1 0,-1-1,0 1,1 0,-1 0,0 0,1 0,-1 0,1 0,0 0,-1 0,1 0,0 1,0-1,-1 0,1 0,0 0,0 1,0-1,0 1,0-1,0 0,0 1,0 0,0-1,0 1,0 0,1-1,-1 1,0 0,0 0,0 0,0 0,0 0,1 0,-1 0,0 1,0-1,0 0,0 1,0-1,0 0,0 1,0-1,0 1,0 0,0-1,0 1,21 41,-21-38,1 1,-1 0,1-1,-1 1,1-1,0 0,1 1,-1-1,1 0,0 0,0-1,0 1,1-1,-1 1,1-1,0 0,-1 0,1-1,1 1,-1-1,0 0,1 0,-1 0,1-1,-1 1,1-1,0 0,0-1,-1 1,1-1,0 0,0 0,0 0,1-2,-1 0,0-1,0 1,0-1,-1 0,1 0,-1 0,1-1,-1 0,0 0,-1 0,1 0,-1 0,1-1,-1 0,-1 1,1-1,-1 0,1 0,-2-1,1 1,0-1,4-14</inkml:trace>
  <inkml:trace contextRef="#ctx0" brushRef="#br0" timeOffset="19175.794">6664 179,'0'4,"-5"2,-2 5,1-4,6-4,3-7,-4-2,-2 3,0 9,0 2</inkml:trace>
  <inkml:trace contextRef="#ctx0" brushRef="#br0" timeOffset="19706.455">6691 460,'0'5,"-4"2,-3 3,6 2,3-7,5-5,-3-1,-2 3,-6 2,-2 5,-6 1,5-1,3 2,3 0</inkml:trace>
  <inkml:trace contextRef="#ctx0" brushRef="#br0" timeOffset="27540.936">5112 1223,'1'2,"0"0,1-1,-1 1,1 0,0 0,-1-1,1 1,0-1,0 0,0 1,0-1,0 0,0 0,1 0,-1-1,0 1,0 0,1-1,-1 0,0 1,1-1,-1 0,0 0,1 0,-1-1,2 2,252 2,-87-31,17 16,-149 5,1 1,0 2,0 1,0 2,28 4,0-2,-42-1</inkml:trace>
  <inkml:trace contextRef="#ctx0" brushRef="#br0" timeOffset="29076.901">6043 1194,'453'0,"-283"-27,-47 8,91-20,-163 39,-51 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8.1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34,'1'-2,"0"0,1 0,-1 0,1 0,0 1,0-1,-1 1,1-1,0 1,0 0,0 0,1-1,-1 2,0-1,0 0,1 0,-1 1,0-1,1 1,-1 0,0 0,1-1,-1 2,3-1,-2 0,176 11,-45 4,18-33,-113 11,1 2,0 2,-1 2,1 1,6 3,37-1,595-2,-509 27,225-26,-251 26,337-27,-199 0,-111 29,112-29,-85-28,86 27,-86 30,288-29,-235-29,-149 29,107-11,-142 2,0 2,0 2,1 4,29 5,23-2,106-3,-83-26,242 27,-372 0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9.9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31,'954'0,"-634"-30,43 31,-339-1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4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85,'-9'-9,"-1"1,0 0,-1 0,0 1,0 0,-1 1,1 1,-1 0,-1 0,1 1,-1 0,1 2,-1-1,0 1,0 1,0 0,0 1,0 1,0 0,0 0,0 1,1 1,-1 0,-8 4,-6 3,-1 0,1 2,1 1,0 2,1 0,1 2,0 0,2 1,0 2,-12 13,23-21,0 1,1 0,0 1,1 0,0 1,2-1,-1 2,2-1,0 1,1 0,0 0,2 0,-1 1,2-1,1 1,0 0,1 0,0-1,2 1,0 0,1 1,-1-11,1 0,0-1,1 1,0-1,-1 0,2 0,-1 0,1-1,0 0,0 0,0 0,1 0,0-1,0 0,0 0,0 0,1-1,-1 0,1-1,0 1,0-1,0 0,0-1,0 0,0 0,0 0,1-1,-1 0,0 0,0-1,1 0,-1-1,0 1,0-1,0 0,3-3,21-11,0-3,-2 0,0-2,-1-1,-2-1,0-2,-1 0,-2-2,20-27,-15 16,-2-1,-1-1,-2-2,-2 0,-1-1,12-42,-26 64,-18 38,-48 200,59-197,0 1,2-1,0 0,1 0,1 0,0 0,2-1,1 1,0-1,1 0,1-1,1 0,0 0,2-1,0 0,0 0,2-2,0 1,8 5,-10-7</inkml:trace>
  <inkml:trace contextRef="#ctx0" brushRef="#br0" timeOffset="598.059">987 594,'0'272,"17"-294,22-170,-33 171,0 0,0-1,1 2,1-1,1 1,0 0,2 1,0 0,2 1,3-4,-15 21,0-1,1 1,-1 0,1 0,-1 0,1 0,-1 0,1 0,0 0,-1 1,1-1,0 1,0-1,-1 1,1 0,0-1,0 1,0 0,-1 0,1 0,0 1,0-1,0 0,-1 1,1-1,0 1,0-1,-1 1,1 0,0 0,-1 0,1 0,-1 0,1 0,-1 0,0 0,1 1,-1-1,0 0,0 1,0-1,0 1,0 0,0-1,-1 1,1 0,0-1,-1 1,1 0,-1 0,0-1,13 17,1-1</inkml:trace>
  <inkml:trace contextRef="#ctx0" brushRef="#br0" timeOffset="997.23">1551 452,'-54'31,"40"-26,0 1,0 1,1 1,-1 0,2 0,0 2,0-1,0 1,1 1,1 0,0 1,0 0,1 0,1 1,0 0,-5 12,13-21,0-1,0 1,0 0,0 0,0-1,1 1,-1 0,1 0,0-1,0 1,1-1,-1 1,1-1,0 0,0 1,0-1,0 0,0 0,1 0,-1-1,1 1,0 0,0-1,0 0,0 0,0 0,0 0,1 0,-1-1,1 1,-1-1,1 0,-1 0,1 0,0-1,0 1,-1-1,1 0,0 0,0 0,-1 0,1-1,0 0,-1 0,1 0,0 0,-1 0,1-1,-1 1,1-1,13-8,-1-1,0 0,0-1,-1 0,0-2,-2 1,1-2,-2 0,0-1,1-1,8-10,51-71,-104 184,31-83,1 0,-1 0,1 0,-1 0,1 0,0 0,1 0,-1 0,0 0,1 0,0 0,-1-1,1 1,0 0,1 0,-1-1,0 1,1 0,-1-1,1 1,0-1,0 0,0 0,0 0,0 0,1 0,-1 0,0 0,1-1,0 1,-1-1,1 0,1 1,15 3</inkml:trace>
  <inkml:trace contextRef="#ctx0" brushRef="#br0" timeOffset="1447.004">2088 424,'-16'18,"0"0,2 1,0 1,2 0,0 1,1 0,1 0,1 1,1 2,7-21,0 1,0 0,1-1,0 1,0 0,0 0,0-1,0 1,1 0,0-1,-1 1,1 0,1-1,-1 1,0-1,1 0,0 1,0-1,0 0,0 0,0 0,1 0,-1-1,1 1,0-1,0 1,0-1,0 0,0 0,0 0,0 0,1-1,-1 0,1 1,-1-1,1 0,0-1,-1 1,1-1,0 1,-1-1,3 0,4 1,0 0,1 0,-1-1,0 0,1-1,-1 0,0-1,0 0,0-1,0 0,0 0,0-1,-1 0,0-1,0 0,0 0,0-1,-1 0,0-1,0 0,-1 0,0 0,1-3,18-21,-1-1,-2-2,-1 0,-2-2,13-30,-26 50,0-1,-1 1,-1-2,-1 1,0 0,-1-1,-1 0,-1 0,0 1,-2-1,0 0,0 0,-2 0,-2-6,3 17,0 0,0 1,0 0,-1-1,0 1,-1 0,1 0,-1 1,0-1,0 1,-1 0,0 0,0 0,0 1,0 0,-1 0,1 0,-1 0,0 1,0 0,0 0,-1 1,1 0,-1 0,0 0,1 1,-1 0,0 0,0 1,1 0,-1 0,0 0,0 1,0 0,1 1,-1-1,1 1,-1 0,1 1,0 0,-1 0,1 0,1 1,-1 0,1 0,-1 0,0 2,0 1,0 0,1 0,0 0,0 1,0-1,1 1,1 0,-1 1,1-1,0 1,1-1,0 1,1 0,0 0,0 0,0-1,1 3,1 10,-1 1,2-1,1 0,1 1,1-1,0-1,2 3,2-3,1-1,1 0,0 0,1-1,1-1,1 0,0-1,1 0,1-1,1-1,0-1,0 0,2-1,-1-1,1-1,11 5,-17-9,0 0,0-1,0 0,0-1,1 0,0-1,-1-1,1 0,0-1,0 0,9-1,1-4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47,'369'0,"-346"-1,1-1,-1-1,1-1,-1-1,-1-2,6-2,-9 1,-7 1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7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46,'38'5,"18"1,4-5,1-2,-4-2,-8-4,-2-2,-5 1,1-3,-3 1,-8 1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24,'96'13,"1"-4,1-4,-1-5,72-9,153-27,-306 33,1 2,-1 0,0 0,1 2,-1 0,1 1,-1 1,5 1,-1 1</inkml:trace>
  <inkml:trace contextRef="#ctx0" brushRef="#br0" timeOffset="669.326">537 306,'-110'448,"80"-299,17-100,2-77,11 2,1 0,1 0,1 0,1 0,2 1,0-1,2 1,0 1,2-1,13-22,-16 30,14-32,3 2,1 0,3 1,1 2,3 1,1 2,2 1,2 2,26-22,-50 49,-1 0,2 1,-1 1,1 0,1 1,-1 0,1 2,1-1,-1 2,1 0,0 1,0 0,0 1,1 1,2 1,-16 1,-1 0,1 0,0 1,-1-1,1 1,-1 0,1-1,-1 1,0 0,1 0,-1 1,0-1,1 1,-1-1,0 1,0-1,0 1,-1 0,1 0,0 0,-1 0,1 0,-1 1,0-1,1 0,-1 1,0-1,-1 0,1 1,0-1,-1 1,1 0,-1-1,0 1,0-1,0 1,-17 95,3-70,0-1,-2 0,-2-1,0-1,-1-1,-1-1,-2 0,0-2,-1 0,-1-2,-10 6,-115 58,147-83,1 1,-1-1,1 0,-1 1,0-1,1 1,-1-1,1 1,-1 0,1-1,0 1,-1 0,1 0,0 0,0 0,-1 0,1 1,0-1,0 0,0 0,0 1,1-1,-1 1,0-1,1 1,-1-1,1 1,-1-1,1 1,-1-1,1 1,0 0,0-1,0 1,0-1,0 1,0 0,1-1,-1 1,0-1,1 1,-1-1,1 1,0-1,-1 1,1-1,0 1,0-1,0 0,0 1,0-1,1 1,107 67,161 168,-236-213,-17-17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0 313,'19'55,"125"369,-59-285,-84-138,-1 0,0-1,1 1,-1 0,1-1,-1 1,1-1,-1 1,1-1,0 1,-1-1,1 1,0-1,-1 0,1 1,0-1,0 0,-1 0,1 1,0-1,0 0,-1 0,1 0,0 0,0 0,-1 0,1 0,0 0,0 0,-1-1,1 1,0 0,0 0,-1-1,1 1,0 0,-1-1,1 1,0-1,-1 1,1-1,-1 1,1-1,-1 1,1-1,-1 0,1 1,-1-1,1 0,-1 1,0-1,0 0,1 1,-1-1,0 0,0 0,0 1,0-1,0 0,0 0,0 0,0 1,0-1,0 0,0 0,5-59,-5 57,-1-91,-1 50,1 0,3 0,1 0,3 0,1 0,12-38,8-46,-21 110</inkml:trace>
  <inkml:trace contextRef="#ctx0" brushRef="#br0" timeOffset="472.564">593 59,'18'-6,"8"-5,1 2,0 1,1 1,-1 1,1 1,0 2,1 1,17 1,-44 1,0-1,-1 1,1 1,0-1,0 0,0 0,0 1,-1-1,1 1,0-1,0 1,-1 0,1 0,-1-1,1 1,0 1,-1-1,0 0,1 0,-1 0,0 1,1-1,-1 1,0-1,0 1,0-1,0 1,-1 0,1-1,0 1,-1 0,1 0,-1-1,1 1,-1 0,0 0,0 0,0 0,0-1,0 1,0 0,-1 0,1 0,-1 0,1-1,-1 2,-43 78,-115 66,157-146,1-1,-1 1,0 0,0 0,1 0,-1 0,1 0,-1 0,1 1,-1-1,1 0,0 1,0-1,0 1,0-1,0 1,0 0,0 0,0-1,0 1,1 0,-1 0,1 0,0-1,-1 1,1 0,0 0,0 0,0 0,0 0,0 0,1 0,-1 0,1-1,-1 1,1 0,-1 0,1 0,0-1,0 1,0-1,0 1,0 0,0-1,1 0,-1 1,0-1,1 0,-1 1,1-1,16 5,0 0,1-1,-1-1,1-1,0 0,-1-2,1 0,0-1,0-1,0-1,0 0,0-1,2-2,139-7,-113 22,-29-4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22,'29'5,"14"2,5-1,-2-6,-3-3,-4-1,-4 0,-3 1,-3 1,-1 0,0 2,-1-1,1 1,-1 0,1-4,-9-2,-14 0,-6 1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1,'38'4,"18"3,3-1,-2-1,-7-2,-7-1,-6-1,-4 0,-4-1,-1 0,-1-5,0-2,-4 1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1,'-32'-1,"-1"2,1 1,0 1,0 2,1 1,-1 2,1 1,1 1,0 2,0 1,1 1,-20 14,33-17,0 1,1 0,0 1,1 1,0 0,1 1,0 1,10-12,0 1,0-1,0 0,1 1,-1 0,1 0,0-1,1 1,-1 0,1 0,0 1,0-1,0 0,1 0,0 0,0 1,1-1,-1 0,1 0,0 0,0 1,1-1,-1-1,1 1,0 0,1 0,-1-1,3 4,-1-3,0 0,0-1,0 1,0-1,1 0,-1 0,1-1,0 0,0 0,0 0,1 0,-1-1,1 1,0-1,-1-1,1 1,0-1,0 0,0-1,0 1,0-1,0 0,0-1,0 1,0-1,0 0,0-1,0 0,16-4,-1-1,0-1,0-1,0-1,-1-1,14-10,12-12,-2-2,-1-1,28-33,-13 13,-30 36,-28 20,-1 0,1 1,-1-1,1 0,0 0,-1 1,1-1,0 0,-1 0,1 1,0-1,0 0,-1 1,1-1,0 0,0 1,0-1,-1 1,1-1,0 0,0 1,0-1,0 1,0-1,0 0,0 1,0-1,0 1,0-1,0 1,0-1,0 0,0 1,0-1,1 1,-1-1,0 0,0 1,0-1,1 0,-1 1,0-1,0 0,1 1,-1-1,0 0,0 1,1-1,-1 0,1 0,-1 0,0 1,1-1,-1 0,0 0,1 0,-1 0,1 0,-1 1,0-1,1 0,-1 0,1 0,-1 0,1 0,-76 165,-74 199,144-348,-3 4,2 1,0 0,2 0,0 0,1 0,1 1,1 0,1 2,11 10,-5-29</inkml:trace>
  <inkml:trace contextRef="#ctx0" brushRef="#br0" timeOffset="513.976">934 143,'161'-48,"47"10,-185 36,42 3,-64 0,1-1,-1 1,1-1,-1 1,1 0,-1 0,0 0,1 0,-1 0,0 0,0 0,0 0,0 0,0 1,0-1,0 0,0 1,-1-1,1 1,0-1,-1 1,1-1,-1 1,0-1,1 1,-1 0,0-1,0 1,0-1,0 1,0 0,-1-1,1 1,0-1,-1 1,1-1,-1 1,1 0,-50 146,14 79,10-10,-3-65,10-96,14-49</inkml:trace>
  <inkml:trace contextRef="#ctx0" brushRef="#br0" timeOffset="734.687">962 566,'38'-4,"18"-8,9 0,-3 1,0 2,-3 4,-6-3,-7 0,-3 1,-2 2,-5 2,-3 1,-2 2,-2-1,-6 7,-1 0,-6 1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49,'-19'8,"0"1,1 1,0 1,1 0,0 1,0 1,1 1,1 1,1 0,0 0,0 1,2 1,0 1,1-1,1 2,1-1,0 2,1-1,2 1,0 0,-1 9,4-16,1 1,1-1,0 1,1 0,0 0,1-1,1 1,0 0,1-1,0 1,1-1,1 0,0 0,1-1,0 0,1 0,0 0,1-1,0 1,1-2,0 0,0 0,2 0,-1-1,3 1,1-5,1 0,-1-1,1 0,0-2,0 0,0 0,0-1,0-1,0-1,0 0,0-1,0 0,0-1,-1-1,1 0,-1-1,0-1,0 0,-1-1,0 0,0-1,0-1,-1 0,-1 0,1-1,-2-1,1 0,-2 0,1-1,3-7,3 0,-1-2,0 0,-2-1,0 0,-1-1,-2 0,0-1,-1 0,1-10,-8 23,1-1,-2 1,1-1,-2 1,0-1,0 1,-1-1,0 1,-1-1,0 1,-1 0,0-1,-1 2,0-1,-1 0,0 1,-1 0,0 0,0 0,-1 1,-7-7,7 7,-1 0,0 1,0 0,-1 0,0 1,0 1,-1-1,1 1,-1 1,-1 0,1 0,-1 1,0 1,0-1,0 2,0 0,-1 0,1 1,-1 0,1 1,0 0,-1 1,1 0,-1 1,1 0,0 1,0 1,0-1,1 2,-1-1,1 1,0 1,0 0,-2 2,0 2,1 1,1 0,-1 0,2 1,0 1,0-1,1 1,1 1,0-1,1 1,1 0,0 1,0-1,2 1,-2 9,1 6</inkml:trace>
  <inkml:trace contextRef="#ctx0" brushRef="#br0" timeOffset="250.498">917 527,'-14'29,"-6"15,2-1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600 192,'-59'-58,"52"53,-2-1,1 2,0-1,-1 1,0 1,0-1,0 1,0 1,-1 0,1 0,0 1,-1 0,0 1,1 0,-1 0,1 1,-1 0,1 1,0 0,-1 1,-1 0,-174 106,173-102,1 1,1 0,-1 0,1 1,1 1,0 0,0 0,1 1,0 0,1 0,0 0,1 1,0 0,1 1,0-1,1 1,1 0,0 0,1 0,-1 6,1-11,1 0,0 0,0 1,1-1,0 0,0 0,1 1,0-1,0 0,1 0,0 0,1 0,0-1,0 1,0 0,1-1,0 0,1 0,-1 0,1-1,1 1,-1-1,1 0,0-1,0 0,1 0,0 0,0 0,0-1,0 0,6 1,-5-3,1-1,-1 1,1-2,-1 1,1-1,0-1,-1 0,1 0,-1 0,1-1,-1-1,0 1,1-1,-1-1,-1 1,1-2,0 1,-1-1,0 0,0 0,-1-1,6-5,7-8,0-1,-2-1,-1-1,0 0,-2-1,10-20,77-180,-88 94,-32 168,-19 168,38-194,0 1,1-1,1 1,0-1,0 0,2 1,0-1,0-1,1 1,1-1,0 0,0 0,1 0,1-1,0 0,0-1,1 1,1-2,0 1,0-1,1-1,-1 0,2-1,-1 0,4 1,6 3</inkml:trace>
  <inkml:trace contextRef="#ctx0" brushRef="#br0" timeOffset="1868.509">883 502,'-13'87,"4"1,4 0,3 10,2-129,1 0,2-1,1 1,1 0,1 1,3-3,0 4,-1 1,1 2,2-1,0 1,2 1,0 0,5-5,-17 29,-1 0,1 0,0-1,-1 1,1 0,0 0,0 0,0 0,0 0,0 0,0 0,0 0,0 0,0 0,0 1,1-1,-1 0,0 1,0-1,1 1,-1 0,1-1,-1 1,0 0,1 0,-1-1,0 1,1 0,-1 1,1-1,-1 0,0 0,1 1,-1-1,0 0,1 1,-1-1,0 1,0 0,1 0,-1-1,0 1,0 0,0 0,0 0,0 0,0 0,0 0,0 0,-1 0,1 0,0 1,-1-1,1 0,-1 1,1 0,30 112,-25-95</inkml:trace>
  <inkml:trace contextRef="#ctx0" brushRef="#br0" timeOffset="2333.442">1476 475,'-22'9,"1"1,0 0,1 2,1 1,-1 0,2 2,0 0,1 1,0 0,1 1,1 1,-2 5,15-20,0 1,0 0,0-1,1 1,-1 0,1 0,0 0,0 0,0 0,0 0,1 1,0-1,0 0,0 0,0 0,1 0,-1 1,1-1,0 0,0 0,1 0,-1 0,1-1,0 1,0 0,0-1,0 1,1-1,0 0,-1 0,1 0,0 0,1 0,-1 0,0-1,1 0,-1 0,1 0,0 0,0 0,0-1,0 1,0-1,0 0,0-1,0 1,0 0,0-1,0 0,1 0,-1-1,2 1,3-2,0 0,0 0,-1 0,1-1,0-1,-1 1,0-1,0-1,0 0,-1 0,1 0,-1-1,-1 0,1 0,-1-1,0 0,0 0,0-1,77-144,-77 189,-7-33,1 1,-1-1,0 0,1 0,0 0,0 0,0 0,1 1,-1-1,1 0,0 0,0 0,1 0,-1 0,1-1,0 1,0 0,0-1,0 1,1-1,-1 1,1-1,0 0,0 0,0-1,0 1,0-1,1 1,-1-1,1 0,0 0,0 0,16-3</inkml:trace>
  <inkml:trace contextRef="#ctx0" brushRef="#br0" timeOffset="2847.5">1843 502,'-6'7,"1"-1,-1 1,1 1,1-1,0 0,0 1,0 0,1 0,0 0,0 1,1-1,0 0,1 1,0 0,0-1,1 5,0-8,0-1,0 1,0 0,1 0,0 0,0 0,0-1,1 1,0 0,0-1,0 1,0-1,0 0,1 0,0 0,0 0,0 0,1 0,-1-1,1 0,0 0,-1 0,2 0,-1 0,0-1,0 0,1 0,-1 0,1 0,3 0,0 0,0-1,1 0,-1 0,0-1,0 0,1 0,-1-1,0 0,0 0,0-1,0 0,0-1,0 0,0 0,-1 0,1-1,-1 0,0-1,0 0,0 0,6-6,0 0,0-1,-1 0,-1-1,0 0,0-1,-2 0,0 0,6-13,-1-1,16-30,-2-1,-3-2,-2-1,13-61,-34 112,0 0,-1 0,0-1,-1 1,-1 0,1 0,-2-1,0 1,0 0,-2-3,3 11,0 0,0 0,0-1,0 1,-1 0,0 0,1 1,-1-1,0 0,0 1,-1-1,1 1,0-1,-1 1,0 0,1 0,-1 0,0 1,0-1,0 0,0 1,0 0,-1 0,1 0,0 0,0 1,-1-1,1 1,-1 0,1 0,0 0,-1 0,1 0,0 1,-2 0,-6 4,0 0,0 1,0 0,1 1,0 0,0 1,1 0,0 0,0 1,1 0,0 1,1-1,0 2,0-1,1 1,1 0,0 0,0 0,-1 8,0-8,2 0,-1 0,2 0,-1 0,2 1,-1-1,2 1,-1 0,2 0,-1 0,2-1,0 1,0 0,1 0,0-1,1 1,0-1,1 0,0 0,1 0,0 0,1-1,0 0,1 0,3 3,2 2,1 0,0-1,1 0,0-1,2-1,-1 0,1-1,1-1,0 0,0-1,1-1,0-1,1 0,9 1,131 22,-148-30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38,'-3'-4,"1"1,-1 0,-1 0,1 0,0 1,0-1,-1 1,0 0,1 0,-1 0,0 0,0 1,0-1,0 1,0 0,0 1,-1-1,1 1,0-1,0 1,-1 0,1 1,0-1,0 1,0 0,0 0,-1 0,1 0,1 1,-1 0,0 0,0 0,1 0,-1 0,1 1,-1-1,1 1,0 0,0 0,-2 4,-12 16,2 2,0-1,2 2,0 0,2 1,-6 23,17-50,-2 5,-9 23,1 0,1 0,2 1,1 0,-1 14,6-40,1-1,-1 1,1 0,0-1,0 1,-1-1,2 1,-1 0,0-1,0 1,1-1,0 1,-1-1,1 1,0-1,0 0,0 1,0-1,1 0,-1 0,1 1,-1-1,1 0,0-1,0 1,0 0,0 0,0-1,0 1,0-1,1 0,-1 0,0 0,1 0,-1 0,1 0,-1-1,1 1,-1-1,1 1,-1-1,1 0,0 0,-1 0,1-1,-1 1,1-1,-1 1,2-1,12-9,0 0,-1-1,-1 0,1-1,-2-1,0 0,0-1,-1 0,-1-1,0 0,-1-1,-1 0,-1-1,1-2,28-43,-13 23,-16 24,0 0,2 0,-1 2,2-1,0 1,0 0,1 1,3-1,-15 13,1-1,0 1,-1-1,1 1,0-1,0 1,-1 0,1-1,0 1,0 0,-1 0,1 0,0 0,0-1,0 1,0 0,-1 0,1 0,0 1,0-1,0 0,-1 0,1 0,0 1,0-1,0 0,-1 1,1-1,0 0,-1 1,1-1,0 1,-1-1,1 1,-1 0,1-1,-1 1,1 0,-1-1,1 1,-1 0,1-1,-1 1,0 0,0 0,1-1,-1 1,0 0,0 0,0 0,0 0,0-1,0 1,0 0,0 0,4 54,-4-49,13 207,-10-157,-4 0,-1-1,-9 45,8-72,-1 13,-2 0,-2-1,-2 0,-1 0,-16 36,20-62,-1 0,0-1,-1 0,0-1,-1 0,0 0,-1-1,0 0,-1-1,0 0,-1-1,0 0,0-1,-1-1,0 0,0-1,0 0,-1-1,0-1,-1 0,13-3,0 0,0 0,-1 0,1-1,0 1,-1-1,1 1,-1-1,1 0,0-1,-1 1,1 0,0-1,-1 0,1 0,0 0,0 0,-1 0,1-1,0 0,1 1,-1-1,0 0,0 0,1-1,-1 1,1 0,0-1,-1 1,1-1,1 0,-1 0,0 0,1 0,-1 0,1 0,0 0,0-1,0 1,4-13,0 1,1 0,1 0,0 0,1 1,1 0,0 0,1 0,0 1,1 0,1 1,0 0,5-4,6-12,77-91,-74 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54,'22'-8,"1"2,1 0,-1 1,1 1,-1 2,1 0,0 1,0 2,19 2,15-1,111-13,-113 0,-32 7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0,'29'10,"14"3,5-1,-2-2,-3-3,-4-3,1-2,-2-1,-3-1,-1-5,-3-2,-2 0,0 2,-1 1,-5 1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26,'209'-25,"-145"35,-63-9,1-1,-1 1,0-1,1 1,-1-1,0 1,0 0,1-1,-1 1,0 0,0 0,0 0,0 0,0 0,0 0,0 0,-1 0,1 1,0-1,-1 0,1 0,0 1,-1-1,0 0,1 1,-1-1,0 1,0-1,1 0,-1 1,0-1,0 1,-1-1,1 0,0 1,0-1,-1 1,1-1,-1 0,1 0,-1 1,0 0,-95 107,76-90,13-14,0 0,0 1,1 0,-1 1,1-1,1 1,-1 0,1 1,1-1,-1 1,1 0,0 0,1 0,0 1,1-1,-1 1,2 0,-2 8,4-14,-1 0,1 0,0 0,0 0,1 0,-1 0,1 0,-1-1,1 1,0-1,0 1,0-1,0 0,0 0,1 0,-1 0,1 0,-1 0,1-1,0 1,-1-1,1 1,0-1,0 0,0 0,0-1,0 1,0-1,1 1,93-3,-68-6,-3 1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235 141,'-19'14,"-21"13,2 2,1 1,2 2,-6 8,39-38,0 0,0-1,0 1,0 0,1 0,-1 0,0 1,1-1,0 0,0 0,0 1,0-1,0 1,0-1,0 1,1-1,-1 1,1-1,0 1,0 0,0-1,0 1,0 0,1-1,-1 1,1-1,-1 1,1-1,0 1,0-1,0 0,1 1,-1-1,0 0,1 0,-1 0,1 0,0 0,0 0,0 0,0 0,0-1,1 1,12 6,1-1,0-1,0-1,1 0,-1-1,1 0,0-2,2 0,97 25,-106-22,1-1,-2 1,1 1,-1 0,1 0,-2 1,1 0,-1 0,0 1,-1 0,2 3,-6-7,0-1,0 2,-1-1,0 0,1 0,-2 1,1-1,0 1,-1 0,0-1,0 1,0 0,-1 0,1-1,-1 1,0 0,-1 0,1 0,-1 0,0-1,0 1,0 0,-1-1,0 1,0-1,-2 5,-7 8,0 1,-1-2,-1 0,0 0,-2-1,1-1,-2 0,0-1,0 0,-1-2,-1 0,-16 7,-17-5,33-14</inkml:trace>
  <inkml:trace contextRef="#ctx0" brushRef="#br0" timeOffset="246.047">151 141,'33'-14,"17"-10,8-1,0 4,-5 6,-7 5,-2 4,-4 4,-3 1,-4 2,-6 5,-9 1</inkml:trace>
  <inkml:trace contextRef="#ctx0" brushRef="#br0" timeOffset="804.198">912 424,'55'-70,"-23"35,1 2,2 1,1 1,1 2,6-1,-42 29,0 0,0 0,0 0,0 0,0 0,0 0,1 0,-1 0,0 1,0-1,1 0,-1 1,0-1,1 1,-1-1,0 1,1 0,-1 0,1 0,-1-1,1 1,-1 0,0 1,1-1,-1 0,1 0,-1 1,0-1,1 1,-1-1,0 1,1-1,-1 1,0 0,0 0,1-1,-1 1,0 0,0 0,0 0,0 0,0 1,-1-1,1 0,0 0,0 0,-1 1,1-1,-1 1,-3 34,1 31,2-66,1 1,-1-1,0 1,1-1,-1 1,1-1,0 0,-1 1,1-1,0 0,0 0,0 1,-1-1,1 0,1 0,-1 0,0 0,0 0,0 0,0-1,1 1,-1 0,0 0,1-1,-1 1,1-1,-1 0,0 1,1-1,-1 0,1 0,-1 0,1 0,-1 0,1 0,-1 0,1 0,0-1,10-2,0 0,-1-1,1 0,-1-1,0-1,0 0,-1 0,1-1,-1 0,-1-1,4-3,41-28,-54 38,1 0,-1 1,1-1,-1 0,1 1,0-1,-1 0,1 1,0-1,-1 1,1-1,0 1,0 0,0-1,-1 1,1 0,0-1,0 1,0 0,0 0,0 0,0 0,-1 0,1 0,0 0,0 0,0 0,0 0,0 0,0 1,-1-1,1 0,0 1,0-1,0 0,-1 1,1-1,0 1,-1-1,1 1,0 0,-1-1,1 1,0 0,-1-1,1 1,-1 0,0 0,1-1,-1 1,1 0,-1 0,0 0,0 0,0 0,1-1,-1 1,0 0,0 0,0 0,0 0,0 0,-1 0,1-1,0 1,0 0,-1 0,-13 61,-39 57,44-93</inkml:trace>
  <inkml:trace contextRef="#ctx0" brushRef="#br0" timeOffset="1052.638">2267 1,'-174'169,"-163"122,-19-9,340-266,3-3</inkml:trace>
  <inkml:trace contextRef="#ctx0" brushRef="#br0" timeOffset="1480.186">2295 565,'-226'106,"107"-47,118-58,0-1,0 1,1 0,-1 0,0-1,0 1,1 0,-1 0,1 0,-1 0,1-1,-1 1,1 0,-1 0,1 0,0 0,-1 0,1 0,0 0,0 0,0 1,0-1,0 0,0 0,0 0,0 0,0 0,1 0,-1 0,0 0,1 0,-1 0,1 0,-1 0,1-1,-1 1,1 0,0 0,-1 0,1 0,0-1,0 1,-1 0,1-1,0 1,0-1,0 1,0-1,0 1,1-1,50 18,-37-15,0 1,-1 0,0 1,0 1,0 0,-1 1,0 0,8 6,-18-11,0 1,0-1,0 0,-1 1,1-1,0 1,-1 0,0 0,0 0,0 0,0 0,0 1,-1-1,1 1,-1-1,0 1,0-1,0 1,-1-1,1 1,-1 0,0 0,0-1,0 1,0 0,-1-1,1 1,-1 0,0-1,0 1,-1-1,1 1,-1-1,1 0,-1 0,0 1,-1-1,-9 11,-1 0,0-1,-1 0,-1-1,0-1,0 0,-1-1,0-1,-1-1,0 0,0-1,-11 2,-28 8,31-13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40,'-28'-8,"15"2,-1 1,0 0,-1 1,1 0,-1 2,1-1,-1 2,0 0,0 0,1 2,-1 0,0 0,0 2,1 0,-1 0,1 1,0 1,5 3,1 1,1 0,-1 0,2 1,-1 0,1 0,1 0,0 1,0 0,1 0,0 0,1 0,0 0,1 1,1 0,-1-1,2 1,0 0,0 0,1-1,2 12,-3-18,0-1,0 1,0-1,0 0,1 1,0-1,0 0,0 1,0-1,1 0,-1 0,1 0,0 0,0 0,1-1,-1 1,1 0,0-1,0 0,0 0,0 0,0 0,1 0,0-1,-1 1,1-1,0 0,0 0,0-1,0 1,0-1,1 0,-1 0,0 0,1 0,-1-1,0 0,1 0,-1 0,2 0,13-7,0 0,0-1,-1 0,0-2,0 0,-1-1,-1-1,0 0,0-1,-1-1,-1 0,0-1,-1-1,-1 0,4-8,60-84,-76 109,-1 0,1-1,0 1,0 0,0 0,0-1,0 1,0 0,0 0,0-1,0 1,0 0,1 0,-1-1,0 1,0 0,1-1,-1 1,0 0,1-1,-1 1,1 0,-1-1,1 1,-1-1,1 1,-1-1,1 1,0-1,-1 1,1-1,0 0,-1 1,1-1,0 0,-1 0,1 1,0-1,0 0,-1 0,1 0,0 0,0 0,0 0,-1 0,1 0,0 0,0 0,-1-1,1 1,0 0,-1 0,1-1,0 1,-1 0,1-1,0 1,-1-1,1 1,-1-1,1 0,-72 289,9-3,59-270,1 0,1-1,0 1,1 0,1 0,0 0,1 0,0 1,5 2</inkml:trace>
  <inkml:trace contextRef="#ctx0" brushRef="#br0" timeOffset="247.398">741 520,'-14'34,"-1"11,4-8,7-9,4-10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15,'11'-15,"-8"21,-7 29,-9 0,-2-1,-1-1,-1 0,-2-1,-1-1,-2-1,0-1,-2-1,-21 18,9-11,18-21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8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71,'3'62,"3"-1,3 0,8 28,0 2,15 101,-4-12,-8-125,2-81,124-364,-39 66,-84 220,-16 91,-1 8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0,'585'0,"-573"0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59,'39'0,"22"0,5-5,1-2,-5 1,-10 1,-8-3,-6-1,-6 2,-3 2,-2 2,0 1,-1 1,-4 1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2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1 452,'43'-83,"-29"53,2 1,0 0,2 1,1 1,2 0,0 2,9-7,-30 31,1-1,-1 1,1 0,-1 0,1 0,0 0,-1 0,1 0,0 0,0 0,0 0,0 0,0 0,0 0,0 1,0-1,0 0,0 1,0-1,1 1,-1-1,0 1,0-1,0 1,1 0,-1 0,0 0,1 0,-1 0,0 0,0 0,1 0,-1 0,0 0,0 1,1-1,-1 1,0-1,0 1,0-1,0 1,0 0,1-1,-1 1,0 0,-1 0,1 0,0 0,0 0,0 0,0 0,-1 0,1 0,-1 0,1 0,0 1,7 132,-8-133,1 1,-1-1,1 1,0-1,-1 0,1 1,0-1,0 0,0 1,0-1,0 0,0 0,0 0,0 0,1 0,-1 0,0 0,0 0,1-1,-1 1,1 0,-1-1,1 1,-1-1,1 0,-1 1,1-1,-1 0,1 0,-1 0,1 0,0 0,-1 0,1 0,-1-1,1 1,-1-1,1 1,-1-1,1 1,-1-1,0 0,1 0,-1 0,0 1,0-1,1-1,0 0,60-51,62-88,-124 142,0 1,0-1,0 0,0 0,0 0,0 0,1 0,-1 0,0 0,1 0,-1 0,0 0,1 0,-1 0,1 0,0 0,-1 0,1 0,0 0,-1 0,1-1,0 1,0 0,0 0,0-1,0 1,0-1,0 1,0-1,0 1,0-1,0 0,0 1,0-1,0 0,0 0,0 0,0 0,0 0,0 0,1 0,-1 0,0 0,0-1,0 1,0 0,0-1,0 1,0-1,0 1,0-1,0 1,0-1,0 0,-1 1,1-1,0 0,0 0,-1 0,1 1,0-1,-1 0,1 0,-1 0,1 0,-1 0,1 0,-1 0,0-1,-22 123,16-95,4-22,1 0,-1 0,1 0,0 1,1-1,-1 0,1 1,0-1,0 0,0 1,1-1,-1 1,1-1,0 0,1 4,7 4</inkml:trace>
  <inkml:trace contextRef="#ctx0" brushRef="#br0" timeOffset="265.915">1129 0,'-389'382,"-37"-19,413-349,3-1</inkml:trace>
  <inkml:trace contextRef="#ctx0" brushRef="#br0" timeOffset="803.575">1158 508,'-33'10,"-34"8,0 3,2 3,-46 24,109-48,0 1,-1-1,1 1,0 0,0 0,0 0,0 0,0 1,0-1,0 0,0 1,0 0,1-1,-1 1,1 0,-1 0,1 0,0 0,-1 0,1 0,0 0,0 0,1 0,-1 1,0-1,1 0,-1 0,1 1,0-1,0 0,0 1,0-1,0 1,0-1,1 0,-1 0,1 1,0-1,0 0,-1 0,1 1,1-1,-1 0,0 0,0 0,1-1,-1 1,1 0,1 1,173 88,-172-89,0 0,0-1,0 1,0 1,-1-1,1 0,-1 1,0 0,0 0,0 0,0 0,0 0,-1 1,1-1,-1 1,0-1,0 1,0 0,-1 0,1 0,-1 0,0 0,0 0,-1 1,1-1,-1 0,0 0,0 1,0-1,0 0,-1 0,0 1,0-1,0 0,-2 4,-5 1,-1 1,0-2,-1 1,0-1,-1-1,1 1,-2-2,1 0,0 0,-1-1,0 0,0-1,-1-1,1 0,-1 0,0-1,-4-1,5 2,0-2,-1 0,1 0,-1-1,1-1,-1 0,1 0,-1-1,1-1,0 0,0-1,-5-3,-1-5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0,'-18'57,"-96"255,102-281,8-24,0 0,1 0,0 1,0-1,1 1,0-1,0 1,1 0,0 0,1 0,-1 0,1 0,1 0,0 0,0-1,1 3,1-6,1-1,-1 1,1-1,0 1,1-1,-1-1,0 1,1 0,-1-1,1 0,0 0,0-1,0 1,0-1,0 0,0 0,0-1,0 1,1-1,-1 0,0-1,0 1,0-1,5-1,2 1,140-26,-147 25,0 0,0 0,0-1,-1 0,1 0,-1 0,0 0,0-1,0 0,-1 0,1 0,-1 0,0 0,1-2,5-9</inkml:trace>
  <inkml:trace contextRef="#ctx0" brushRef="#br0" timeOffset="280.753">452 85,'-34'54,"2"1,2 2,3 2,3 0,2 1,3 1,3 1,2 1,-1 30,-7 9,13-67,2 1,1-1,2 1,2 0,1 0,2 16,-1-51,0 0,0 1,-1-1,1 0,0 0,0 0,0 0,0 0,0 1,0-1,1 0,-1 0,0 0,1 0,-1 0,0 0,1 0,0 0,-1 0,1 0,-1 0,1 0,0 0,0 0,-1 0,1-1,0 1,0 0,0-1,0 1,0 0,0-1,0 1,0-1,0 0,0 1,1-1,-1 0,0 0,0 1,0-1,0 0,0 0,0 0,1-1,-1 1,0 0,0 0,0-1,0 1,0 0,0-1,0 1,0-1,0 1,0-1,0 0,0 1,0-1,0 0,0 0,-1 0,1 1,0-1,-1 0,1 0,0 0,-1-1,53-65,-36 48</inkml:trace>
  <inkml:trace contextRef="#ctx0" brushRef="#br0" timeOffset="668.771">848 339,'-28'29,"3"1,0 2,2 0,2 2,1 0,1 2,2 0,2 1,-4 13,17-43,0-1,0 1,1 0,0 0,0 0,1 0,0 0,0 0,0 0,1 0,0 0,0 0,1 0,0 0,0 0,1-1,0 1,0-1,0 0,1 0,0 0,0 0,0-1,1 0,0 1,0-2,0 1,1-1,0 1,-1-1,1-1,1 1,-1-1,0 0,1-1,0 0,-1 0,7 1,5-3,-1-2,0 0,0 0,-1-2,1 0,-1-1,0-1,0 0,0-1,-1-1,0 0,0-2,-1 1,-1-1,1-1,-2-1,1 0,-2 0,5-7,0 2,-1 0,-1-1,0-1,-1 0,-2-1,0 0,-1-1,-1 0,0-1,-2 0,-1 0,2-15,-5 26,-1-1,-1 1,0 0,-1-1,0 1,-1-1,0 1,0-1,-1 1,-1 0,0 0,-1 0,0 0,0 0,-1 1,-1 0,0 0,0 0,-1 1,0 0,0 0,-1 1,0 0,-1 0,-7-5,10 9,1 1,0 0,-1 0,0 0,0 0,0 1,0 0,0 1,0-1,0 1,0 0,-1 1,1-1,0 1,-1 0,1 1,0 0,-1 0,1 0,0 1,0 0,0 0,-5 3,-5 3,0 1,1 0,0 2,0 0,1 0,1 2,-10 10,-7 9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06.0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59,'0'-1,"0"1,-1-1,1 1,0-1,-1 1,1-1,0 1,-1-1,1 1,0-1,0 1,0-1,0 1,-1-1,1 0,0 1,0-1,0 1,0-1,0 1,0-1,1 0,-1 1,0-1,0 1,0-1,0 1,1-1,-1 1,0-1,1 1,-1-1,0 1,1-1,-1 1,0-1,1 1,-1 0,1-1,-1 1,1 0,-1-1,1 1,-1 0,1-1,-1 1,1 0,-1 0,1 0,0 0,-1 0,1 0,-1 0,1 0,0 0,-1 0,1 0,-1 0,1 0,-1 0,42-6,196 31,534-10,-281 3,-119 10,203-29,-346-26,-17-1,27-3,813 32,-769-30,-18 30,-223 4,-26 1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2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257 432,'48'1,"-13"1,-1-2,1-1,0-1,-1-2,0-1,0-2,0-2,-1-1,10-5,50-39,-92 53,0 0,0 0,0 0,0 1,-1-1,1 1,0-1,1 1,-1-1,0 1,0-1,0 1,0 0,0-1,0 1,0 0,0 0,1 0,-1 0,0 0,0 0,0 0,0 1,0-1,1 0,-1 1,0-1,0 1,0-1,0 1,0-1,0 1,0-1,-1 1,1 0,0 0,0 0,0-1,-1 1,1 0,0 0,-1 0,1 0,-1 0,1 0,-1 0,1 0,-1 1,0-1,0 0,1 0,-1 1,3 68,-3-58,-4 874,-1-847,5-38,-1 0,1-1,0 1,-1-1,1 1,-1-1,1 1,-1-1,1 1,-1-1,1 1,-1-1,1 0,-1 1,0-1,1 0,-1 1,1-1,-1 0,0 0,1 0,-1 1,0-1,0 0,1 0,-1 0,0 0,1 0,-1 0,0-1,1 1,-1 0,0 0,1 0,-1-1,0 1,1 0,-1-1,1 1,-1 0,1-1,-1 1,0-1,1 1,0-1,-1 1,1-1,-1 1,1-1,0 0,-1 1,1-1,0 0,-38-33,21 17,1 2,-2 0,0 1,-1 1,0 1,-1 1,-7-3,13 8,-1 1,0 0,0 1,-1 1,1 0,-1 1,0 1,1 0,-1 1,0 1,0 1,1 0,-1 1,1 0,0 1,0 1,-11 5,-6 5,1 1,0 2,2 1,0 1,1 1,1 2,-7 9,-2 16,32-41</inkml:trace>
  <inkml:trace contextRef="#ctx0" brushRef="#br0" timeOffset="531.04">427 827,'159'-50,"165"-80,-322 128,0 1,0 0,0 0,0 0,0 0,1 0,-1 1,0-1,0 1,1-1,-1 1,0 0,1 0,-1 0,0 0,0 0,1 0,-1 1,0-1,1 1,-1 0,0-1,0 1,0 0,0 0,0 1,0-1,0 0,0 1,0-1,-1 1,1-1,-1 1,1 0,-1 0,1 0,-1 0,0 0,0 0,0 0,0 0,0 0,-1 0,1 1,-1-1,1 1,0 10,-1 0,0-1,-1 1,0-1,-1 1,0-1,-1 1,-4 8,-9 60,14 2,2-59</inkml:trace>
  <inkml:trace contextRef="#ctx0" brushRef="#br0" timeOffset="780.691">1329 997,'-9'33,"-4"17,1 3,-3-6,2-11</inkml:trace>
  <inkml:trace contextRef="#ctx0" brushRef="#br0" timeOffset="1026.926">1245 545,'0'0</inkml:trace>
  <inkml:trace contextRef="#ctx0" brushRef="#br0" timeOffset="1419.214">1471 1166,'27'-32,"94"-191,-99 195,-22 27,1 1,-1-1,0 1,0 0,1-1,-1 1,0-1,1 1,-1 0,0-1,1 1,-1 0,1-1,-1 1,1 0,-1 0,1 0,-1-1,0 1,1 0,-1 0,1 0,-1 0,1 0,-1 0,1 0,0 0,-1 0,1 0,-1 0,1 0,-1 0,1 0,-1 1,0-1,1 0,-1 0,1 0,-1 1,1-1,-1 0,0 1,1-1,-1 0,1 1,-1-1,0 0,1 1,-1-1,0 1,0-1,0 1,1-1,-1 1,0-1,0 1,0-1,0 1,0-1,0 1,1-1,-1 1,-1-1,-12 102,12-93,1-1,1 0,0 1,0-1,0 0,1 1,1-1,-1 0,1 0,0-1,1 1,0-1,0 1,1-1,0-1,5 7,-7-10,0 0,0 0,0 0,0 0,1-1,0 1,-1-1,1 0,0 0,0 0,0-1,0 1,0-1,0 0,1 0,-1 0,0-1,1 0,-1 1,0-1,1-1,-1 1,0-1,0 0,1 0,-1 0,0 0,0-1,0 0,0 0,0 0,-1 0,2-1,6-7,-1-1,0 0,0 0,-1-2,0 1,-1-1,-1 0,0 0,0-1,-2 0,0 0,0-1,-1 0,-1 1,0-1,-1-11,2 1</inkml:trace>
  <inkml:trace contextRef="#ctx0" brushRef="#br0" timeOffset="5855.891">2487 940,'0'-2,"-1"-1,1 1,0-1,-1 1,0-1,1 1,-1 0,0-1,0 1,0 0,-1 0,1 0,0 0,-1 0,1 0,-1 0,0 0,0 1,0-1,0 0,0 1,0 0,0-1,0 1,0 0,-1 0,1 0,0 1,-1-1,1 1,-1-1,1 1,0 0,-1-1,1 1,-1 1,-1-1,-94 19,92-17,0 1,0 1,1-1,-1 1,1 0,0 0,-1 0,2 1,-1 0,1 0,-1 0,1 0,1 1,-1-1,1 1,0 0,0 0,1 1,0-1,0 0,0 1,1-1,0 1,0 0,0-1,1 1,0 1,0-1,-1-1,0-1,0 1,0 0,1-1,0 1,0 0,0 0,1-1,0 1,0 0,0-1,1 1,-1-1,1 0,1 1,-1-1,1 0,0 0,0-1,0 1,1 0,0-1,0 0,0 0,0 0,1-1,-1 1,5 1,-1-1,0-1,1-1,-1 0,1 0,0 0,0-1,0 0,-1-1,1 0,0-1,0 0,0 0,0 0,-1-1,1-1,-1 0,1 0,-1 0,7-5,3-2,0-1,-1-1,0 0,-1-2,0 1,-1-2,13-16,1 0,-2-1,0-1,-3-1,0-2,-3 0,-1-2,-1 0,-2-1,-2 0,-2-2,-2 0,-1 0,3-34,-11 53,-2 0,0 0,-2 0,0 0,-1 0,-1 0,-3-3,6 19,-1 0,0 0,0 0,-1 0,0 1,0-1,0 1,-1 0,1 0,-1 0,0 0,-1 1,1 0,-1 0,0 0,0 0,0 1,-1-1,1 1,-1 1,0-1,1 1,-1 0,0 0,0 1,-1 0,-2 0,-2 2,0 1,-1 0,1 1,0 1,1-1,-1 2,1-1,0 2,0-1,0 1,1 1,0 0,0 0,0 0,1 1,0 1,1-1,0 1,0 1,1-1,0 1,1 0,0 0,0 4,-3 1,2 0,0 0,1 1,0 0,2 0,-1 0,2 0,0 1,1-1,1 1,1-1,0 1,1-1,0 0,2 1,0-1,0-1,2 1,0-1,1 0,0 0,1 0,10 7,0-1,1-1,1-1,0 0,2-2,0 0,1-2,0 0,2-1,-1-2,2 0,9 6,-5-2,0 0,-1 2,-1 2,-1 0,-1 2,22 22,-26-20,-15-19</inkml:trace>
  <inkml:trace contextRef="#ctx0" brushRef="#br0" timeOffset="10702.014">4011 206,'21'86,"-12"254,-11-212,-27 225,24-303,-1-33</inkml:trace>
  <inkml:trace contextRef="#ctx0" brushRef="#br0" timeOffset="11221.91">3757 376,'9'-23,"1"0,0 1,2 1,1-1,0 2,1 0,2 1,0 0,1 1,0 1,2 1,0 0,1 2,0 0,1 1,0 1,1 1,1 1,0 1,0 1,0 1,1 1,0 1,17-1,-31 4,0 1,0 0,0 0,0 1,0 1,0 0,0 0,0 1,0 0,0 0,0 1,-1 1,1 0,-1 0,0 1,0 0,-1 0,1 1,-1 0,0 1,-1 0,0 0,0 0,0 1,-1 0,0 0,-1 1,0 0,0 0,-1 0,0 1,-2 8,-1 0,-1 0,-1 0,-1-1,0 1,-1 0,-1-1,-1 1,0-1,-2 0,1-1,-2 1,0-1,-1-1,-1 0,0 0,-1-1,-1 0,0-1,-13 11,-1 2,-1-1,-1-1,-1-2,0-1,-33 17,-2 3,64-40,1 1,-1-1,0 0,1 1,-1-1,1 0,-1 0,1 1,0-1,-1 0,1 0,0 0,0 0,0 0,0 0,0 0,0 0,0 0,0-1,0 1,0 0,1-1,-1 1,0-1,0 1,1-1,-1 1,0-1,1 0,0 0,1 1,209 73,-159-49,-1 2,-2 3,0 2,20 19,13-3,-59-39</inkml:trace>
  <inkml:trace contextRef="#ctx0" brushRef="#br0" timeOffset="14090.498">31 1674,'5'-7,"0"0,1 1,0 0,0 0,0 0,1 1,0 0,0 0,0 0,1 1,-1 0,1 1,0 0,0 0,0 0,0 1,1 0,7 0,194-27,204 18,15-4,-152 12,359-76,-285 45,-28 5,199 30,-296-29,-57 17,29-7,-1-10,537 29,-604-12,20-7,-125 18</inkml:trace>
  <inkml:trace contextRef="#ctx0" brushRef="#br0" timeOffset="17707.325">4913 771,'0'0,"0"0,0 1,0-1,0 0,0 1,0-1,0 0,0 1,1-1,-1 0,0 1,0-1,0 0,0 1,0-1,1 0,-1 0,0 1,0-1,1 0,-1 0,0 1,0-1,1 0,-1 0,0 1,0-1,1 0,-1 0,0 0,1 0,-1 0,0 0,1 0,-1 1,0-1,1 0,-1 0,1 0,-1 0,0 0,1 0,-1-1,0 1,1 0,-1 0,0 0,1 0,-1 0,0 0,0-1,1 1,-1 0,0 0,1 0,-1-1,0 1,0 0,1 0,-1-1,0 1,0 0,0-1,0 1,1 0,-5 30,3-27,-55 185,41-156,9-24,6-24,6-7,1 0,1 1,0 0,2 0,0 1,2 1,0 0,2 0,0 1,0 1,2 0,5-3,-21 20,1-1,0 0,0 1,1-1,-1 0,0 1,0 0,1-1,-1 1,1 0,-1-1,1 1,0 0,-1 0,1 0,0 1,0-1,0 0,-1 1,1-1,0 1,0-1,0 1,0 0,0 0,0 0,0 0,0 0,0 0,0 1,0-1,0 1,0-1,-1 1,1 0,0 0,0 0,-1 0,1 0,0 0,-1 0,1 0,-1 1,0-1,1 1,-1-1,1 2,10 186,-11-188,0 0,0 0,0 0,-1 0,1 0,0 0,0 0,0 0,1-1,-1 1,0 0,0-1,0 1,0-1,1 1,-1-1,0 0,1 1,-1-1,0 0,1 0,-1 0,0 0,1 0,-1 0,0 0,0 0,1-1,-1 1,0 0,1-1,-1 1,0-1,0 0,0 1,0-1,0 0,1 0,-1 1,0-1,-1 0,1 0,0 0,0 0,0 0,-1-1,1 1,0 0,-1 0,1 0,-1-1,1 1,-1 0,0 0,0-1,1 1,-1-1,4-2,132-156,-136 159,1 0,-1-1,0 1,1 0,-1 0,0 0,1 0,0 0,-1 0,1 0,-1 0,1 0,0 1,0-1,-1 0,1 0,0 1,0-1,0 0,0 1,0-1,0 1,0-1,0 1,0-1,0 1,0 0,1 0,-1-1,0 1,0 0,0 0,0 0,0 0,1 0,-1 1,0-1,0 0,0 0,0 1,0-1,0 1,0-1,0 1,0-1,0 1,0 0,0-1,0 1,0 0,-1 0,1 0,0-1,-1 1,1 0,0 0,0 8,0-1,0 0,-1 0,0 1,-1-1,1 0,-2 1,1-1,-1 0,0 0,-1 0,0 0,0 0,0 0,1-1,0 1,1 0,0 0,0 0,0 0,1 0,0 0,1 1,0-1,0 3,5 1</inkml:trace>
  <inkml:trace contextRef="#ctx0" brushRef="#br0" timeOffset="17953.266">5647 771,'-5'19,"-1"11,-5 6,0-4</inkml:trace>
  <inkml:trace contextRef="#ctx0" brushRef="#br0" timeOffset="18207.488">5619 460,'0'0</inkml:trace>
  <inkml:trace contextRef="#ctx0" brushRef="#br0" timeOffset="18588.92">5760 940,'21'-15,"-1"-2,0 0,-2-1,0-1,-1 0,-1-1,-1-1,0-1,1-6,-16 27,0 0,0 0,0 0,0 0,1 0,-1-1,0 1,1 0,-1 0,0 0,1 0,-1 0,1 0,0 0,-1 0,1 0,0 1,0-1,-1 0,1 0,0 0,0 1,0-1,0 1,0-1,0 0,0 1,0 0,0-1,0 1,0 0,1-1,-1 1,0 0,0 0,0 0,0 0,0 0,1 0,-1 0,0 1,0-1,0 0,0 1,0-1,0 0,0 1,0-1,0 1,0 0,0-1,0 1,21 41,-21-38,1 1,-1 0,1-1,-1 1,1-1,0 0,1 1,-1-1,1 0,0 0,0-1,0 1,1-1,-1 1,1-1,0 0,-1 0,1-1,1 1,-1-1,0 0,1 0,-1 0,1-1,-1 1,1-1,0 0,0-1,-1 1,1-1,0 0,0 0,0 0,1-2,-1 0,0-1,0 1,0-1,-1 0,1 0,-1 0,1-1,-1 0,0 0,-1 0,1 0,-1 0,1-1,-1 0,-1 1,1-1,-1 0,1 0,-2-1,1 1,0-1,4-14</inkml:trace>
  <inkml:trace contextRef="#ctx0" brushRef="#br0" timeOffset="19175.794">6664 179,'0'4,"-5"2,-2 5,1-4,6-4,3-7,-4-2,-2 3,0 9,0 2</inkml:trace>
  <inkml:trace contextRef="#ctx0" brushRef="#br0" timeOffset="19706.455">6691 460,'0'5,"-4"2,-3 3,6 2,3-7,5-5,-3-1,-2 3,-6 2,-2 5,-6 1,5-1,3 2,3 0</inkml:trace>
  <inkml:trace contextRef="#ctx0" brushRef="#br0" timeOffset="27540.936">5112 1223,'1'2,"0"0,1-1,-1 1,1 0,0 0,-1-1,1 1,0-1,0 0,0 1,0-1,0 0,0 0,1 0,-1-1,0 1,0 0,1-1,-1 0,0 1,1-1,-1 0,0 0,1 0,-1-1,2 2,252 2,-87-31,17 16,-149 5,1 1,0 2,0 1,0 2,28 4,0-2,-42-1</inkml:trace>
  <inkml:trace contextRef="#ctx0" brushRef="#br0" timeOffset="29076.901">6043 1194,'453'0,"-283"-27,-47 8,91-20,-163 39,-51 0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8.1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34,'1'-2,"0"0,1 0,-1 0,1 0,0 1,0-1,-1 1,1-1,0 1,0 0,0 0,1-1,-1 2,0-1,0 0,1 0,-1 1,0-1,1 1,-1 0,0 0,1-1,-1 2,3-1,-2 0,176 11,-45 4,18-33,-113 11,1 2,0 2,-1 2,1 1,6 3,37-1,595-2,-509 27,225-26,-251 26,337-27,-199 0,-111 29,112-29,-85-28,86 27,-86 30,288-29,-235-29,-149 29,107-11,-142 2,0 2,0 2,1 4,29 5,23-2,106-3,-83-26,242 27,-372 0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9.9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31,'954'0,"-634"-30,43 31,-339-1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4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85,'-9'-9,"-1"1,0 0,-1 0,0 1,0 0,-1 1,1 1,-1 0,-1 0,1 1,-1 0,1 2,-1-1,0 1,0 1,0 0,0 1,0 1,0 0,0 0,0 1,1 1,-1 0,-8 4,-6 3,-1 0,1 2,1 1,0 2,1 0,1 2,0 0,2 1,0 2,-12 13,23-21,0 1,1 0,0 1,1 0,0 1,2-1,-1 2,2-1,0 1,1 0,0 0,2 0,-1 1,2-1,1 1,0 0,1 0,0-1,2 1,0 0,1 1,-1-11,1 0,0-1,1 1,0-1,-1 0,2 0,-1 0,1-1,0 0,0 0,0 0,1 0,0-1,0 0,0 0,0 0,1-1,-1 0,1-1,0 1,0-1,0 0,0-1,0 0,0 0,0 0,1-1,-1 0,0 0,0-1,1 0,-1-1,0 1,0-1,0 0,3-3,21-11,0-3,-2 0,0-2,-1-1,-2-1,0-2,-1 0,-2-2,20-27,-15 16,-2-1,-1-1,-2-2,-2 0,-1-1,12-42,-26 64,-18 38,-48 200,59-197,0 1,2-1,0 0,1 0,1 0,0 0,2-1,1 1,0-1,1 0,1-1,1 0,0 0,2-1,0 0,0 0,2-2,0 1,8 5,-10-7</inkml:trace>
  <inkml:trace contextRef="#ctx0" brushRef="#br0" timeOffset="598.059">987 594,'0'272,"17"-294,22-170,-33 171,0 0,0-1,1 2,1-1,1 1,0 0,2 1,0 0,2 1,3-4,-15 21,0-1,1 1,-1 0,1 0,-1 0,1 0,-1 0,1 0,0 0,-1 1,1-1,0 1,0-1,-1 1,1 0,0-1,0 1,0 0,-1 0,1 0,0 1,0-1,0 0,-1 1,1-1,0 1,0-1,-1 1,1 0,0 0,-1 0,1 0,-1 0,1 0,-1 0,0 0,1 1,-1-1,0 0,0 1,0-1,0 1,0 0,0-1,-1 1,1 0,0-1,-1 1,1 0,-1 0,0-1,13 17,1-1</inkml:trace>
  <inkml:trace contextRef="#ctx0" brushRef="#br0" timeOffset="997.23">1551 452,'-54'31,"40"-26,0 1,0 1,1 1,-1 0,2 0,0 2,0-1,0 1,1 1,1 0,0 1,0 0,1 0,1 1,0 0,-5 12,13-21,0-1,0 1,0 0,0 0,0-1,1 1,-1 0,1 0,0-1,0 1,1-1,-1 1,1-1,0 0,0 1,0-1,0 0,0 0,1 0,-1-1,1 1,0 0,0-1,0 0,0 0,0 0,0 0,1 0,-1-1,1 1,-1-1,1 0,-1 0,1 0,0-1,0 1,-1-1,1 0,0 0,0 0,-1 0,1-1,0 0,-1 0,1 0,0 0,-1 0,1-1,-1 1,1-1,13-8,-1-1,0 0,0-1,-1 0,0-2,-2 1,1-2,-2 0,0-1,1-1,8-10,51-71,-104 184,31-83,1 0,-1 0,1 0,-1 0,1 0,0 0,1 0,-1 0,0 0,1 0,0 0,-1-1,1 1,0 0,1 0,-1-1,0 1,1 0,-1-1,1 1,0-1,0 0,0 0,0 0,0 0,1 0,-1 0,0 0,1-1,0 1,-1-1,1 0,1 1,15 3</inkml:trace>
  <inkml:trace contextRef="#ctx0" brushRef="#br0" timeOffset="1447.004">2088 424,'-16'18,"0"0,2 1,0 1,2 0,0 1,1 0,1 0,1 1,1 2,7-21,0 1,0 0,1-1,0 1,0 0,0 0,0-1,0 1,1 0,0-1,-1 1,1 0,1-1,-1 1,0-1,1 0,0 1,0-1,0 0,0 0,0 0,1 0,-1-1,1 1,0-1,0 1,0-1,0 0,0 0,0 0,0 0,1-1,-1 0,1 1,-1-1,1 0,0-1,-1 1,1-1,0 1,-1-1,3 0,4 1,0 0,1 0,-1-1,0 0,1-1,-1 0,0-1,0 0,0-1,0 0,0 0,0-1,-1 0,0-1,0 0,0 0,0-1,-1 0,0-1,0 0,-1 0,0 0,1-3,18-21,-1-1,-2-2,-1 0,-2-2,13-30,-26 50,0-1,-1 1,-1-2,-1 1,0 0,-1-1,-1 0,-1 0,0 1,-2-1,0 0,0 0,-2 0,-2-6,3 17,0 0,0 1,0 0,-1-1,0 1,-1 0,1 0,-1 1,0-1,0 1,-1 0,0 0,0 0,0 1,0 0,-1 0,1 0,-1 0,0 1,0 0,0 0,-1 1,1 0,-1 0,0 0,1 1,-1 0,0 0,0 1,1 0,-1 0,0 0,0 1,0 0,1 1,-1-1,1 1,-1 0,1 1,0 0,-1 0,1 0,1 1,-1 0,1 0,-1 0,0 2,0 1,0 0,1 0,0 0,0 1,0-1,1 1,1 0,-1 1,1-1,0 1,1-1,0 1,1 0,0 0,0 0,0-1,1 3,1 10,-1 1,2-1,1 0,1 1,1-1,0-1,2 3,2-3,1-1,1 0,0 0,1-1,1-1,1 0,0-1,1 0,1-1,1-1,0-1,0 0,2-1,-1-1,1-1,11 5,-17-9,0 0,0-1,0 0,0-1,1 0,0-1,-1-1,1 0,0-1,0 0,9-1,1-4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47,'369'0,"-346"-1,1-1,-1-1,1-1,-1-1,-1-2,6-2,-9 1,-7 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7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46,'38'5,"18"1,4-5,1-2,-4-2,-8-4,-2-2,-5 1,1-3,-3 1,-8 1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24,'96'13,"1"-4,1-4,-1-5,72-9,153-27,-306 33,1 2,-1 0,0 0,1 2,-1 0,1 1,-1 1,5 1,-1 1</inkml:trace>
  <inkml:trace contextRef="#ctx0" brushRef="#br0" timeOffset="669.326">537 306,'-110'448,"80"-299,17-100,2-77,11 2,1 0,1 0,1 0,1 0,2 1,0-1,2 1,0 1,2-1,13-22,-16 30,14-32,3 2,1 0,3 1,1 2,3 1,1 2,2 1,2 2,26-22,-50 49,-1 0,2 1,-1 1,1 0,1 1,-1 0,1 2,1-1,-1 2,1 0,0 1,0 0,0 1,1 1,2 1,-16 1,-1 0,1 0,0 1,-1-1,1 1,-1 0,1-1,-1 1,0 0,1 0,-1 1,0-1,1 1,-1-1,0 1,0-1,0 1,-1 0,1 0,0 0,-1 0,1 0,-1 1,0-1,1 0,-1 1,0-1,-1 0,1 1,0-1,-1 1,1 0,-1-1,0 1,0-1,0 1,-17 95,3-70,0-1,-2 0,-2-1,0-1,-1-1,-1-1,-2 0,0-2,-1 0,-1-2,-10 6,-115 58,147-83,1 1,-1-1,1 0,-1 1,0-1,1 1,-1-1,1 1,-1 0,1-1,0 1,-1 0,1 0,0 0,0 0,-1 0,1 1,0-1,0 0,0 0,0 1,1-1,-1 1,0-1,1 1,-1-1,1 1,-1-1,1 1,-1-1,1 1,0 0,0-1,0 1,0-1,0 1,0 0,1-1,-1 1,0-1,1 1,-1-1,1 1,0-1,-1 1,1-1,0 1,0-1,0 0,0 1,0-1,1 1,107 67,161 168,-236-213,-17-17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0 313,'19'55,"125"369,-59-285,-84-138,-1 0,0-1,1 1,-1 0,1-1,-1 1,1-1,-1 1,1-1,0 1,-1-1,1 1,0-1,-1 0,1 1,0-1,0 0,-1 0,1 1,0-1,0 0,-1 0,1 0,0 0,0 0,-1 0,1 0,0 0,0 0,-1-1,1 1,0 0,0 0,-1-1,1 1,0 0,-1-1,1 1,0-1,-1 1,1-1,-1 1,1-1,-1 1,1-1,-1 0,1 1,-1-1,1 0,-1 1,0-1,0 0,1 1,-1-1,0 0,0 0,0 1,0-1,0 0,0 0,0 0,0 1,0-1,0 0,0 0,5-59,-5 57,-1-91,-1 50,1 0,3 0,1 0,3 0,1 0,12-38,8-46,-21 110</inkml:trace>
  <inkml:trace contextRef="#ctx0" brushRef="#br0" timeOffset="472.564">593 59,'18'-6,"8"-5,1 2,0 1,1 1,-1 1,1 1,0 2,1 1,17 1,-44 1,0-1,-1 1,1 1,0-1,0 0,0 0,0 1,-1-1,1 1,0-1,0 1,-1 0,1 0,-1-1,1 1,0 1,-1-1,0 0,1 0,-1 0,0 1,1-1,-1 1,0-1,0 1,0-1,0 1,-1 0,1-1,0 1,-1 0,1 0,-1-1,1 1,-1 0,0 0,0 0,0 0,0-1,0 1,0 0,-1 0,1 0,-1 0,1-1,-1 2,-43 78,-115 66,157-146,1-1,-1 1,0 0,0 0,1 0,-1 0,1 0,-1 0,1 1,-1-1,1 0,0 1,0-1,0 1,0-1,0 1,0 0,0 0,0-1,0 1,1 0,-1 0,1 0,0-1,-1 1,1 0,0 0,0 0,0 0,0 0,0 0,1 0,-1 0,1-1,-1 1,1 0,-1 0,1 0,0-1,0 1,0-1,0 1,0 0,0-1,1 0,-1 1,0-1,1 0,-1 1,1-1,16 5,0 0,1-1,-1-1,1-1,0 0,-1-2,1 0,0-1,0-1,0-1,0 0,0-1,2-2,139-7,-113 22,-29-4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1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1 316,'368'-11,"-83"-24,-151 24,-134 12</inkml:trace>
  <inkml:trace contextRef="#ctx0" brushRef="#br0" timeOffset="286.686">29 542,'19'7,"0"-1,1-1,-1-1,1 0,0-2,0 0,0-2,21-1,-11 2,394-2,-399 1</inkml:trace>
  <inkml:trace contextRef="#ctx0" brushRef="#br0" timeOffset="853.165">396 6,'-24'-5,"31"22,9-4,1-2,1 0,-1-1,2 0,-1-2,1 0,0-1,1-1,17 3,61 22,-68-19,7 0,-2 2,1 2,-2 1,0 2,-1 1,-1 1,-1 2,4 6,-34-28,1 0,-1 0,0 0,0 0,0 1,0-1,0 0,-1 1,1-1,0 1,-1-1,1 1,-1 0,1-1,-1 1,0-1,1 1,-1 0,0-1,0 1,0 0,-1-1,1 1,0-1,-1 1,1 0,-1-1,1 1,-1-1,1 1,-1-1,0 0,0 1,0-1,0 0,0 1,0-1,0 0,-1 1,-62 44,45-34,-258 201,58-37,206-164,6-3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0,'196'29,"147"-29,-237-21,-103 21,-5 4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6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56,'34'0,"15"0,5-5,3-1,-4-1,-6 2,-2 2,-3-4,-4-1,-4 2,-3 1,-1 2,-2 6,-5 2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4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311 203,'27'308,"-53"-5,8-64,7-126,10-90</inkml:trace>
  <inkml:trace contextRef="#ctx0" brushRef="#br0" timeOffset="635.045">1 287,'14'-22,"2"0,1 1,1 1,0 1,1 0,2 1,-1 1,2 1,0 1,1 1,1 1,0 1,0 2,1 0,1 1,-1 1,1 2,1 1,-1 0,1 2,0 2,-1 0,13 2,-19 1,0 1,0 1,-1 1,0 0,0 1,0 2,0 0,-1 0,-1 2,0 0,1 2,-10-6,0 0,-1 0,0 1,0 0,0 0,-1 0,0 1,0 0,-1 1,0-1,-1 1,0 0,0 0,-1 0,0 0,0 1,-1 0,-1-1,1 1,-2 0,1 0,-1-1,-1 5,-1-1,-1-1,0 1,0-1,-1 0,-1 0,0 0,-1 0,0-1,-1 0,0 0,0-1,-1 0,-1 0,0-1,0 0,-9 6,-8 6,-2-1,0-1,-1-2,-1-1,-25 10,-154 53,209-79,-1 0,0 0,0 0,0 0,0 0,0 1,0-1,0 0,0 1,0-1,1 0,-1 1,0-1,0 1,0-1,1 1,-1-1,0 1,1 0,-1-1,0 1,1 0,-1 0,1-1,-1 1,1 0,-1 0,1 0,0 0,-1 0,1-1,0 1,0 0,0 0,0 0,0 0,0 0,0 0,0 0,0 0,0 0,0 0,0 0,1-1,-1 1,0 0,1 0,-1 0,1 0,-1-1,1 1,-1 0,1 0,0-1,-1 1,1 0,0-1,-1 1,1-1,0 1,0-1,0 1,-1-1,2 1,55 35,-56-35,44 21,-9-5,-1 1,-1 2,-1 1,0 1,-2 2,0 1,9 12,43 71,-82-106,-1-1,1 0,0 0,0 0,0 0,0-1,0 1,0 0,0 0,0 0,1-1,-1 1,0-1,0 1,1-1,-1 1,0-1,0 0,1 0,-1 0,0 1,1-1,-1 0,1-1,-1 1,0 0,0 0,1-1,-1 1,0 0,1-1,-1 1,0-1,9-7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8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649 109,'-40'-1,"0"1,1 1,-1 3,1 1,0 2,1 2,-1 1,2 2,-12 7,34-13,0 0,0 1,1 1,0 0,0 1,1 0,0 1,1 1,0 0,0 1,1 0,1 0,0 1,1 1,-4 8,-30 101,42-119,0 0,1 0,-1 0,1 0,0 0,0 0,0 0,1 0,-1 0,1-1,0 1,0 0,1 0,-1 0,1-1,0 1,0-1,0 1,0-1,0 0,1 1,0-1,-1-1,1 1,0 0,0-1,1 1,-1-1,0 0,3 1,3-2,-1 1,1-1,-1-1,1 0,0 0,-1-1,1 0,-1 0,1-1,-1 0,1 0,-1-1,0-1,0 1,-1-1,1 0,-1-1,0 0,3-2,27-15,-1-2,-2-2,0-1,-1-2,-2-1,-2-1,1-3,89-118,-96 126,-23 27,0-1,-1 0,1 1,0-1,0 1,0-1,0 0,0 1,0-1,0 1,1-1,-1 0,0 1,0-1,0 1,0-1,0 0,1 1,-1-1,0 0,0 1,1-1,-1 0,0 1,0-1,1 0,-1 0,0 1,1-1,-1 0,0 0,1 0,-1 1,1-1,-1 0,0 0,1 0,-1 0,1 0,-1 0,0 0,1 0,-1 0,1 0,-1 0,0 0,1 0,-1 0,1 0,-1 0,0-1,1 1,-1 0,0 0,1 0,-1-1,0 1,1 0,-1 0,0-1,1 1,-1 0,0-1,0 1,1 0,-44 250,43-239,0 1,1-1,0 0,1 0,0 0,0 0,1 0,1-1,0 1,0-1,1 0,0 0,4 4,4 5</inkml:trace>
  <inkml:trace contextRef="#ctx0" brushRef="#br0" timeOffset="412.619">904 504,'-8'40,"-5"99,13-139,0 0,0 0,0 0,1 0,-1 0,0-1,0 1,1 0,-1 0,0 0,0 0,1 0,-1 0,0 0,0 0,1 0,-1 0,0 0,0 0,1 0,-1 0,0 0,0 0,1 0,-1 0,0 0,0 0,1 0,-1 0,0 1,0-1,0 0,1 0,-1 0,0 0,0 0,0 1,0-1,1 0,-1 0,0 0,0 1,0-1,0 0,0 0,0 1,1-1,-1 0,0 0,0 1,0-1,0 0,10-28,-9 24,20-48,2 1,2 2,25-37,-50 85,0 0,1-1,-1 1,0 0,1-1,-1 1,1 0,-1 0,1-1,-1 1,1 0,0 0,0 0,0 0,-1 0,1 0,0 0,0 0,0 0,1 1,-1-1,0 0,0 0,0 1,0-1,1 1,-1-1,0 1,1 0,-1-1,0 1,1 0,-1 0,0 0,1 0,-1 0,0 0,1 1,-1-1,0 0,1 1,-1-1,0 0,0 1,1 0,-1-1,0 1,0 0,0 0,10 13</inkml:trace>
  <inkml:trace contextRef="#ctx0" brushRef="#br0" timeOffset="780.611">1355 391,'-20'15,"1"0,1 2,1 0,0 1,1 1,1 1,1 0,0 1,-8 20,21-41,0 1,1 0,-1-1,0 1,1 0,-1 0,1 0,-1 0,1-1,0 1,-1 0,1 0,0 0,0 0,-1 0,1 0,0 0,0 0,0 0,0 0,0 0,1 0,-1 0,0-1,0 1,0 0,1 0,-1 0,1 0,-1 0,0 0,1-1,0 1,-1 0,1 0,-1-1,1 1,0 0,0-1,-1 1,1-1,0 1,0-1,0 1,-1-1,1 1,0-1,0 0,0 0,0 1,0-1,0 0,0 0,0 0,0 0,0 0,0 0,53-23,43-66,-93 87,-1 0,1 1,0 0,1 0,-1 0,0 1,0-1,0 1,0 0,1 0,-1 0,0 1,0-1,0 1,0 0,0 1,0-1,2 1,32 6,-16-10,-5-2</inkml:trace>
  <inkml:trace contextRef="#ctx0" brushRef="#br0" timeOffset="1201.588">1665 420,'-3'3,"0"1,1 0,0 0,-1 0,1 0,0 0,1 1,-1-1,1 0,0 1,0-1,0 1,1 0,-1-1,1 1,0 0,1-1,-1 1,1-1,0 1,0-1,0 1,1-1,0 1,-1-1,1 0,1 0,-1 0,1 0,-1 0,1-1,0 1,1-1,-1 0,1 0,-1 0,1 0,0 0,0-1,0 0,0 0,0 0,1 0,1 0,6-1,1 0,-1-1,1-1,-1 0,0 0,1-1,-1-1,0 0,0-1,-1 0,1 0,-1-1,0-1,0 0,0-1,-1 0,0 0,-1-1,1-1,-1 1,-1-1,0-1,0 0,-1 0,0 0,-1-1,0 0,3-10,-1 6,0 0,-2-1,0 0,-1-1,0 1,-2-1,0 0,0 0,-2 0,0 0,-1 0,-1 0,0 0,-2 0,1 0,-2 0,-1 1,0-1,-1 1,0 0,-2-1,6 14,0-1,-1 1,1 0,-1-1,1 1,-1 0,0 1,-1-1,1 0,0 1,-1 0,1 0,-1 0,1 0,-1 0,0 1,0 0,0-1,0 2,0-1,0 0,0 1,0 0,-1 0,1 0,0 0,0 1,0-1,0 1,0 0,0 0,0 1,0-1,1 1,-1 0,0 0,1 0,0 0,-1 1,1 0,0-1,0 1,0 0,1 0,-1 1,1-1,-2 2,-1 8,0 0,0 0,1 0,1 1,0-1,1 1,1 0,0 0,0-1,2 1,-1 0,2 0,0 0,3 8,0-2,1-1,1-1,1 1,1-1,0 0,1-1,1 0,1-1,0 0,1-1,1 0,0-1,1-1,7 5,6 4,2-2,0 0,2-2,0-2,1-1,0-1,21 5,43 0,-72-17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7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112 318,'27'33,"-1"2,-2 0,-1 1,-2 2,-2 0,-1 1,-2 1,-2 1,4 19,-16-54,108 242,-95-226,-8-29,-4-42,-3 32,48-309,-14 113,-34 214</inkml:trace>
  <inkml:trace contextRef="#ctx0" brushRef="#br0" timeOffset="451.373">734 64,'-1'-1,"1"0,-1-1,1 1,-1 0,1-1,-1 1,1 0,0-1,-1 1,1-1,0 1,0-1,0 1,0-1,0 1,1 0,-1-1,0 1,1-1,-1 1,1 0,-1-1,1 1,0 0,0 0,-1-1,1 1,0 0,0 0,0 0,0 0,0 0,0 0,1 0,-1 1,0-1,0 0,1 1,-1-1,0 1,1-1,-1 1,0-1,1 1,-1 0,1 0,0 0,75-9,-74 9,19 0,-10-2,0 1,0 0,0 1,0 0,0 1,1 0,-1 1,-1 0,1 1,0 1,-1-1,1 2,-1 0,0 0,-1 1,1 0,6 6,-14-8,0 0,-1 0,1 0,-1 0,0 1,0-1,-1 0,1 1,-1-1,0 1,0 0,-1-1,1 1,-1 0,0-1,0 1,-1 0,1-1,-1 1,0 0,0-1,-1 1,0-1,1 0,-3 3,-62 104,62-106,-11 13,11-14,1-1,0 0,0 1,0 0,0 0,1 0,-1 0,1 0,0 0,0 1,1-1,0 1,-1-1,1 1,0 3,3-5,1 0,-1-1,0 1,1-1,0 1,0-1,0 0,0 0,0 0,0-1,0 1,0-1,1 1,-1-1,1 0,-1-1,1 1,-1 0,1-1,-1 0,1 0,0 0,-1 0,1-1,-1 1,1-1,0 0,4 1,311-4,-269 19,-33-2</inkml:trace>
  <inkml:trace contextRef="#ctx0" brushRef="#br0" timeOffset="828.778">0 1137,'290'-23,"382"-77,-623 91,-1 3,1 2,0 2,43 3,-65 4,-4 2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22,'29'5,"14"2,5-1,-2-6,-3-3,-4-1,-4 0,-3 1,-3 1,-1 0,0 2,-1-1,1 1,-1 0,1-4,-9-2,-14 0,-6 1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1,'38'4,"18"3,3-1,-2-1,-7-2,-7-1,-6-1,-4 0,-4-1,-1 0,-1-5,0-2,-4 1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1,'-32'-1,"-1"2,1 1,0 1,0 2,1 1,-1 2,1 1,1 1,0 2,0 1,1 1,-20 14,33-17,0 1,1 0,0 1,1 1,0 0,1 1,0 1,10-12,0 1,0-1,0 0,1 1,-1 0,1 0,0-1,1 1,-1 0,1 0,0 1,0-1,0 0,1 0,0 0,0 1,1-1,-1 0,1 0,0 0,0 1,1-1,-1-1,1 1,0 0,1 0,-1-1,3 4,-1-3,0 0,0-1,0 1,0-1,1 0,-1 0,1-1,0 0,0 0,0 0,1 0,-1-1,1 1,0-1,-1-1,1 1,0-1,0 0,0-1,0 1,0-1,0 0,0-1,0 1,0-1,0 0,0-1,0 0,16-4,-1-1,0-1,0-1,0-1,-1-1,14-10,12-12,-2-2,-1-1,28-33,-13 13,-30 36,-28 20,-1 0,1 1,-1-1,1 0,0 0,-1 1,1-1,0 0,-1 0,1 1,0-1,0 0,-1 1,1-1,0 0,0 1,0-1,-1 1,1-1,0 0,0 1,0-1,0 1,0-1,0 0,0 1,0-1,0 1,0-1,0 1,0-1,0 0,0 1,0-1,1 1,-1-1,0 0,0 1,0-1,1 0,-1 1,0-1,0 0,1 1,-1-1,0 0,0 1,1-1,-1 0,1 0,-1 0,0 1,1-1,-1 0,0 0,1 0,-1 0,1 0,-1 1,0-1,1 0,-1 0,1 0,-1 0,1 0,-76 165,-74 199,144-348,-3 4,2 1,0 0,2 0,0 0,1 0,1 1,1 0,1 2,11 10,-5-29</inkml:trace>
  <inkml:trace contextRef="#ctx0" brushRef="#br0" timeOffset="513.976">934 143,'161'-48,"47"10,-185 36,42 3,-64 0,1-1,-1 1,1-1,-1 1,1 0,-1 0,0 0,1 0,-1 0,0 0,0 0,0 0,0 0,0 1,0-1,0 0,0 1,-1-1,1 1,0-1,-1 1,1-1,-1 1,0-1,1 1,-1 0,0-1,0 1,0-1,0 1,0 0,-1-1,1 1,0-1,-1 1,1-1,-1 1,1 0,-50 146,14 79,10-10,-3-65,10-96,14-49</inkml:trace>
  <inkml:trace contextRef="#ctx0" brushRef="#br0" timeOffset="734.687">962 566,'38'-4,"18"-8,9 0,-3 1,0 2,-3 4,-6-3,-7 0,-3 1,-2 2,-5 2,-3 1,-2 2,-2-1,-6 7,-1 0,-6 1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49,'-19'8,"0"1,1 1,0 1,1 0,0 1,0 1,1 1,1 1,1 0,0 0,0 1,2 1,0 1,1-1,1 2,1-1,0 2,1-1,2 1,0 0,-1 9,4-16,1 1,1-1,0 1,1 0,0 0,1-1,1 1,0 0,1-1,0 1,1-1,1 0,0 0,1-1,0 0,1 0,0 0,1-1,0 1,1-2,0 0,0 0,2 0,-1-1,3 1,1-5,1 0,-1-1,1 0,0-2,0 0,0 0,0-1,0-1,0-1,0 0,0-1,0 0,0-1,-1-1,1 0,-1-1,0-1,0 0,-1-1,0 0,0-1,0-1,-1 0,-1 0,1-1,-2-1,1 0,-2 0,1-1,3-7,3 0,-1-2,0 0,-2-1,0 0,-1-1,-2 0,0-1,-1 0,1-10,-8 23,1-1,-2 1,1-1,-2 1,0-1,0 1,-1-1,0 1,-1-1,0 1,-1 0,0-1,-1 2,0-1,-1 0,0 1,-1 0,0 0,0 0,-1 1,-7-7,7 7,-1 0,0 1,0 0,-1 0,0 1,0 1,-1-1,1 1,-1 1,-1 0,1 0,-1 1,0 1,0-1,0 2,0 0,-1 0,1 1,-1 0,1 1,0 0,-1 1,1 0,-1 1,1 0,0 1,0 1,0-1,1 2,-1-1,1 1,0 1,0 0,-2 2,0 2,1 1,1 0,-1 0,2 1,0 1,0-1,1 1,1 1,0-1,1 1,1 0,0 1,0-1,2 1,-2 9,1 6</inkml:trace>
  <inkml:trace contextRef="#ctx0" brushRef="#br0" timeOffset="250.498">917 527,'-14'29,"-6"15,2-1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600 192,'-59'-58,"52"53,-2-1,1 2,0-1,-1 1,0 1,0-1,0 1,0 1,-1 0,1 0,0 1,-1 0,0 1,1 0,-1 0,1 1,-1 0,1 1,0 0,-1 1,-1 0,-174 106,173-102,1 1,1 0,-1 0,1 1,1 1,0 0,0 0,1 1,0 0,1 0,0 0,1 1,0 0,1 1,0-1,1 1,1 0,0 0,1 0,-1 6,1-11,1 0,0 0,0 1,1-1,0 0,0 0,1 1,0-1,0 0,1 0,0 0,1 0,0-1,0 1,0 0,1-1,0 0,1 0,-1 0,1-1,1 1,-1-1,1 0,0-1,0 0,1 0,0 0,0 0,0-1,0 0,6 1,-5-3,1-1,-1 1,1-2,-1 1,1-1,0-1,-1 0,1 0,-1 0,1-1,-1-1,0 1,1-1,-1-1,-1 1,1-2,0 1,-1-1,0 0,0 0,-1-1,6-5,7-8,0-1,-2-1,-1-1,0 0,-2-1,10-20,77-180,-88 94,-32 168,-19 168,38-194,0 1,1-1,1 1,0-1,0 0,2 1,0-1,0-1,1 1,1-1,0 0,0 0,1 0,1-1,0 0,0-1,1 1,1-2,0 1,0-1,1-1,-1 0,2-1,-1 0,4 1,6 3</inkml:trace>
  <inkml:trace contextRef="#ctx0" brushRef="#br0" timeOffset="1868.509">883 502,'-13'87,"4"1,4 0,3 10,2-129,1 0,2-1,1 1,1 0,1 1,3-3,0 4,-1 1,1 2,2-1,0 1,2 1,0 0,5-5,-17 29,-1 0,1 0,0-1,-1 1,1 0,0 0,0 0,0 0,0 0,0 0,0 0,0 0,0 0,0 0,0 1,1-1,-1 0,0 1,0-1,1 1,-1 0,1-1,-1 1,0 0,1 0,-1-1,0 1,1 0,-1 1,1-1,-1 0,0 0,1 1,-1-1,0 0,1 1,-1-1,0 1,0 0,1 0,-1-1,0 1,0 0,0 0,0 0,0 0,0 0,0 0,0 0,-1 0,1 0,0 1,-1-1,1 0,-1 1,1 0,30 112,-25-95</inkml:trace>
  <inkml:trace contextRef="#ctx0" brushRef="#br0" timeOffset="2333.442">1476 475,'-22'9,"1"1,0 0,1 2,1 1,-1 0,2 2,0 0,1 1,0 0,1 1,1 1,-2 5,15-20,0 1,0 0,0-1,1 1,-1 0,1 0,0 0,0 0,0 0,0 0,1 1,0-1,0 0,0 0,0 0,1 0,-1 1,1-1,0 0,0 0,1 0,-1 0,1-1,0 1,0 0,0-1,0 1,1-1,0 0,-1 0,1 0,0 0,1 0,-1 0,0-1,1 0,-1 0,1 0,0 0,0 0,0-1,0 1,0-1,0 0,0-1,0 1,0 0,0-1,0 0,1 0,-1-1,2 1,3-2,0 0,0 0,-1 0,1-1,0-1,-1 1,0-1,0-1,0 0,-1 0,1 0,-1-1,-1 0,1 0,-1-1,0 0,0 0,0-1,77-144,-77 189,-7-33,1 1,-1-1,0 0,1 0,0 0,0 0,0 0,1 1,-1-1,1 0,0 0,0 0,1 0,-1 0,1-1,0 1,0 0,0-1,0 1,1-1,-1 1,1-1,0 0,0 0,0-1,0 1,0-1,1 1,-1-1,1 0,0 0,0 0,16-3</inkml:trace>
  <inkml:trace contextRef="#ctx0" brushRef="#br0" timeOffset="2847.5">1843 502,'-6'7,"1"-1,-1 1,1 1,1-1,0 0,0 1,0 0,1 0,0 0,0 1,1-1,0 0,1 1,0 0,0-1,1 5,0-8,0-1,0 1,0 0,1 0,0 0,0 0,0-1,1 1,0 0,0-1,0 1,0-1,0 0,1 0,0 0,0 0,0 0,1 0,-1-1,1 0,0 0,-1 0,2 0,-1 0,0-1,0 0,1 0,-1 0,1 0,3 0,0 0,0-1,1 0,-1 0,0-1,0 0,1 0,-1-1,0 0,0 0,0-1,0 0,0-1,0 0,0 0,-1 0,1-1,-1 0,0-1,0 0,0 0,6-6,0 0,0-1,-1 0,-1-1,0 0,0-1,-2 0,0 0,6-13,-1-1,16-30,-2-1,-3-2,-2-1,13-61,-34 112,0 0,-1 0,0-1,-1 1,-1 0,1 0,-2-1,0 1,0 0,-2-3,3 11,0 0,0 0,0-1,0 1,-1 0,0 0,1 1,-1-1,0 0,0 1,-1-1,1 1,0-1,-1 1,0 0,1 0,-1 0,0 1,0-1,0 0,0 1,0 0,-1 0,1 0,0 0,0 1,-1-1,1 1,-1 0,1 0,0 0,-1 0,1 0,0 1,-2 0,-6 4,0 0,0 1,0 0,1 1,0 0,0 1,1 0,0 0,0 1,1 0,0 1,1-1,0 2,0-1,1 1,1 0,0 0,0 0,-1 8,0-8,2 0,-1 0,2 0,-1 0,2 1,-1-1,2 1,-1 0,2 0,-1 0,2-1,0 1,0 0,1 0,0-1,1 1,0-1,1 0,0 0,1 0,0 0,1-1,0 0,1 0,3 3,2 2,1 0,0-1,1 0,0-1,2-1,-1 0,1-1,1-1,0 0,0-1,1-1,0-1,1 0,9 1,131 22,-148-30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38,'-3'-4,"1"1,-1 0,-1 0,1 0,0 1,0-1,-1 1,0 0,1 0,-1 0,0 0,0 1,0-1,0 1,0 0,0 1,-1-1,1 1,0-1,0 1,-1 0,1 1,0-1,0 1,0 0,0 0,-1 0,1 0,1 1,-1 0,0 0,0 0,1 0,-1 0,1 1,-1-1,1 1,0 0,0 0,-2 4,-12 16,2 2,0-1,2 2,0 0,2 1,-6 23,17-50,-2 5,-9 23,1 0,1 0,2 1,1 0,-1 14,6-40,1-1,-1 1,1 0,0-1,0 1,-1-1,2 1,-1 0,0-1,0 1,1-1,0 1,-1-1,1 1,0-1,0 0,0 1,0-1,1 0,-1 0,1 1,-1-1,1 0,0-1,0 1,0 0,0 0,0-1,0 1,0-1,1 0,-1 0,0 0,1 0,-1 0,1 0,-1-1,1 1,-1-1,1 1,-1-1,1 0,0 0,-1 0,1-1,-1 1,1-1,-1 1,2-1,12-9,0 0,-1-1,-1 0,1-1,-2-1,0 0,0-1,-1 0,-1-1,0 0,-1-1,-1 0,-1-1,1-2,28-43,-13 23,-16 24,0 0,2 0,-1 2,2-1,0 1,0 0,1 1,3-1,-15 13,1-1,0 1,-1-1,1 1,0-1,0 1,-1 0,1-1,0 1,0 0,-1 0,1 0,0 0,0-1,0 1,0 0,-1 0,1 0,0 1,0-1,0 0,-1 0,1 0,0 1,0-1,0 0,-1 1,1-1,0 0,-1 1,1-1,0 1,-1-1,1 1,-1 0,1-1,-1 1,1 0,-1-1,1 1,-1 0,1-1,-1 1,0 0,0 0,1-1,-1 1,0 0,0 0,0 0,0 0,0-1,0 1,0 0,0 0,4 54,-4-49,13 207,-10-157,-4 0,-1-1,-9 45,8-72,-1 13,-2 0,-2-1,-2 0,-1 0,-16 36,20-62,-1 0,0-1,-1 0,0-1,-1 0,0 0,-1-1,0 0,-1-1,0 0,-1-1,0 0,0-1,-1-1,0 0,0-1,0 0,-1-1,0-1,-1 0,13-3,0 0,0 0,-1 0,1-1,0 1,-1-1,1 1,-1-1,1 0,0-1,-1 1,1 0,0-1,-1 0,1 0,0 0,0 0,-1 0,1-1,0 0,1 1,-1-1,0 0,0 0,1-1,-1 1,1 0,0-1,-1 1,1-1,1 0,-1 0,0 0,1 0,-1 0,1 0,0 0,0-1,0 1,4-13,0 1,1 0,1 0,0 0,1 1,1 0,0 0,1 0,0 1,1 0,1 1,0 0,5-4,6-12,77-91,-74 96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54,'22'-8,"1"2,1 0,-1 1,1 1,-1 2,1 0,0 1,0 2,19 2,15-1,111-13,-113 0,-32 7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0,'29'10,"14"3,5-1,-2-2,-3-3,-4-3,1-2,-2-1,-3-1,-1-5,-3-2,-2 0,0 2,-1 1,-5 1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26,'209'-25,"-145"35,-63-9,1-1,-1 1,0-1,1 1,-1-1,0 1,0 0,1-1,-1 1,0 0,0 0,0 0,0 0,0 0,0 0,0 0,-1 0,1 1,0-1,-1 0,1 0,0 1,-1-1,0 0,1 1,-1-1,0 1,0-1,1 0,-1 1,0-1,0 1,-1-1,1 0,0 1,0-1,-1 1,1-1,-1 0,1 0,-1 1,0 0,-95 107,76-90,13-14,0 0,0 1,1 0,-1 1,1-1,1 1,-1 0,1 1,1-1,-1 1,1 0,0 0,1 0,0 1,1-1,-1 1,2 0,-2 8,4-14,-1 0,1 0,0 0,0 0,1 0,-1 0,1 0,-1-1,1 1,0-1,0 1,0-1,0 0,0 0,1 0,-1 0,1 0,-1 0,1-1,0 1,-1-1,1 1,0-1,0 0,0 0,0-1,0 1,0-1,1 1,93-3,-68-6,-3 1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235 141,'-19'14,"-21"13,2 2,1 1,2 2,-6 8,39-38,0 0,0-1,0 1,0 0,1 0,-1 0,0 1,1-1,0 0,0 0,0 1,0-1,0 1,0-1,0 1,1-1,-1 1,1-1,0 1,0 0,0-1,0 1,0 0,1-1,-1 1,1-1,-1 1,1-1,0 1,0-1,0 0,1 1,-1-1,0 0,1 0,-1 0,1 0,0 0,0 0,0 0,0 0,0-1,1 1,12 6,1-1,0-1,0-1,1 0,-1-1,1 0,0-2,2 0,97 25,-106-22,1-1,-2 1,1 1,-1 0,1 0,-2 1,1 0,-1 0,0 1,-1 0,2 3,-6-7,0-1,0 2,-1-1,0 0,1 0,-2 1,1-1,0 1,-1 0,0-1,0 1,0 0,-1 0,1-1,-1 1,0 0,-1 0,1 0,-1 0,0-1,0 1,0 0,-1-1,0 1,0-1,-2 5,-7 8,0 1,-1-2,-1 0,0 0,-2-1,1-1,-2 0,0-1,0 0,-1-2,-1 0,-16 7,-17-5,33-14</inkml:trace>
  <inkml:trace contextRef="#ctx0" brushRef="#br0" timeOffset="246.047">151 141,'33'-14,"17"-10,8-1,0 4,-5 6,-7 5,-2 4,-4 4,-3 1,-4 2,-6 5,-9 1</inkml:trace>
  <inkml:trace contextRef="#ctx0" brushRef="#br0" timeOffset="804.198">912 424,'55'-70,"-23"35,1 2,2 1,1 1,1 2,6-1,-42 29,0 0,0 0,0 0,0 0,0 0,0 0,1 0,-1 0,0 1,0-1,1 0,-1 1,0-1,1 1,-1-1,0 1,1 0,-1 0,1 0,-1-1,1 1,-1 0,0 1,1-1,-1 0,1 0,-1 1,0-1,1 1,-1-1,0 1,1-1,-1 1,0 0,0 0,1-1,-1 1,0 0,0 0,0 0,0 0,0 1,-1-1,1 0,0 0,0 0,-1 1,1-1,-1 1,-3 34,1 31,2-66,1 1,-1-1,0 1,1-1,-1 1,1-1,0 0,-1 1,1-1,0 0,0 0,0 1,-1-1,1 0,1 0,-1 0,0 0,0 0,0 0,0-1,1 1,-1 0,0 0,1-1,-1 1,1-1,-1 0,0 1,1-1,-1 0,1 0,-1 0,1 0,-1 0,1 0,-1 0,1 0,0-1,10-2,0 0,-1-1,1 0,-1-1,0-1,0 0,-1 0,1-1,-1 0,-1-1,4-3,41-28,-54 38,1 0,-1 1,1-1,-1 0,1 1,0-1,-1 0,1 1,0-1,-1 1,1-1,0 1,0 0,0-1,-1 1,1 0,0-1,0 1,0 0,0 0,0 0,0 0,-1 0,1 0,0 0,0 0,0 0,0 0,0 0,0 1,-1-1,1 0,0 1,0-1,0 0,-1 1,1-1,0 1,-1-1,1 1,0 0,-1-1,1 1,0 0,-1-1,1 1,-1 0,0 0,1-1,-1 1,1 0,-1 0,0 0,0 0,0 0,1-1,-1 1,0 0,0 0,0 0,0 0,0 0,-1 0,1-1,0 1,0 0,-1 0,-13 61,-39 57,44-93</inkml:trace>
  <inkml:trace contextRef="#ctx0" brushRef="#br0" timeOffset="1052.638">2267 1,'-174'169,"-163"122,-19-9,340-266,3-3</inkml:trace>
  <inkml:trace contextRef="#ctx0" brushRef="#br0" timeOffset="1480.186">2295 565,'-226'106,"107"-47,118-58,0-1,0 1,1 0,-1 0,0-1,0 1,1 0,-1 0,1 0,-1 0,1-1,-1 1,1 0,-1 0,1 0,0 0,-1 0,1 0,0 0,0 0,0 1,0-1,0 0,0 0,0 0,0 0,0 0,1 0,-1 0,0 0,1 0,-1 0,1 0,-1 0,1-1,-1 1,1 0,0 0,-1 0,1 0,0-1,0 1,-1 0,1-1,0 1,0-1,0 1,0-1,0 1,1-1,50 18,-37-15,0 1,-1 0,0 1,0 1,0 0,-1 1,0 0,8 6,-18-11,0 1,0-1,0 0,-1 1,1-1,0 1,-1 0,0 0,0 0,0 0,0 0,0 1,-1-1,1 1,-1-1,0 1,0-1,0 1,-1-1,1 1,-1 0,0 0,0-1,0 1,0 0,-1-1,1 1,-1 0,0-1,0 1,-1-1,1 1,-1-1,1 0,-1 0,0 1,-1-1,-9 11,-1 0,0-1,-1 0,-1-1,0-1,0 0,-1-1,0-1,-1-1,0 0,0-1,-11 2,-28 8,31-13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40,'-28'-8,"15"2,-1 1,0 0,-1 1,1 0,-1 2,1-1,-1 2,0 0,0 0,1 2,-1 0,0 0,0 2,1 0,-1 0,1 1,0 1,5 3,1 1,1 0,-1 0,2 1,-1 0,1 0,1 0,0 1,0 0,1 0,0 0,1 0,0 0,1 1,1 0,-1-1,2 1,0 0,0 0,1-1,2 12,-3-18,0-1,0 1,0-1,0 0,1 1,0-1,0 0,0 1,0-1,1 0,-1 0,1 0,0 0,0 0,1-1,-1 1,1 0,0-1,0 0,0 0,0 0,0 0,1 0,0-1,-1 1,1-1,0 0,0 0,0-1,0 1,0-1,1 0,-1 0,0 0,1 0,-1-1,0 0,1 0,-1 0,2 0,13-7,0 0,0-1,-1 0,0-2,0 0,-1-1,-1-1,0 0,0-1,-1-1,-1 0,0-1,-1-1,-1 0,4-8,60-84,-76 109,-1 0,1-1,0 1,0 0,0 0,0-1,0 1,0 0,0 0,0-1,0 1,0 0,1 0,-1-1,0 1,0 0,1-1,-1 1,0 0,1-1,-1 1,1 0,-1-1,1 1,-1-1,1 1,-1-1,1 1,0-1,-1 1,1-1,0 0,-1 1,1-1,0 0,-1 0,1 1,0-1,0 0,-1 0,1 0,0 0,0 0,0 0,-1 0,1 0,0 0,0 0,-1-1,1 1,0 0,-1 0,1-1,0 1,-1 0,1-1,0 1,-1-1,1 1,-1-1,1 0,-72 289,9-3,59-270,1 0,1-1,0 1,1 0,1 0,0 0,1 0,0 1,5 2</inkml:trace>
  <inkml:trace contextRef="#ctx0" brushRef="#br0" timeOffset="247.398">741 520,'-14'34,"-1"11,4-8,7-9,4-10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15,'11'-15,"-8"21,-7 29,-9 0,-2-1,-1-1,-1 0,-2-1,-1-1,-2-1,0-1,-2-1,-21 18,9-11,18-21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8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71,'3'62,"3"-1,3 0,8 28,0 2,15 101,-4-12,-8-125,2-81,124-364,-39 66,-84 220,-16 91,-1 8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0,'585'0,"-573"0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59,'39'0,"22"0,5-5,1-2,-5 1,-10 1,-8-3,-6-1,-6 2,-3 2,-2 2,0 1,-1 1,-4 1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2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1 452,'43'-83,"-29"53,2 1,0 0,2 1,1 1,2 0,0 2,9-7,-30 31,1-1,-1 1,1 0,-1 0,1 0,0 0,-1 0,1 0,0 0,0 0,0 0,0 0,0 0,0 0,0 1,0-1,0 0,0 1,0-1,1 1,-1-1,0 1,0-1,0 1,1 0,-1 0,0 0,1 0,-1 0,0 0,0 0,1 0,-1 0,0 0,0 1,1-1,-1 1,0-1,0 1,0-1,0 1,0 0,1-1,-1 1,0 0,-1 0,1 0,0 0,0 0,0 0,0 0,-1 0,1 0,-1 0,1 0,0 1,7 132,-8-133,1 1,-1-1,1 1,0-1,-1 0,1 1,0-1,0 0,0 1,0-1,0 0,0 0,0 0,0 0,1 0,-1 0,0 0,0 0,1-1,-1 1,1 0,-1-1,1 1,-1-1,1 0,-1 1,1-1,-1 0,1 0,-1 0,1 0,0 0,-1 0,1 0,-1-1,1 1,-1-1,1 1,-1-1,1 1,-1-1,0 0,1 0,-1 0,0 1,0-1,1-1,0 0,60-51,62-88,-124 142,0 1,0-1,0 0,0 0,0 0,0 0,1 0,-1 0,0 0,1 0,-1 0,0 0,1 0,-1 0,1 0,0 0,-1 0,1 0,0 0,-1 0,1-1,0 1,0 0,0 0,0-1,0 1,0-1,0 1,0-1,0 1,0-1,0 0,0 1,0-1,0 0,0 0,0 0,0 0,0 0,0 0,1 0,-1 0,0 0,0-1,0 1,0 0,0-1,0 1,0-1,0 1,0-1,0 1,0-1,0 0,-1 1,1-1,0 0,0 0,-1 0,1 1,0-1,-1 0,1 0,-1 0,1 0,-1 0,1 0,-1 0,0-1,-22 123,16-95,4-22,1 0,-1 0,1 0,0 1,1-1,-1 0,1 1,0-1,0 0,0 1,1-1,-1 1,1-1,0 0,1 4,7 4</inkml:trace>
  <inkml:trace contextRef="#ctx0" brushRef="#br0" timeOffset="265.915">1129 0,'-389'382,"-37"-19,413-349,3-1</inkml:trace>
  <inkml:trace contextRef="#ctx0" brushRef="#br0" timeOffset="803.575">1158 508,'-33'10,"-34"8,0 3,2 3,-46 24,109-48,0 1,-1-1,1 1,0 0,0 0,0 0,0 0,0 1,0-1,0 0,0 1,0 0,1-1,-1 1,1 0,-1 0,1 0,0 0,-1 0,1 0,0 0,0 0,1 0,-1 1,0-1,1 0,-1 0,1 1,0-1,0 0,0 1,0-1,0 1,0-1,1 0,-1 0,1 1,0-1,0 0,-1 0,1 1,1-1,-1 0,0 0,0 0,1-1,-1 1,1 0,1 1,173 88,-172-89,0 0,0-1,0 1,0 1,-1-1,1 0,-1 1,0 0,0 0,0 0,0 0,0 0,-1 1,1-1,-1 1,0-1,0 1,0 0,-1 0,1 0,-1 0,0 0,0 0,-1 1,1-1,-1 0,0 0,0 1,0-1,0 0,-1 0,0 1,0-1,0 0,-2 4,-5 1,-1 1,0-2,-1 1,0-1,-1-1,1 1,-2-2,1 0,0 0,-1-1,0 0,0-1,-1-1,1 0,-1 0,0-1,-4-1,5 2,0-2,-1 0,1 0,-1-1,1-1,-1 0,1 0,-1-1,1-1,0 0,0-1,-5-3,-1-5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0,'-18'57,"-96"255,102-281,8-24,0 0,1 0,0 1,0-1,1 1,0-1,0 1,1 0,0 0,1 0,-1 0,1 0,1 0,0 0,0-1,1 3,1-6,1-1,-1 1,1-1,0 1,1-1,-1-1,0 1,1 0,-1-1,1 0,0 0,0-1,0 1,0-1,0 0,0 0,0-1,0 1,1-1,-1 0,0-1,0 1,0-1,5-1,2 1,140-26,-147 25,0 0,0 0,0-1,-1 0,1 0,-1 0,0 0,0-1,0 0,-1 0,1 0,-1 0,0 0,1-2,5-9</inkml:trace>
  <inkml:trace contextRef="#ctx0" brushRef="#br0" timeOffset="280.753">452 85,'-34'54,"2"1,2 2,3 2,3 0,2 1,3 1,3 1,2 1,-1 30,-7 9,13-67,2 1,1-1,2 1,2 0,1 0,2 16,-1-51,0 0,0 1,-1-1,1 0,0 0,0 0,0 0,0 0,0 1,0-1,1 0,-1 0,0 0,1 0,-1 0,0 0,1 0,0 0,-1 0,1 0,-1 0,1 0,0 0,0 0,-1 0,1-1,0 1,0 0,0-1,0 1,0 0,0-1,0 1,0-1,0 0,0 1,1-1,-1 0,0 0,0 1,0-1,0 0,0 0,0 0,1-1,-1 1,0 0,0 0,0-1,0 1,0 0,0-1,0 1,0-1,0 1,0-1,0 0,0 1,0-1,0 0,0 0,-1 0,1 1,0-1,-1 0,1 0,0 0,-1-1,53-65,-36 48</inkml:trace>
  <inkml:trace contextRef="#ctx0" brushRef="#br0" timeOffset="668.771">848 339,'-28'29,"3"1,0 2,2 0,2 2,1 0,1 2,2 0,2 1,-4 13,17-43,0-1,0 1,1 0,0 0,0 0,1 0,0 0,0 0,0 0,1 0,0 0,0 0,1 0,0 0,0 0,1-1,0 1,0-1,0 0,1 0,0 0,0 0,0-1,1 0,0 1,0-2,0 1,1-1,0 1,-1-1,1-1,1 1,-1-1,0 0,1-1,0 0,-1 0,7 1,5-3,-1-2,0 0,0 0,-1-2,1 0,-1-1,0-1,0 0,0-1,-1-1,0 0,0-2,-1 1,-1-1,1-1,-2-1,1 0,-2 0,5-7,0 2,-1 0,-1-1,0-1,-1 0,-2-1,0 0,-1-1,-1 0,0-1,-2 0,-1 0,2-15,-5 26,-1-1,-1 1,0 0,-1-1,0 1,-1-1,0 1,0-1,-1 1,-1 0,0 0,-1 0,0 0,0 0,-1 1,-1 0,0 0,0 0,-1 1,0 0,0 0,-1 1,0 0,-1 0,-7-5,10 9,1 1,0 0,-1 0,0 0,0 0,0 1,0 0,0 1,0-1,0 1,0 0,-1 1,1-1,0 1,-1 0,1 1,0 0,-1 0,1 0,0 1,0 0,0 0,-5 3,-5 3,0 1,1 0,0 2,0 0,1 0,1 2,-10 10,-7 9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06.0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59,'0'-1,"0"1,-1-1,1 1,0-1,-1 1,1-1,0 1,-1-1,1 1,0-1,0 1,0-1,0 1,-1-1,1 0,0 1,0-1,0 1,0-1,0 1,0-1,1 0,-1 1,0-1,0 1,0-1,0 1,1-1,-1 1,0-1,1 1,-1-1,0 1,1-1,-1 1,0-1,1 1,-1 0,1-1,-1 1,1 0,-1-1,1 1,-1 0,1-1,-1 1,1 0,-1 0,1 0,0 0,-1 0,1 0,-1 0,1 0,0 0,-1 0,1 0,-1 0,1 0,-1 0,42-6,196 31,534-10,-281 3,-119 10,203-29,-346-26,-17-1,27-3,813 32,-769-30,-18 30,-223 4,-26 1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2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257 432,'48'1,"-13"1,-1-2,1-1,0-1,-1-2,0-1,0-2,0-2,-1-1,10-5,50-39,-92 53,0 0,0 0,0 0,0 1,-1-1,1 1,0-1,1 1,-1-1,0 1,0-1,0 1,0 0,0-1,0 1,0 0,0 0,1 0,-1 0,0 0,0 0,0 0,0 1,0-1,1 0,-1 1,0-1,0 1,0-1,0 1,0-1,0 1,0-1,-1 1,1 0,0 0,0 0,0-1,-1 1,1 0,0 0,-1 0,1 0,-1 0,1 0,-1 0,1 0,-1 1,0-1,0 0,1 0,-1 1,3 68,-3-58,-4 874,-1-847,5-38,-1 0,1-1,0 1,-1-1,1 1,-1-1,1 1,-1-1,1 1,-1-1,1 1,-1-1,1 0,-1 1,0-1,1 0,-1 1,1-1,-1 0,0 0,1 0,-1 1,0-1,0 0,1 0,-1 0,0 0,1 0,-1 0,0-1,1 1,-1 0,0 0,1 0,-1-1,0 1,1 0,-1-1,1 1,-1 0,1-1,-1 1,0-1,1 1,0-1,-1 1,1-1,-1 1,1-1,0 0,-1 1,1-1,0 0,-38-33,21 17,1 2,-2 0,0 1,-1 1,0 1,-1 1,-7-3,13 8,-1 1,0 0,0 1,-1 1,1 0,-1 1,0 1,1 0,-1 1,0 1,0 1,1 0,-1 1,1 0,0 1,0 1,-11 5,-6 5,1 1,0 2,2 1,0 1,1 1,1 2,-7 9,-2 16,32-41</inkml:trace>
  <inkml:trace contextRef="#ctx0" brushRef="#br0" timeOffset="531.04">427 827,'159'-50,"165"-80,-322 128,0 1,0 0,0 0,0 0,0 0,1 0,-1 1,0-1,0 1,1-1,-1 1,0 0,1 0,-1 0,0 0,0 0,1 0,-1 1,0-1,1 1,-1 0,0-1,0 1,0 0,0 0,0 1,0-1,0 0,0 1,0-1,-1 1,1-1,-1 1,1 0,-1 0,1 0,-1 0,0 0,0 0,0 0,0 0,0 0,-1 0,1 1,-1-1,1 1,0 10,-1 0,0-1,-1 1,0-1,-1 1,0-1,-1 1,-4 8,-9 60,14 2,2-59</inkml:trace>
  <inkml:trace contextRef="#ctx0" brushRef="#br0" timeOffset="780.691">1329 997,'-9'33,"-4"17,1 3,-3-6,2-11</inkml:trace>
  <inkml:trace contextRef="#ctx0" brushRef="#br0" timeOffset="1026.926">1245 545,'0'0</inkml:trace>
  <inkml:trace contextRef="#ctx0" brushRef="#br0" timeOffset="1419.214">1471 1166,'27'-32,"94"-191,-99 195,-22 27,1 1,-1-1,0 1,0 0,1-1,-1 1,0-1,1 1,-1 0,0-1,1 1,-1 0,1-1,-1 1,1 0,-1 0,1 0,-1-1,0 1,1 0,-1 0,1 0,-1 0,1 0,-1 0,1 0,0 0,-1 0,1 0,-1 0,1 0,-1 0,1 0,-1 1,0-1,1 0,-1 0,1 0,-1 1,1-1,-1 0,0 1,1-1,-1 0,1 1,-1-1,0 0,1 1,-1-1,0 1,0-1,0 1,1-1,-1 1,0-1,0 1,0-1,0 1,0-1,0 1,1-1,-1 1,-1-1,-12 102,12-93,1-1,1 0,0 1,0-1,0 0,1 1,1-1,-1 0,1 0,0-1,1 1,0-1,0 1,1-1,0-1,5 7,-7-10,0 0,0 0,0 0,0 0,1-1,0 1,-1-1,1 0,0 0,0 0,0-1,0 1,0-1,0 0,1 0,-1 0,0-1,1 0,-1 1,0-1,1-1,-1 1,0-1,0 0,1 0,-1 0,0 0,0-1,0 0,0 0,0 0,-1 0,2-1,6-7,-1-1,0 0,0 0,-1-2,0 1,-1-1,-1 0,0 0,0-1,-2 0,0 0,0-1,-1 0,-1 1,0-1,-1-11,2 1</inkml:trace>
  <inkml:trace contextRef="#ctx0" brushRef="#br0" timeOffset="5855.891">2487 940,'0'-2,"-1"-1,1 1,0-1,-1 1,0-1,1 1,-1 0,0-1,0 1,0 0,-1 0,1 0,0 0,-1 0,1 0,-1 0,0 0,0 1,0-1,0 0,0 1,0 0,0-1,0 1,0 0,-1 0,1 0,0 1,-1-1,1 1,-1-1,1 1,0 0,-1-1,1 1,-1 1,-1-1,-94 19,92-17,0 1,0 1,1-1,-1 1,1 0,0 0,-1 0,2 1,-1 0,1 0,-1 0,1 0,1 1,-1-1,1 1,0 0,0 0,1 1,0-1,0 0,0 1,1-1,0 1,0 0,0-1,1 1,0 1,0-1,-1-1,0-1,0 1,0 0,1-1,0 1,0 0,0 0,1-1,0 1,0 0,0-1,1 1,-1-1,1 0,1 1,-1-1,1 0,0 0,0-1,0 1,1 0,0-1,0 0,0 0,0 0,1-1,-1 1,5 1,-1-1,0-1,1-1,-1 0,1 0,0 0,0-1,0 0,-1-1,1 0,0-1,0 0,0 0,0 0,-1-1,1-1,-1 0,1 0,-1 0,7-5,3-2,0-1,-1-1,0 0,-1-2,0 1,-1-2,13-16,1 0,-2-1,0-1,-3-1,0-2,-3 0,-1-2,-1 0,-2-1,-2 0,-2-2,-2 0,-1 0,3-34,-11 53,-2 0,0 0,-2 0,0 0,-1 0,-1 0,-3-3,6 19,-1 0,0 0,0 0,-1 0,0 1,0-1,0 1,-1 0,1 0,-1 0,0 0,-1 1,1 0,-1 0,0 0,0 0,0 1,-1-1,1 1,-1 1,0-1,1 1,-1 0,0 0,0 1,-1 0,-2 0,-2 2,0 1,-1 0,1 1,0 1,1-1,-1 2,1-1,0 2,0-1,0 1,1 1,0 0,0 0,0 0,1 1,0 1,1-1,0 1,0 1,1-1,0 1,1 0,0 0,0 4,-3 1,2 0,0 0,1 1,0 0,2 0,-1 0,2 0,0 1,1-1,1 1,1-1,0 1,1-1,0 0,2 1,0-1,0-1,2 1,0-1,1 0,0 0,1 0,10 7,0-1,1-1,1-1,0 0,2-2,0 0,1-2,0 0,2-1,-1-2,2 0,9 6,-5-2,0 0,-1 2,-1 2,-1 0,-1 2,22 22,-26-20,-15-19</inkml:trace>
  <inkml:trace contextRef="#ctx0" brushRef="#br0" timeOffset="10702.014">4011 206,'21'86,"-12"254,-11-212,-27 225,24-303,-1-33</inkml:trace>
  <inkml:trace contextRef="#ctx0" brushRef="#br0" timeOffset="11221.91">3757 376,'9'-23,"1"0,0 1,2 1,1-1,0 2,1 0,2 1,0 0,1 1,0 1,2 1,0 0,1 2,0 0,1 1,0 1,1 1,1 1,0 1,0 1,0 1,1 1,0 1,17-1,-31 4,0 1,0 0,0 0,0 1,0 1,0 0,0 0,0 1,0 0,0 0,0 1,-1 1,1 0,-1 0,0 1,0 0,-1 0,1 1,-1 0,0 1,-1 0,0 0,0 0,0 1,-1 0,0 0,-1 1,0 0,0 0,-1 0,0 1,-2 8,-1 0,-1 0,-1 0,-1-1,0 1,-1 0,-1-1,-1 1,0-1,-2 0,1-1,-2 1,0-1,-1-1,-1 0,0 0,-1-1,-1 0,0-1,-13 11,-1 2,-1-1,-1-1,-1-2,0-1,-33 17,-2 3,64-40,1 1,-1-1,0 0,1 1,-1-1,1 0,-1 0,1 1,0-1,-1 0,1 0,0 0,0 0,0 0,0 0,0 0,0 0,0 0,0-1,0 1,0 0,1-1,-1 1,0-1,0 1,1-1,-1 1,0-1,1 0,0 0,1 1,209 73,-159-49,-1 2,-2 3,0 2,20 19,13-3,-59-39</inkml:trace>
  <inkml:trace contextRef="#ctx0" brushRef="#br0" timeOffset="14090.498">31 1674,'5'-7,"0"0,1 1,0 0,0 0,0 0,1 1,0 0,0 0,0 0,1 1,-1 0,1 1,0 0,0 0,0 0,0 1,1 0,7 0,194-27,204 18,15-4,-152 12,359-76,-285 45,-28 5,199 30,-296-29,-57 17,29-7,-1-10,537 29,-604-12,20-7,-125 18</inkml:trace>
  <inkml:trace contextRef="#ctx0" brushRef="#br0" timeOffset="17707.325">4913 771,'0'0,"0"0,0 1,0-1,0 0,0 1,0-1,0 0,0 1,1-1,-1 0,0 1,0-1,0 0,0 1,0-1,1 0,-1 0,0 1,0-1,1 0,-1 0,0 1,0-1,1 0,-1 0,0 1,0-1,1 0,-1 0,0 0,1 0,-1 0,0 0,1 0,-1 1,0-1,1 0,-1 0,1 0,-1 0,0 0,1 0,-1-1,0 1,1 0,-1 0,0 0,1 0,-1 0,0 0,0-1,1 1,-1 0,0 0,1 0,-1-1,0 1,0 0,1 0,-1-1,0 1,0 0,0-1,0 1,1 0,-5 30,3-27,-55 185,41-156,9-24,6-24,6-7,1 0,1 1,0 0,2 0,0 1,2 1,0 0,2 0,0 1,0 1,2 0,5-3,-21 20,1-1,0 0,0 1,1-1,-1 0,0 1,0 0,1-1,-1 1,1 0,-1-1,1 1,0 0,-1 0,1 0,0 1,0-1,0 0,-1 1,1-1,0 1,0-1,0 1,0 0,0 0,0 0,0 0,0 0,0 0,0 1,0-1,0 1,0-1,-1 1,1 0,0 0,0 0,-1 0,1 0,0 0,-1 0,1 0,-1 1,0-1,1 1,-1-1,1 2,10 186,-11-188,0 0,0 0,0 0,-1 0,1 0,0 0,0 0,0 0,1-1,-1 1,0 0,0-1,0 1,0-1,1 1,-1-1,0 0,1 1,-1-1,0 0,1 0,-1 0,0 0,1 0,-1 0,0 0,0 0,1-1,-1 1,0 0,1-1,-1 1,0-1,0 0,0 1,0-1,0 0,1 0,-1 1,0-1,-1 0,1 0,0 0,0 0,0 0,-1-1,1 1,0 0,-1 0,1 0,-1-1,1 1,-1 0,0 0,0-1,1 1,-1-1,4-2,132-156,-136 159,1 0,-1-1,0 1,1 0,-1 0,0 0,1 0,0 0,-1 0,1 0,-1 0,1 0,0 1,0-1,-1 0,1 0,0 1,0-1,0 0,0 1,0-1,0 1,0-1,0 1,0-1,0 1,0 0,1 0,-1-1,0 1,0 0,0 0,0 0,0 0,1 0,-1 1,0-1,0 0,0 0,0 1,0-1,0 1,0-1,0 1,0-1,0 1,0 0,0-1,0 1,0 0,-1 0,1 0,0-1,-1 1,1 0,0 0,0 8,0-1,0 0,-1 0,0 1,-1-1,1 0,-2 1,1-1,-1 0,0 0,-1 0,0 0,0 0,0 0,1-1,0 1,1 0,0 0,0 0,0 0,1 0,0 0,1 1,0-1,0 3,5 1</inkml:trace>
  <inkml:trace contextRef="#ctx0" brushRef="#br0" timeOffset="17953.266">5647 771,'-5'19,"-1"11,-5 6,0-4</inkml:trace>
  <inkml:trace contextRef="#ctx0" brushRef="#br0" timeOffset="18207.488">5619 460,'0'0</inkml:trace>
  <inkml:trace contextRef="#ctx0" brushRef="#br0" timeOffset="18588.92">5760 940,'21'-15,"-1"-2,0 0,-2-1,0-1,-1 0,-1-1,-1-1,0-1,1-6,-16 27,0 0,0 0,0 0,0 0,1 0,-1-1,0 1,1 0,-1 0,0 0,1 0,-1 0,1 0,0 0,-1 0,1 0,0 1,0-1,-1 0,1 0,0 0,0 1,0-1,0 1,0-1,0 0,0 1,0 0,0-1,0 1,0 0,1-1,-1 1,0 0,0 0,0 0,0 0,0 0,1 0,-1 0,0 1,0-1,0 0,0 1,0-1,0 0,0 1,0-1,0 1,0 0,0-1,0 1,21 41,-21-38,1 1,-1 0,1-1,-1 1,1-1,0 0,1 1,-1-1,1 0,0 0,0-1,0 1,1-1,-1 1,1-1,0 0,-1 0,1-1,1 1,-1-1,0 0,1 0,-1 0,1-1,-1 1,1-1,0 0,0-1,-1 1,1-1,0 0,0 0,0 0,1-2,-1 0,0-1,0 1,0-1,-1 0,1 0,-1 0,1-1,-1 0,0 0,-1 0,1 0,-1 0,1-1,-1 0,-1 1,1-1,-1 0,1 0,-2-1,1 1,0-1,4-14</inkml:trace>
  <inkml:trace contextRef="#ctx0" brushRef="#br0" timeOffset="19175.794">6664 179,'0'4,"-5"2,-2 5,1-4,6-4,3-7,-4-2,-2 3,0 9,0 2</inkml:trace>
  <inkml:trace contextRef="#ctx0" brushRef="#br0" timeOffset="19706.455">6691 460,'0'5,"-4"2,-3 3,6 2,3-7,5-5,-3-1,-2 3,-6 2,-2 5,-6 1,5-1,3 2,3 0</inkml:trace>
  <inkml:trace contextRef="#ctx0" brushRef="#br0" timeOffset="27540.936">5112 1223,'1'2,"0"0,1-1,-1 1,1 0,0 0,-1-1,1 1,0-1,0 0,0 1,0-1,0 0,0 0,1 0,-1-1,0 1,0 0,1-1,-1 0,0 1,1-1,-1 0,0 0,1 0,-1-1,2 2,252 2,-87-31,17 16,-149 5,1 1,0 2,0 1,0 2,28 4,0-2,-42-1</inkml:trace>
  <inkml:trace contextRef="#ctx0" brushRef="#br0" timeOffset="29076.901">6043 1194,'453'0,"-283"-27,-47 8,91-20,-163 39,-51 0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8.1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34,'1'-2,"0"0,1 0,-1 0,1 0,0 1,0-1,-1 1,1-1,0 1,0 0,0 0,1-1,-1 2,0-1,0 0,1 0,-1 1,0-1,1 1,-1 0,0 0,1-1,-1 2,3-1,-2 0,176 11,-45 4,18-33,-113 11,1 2,0 2,-1 2,1 1,6 3,37-1,595-2,-509 27,225-26,-251 26,337-27,-199 0,-111 29,112-29,-85-28,86 27,-86 30,288-29,-235-29,-149 29,107-11,-142 2,0 2,0 2,1 4,29 5,23-2,106-3,-83-26,242 27,-372 0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9.9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31,'954'0,"-634"-30,43 31,-339-1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4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85,'-9'-9,"-1"1,0 0,-1 0,0 1,0 0,-1 1,1 1,-1 0,-1 0,1 1,-1 0,1 2,-1-1,0 1,0 1,0 0,0 1,0 1,0 0,0 0,0 1,1 1,-1 0,-8 4,-6 3,-1 0,1 2,1 1,0 2,1 0,1 2,0 0,2 1,0 2,-12 13,23-21,0 1,1 0,0 1,1 0,0 1,2-1,-1 2,2-1,0 1,1 0,0 0,2 0,-1 1,2-1,1 1,0 0,1 0,0-1,2 1,0 0,1 1,-1-11,1 0,0-1,1 1,0-1,-1 0,2 0,-1 0,1-1,0 0,0 0,0 0,1 0,0-1,0 0,0 0,0 0,1-1,-1 0,1-1,0 1,0-1,0 0,0-1,0 0,0 0,0 0,1-1,-1 0,0 0,0-1,1 0,-1-1,0 1,0-1,0 0,3-3,21-11,0-3,-2 0,0-2,-1-1,-2-1,0-2,-1 0,-2-2,20-27,-15 16,-2-1,-1-1,-2-2,-2 0,-1-1,12-42,-26 64,-18 38,-48 200,59-197,0 1,2-1,0 0,1 0,1 0,0 0,2-1,1 1,0-1,1 0,1-1,1 0,0 0,2-1,0 0,0 0,2-2,0 1,8 5,-10-7</inkml:trace>
  <inkml:trace contextRef="#ctx0" brushRef="#br0" timeOffset="598.059">987 594,'0'272,"17"-294,22-170,-33 171,0 0,0-1,1 2,1-1,1 1,0 0,2 1,0 0,2 1,3-4,-15 21,0-1,1 1,-1 0,1 0,-1 0,1 0,-1 0,1 0,0 0,-1 1,1-1,0 1,0-1,-1 1,1 0,0-1,0 1,0 0,-1 0,1 0,0 1,0-1,0 0,-1 1,1-1,0 1,0-1,-1 1,1 0,0 0,-1 0,1 0,-1 0,1 0,-1 0,0 0,1 1,-1-1,0 0,0 1,0-1,0 1,0 0,0-1,-1 1,1 0,0-1,-1 1,1 0,-1 0,0-1,13 17,1-1</inkml:trace>
  <inkml:trace contextRef="#ctx0" brushRef="#br0" timeOffset="997.23">1551 452,'-54'31,"40"-26,0 1,0 1,1 1,-1 0,2 0,0 2,0-1,0 1,1 1,1 0,0 1,0 0,1 0,1 1,0 0,-5 12,13-21,0-1,0 1,0 0,0 0,0-1,1 1,-1 0,1 0,0-1,0 1,1-1,-1 1,1-1,0 0,0 1,0-1,0 0,0 0,1 0,-1-1,1 1,0 0,0-1,0 0,0 0,0 0,0 0,1 0,-1-1,1 1,-1-1,1 0,-1 0,1 0,0-1,0 1,-1-1,1 0,0 0,0 0,-1 0,1-1,0 0,-1 0,1 0,0 0,-1 0,1-1,-1 1,1-1,13-8,-1-1,0 0,0-1,-1 0,0-2,-2 1,1-2,-2 0,0-1,1-1,8-10,51-71,-104 184,31-83,1 0,-1 0,1 0,-1 0,1 0,0 0,1 0,-1 0,0 0,1 0,0 0,-1-1,1 1,0 0,1 0,-1-1,0 1,1 0,-1-1,1 1,0-1,0 0,0 0,0 0,0 0,1 0,-1 0,0 0,1-1,0 1,-1-1,1 0,1 1,15 3</inkml:trace>
  <inkml:trace contextRef="#ctx0" brushRef="#br0" timeOffset="1447.004">2088 424,'-16'18,"0"0,2 1,0 1,2 0,0 1,1 0,1 0,1 1,1 2,7-21,0 1,0 0,1-1,0 1,0 0,0 0,0-1,0 1,1 0,0-1,-1 1,1 0,1-1,-1 1,0-1,1 0,0 1,0-1,0 0,0 0,0 0,1 0,-1-1,1 1,0-1,0 1,0-1,0 0,0 0,0 0,0 0,1-1,-1 0,1 1,-1-1,1 0,0-1,-1 1,1-1,0 1,-1-1,3 0,4 1,0 0,1 0,-1-1,0 0,1-1,-1 0,0-1,0 0,0-1,0 0,0 0,0-1,-1 0,0-1,0 0,0 0,0-1,-1 0,0-1,0 0,-1 0,0 0,1-3,18-21,-1-1,-2-2,-1 0,-2-2,13-30,-26 50,0-1,-1 1,-1-2,-1 1,0 0,-1-1,-1 0,-1 0,0 1,-2-1,0 0,0 0,-2 0,-2-6,3 17,0 0,0 1,0 0,-1-1,0 1,-1 0,1 0,-1 1,0-1,0 1,-1 0,0 0,0 0,0 1,0 0,-1 0,1 0,-1 0,0 1,0 0,0 0,-1 1,1 0,-1 0,0 0,1 1,-1 0,0 0,0 1,1 0,-1 0,0 0,0 1,0 0,1 1,-1-1,1 1,-1 0,1 1,0 0,-1 0,1 0,1 1,-1 0,1 0,-1 0,0 2,0 1,0 0,1 0,0 0,0 1,0-1,1 1,1 0,-1 1,1-1,0 1,1-1,0 1,1 0,0 0,0 0,0-1,1 3,1 10,-1 1,2-1,1 0,1 1,1-1,0-1,2 3,2-3,1-1,1 0,0 0,1-1,1-1,1 0,0-1,1 0,1-1,1-1,0-1,0 0,2-1,-1-1,1-1,11 5,-17-9,0 0,0-1,0 0,0-1,1 0,0-1,-1-1,1 0,0-1,0 0,9-1,1-4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47,'369'0,"-346"-1,1-1,-1-1,1-1,-1-1,-1-2,6-2,-9 1,-7 1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7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46,'38'5,"18"1,4-5,1-2,-4-2,-8-4,-2-2,-5 1,1-3,-3 1,-8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24,'96'13,"1"-4,1-4,-1-5,72-9,153-27,-306 33,1 2,-1 0,0 0,1 2,-1 0,1 1,-1 1,5 1,-1 1</inkml:trace>
  <inkml:trace contextRef="#ctx0" brushRef="#br0" timeOffset="669.326">537 306,'-110'448,"80"-299,17-100,2-77,11 2,1 0,1 0,1 0,1 0,2 1,0-1,2 1,0 1,2-1,13-22,-16 30,14-32,3 2,1 0,3 1,1 2,3 1,1 2,2 1,2 2,26-22,-50 49,-1 0,2 1,-1 1,1 0,1 1,-1 0,1 2,1-1,-1 2,1 0,0 1,0 0,0 1,1 1,2 1,-16 1,-1 0,1 0,0 1,-1-1,1 1,-1 0,1-1,-1 1,0 0,1 0,-1 1,0-1,1 1,-1-1,0 1,0-1,0 1,-1 0,1 0,0 0,-1 0,1 0,-1 1,0-1,1 0,-1 1,0-1,-1 0,1 1,0-1,-1 1,1 0,-1-1,0 1,0-1,0 1,-17 95,3-70,0-1,-2 0,-2-1,0-1,-1-1,-1-1,-2 0,0-2,-1 0,-1-2,-10 6,-115 58,147-83,1 1,-1-1,1 0,-1 1,0-1,1 1,-1-1,1 1,-1 0,1-1,0 1,-1 0,1 0,0 0,0 0,-1 0,1 1,0-1,0 0,0 0,0 1,1-1,-1 1,0-1,1 1,-1-1,1 1,-1-1,1 1,-1-1,1 1,0 0,0-1,0 1,0-1,0 1,0 0,1-1,-1 1,0-1,1 1,-1-1,1 1,0-1,-1 1,1-1,0 1,0-1,0 0,0 1,0-1,1 1,107 67,161 168,-236-213,-17-17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0 313,'19'55,"125"369,-59-285,-84-138,-1 0,0-1,1 1,-1 0,1-1,-1 1,1-1,-1 1,1-1,0 1,-1-1,1 1,0-1,-1 0,1 1,0-1,0 0,-1 0,1 1,0-1,0 0,-1 0,1 0,0 0,0 0,-1 0,1 0,0 0,0 0,-1-1,1 1,0 0,0 0,-1-1,1 1,0 0,-1-1,1 1,0-1,-1 1,1-1,-1 1,1-1,-1 1,1-1,-1 0,1 1,-1-1,1 0,-1 1,0-1,0 0,1 1,-1-1,0 0,0 0,0 1,0-1,0 0,0 0,0 0,0 1,0-1,0 0,0 0,5-59,-5 57,-1-91,-1 50,1 0,3 0,1 0,3 0,1 0,12-38,8-46,-21 110</inkml:trace>
  <inkml:trace contextRef="#ctx0" brushRef="#br0" timeOffset="472.564">593 59,'18'-6,"8"-5,1 2,0 1,1 1,-1 1,1 1,0 2,1 1,17 1,-44 1,0-1,-1 1,1 1,0-1,0 0,0 0,0 1,-1-1,1 1,0-1,0 1,-1 0,1 0,-1-1,1 1,0 1,-1-1,0 0,1 0,-1 0,0 1,1-1,-1 1,0-1,0 1,0-1,0 1,-1 0,1-1,0 1,-1 0,1 0,-1-1,1 1,-1 0,0 0,0 0,0 0,0-1,0 1,0 0,-1 0,1 0,-1 0,1-1,-1 2,-43 78,-115 66,157-146,1-1,-1 1,0 0,0 0,1 0,-1 0,1 0,-1 0,1 1,-1-1,1 0,0 1,0-1,0 1,0-1,0 1,0 0,0 0,0-1,0 1,1 0,-1 0,1 0,0-1,-1 1,1 0,0 0,0 0,0 0,0 0,0 0,1 0,-1 0,1-1,-1 1,1 0,-1 0,1 0,0-1,0 1,0-1,0 1,0 0,0-1,1 0,-1 1,0-1,1 0,-1 1,1-1,16 5,0 0,1-1,-1-1,1-1,0 0,-1-2,1 0,0-1,0-1,0-1,0 0,0-1,2-2,139-7,-113 22,-29-4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1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1 316,'368'-11,"-83"-24,-151 24,-134 12</inkml:trace>
  <inkml:trace contextRef="#ctx0" brushRef="#br0" timeOffset="286.686">29 542,'19'7,"0"-1,1-1,-1-1,1 0,0-2,0 0,0-2,21-1,-11 2,394-2,-399 1</inkml:trace>
  <inkml:trace contextRef="#ctx0" brushRef="#br0" timeOffset="853.165">396 6,'-24'-5,"31"22,9-4,1-2,1 0,-1-1,2 0,-1-2,1 0,0-1,1-1,17 3,61 22,-68-19,7 0,-2 2,1 2,-2 1,0 2,-1 1,-1 1,-1 2,4 6,-34-28,1 0,-1 0,0 0,0 0,0 1,0-1,0 0,-1 1,1-1,0 1,-1-1,1 1,-1 0,1-1,-1 1,0-1,1 1,-1 0,0-1,0 1,0 0,-1-1,1 1,0-1,-1 1,1 0,-1-1,1 1,-1-1,1 1,-1-1,0 0,0 1,0-1,0 0,0 1,0-1,0 0,-1 1,-62 44,45-34,-258 201,58-37,206-164,6-3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0,'196'29,"147"-29,-237-21,-103 21,-5 4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6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56,'34'0,"15"0,5-5,3-1,-4-1,-6 2,-2 2,-3-4,-4-1,-4 2,-3 1,-1 2,-2 6,-5 2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4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311 203,'27'308,"-53"-5,8-64,7-126,10-90</inkml:trace>
  <inkml:trace contextRef="#ctx0" brushRef="#br0" timeOffset="635.045">1 287,'14'-22,"2"0,1 1,1 1,0 1,1 0,2 1,-1 1,2 1,0 1,1 1,1 1,0 1,0 2,1 0,1 1,-1 1,1 2,1 1,-1 0,1 2,0 2,-1 0,13 2,-19 1,0 1,0 1,-1 1,0 0,0 1,0 2,0 0,-1 0,-1 2,0 0,1 2,-10-6,0 0,-1 0,0 1,0 0,0 0,-1 0,0 1,0 0,-1 1,0-1,-1 1,0 0,0 0,-1 0,0 0,0 1,-1 0,-1-1,1 1,-2 0,1 0,-1-1,-1 5,-1-1,-1-1,0 1,0-1,-1 0,-1 0,0 0,-1 0,0-1,-1 0,0 0,0-1,-1 0,-1 0,0-1,0 0,-9 6,-8 6,-2-1,0-1,-1-2,-1-1,-25 10,-154 53,209-79,-1 0,0 0,0 0,0 0,0 0,0 1,0-1,0 0,0 1,0-1,1 0,-1 1,0-1,0 1,0-1,1 1,-1-1,0 1,1 0,-1-1,0 1,1 0,-1 0,1-1,-1 1,1 0,-1 0,1 0,0 0,-1 0,1-1,0 1,0 0,0 0,0 0,0 0,0 0,0 0,0 0,0 0,0 0,0 0,0 0,1-1,-1 1,0 0,1 0,-1 0,1 0,-1-1,1 1,-1 0,1 0,0-1,-1 1,1 0,0-1,-1 1,1-1,0 1,0-1,0 1,-1-1,2 1,55 35,-56-35,44 21,-9-5,-1 1,-1 2,-1 1,0 1,-2 2,0 1,9 12,43 71,-82-106,-1-1,1 0,0 0,0 0,0 0,0-1,0 1,0 0,0 0,0 0,1-1,-1 1,0-1,0 1,1-1,-1 1,0-1,0 0,1 0,-1 0,0 1,1-1,-1 0,1-1,-1 1,0 0,0 0,1-1,-1 1,0 0,1-1,-1 1,0-1,9-7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8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649 109,'-40'-1,"0"1,1 1,-1 3,1 1,0 2,1 2,-1 1,2 2,-12 7,34-13,0 0,0 1,1 1,0 0,0 1,1 0,0 1,1 1,0 0,0 1,1 0,1 0,0 1,1 1,-4 8,-30 101,42-119,0 0,1 0,-1 0,1 0,0 0,0 0,0 0,1 0,-1 0,1-1,0 1,0 0,1 0,-1 0,1-1,0 1,0-1,0 1,0-1,0 0,1 1,0-1,-1-1,1 1,0 0,0-1,1 1,-1-1,0 0,3 1,3-2,-1 1,1-1,-1-1,1 0,0 0,-1-1,1 0,-1 0,1-1,-1 0,1 0,-1-1,0-1,0 1,-1-1,1 0,-1-1,0 0,3-2,27-15,-1-2,-2-2,0-1,-1-2,-2-1,-2-1,1-3,89-118,-96 126,-23 27,0-1,-1 0,1 1,0-1,0 1,0-1,0 0,0 1,0-1,0 1,1-1,-1 0,0 1,0-1,0 1,0-1,0 0,1 1,-1-1,0 0,0 1,1-1,-1 0,0 1,0-1,1 0,-1 0,0 1,1-1,-1 0,0 0,1 0,-1 1,1-1,-1 0,0 0,1 0,-1 0,1 0,-1 0,0 0,1 0,-1 0,1 0,-1 0,0 0,1 0,-1 0,1 0,-1 0,0-1,1 1,-1 0,0 0,1 0,-1-1,0 1,1 0,-1 0,0-1,1 1,-1 0,0-1,0 1,1 0,-44 250,43-239,0 1,1-1,0 0,1 0,0 0,0 0,1 0,1-1,0 1,0-1,1 0,0 0,4 4,4 5</inkml:trace>
  <inkml:trace contextRef="#ctx0" brushRef="#br0" timeOffset="412.619">904 504,'-8'40,"-5"99,13-139,0 0,0 0,0 0,1 0,-1 0,0-1,0 1,1 0,-1 0,0 0,0 0,1 0,-1 0,0 0,0 0,1 0,-1 0,0 0,0 0,1 0,-1 0,0 0,0 0,1 0,-1 0,0 0,0 0,1 0,-1 0,0 1,0-1,0 0,1 0,-1 0,0 0,0 0,0 1,0-1,1 0,-1 0,0 0,0 1,0-1,0 0,0 0,0 1,1-1,-1 0,0 0,0 1,0-1,0 0,10-28,-9 24,20-48,2 1,2 2,25-37,-50 85,0 0,1-1,-1 1,0 0,1-1,-1 1,1 0,-1 0,1-1,-1 1,1 0,0 0,0 0,0 0,-1 0,1 0,0 0,0 0,0 0,1 1,-1-1,0 0,0 0,0 1,0-1,1 1,-1-1,0 1,1 0,-1-1,0 1,1 0,-1 0,0 0,1 0,-1 0,0 0,1 1,-1-1,0 0,1 1,-1-1,0 0,0 1,1 0,-1-1,0 1,0 0,0 0,10 13</inkml:trace>
  <inkml:trace contextRef="#ctx0" brushRef="#br0" timeOffset="780.611">1355 391,'-20'15,"1"0,1 2,1 0,0 1,1 1,1 1,1 0,0 1,-8 20,21-41,0 1,1 0,-1-1,0 1,1 0,-1 0,1 0,-1 0,1-1,0 1,-1 0,1 0,0 0,0 0,-1 0,1 0,0 0,0 0,0 0,0 0,0 0,1 0,-1 0,0-1,0 1,0 0,1 0,-1 0,1 0,-1 0,0 0,1-1,0 1,-1 0,1 0,-1-1,1 1,0 0,0-1,-1 1,1-1,0 1,0-1,0 1,-1-1,1 1,0-1,0 0,0 0,0 1,0-1,0 0,0 0,0 0,0 0,0 0,0 0,53-23,43-66,-93 87,-1 0,1 1,0 0,1 0,-1 0,0 1,0-1,0 1,0 0,1 0,-1 0,0 1,0-1,0 1,0 0,0 1,0-1,2 1,32 6,-16-10,-5-2</inkml:trace>
  <inkml:trace contextRef="#ctx0" brushRef="#br0" timeOffset="1201.588">1665 420,'-3'3,"0"1,1 0,0 0,-1 0,1 0,0 0,1 1,-1-1,1 0,0 1,0-1,0 1,1 0,-1-1,1 1,0 0,1-1,-1 1,1-1,0 1,0-1,0 1,1-1,0 1,-1-1,1 0,1 0,-1 0,1 0,-1 0,1-1,0 1,1-1,-1 0,1 0,-1 0,1 0,0 0,0-1,0 0,0 0,0 0,1 0,1 0,6-1,1 0,-1-1,1-1,-1 0,0 0,1-1,-1-1,0 0,0-1,-1 0,1 0,-1-1,0-1,0 0,0-1,-1 0,0 0,-1-1,1-1,-1 1,-1-1,0-1,0 0,-1 0,0 0,-1-1,0 0,3-10,-1 6,0 0,-2-1,0 0,-1-1,0 1,-2-1,0 0,0 0,-2 0,0 0,-1 0,-1 0,0 0,-2 0,1 0,-2 0,-1 1,0-1,-1 1,0 0,-2-1,6 14,0-1,-1 1,1 0,-1-1,1 1,-1 0,0 1,-1-1,1 0,0 1,-1 0,1 0,-1 0,1 0,-1 0,0 1,0 0,0-1,0 2,0-1,0 0,0 1,0 0,-1 0,1 0,0 0,0 1,0-1,0 1,0 0,0 0,0 1,0-1,1 1,-1 0,0 0,1 0,0 0,-1 1,1 0,0-1,0 1,0 0,1 0,-1 1,1-1,-2 2,-1 8,0 0,0 0,1 0,1 1,0-1,1 1,1 0,0 0,0-1,2 1,-1 0,2 0,0 0,3 8,0-2,1-1,1-1,1 1,1-1,0 0,1-1,1 0,1-1,0 0,1-1,1 0,0-1,1-1,7 5,6 4,2-2,0 0,2-2,0-2,1-1,0-1,21 5,43 0,-72-17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7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112 318,'27'33,"-1"2,-2 0,-1 1,-2 2,-2 0,-1 1,-2 1,-2 1,4 19,-16-54,108 242,-95-226,-8-29,-4-42,-3 32,48-309,-14 113,-34 214</inkml:trace>
  <inkml:trace contextRef="#ctx0" brushRef="#br0" timeOffset="451.373">734 64,'-1'-1,"1"0,-1-1,1 1,-1 0,1-1,-1 1,1 0,0-1,-1 1,1-1,0 1,0-1,0 1,0-1,0 1,1 0,-1-1,0 1,1-1,-1 1,1 0,-1-1,1 1,0 0,0 0,-1-1,1 1,0 0,0 0,0 0,0 0,0 0,0 0,1 0,-1 1,0-1,0 0,1 1,-1-1,0 1,1-1,-1 1,0-1,1 1,-1 0,1 0,0 0,75-9,-74 9,19 0,-10-2,0 1,0 0,0 1,0 0,0 1,1 0,-1 1,-1 0,1 1,0 1,-1-1,1 2,-1 0,0 0,-1 1,1 0,6 6,-14-8,0 0,-1 0,1 0,-1 0,0 1,0-1,-1 0,1 1,-1-1,0 1,0 0,-1-1,1 1,-1 0,0-1,0 1,-1 0,1-1,-1 1,0 0,0-1,-1 1,0-1,1 0,-3 3,-62 104,62-106,-11 13,11-14,1-1,0 0,0 1,0 0,0 0,1 0,-1 0,1 0,0 0,0 1,1-1,0 1,-1-1,1 1,0 3,3-5,1 0,-1-1,0 1,1-1,0 1,0-1,0 0,0 0,0 0,0-1,0 1,0-1,1 1,-1-1,1 0,-1-1,1 1,-1 0,1-1,-1 0,1 0,0 0,-1 0,1-1,-1 1,1-1,0 0,4 1,311-4,-269 19,-33-2</inkml:trace>
  <inkml:trace contextRef="#ctx0" brushRef="#br0" timeOffset="828.778">0 1137,'290'-23,"382"-77,-623 91,-1 3,1 2,0 2,43 3,-65 4,-4 2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0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21,'767'0,"-685"-17,-85 14,-5 7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1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0,'736'0,"-713"0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86,'-18'39,"12"-19,-6 22,-1-1,-3-1,-1 0,-14 21,-47 76,77-136,0 0,0 0,0 0,0 1,1-1,-1 0,0 1,1-1,-1 0,1 1,0-1,-1 1,1-1,0 1,0-1,0 1,0-1,0 1,0-1,0 1,0-1,1 0,-1 1,1-1,-1 1,1-1,-1 0,1 1,0-1,0 0,0 0,-1 1,1-1,0 0,1 0,-1 0,0 0,0 0,0 0,0-1,1 1,-1 0,0-1,1 1,-1-1,1 1,-1-1,1 0,76 7,-75-7,202-5,-165-10,-28 3</inkml:trace>
  <inkml:trace contextRef="#ctx0" brushRef="#br0" timeOffset="297.765">595 57,'-10'26,"-23"48,3 1,4 2,-13 62,-15 122,48-131,6-129,0-1,1 1,-1-1,0 1,0-1,0 1,1-1,-1 1,0-1,0 0,1 1,-1-1,0 1,1-1,-1 0,0 1,1-1,-1 0,0 1,1-1,-1 0,1 0,-1 0,1 1,-1-1,1 0,-1 0,1 0,-1 0,1 0,-1 0,1 0,-1 0,1 0,-1 0,1 0,-1 0,1 0,-1 0,1 0,-1 0,0-1,1 1,-1 0,1 0,-1-1,1 1,-1 0,0-1,1 1,-1 0,0-1,1 1,-1 0,0-1,1 1,-1-1,0 1,0-1,0 1,1-1,-1 1,0-1,0 1,11-13</inkml:trace>
  <inkml:trace contextRef="#ctx0" brushRef="#br0" timeOffset="630.798">935 227,'-30'34,"2"2,1 0,2 2,2 1,2 1,1 1,2 0,-6 26,20-54,0 1,1 1,1-1,1 0,0 0,0 1,2-1,1 9,-2-18,1-1,-1 0,1 0,0 0,1 0,-1-1,1 1,0 0,0 0,0-1,0 1,1-1,-1 0,1 0,0 0,0 0,0 0,0 0,0-1,1 0,-1 0,1 1,-1-2,1 1,0 0,0-1,0 0,0 0,0 0,0 0,2-1,11 1,0 0,1-2,-1 0,1-1,-1-1,0 0,0-2,-1 0,1 0,-1-2,0 0,-1 0,1-2,-2 0,1-1,4-4,2-3,0 0,-1-2,-1 0,-1-1,-1-1,-1-1,0 0,-2-1,0-1,1-5,-10 19,1 0,-2 0,1 0,-1 0,-1-1,0 1,0-1,-1 0,-1 0,1 0,-2 0,0 0,0 0,-1 0,0 0,-1 0,0 0,-1 0,0 0,-1 1,0 0,0 0,-1 0,-1 0,1 1,-2-1,-2-2,2 4,0 1,0 0,0 0,-1 1,0 0,0 0,-1 1,0 0,0 1,0-1,0 2,-1-1,1 2,-1-1,0 1,0 1,0-1,0 2,0-1,0 1,0 1,0 0,0 1,1-1,-1 2,0-1,1 2,-1-1,-7 5,-39 37,36-22</inkml:trace>
  <inkml:trace contextRef="#ctx0" brushRef="#br0" timeOffset="1631.423">1527 452,'102'-147,"-50"62,33-38,-84 123,-1 0,1 0,0 0,0 0,0 0,0 0,0 0,0 0,0 0,-1 1,1-1,0 0,0 0,0 1,0-1,-1 1,1-1,0 1,0-1,-1 1,1-1,0 1,-1-1,1 1,-1 0,1 0,-1-1,1 1,-1 0,1 0,-1-1,0 1,1 0,-1 0,0 0,0 0,1 0,-1 0,0-1,0 1,0 0,0 0,0 0,-1 0,1 0,0 0,0-1,-1 1,1 0,0 0,-1 0,1 0,0-1,-1 1,1 0,-1 0,0-1,1 3,0 15,5 46,-5-62,1-1,-1 1,1-1,0 0,-1 1,1-1,0 0,0 0,0 1,-1-1,1 0,1 0,-1 0,0 0,0 0,0 0,0-1,1 1,-1 0,0-1,1 1,-1-1,1 1,-1-1,0 1,1-1,-1 0,1 0,-1 0,1 0,-1 0,1 0,-1 0,1 0,-1-1,1 1,-1 0,0-1,1 0,8-3,-1 0,0-1,0 0,-1-1,0 0,0 0,0-1,0 1,-1-2,0 1,-1-1,0 0,0-1,0 0,28-33,62-56,-96 98,0 1,0-1,0 1,0-1,0 1,0-1,0 1,0-1,0 1,0-1,1 1,-1-1,0 1,0-1,0 1,1-1,-1 1,0-1,0 1,1-1,-1 1,0-1,1 0,-1 1,1-1,-1 0,0 1,1-1,-1 0,1 1,-1-1,1 0,-1 0,1 0,-1 0,1 1,-1-1,1 0,-1 0,1 0,-1 0,1 0,0 0,-1 0,1 0,-1 0,1-1,-1 1,1 0,-1 0,1 0,-1-1,1 1,-1 0,0 0,1-1,-1 1,1 0,-1-1,0 1,1-1,-1 1,0 0,1-1,-1 1,0-1,1 0,-11 43,-13 16,-12 61,46-78,1-29</inkml:trace>
  <inkml:trace contextRef="#ctx0" brushRef="#br0" timeOffset="1880.248">2600 30,'-34'28,"-20"20,-6 6,-3-1,5-5,3-1,6-4,1-4,5-4,4-4,4-1,4-2,1 0,2-1,5 1,2-5,5-2,4-4</inkml:trace>
  <inkml:trace contextRef="#ctx0" brushRef="#br0" timeOffset="2332.481">2656 452,'-68'22,"5"-3,1 4,1 1,-16 13,76-37,0 0,1 0,-1 1,1-1,-1 0,0 1,1-1,-1 0,1 1,-1-1,1 1,-1-1,1 1,-1-1,1 1,-1 0,1-1,0 1,-1-1,1 1,0 0,0-1,0 1,-1 0,1-1,0 1,0 0,0-1,0 1,0 0,0-1,0 1,0 0,0 0,1-1,-1 1,0-1,0 1,0 0,1-1,-1 1,0 0,1-1,-1 1,1-1,-1 1,1-1,-1 1,1-1,-1 1,1-1,-1 0,1 1,0-1,-1 0,1 1,-1-1,1 0,0 0,-1 1,1-1,49 22,-44-20,97 57,-101-57,1 0,-1 0,0 1,0-1,0 0,0 1,0-1,0 1,-1 0,0 0,1-1,-1 1,0 0,0 0,0 0,-1 0,1 0,-1 0,1 0,-1 1,0-1,-1 0,1 0,0 0,-1 0,0 0,1 0,-1 0,0 0,-1 0,1 0,0-1,-1 1,0 0,1-1,-3 3,-3 1,0 0,0 0,0-1,-1 0,0 0,0-1,0 0,-1 0,1-1,-1 0,0-1,0 0,0 0,0-1,0 0,-2 0,-25 5,25-4,-1 0,1-1,-1 0,0 0,1-2,-1 1,1-2,-1 1,-10-4,3 0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8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39,'226'-20,"0"9,100 13,-106 0,760-2,-871 13,-91-9,1 0,0-2,0 0,0-1,0-1,18-3,58-9,0 4,78 4,700 5,-822-6,-33-1</inkml:trace>
  <inkml:trace contextRef="#ctx0" brushRef="#br0" timeOffset="5273.297">1186 294,'-17'-13,"-1"0,0 1,-1 1,0 1,-1 1,0 0,-1 2,0 0,0 1,0 2,-1 0,1 1,-4 1,13 5,0 0,0 1,0 1,0 0,1 0,-1 2,1-1,1 1,-1 1,1 0,1 0,0 1,0 0,0 1,1 0,1 0,-1 1,2-1,0 2,0-1,1 1,-3 9,6-15,0 0,0 0,1 0,0 0,0 1,0-1,1 0,0 1,0-1,1 1,0-1,0 0,0 0,1 1,0-1,0 0,0 0,1-1,0 1,0 0,1-1,-1 0,1 0,0 0,1 0,-1-1,1 1,0-1,0 0,0-1,1 1,-1-1,1 0,0 0,-1-1,1 0,3 1,0-1,0 0,0-1,0 0,0 0,0-1,0-1,0 1,0-1,0-1,0 1,0-2,0 1,0-1,-1-1,1 1,-1-1,0-1,-1 0,5-3,126-121,-119 108,-2-1,0-1,-2 0,0-2,6-15,-16 27,-10 24,-11 24,6-1,1 1,2 0,1 0,2 0,2 1,1 0,1-1,4 21,-1 39,-4 120,1-203</inkml:trace>
  <inkml:trace contextRef="#ctx0" brushRef="#br0" timeOffset="5522.982">1553 689,'0'19,"0"11,0 1</inkml:trace>
  <inkml:trace contextRef="#ctx0" brushRef="#br0" timeOffset="6007.78">2145 265,'-42'14,"23"-9,0 0,1 2,0 0,0 1,1 1,-16 11,31-20,1 1,-1 0,1 0,-1 0,1 0,0 1,-1-1,1 0,0 0,0 1,0-1,0 1,0-1,0 1,1-1,-1 1,0 0,1-1,-1 1,1 0,0-1,0 1,-1 0,1 0,0-1,0 1,1 0,-1 0,0-1,0 1,1 0,-1-1,1 1,0 0,-1-1,1 1,0-1,0 1,0-1,0 1,0-1,0 0,1 1,65 46,-58-42,7 4,0 0,0 2,-1 0,-1 0,0 2,-1 0,0 0,-1 1,5 9,-13-18,0 1,0-1,-1 1,0-1,0 1,0 0,-1 0,0 1,-1-1,1 0,-1 1,-1-1,1 1,-1-1,-1 0,1 1,-1-1,-1 1,1-1,-1 0,-1 0,1 0,-1 0,0 0,-4 5,0 0,-1-1,0 0,-1-1,0 0,-1 0,0-1,0 0,-1-1,0 0,0-1,-1 0,-1 0,11-6,0-1,-1 1,1-1,0 1,-1-1,1 0,-1 0,1 0,0 0,-1 0,1 0,0-1,-1 1,1-1,0 0,-1 0,1 0,0 0,0 0,0 0,0 0,0-1,0 1,0-1,0 1,1-1,-1 0,1 0,-1 0,1 0,0 0,-1 0,1 0,0 0,0 0,1 0,-1-1,0 1,1 0,-1-1,-3-18</inkml:trace>
  <inkml:trace contextRef="#ctx0" brushRef="#br0" timeOffset="6255.561">2061 238,'14'0,"10"0,6 0,2 0,0 0,0 0,0 0,-2-5,-1-2,0 1,0-4,-1 1,0 0,-5 3</inkml:trace>
  <inkml:trace contextRef="#ctx0" brushRef="#br0" timeOffset="7071.186">2625 492,'2'-2,"0"1,0 0,0-1,0 0,-1 1,1-1,0 0,-1 0,0 0,1 0,-1 0,0 0,0 0,0 0,0 0,0-1,-1 1,1 0,-1-1,1 1,-1-2,3-8,6-13,1 1,0 0,2 0,1 2,1-1,0 1,2 1,15-15,-31 35,1 0,-1 0,0 1,1-1,-1 0,1 1,-1-1,1 1,-1-1,1 1,0-1,-1 1,1-1,0 1,-1-1,1 1,0 0,-1-1,1 1,0 0,0 0,-1-1,1 1,0 0,0 0,0 0,-1 0,1 0,0 0,0 0,0 0,-1 1,1-1,0 0,0 0,-1 1,1-1,0 0,0 1,-1-1,1 1,-1-1,1 1,0-1,-1 1,1-1,-1 1,1 0,-1-1,1 1,-1 0,0-1,1 1,-1 0,0 0,11 52,-9-35,22 45,-23-61,0-1,-1 0,1 0,0 1,0-1,0 0,0 0,0 0,0 0,0 0,0 0,0 0,0 0,0 0,1-1,-1 1,0 0,1-1,-1 1,0-1,1 0,-1 1,1-1,-1 0,1 0,-1 0,1 0,-1 0,0 0,1 0,-1 0,1-1,-1 1,1 0,-1-1,0 1,1-1,-1 0,0 0,0 1,1-1,-1 0,0 0,0 0,75-100,-35 55,-40 47,0-1,1 0,-1 1,0-1,1 1,-1-1,0 1,0 0,0 0,1-1,-1 1,0 0,0 0,0 0,0 0,-1 0,1 0,0 0,0 1,-1-1,1 0,0 0,-1 1,1-1,-1 0,0 1,1-1,-1 0,0 1,0-1,0 0,0 1,0-1,0 0,0 1,-1-1,1 1,0-1,-1 0,1 1,0 0,-1 143,0-120</inkml:trace>
  <inkml:trace contextRef="#ctx0" brushRef="#br0" timeOffset="7622.742">3669 125,'-121'100,"4"6,-93 110,-45 41,51-75,215-189,3-3</inkml:trace>
  <inkml:trace contextRef="#ctx0" brushRef="#br0" timeOffset="8176.614">3585 548,'-202'99,"201"-99,-1-1,1 1,0 0,0 0,0 1,0-1,0 0,-1 0,1 1,0-1,0 0,0 1,0-1,0 1,0-1,0 1,0 0,0-1,0 1,1 0,-1 0,0-1,0 1,1 0,-1 0,0 0,1 0,-1 0,1 0,-1 0,1 0,0 0,-1 1,1-1,0 0,0 0,0 0,-1 0,1 0,1 0,-1 1,0-1,0 0,0 0,1 0,-1 0,0 0,1 0,-1 0,1 0,-1 0,1 0,0 0,-1 0,1 0,1 1,175 48,-172-48,0 1,0 0,0 0,-1 0,0 1,1-1,-1 1,-1 0,1 0,-1 1,1-1,-1 1,0-1,-1 1,1 0,-1 0,0 0,0 1,-1-1,0 0,1 1,-2-1,1 1,-1-1,0 1,0-1,0 1,-1-1,0 1,0-1,0 1,-1-1,1 0,-1 0,-1 0,1 0,-1 0,0 0,0-1,-3 5,-3 0,0 0,-1-1,0 0,-1-1,0 0,0 0,0-1,-1 0,0-1,0-1,0 0,-1 0,1-2,-1 1,0-1,0-1,0-1,-4 0,-23-15,28 2</inkml:trace>
  <inkml:trace contextRef="#ctx0" brushRef="#br0" timeOffset="8805.638">3896 322,'1'-3,"1"0,0 0,0 0,0 0,0 1,1-1,-1 1,1-1,0 1,-1 0,1 0,0 0,0 0,0 1,1-1,-1 1,0 0,0 0,3 0,20-9,-21 7,0 0,0 0,1 1,-1 0,1 0,0 0,0 1,0 0,-1 0,1 0,0 1,0 0,0 0,0 0,0 1,0 0,0 0,3 2,-7-1,-1 1,1 0,-1 0,0 0,0 0,0 0,0 0,0 0,-1 0,1 0,-1 0,0 0,0 1,0-1,0 0,-1 0,1 0,-1 0,0 0,0 0,0 0,0 0,0 0,-1 0,1 0,-1-1,0 1,0-1,0 1,0-1,-2 2,4-4,-33 47,-22 48,54-93,1 0,-1 0,1 0,0 0,-1 0,1 0,0 0,0 0,0 0,1 0,-1 0,0 0,1 0,0 0,-1 0,1 0,0-1,0 1,0 0,0 0,0-1,0 1,1-1,-1 1,0-1,1 1,-1-1,1 0,0 0,-1 1,1-1,0 0,0-1,0 1,-1 0,1-1,0 1,0-1,0 1,0-1,0 0,0 0,0 0,0 0,1 0,93-11,-76 3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22,'29'5,"14"2,5-1,-2-6,-3-3,-4-1,-4 0,-3 1,-3 1,-1 0,0 2,-1-1,1 1,-1 0,1-4,-9-2,-14 0,-6 1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1,'38'4,"18"3,3-1,-2-1,-7-2,-7-1,-6-1,-4 0,-4-1,-1 0,-1-5,0-2,-4 1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1,'-32'-1,"-1"2,1 1,0 1,0 2,1 1,-1 2,1 1,1 1,0 2,0 1,1 1,-20 14,33-17,0 1,1 0,0 1,1 1,0 0,1 1,0 1,10-12,0 1,0-1,0 0,1 1,-1 0,1 0,0-1,1 1,-1 0,1 0,0 1,0-1,0 0,1 0,0 0,0 1,1-1,-1 0,1 0,0 0,0 1,1-1,-1-1,1 1,0 0,1 0,-1-1,3 4,-1-3,0 0,0-1,0 1,0-1,1 0,-1 0,1-1,0 0,0 0,0 0,1 0,-1-1,1 1,0-1,-1-1,1 1,0-1,0 0,0-1,0 1,0-1,0 0,0-1,0 1,0-1,0 0,0-1,0 0,16-4,-1-1,0-1,0-1,0-1,-1-1,14-10,12-12,-2-2,-1-1,28-33,-13 13,-30 36,-28 20,-1 0,1 1,-1-1,1 0,0 0,-1 1,1-1,0 0,-1 0,1 1,0-1,0 0,-1 1,1-1,0 0,0 1,0-1,-1 1,1-1,0 0,0 1,0-1,0 1,0-1,0 0,0 1,0-1,0 1,0-1,0 1,0-1,0 0,0 1,0-1,1 1,-1-1,0 0,0 1,0-1,1 0,-1 1,0-1,0 0,1 1,-1-1,0 0,0 1,1-1,-1 0,1 0,-1 0,0 1,1-1,-1 0,0 0,1 0,-1 0,1 0,-1 1,0-1,1 0,-1 0,1 0,-1 0,1 0,-76 165,-74 199,144-348,-3 4,2 1,0 0,2 0,0 0,1 0,1 1,1 0,1 2,11 10,-5-29</inkml:trace>
  <inkml:trace contextRef="#ctx0" brushRef="#br0" timeOffset="513.976">934 143,'161'-48,"47"10,-185 36,42 3,-64 0,1-1,-1 1,1-1,-1 1,1 0,-1 0,0 0,1 0,-1 0,0 0,0 0,0 0,0 0,0 1,0-1,0 0,0 1,-1-1,1 1,0-1,-1 1,1-1,-1 1,0-1,1 1,-1 0,0-1,0 1,0-1,0 1,0 0,-1-1,1 1,0-1,-1 1,1-1,-1 1,1 0,-50 146,14 79,10-10,-3-65,10-96,14-49</inkml:trace>
  <inkml:trace contextRef="#ctx0" brushRef="#br0" timeOffset="734.687">962 566,'38'-4,"18"-8,9 0,-3 1,0 2,-3 4,-6-3,-7 0,-3 1,-2 2,-5 2,-3 1,-2 2,-2-1,-6 7,-1 0,-6 1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49,'-19'8,"0"1,1 1,0 1,1 0,0 1,0 1,1 1,1 1,1 0,0 0,0 1,2 1,0 1,1-1,1 2,1-1,0 2,1-1,2 1,0 0,-1 9,4-16,1 1,1-1,0 1,1 0,0 0,1-1,1 1,0 0,1-1,0 1,1-1,1 0,0 0,1-1,0 0,1 0,0 0,1-1,0 1,1-2,0 0,0 0,2 0,-1-1,3 1,1-5,1 0,-1-1,1 0,0-2,0 0,0 0,0-1,0-1,0-1,0 0,0-1,0 0,0-1,-1-1,1 0,-1-1,0-1,0 0,-1-1,0 0,0-1,0-1,-1 0,-1 0,1-1,-2-1,1 0,-2 0,1-1,3-7,3 0,-1-2,0 0,-2-1,0 0,-1-1,-2 0,0-1,-1 0,1-10,-8 23,1-1,-2 1,1-1,-2 1,0-1,0 1,-1-1,0 1,-1-1,0 1,-1 0,0-1,-1 2,0-1,-1 0,0 1,-1 0,0 0,0 0,-1 1,-7-7,7 7,-1 0,0 1,0 0,-1 0,0 1,0 1,-1-1,1 1,-1 1,-1 0,1 0,-1 1,0 1,0-1,0 2,0 0,-1 0,1 1,-1 0,1 1,0 0,-1 1,1 0,-1 1,1 0,0 1,0 1,0-1,1 2,-1-1,1 1,0 1,0 0,-2 2,0 2,1 1,1 0,-1 0,2 1,0 1,0-1,1 1,1 1,0-1,1 1,1 0,0 1,0-1,2 1,-2 9,1 6</inkml:trace>
  <inkml:trace contextRef="#ctx0" brushRef="#br0" timeOffset="250.498">917 527,'-14'29,"-6"15,2-1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600 192,'-59'-58,"52"53,-2-1,1 2,0-1,-1 1,0 1,0-1,0 1,0 1,-1 0,1 0,0 1,-1 0,0 1,1 0,-1 0,1 1,-1 0,1 1,0 0,-1 1,-1 0,-174 106,173-102,1 1,1 0,-1 0,1 1,1 1,0 0,0 0,1 1,0 0,1 0,0 0,1 1,0 0,1 1,0-1,1 1,1 0,0 0,1 0,-1 6,1-11,1 0,0 0,0 1,1-1,0 0,0 0,1 1,0-1,0 0,1 0,0 0,1 0,0-1,0 1,0 0,1-1,0 0,1 0,-1 0,1-1,1 1,-1-1,1 0,0-1,0 0,1 0,0 0,0 0,0-1,0 0,6 1,-5-3,1-1,-1 1,1-2,-1 1,1-1,0-1,-1 0,1 0,-1 0,1-1,-1-1,0 1,1-1,-1-1,-1 1,1-2,0 1,-1-1,0 0,0 0,-1-1,6-5,7-8,0-1,-2-1,-1-1,0 0,-2-1,10-20,77-180,-88 94,-32 168,-19 168,38-194,0 1,1-1,1 1,0-1,0 0,2 1,0-1,0-1,1 1,1-1,0 0,0 0,1 0,1-1,0 0,0-1,1 1,1-2,0 1,0-1,1-1,-1 0,2-1,-1 0,4 1,6 3</inkml:trace>
  <inkml:trace contextRef="#ctx0" brushRef="#br0" timeOffset="1868.509">883 502,'-13'87,"4"1,4 0,3 10,2-129,1 0,2-1,1 1,1 0,1 1,3-3,0 4,-1 1,1 2,2-1,0 1,2 1,0 0,5-5,-17 29,-1 0,1 0,0-1,-1 1,1 0,0 0,0 0,0 0,0 0,0 0,0 0,0 0,0 0,0 0,0 1,1-1,-1 0,0 1,0-1,1 1,-1 0,1-1,-1 1,0 0,1 0,-1-1,0 1,1 0,-1 1,1-1,-1 0,0 0,1 1,-1-1,0 0,1 1,-1-1,0 1,0 0,1 0,-1-1,0 1,0 0,0 0,0 0,0 0,0 0,0 0,0 0,-1 0,1 0,0 1,-1-1,1 0,-1 1,1 0,30 112,-25-95</inkml:trace>
  <inkml:trace contextRef="#ctx0" brushRef="#br0" timeOffset="2333.442">1476 475,'-22'9,"1"1,0 0,1 2,1 1,-1 0,2 2,0 0,1 1,0 0,1 1,1 1,-2 5,15-20,0 1,0 0,0-1,1 1,-1 0,1 0,0 0,0 0,0 0,0 0,1 1,0-1,0 0,0 0,0 0,1 0,-1 1,1-1,0 0,0 0,1 0,-1 0,1-1,0 1,0 0,0-1,0 1,1-1,0 0,-1 0,1 0,0 0,1 0,-1 0,0-1,1 0,-1 0,1 0,0 0,0 0,0-1,0 1,0-1,0 0,0-1,0 1,0 0,0-1,0 0,1 0,-1-1,2 1,3-2,0 0,0 0,-1 0,1-1,0-1,-1 1,0-1,0-1,0 0,-1 0,1 0,-1-1,-1 0,1 0,-1-1,0 0,0 0,0-1,77-144,-77 189,-7-33,1 1,-1-1,0 0,1 0,0 0,0 0,0 0,1 1,-1-1,1 0,0 0,0 0,1 0,-1 0,1-1,0 1,0 0,0-1,0 1,1-1,-1 1,1-1,0 0,0 0,0-1,0 1,0-1,1 1,-1-1,1 0,0 0,0 0,16-3</inkml:trace>
  <inkml:trace contextRef="#ctx0" brushRef="#br0" timeOffset="2847.5">1843 502,'-6'7,"1"-1,-1 1,1 1,1-1,0 0,0 1,0 0,1 0,0 0,0 1,1-1,0 0,1 1,0 0,0-1,1 5,0-8,0-1,0 1,0 0,1 0,0 0,0 0,0-1,1 1,0 0,0-1,0 1,0-1,0 0,1 0,0 0,0 0,0 0,1 0,-1-1,1 0,0 0,-1 0,2 0,-1 0,0-1,0 0,1 0,-1 0,1 0,3 0,0 0,0-1,1 0,-1 0,0-1,0 0,1 0,-1-1,0 0,0 0,0-1,0 0,0-1,0 0,0 0,-1 0,1-1,-1 0,0-1,0 0,0 0,6-6,0 0,0-1,-1 0,-1-1,0 0,0-1,-2 0,0 0,6-13,-1-1,16-30,-2-1,-3-2,-2-1,13-61,-34 112,0 0,-1 0,0-1,-1 1,-1 0,1 0,-2-1,0 1,0 0,-2-3,3 11,0 0,0 0,0-1,0 1,-1 0,0 0,1 1,-1-1,0 0,0 1,-1-1,1 1,0-1,-1 1,0 0,1 0,-1 0,0 1,0-1,0 0,0 1,0 0,-1 0,1 0,0 0,0 1,-1-1,1 1,-1 0,1 0,0 0,-1 0,1 0,0 1,-2 0,-6 4,0 0,0 1,0 0,1 1,0 0,0 1,1 0,0 0,0 1,1 0,0 1,1-1,0 2,0-1,1 1,1 0,0 0,0 0,-1 8,0-8,2 0,-1 0,2 0,-1 0,2 1,-1-1,2 1,-1 0,2 0,-1 0,2-1,0 1,0 0,1 0,0-1,1 1,0-1,1 0,0 0,1 0,0 0,1-1,0 0,1 0,3 3,2 2,1 0,0-1,1 0,0-1,2-1,-1 0,1-1,1-1,0 0,0-1,1-1,0-1,1 0,9 1,131 22,-148-30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38,'-3'-4,"1"1,-1 0,-1 0,1 0,0 1,0-1,-1 1,0 0,1 0,-1 0,0 0,0 1,0-1,0 1,0 0,0 1,-1-1,1 1,0-1,0 1,-1 0,1 1,0-1,0 1,0 0,0 0,-1 0,1 0,1 1,-1 0,0 0,0 0,1 0,-1 0,1 1,-1-1,1 1,0 0,0 0,-2 4,-12 16,2 2,0-1,2 2,0 0,2 1,-6 23,17-50,-2 5,-9 23,1 0,1 0,2 1,1 0,-1 14,6-40,1-1,-1 1,1 0,0-1,0 1,-1-1,2 1,-1 0,0-1,0 1,1-1,0 1,-1-1,1 1,0-1,0 0,0 1,0-1,1 0,-1 0,1 1,-1-1,1 0,0-1,0 1,0 0,0 0,0-1,0 1,0-1,1 0,-1 0,0 0,1 0,-1 0,1 0,-1-1,1 1,-1-1,1 1,-1-1,1 0,0 0,-1 0,1-1,-1 1,1-1,-1 1,2-1,12-9,0 0,-1-1,-1 0,1-1,-2-1,0 0,0-1,-1 0,-1-1,0 0,-1-1,-1 0,-1-1,1-2,28-43,-13 23,-16 24,0 0,2 0,-1 2,2-1,0 1,0 0,1 1,3-1,-15 13,1-1,0 1,-1-1,1 1,0-1,0 1,-1 0,1-1,0 1,0 0,-1 0,1 0,0 0,0-1,0 1,0 0,-1 0,1 0,0 1,0-1,0 0,-1 0,1 0,0 1,0-1,0 0,-1 1,1-1,0 0,-1 1,1-1,0 1,-1-1,1 1,-1 0,1-1,-1 1,1 0,-1-1,1 1,-1 0,1-1,-1 1,0 0,0 0,1-1,-1 1,0 0,0 0,0 0,0 0,0-1,0 1,0 0,0 0,4 54,-4-49,13 207,-10-157,-4 0,-1-1,-9 45,8-72,-1 13,-2 0,-2-1,-2 0,-1 0,-16 36,20-62,-1 0,0-1,-1 0,0-1,-1 0,0 0,-1-1,0 0,-1-1,0 0,-1-1,0 0,0-1,-1-1,0 0,0-1,0 0,-1-1,0-1,-1 0,13-3,0 0,0 0,-1 0,1-1,0 1,-1-1,1 1,-1-1,1 0,0-1,-1 1,1 0,0-1,-1 0,1 0,0 0,0 0,-1 0,1-1,0 0,1 1,-1-1,0 0,0 0,1-1,-1 1,1 0,0-1,-1 1,1-1,1 0,-1 0,0 0,1 0,-1 0,1 0,0 0,0-1,0 1,4-13,0 1,1 0,1 0,0 0,1 1,1 0,0 0,1 0,0 1,1 0,1 1,0 0,5-4,6-12,77-91,-74 96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54,'22'-8,"1"2,1 0,-1 1,1 1,-1 2,1 0,0 1,0 2,19 2,15-1,111-13,-113 0,-32 7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0,'29'10,"14"3,5-1,-2-2,-3-3,-4-3,1-2,-2-1,-3-1,-1-5,-3-2,-2 0,0 2,-1 1,-5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26,'209'-25,"-145"35,-63-9,1-1,-1 1,0-1,1 1,-1-1,0 1,0 0,1-1,-1 1,0 0,0 0,0 0,0 0,0 0,0 0,0 0,-1 0,1 1,0-1,-1 0,1 0,0 1,-1-1,0 0,1 1,-1-1,0 1,0-1,1 0,-1 1,0-1,0 1,-1-1,1 0,0 1,0-1,-1 1,1-1,-1 0,1 0,-1 1,0 0,-95 107,76-90,13-14,0 0,0 1,1 0,-1 1,1-1,1 1,-1 0,1 1,1-1,-1 1,1 0,0 0,1 0,0 1,1-1,-1 1,2 0,-2 8,4-14,-1 0,1 0,0 0,0 0,1 0,-1 0,1 0,-1-1,1 1,0-1,0 1,0-1,0 0,0 0,1 0,-1 0,1 0,-1 0,1-1,0 1,-1-1,1 1,0-1,0 0,0 0,0-1,0 1,0-1,1 1,93-3,-68-6,-3 1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235 141,'-19'14,"-21"13,2 2,1 1,2 2,-6 8,39-38,0 0,0-1,0 1,0 0,1 0,-1 0,0 1,1-1,0 0,0 0,0 1,0-1,0 1,0-1,0 1,1-1,-1 1,1-1,0 1,0 0,0-1,0 1,0 0,1-1,-1 1,1-1,-1 1,1-1,0 1,0-1,0 0,1 1,-1-1,0 0,1 0,-1 0,1 0,0 0,0 0,0 0,0 0,0-1,1 1,12 6,1-1,0-1,0-1,1 0,-1-1,1 0,0-2,2 0,97 25,-106-22,1-1,-2 1,1 1,-1 0,1 0,-2 1,1 0,-1 0,0 1,-1 0,2 3,-6-7,0-1,0 2,-1-1,0 0,1 0,-2 1,1-1,0 1,-1 0,0-1,0 1,0 0,-1 0,1-1,-1 1,0 0,-1 0,1 0,-1 0,0-1,0 1,0 0,-1-1,0 1,0-1,-2 5,-7 8,0 1,-1-2,-1 0,0 0,-2-1,1-1,-2 0,0-1,0 0,-1-2,-1 0,-16 7,-17-5,33-14</inkml:trace>
  <inkml:trace contextRef="#ctx0" brushRef="#br0" timeOffset="246.047">151 141,'33'-14,"17"-10,8-1,0 4,-5 6,-7 5,-2 4,-4 4,-3 1,-4 2,-6 5,-9 1</inkml:trace>
  <inkml:trace contextRef="#ctx0" brushRef="#br0" timeOffset="804.198">912 424,'55'-70,"-23"35,1 2,2 1,1 1,1 2,6-1,-42 29,0 0,0 0,0 0,0 0,0 0,0 0,1 0,-1 0,0 1,0-1,1 0,-1 1,0-1,1 1,-1-1,0 1,1 0,-1 0,1 0,-1-1,1 1,-1 0,0 1,1-1,-1 0,1 0,-1 1,0-1,1 1,-1-1,0 1,1-1,-1 1,0 0,0 0,1-1,-1 1,0 0,0 0,0 0,0 0,0 1,-1-1,1 0,0 0,0 0,-1 1,1-1,-1 1,-3 34,1 31,2-66,1 1,-1-1,0 1,1-1,-1 1,1-1,0 0,-1 1,1-1,0 0,0 0,0 1,-1-1,1 0,1 0,-1 0,0 0,0 0,0 0,0-1,1 1,-1 0,0 0,1-1,-1 1,1-1,-1 0,0 1,1-1,-1 0,1 0,-1 0,1 0,-1 0,1 0,-1 0,1 0,0-1,10-2,0 0,-1-1,1 0,-1-1,0-1,0 0,-1 0,1-1,-1 0,-1-1,4-3,41-28,-54 38,1 0,-1 1,1-1,-1 0,1 1,0-1,-1 0,1 1,0-1,-1 1,1-1,0 1,0 0,0-1,-1 1,1 0,0-1,0 1,0 0,0 0,0 0,0 0,-1 0,1 0,0 0,0 0,0 0,0 0,0 0,0 1,-1-1,1 0,0 1,0-1,0 0,-1 1,1-1,0 1,-1-1,1 1,0 0,-1-1,1 1,0 0,-1-1,1 1,-1 0,0 0,1-1,-1 1,1 0,-1 0,0 0,0 0,0 0,1-1,-1 1,0 0,0 0,0 0,0 0,0 0,-1 0,1-1,0 1,0 0,-1 0,-13 61,-39 57,44-93</inkml:trace>
  <inkml:trace contextRef="#ctx0" brushRef="#br0" timeOffset="1052.638">2267 1,'-174'169,"-163"122,-19-9,340-266,3-3</inkml:trace>
  <inkml:trace contextRef="#ctx0" brushRef="#br0" timeOffset="1480.186">2295 565,'-226'106,"107"-47,118-58,0-1,0 1,1 0,-1 0,0-1,0 1,1 0,-1 0,1 0,-1 0,1-1,-1 1,1 0,-1 0,1 0,0 0,-1 0,1 0,0 0,0 0,0 1,0-1,0 0,0 0,0 0,0 0,0 0,1 0,-1 0,0 0,1 0,-1 0,1 0,-1 0,1-1,-1 1,1 0,0 0,-1 0,1 0,0-1,0 1,-1 0,1-1,0 1,0-1,0 1,0-1,0 1,1-1,50 18,-37-15,0 1,-1 0,0 1,0 1,0 0,-1 1,0 0,8 6,-18-11,0 1,0-1,0 0,-1 1,1-1,0 1,-1 0,0 0,0 0,0 0,0 0,0 1,-1-1,1 1,-1-1,0 1,0-1,0 1,-1-1,1 1,-1 0,0 0,0-1,0 1,0 0,-1-1,1 1,-1 0,0-1,0 1,-1-1,1 1,-1-1,1 0,-1 0,0 1,-1-1,-9 11,-1 0,0-1,-1 0,-1-1,0-1,0 0,-1-1,0-1,-1-1,0 0,0-1,-11 2,-28 8,31-13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40,'-28'-8,"15"2,-1 1,0 0,-1 1,1 0,-1 2,1-1,-1 2,0 0,0 0,1 2,-1 0,0 0,0 2,1 0,-1 0,1 1,0 1,5 3,1 1,1 0,-1 0,2 1,-1 0,1 0,1 0,0 1,0 0,1 0,0 0,1 0,0 0,1 1,1 0,-1-1,2 1,0 0,0 0,1-1,2 12,-3-18,0-1,0 1,0-1,0 0,1 1,0-1,0 0,0 1,0-1,1 0,-1 0,1 0,0 0,0 0,1-1,-1 1,1 0,0-1,0 0,0 0,0 0,0 0,1 0,0-1,-1 1,1-1,0 0,0 0,0-1,0 1,0-1,1 0,-1 0,0 0,1 0,-1-1,0 0,1 0,-1 0,2 0,13-7,0 0,0-1,-1 0,0-2,0 0,-1-1,-1-1,0 0,0-1,-1-1,-1 0,0-1,-1-1,-1 0,4-8,60-84,-76 109,-1 0,1-1,0 1,0 0,0 0,0-1,0 1,0 0,0 0,0-1,0 1,0 0,1 0,-1-1,0 1,0 0,1-1,-1 1,0 0,1-1,-1 1,1 0,-1-1,1 1,-1-1,1 1,-1-1,1 1,0-1,-1 1,1-1,0 0,-1 1,1-1,0 0,-1 0,1 1,0-1,0 0,-1 0,1 0,0 0,0 0,0 0,-1 0,1 0,0 0,0 0,-1-1,1 1,0 0,-1 0,1-1,0 1,-1 0,1-1,0 1,-1-1,1 1,-1-1,1 0,-72 289,9-3,59-270,1 0,1-1,0 1,1 0,1 0,0 0,1 0,0 1,5 2</inkml:trace>
  <inkml:trace contextRef="#ctx0" brushRef="#br0" timeOffset="247.398">741 520,'-14'34,"-1"11,4-8,7-9,4-10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15,'11'-15,"-8"21,-7 29,-9 0,-2-1,-1-1,-1 0,-2-1,-1-1,-2-1,0-1,-2-1,-21 18,9-11,18-21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8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71,'3'62,"3"-1,3 0,8 28,0 2,15 101,-4-12,-8-125,2-81,124-364,-39 66,-84 220,-16 91,-1 8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0,'585'0,"-573"0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59,'39'0,"22"0,5-5,1-2,-5 1,-10 1,-8-3,-6-1,-6 2,-3 2,-2 2,0 1,-1 1,-4 1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2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1 452,'43'-83,"-29"53,2 1,0 0,2 1,1 1,2 0,0 2,9-7,-30 31,1-1,-1 1,1 0,-1 0,1 0,0 0,-1 0,1 0,0 0,0 0,0 0,0 0,0 0,0 0,0 1,0-1,0 0,0 1,0-1,1 1,-1-1,0 1,0-1,0 1,1 0,-1 0,0 0,1 0,-1 0,0 0,0 0,1 0,-1 0,0 0,0 1,1-1,-1 1,0-1,0 1,0-1,0 1,0 0,1-1,-1 1,0 0,-1 0,1 0,0 0,0 0,0 0,0 0,-1 0,1 0,-1 0,1 0,0 1,7 132,-8-133,1 1,-1-1,1 1,0-1,-1 0,1 1,0-1,0 0,0 1,0-1,0 0,0 0,0 0,0 0,1 0,-1 0,0 0,0 0,1-1,-1 1,1 0,-1-1,1 1,-1-1,1 0,-1 1,1-1,-1 0,1 0,-1 0,1 0,0 0,-1 0,1 0,-1-1,1 1,-1-1,1 1,-1-1,1 1,-1-1,0 0,1 0,-1 0,0 1,0-1,1-1,0 0,60-51,62-88,-124 142,0 1,0-1,0 0,0 0,0 0,0 0,1 0,-1 0,0 0,1 0,-1 0,0 0,1 0,-1 0,1 0,0 0,-1 0,1 0,0 0,-1 0,1-1,0 1,0 0,0 0,0-1,0 1,0-1,0 1,0-1,0 1,0-1,0 0,0 1,0-1,0 0,0 0,0 0,0 0,0 0,0 0,1 0,-1 0,0 0,0-1,0 1,0 0,0-1,0 1,0-1,0 1,0-1,0 1,0-1,0 0,-1 1,1-1,0 0,0 0,-1 0,1 1,0-1,-1 0,1 0,-1 0,1 0,-1 0,1 0,-1 0,0-1,-22 123,16-95,4-22,1 0,-1 0,1 0,0 1,1-1,-1 0,1 1,0-1,0 0,0 1,1-1,-1 1,1-1,0 0,1 4,7 4</inkml:trace>
  <inkml:trace contextRef="#ctx0" brushRef="#br0" timeOffset="265.915">1129 0,'-389'382,"-37"-19,413-349,3-1</inkml:trace>
  <inkml:trace contextRef="#ctx0" brushRef="#br0" timeOffset="803.575">1158 508,'-33'10,"-34"8,0 3,2 3,-46 24,109-48,0 1,-1-1,1 1,0 0,0 0,0 0,0 0,0 1,0-1,0 0,0 1,0 0,1-1,-1 1,1 0,-1 0,1 0,0 0,-1 0,1 0,0 0,0 0,1 0,-1 1,0-1,1 0,-1 0,1 1,0-1,0 0,0 1,0-1,0 1,0-1,1 0,-1 0,1 1,0-1,0 0,-1 0,1 1,1-1,-1 0,0 0,0 0,1-1,-1 1,1 0,1 1,173 88,-172-89,0 0,0-1,0 1,0 1,-1-1,1 0,-1 1,0 0,0 0,0 0,0 0,0 0,-1 1,1-1,-1 1,0-1,0 1,0 0,-1 0,1 0,-1 0,0 0,0 0,-1 1,1-1,-1 0,0 0,0 1,0-1,0 0,-1 0,0 1,0-1,0 0,-2 4,-5 1,-1 1,0-2,-1 1,0-1,-1-1,1 1,-2-2,1 0,0 0,-1-1,0 0,0-1,-1-1,1 0,-1 0,0-1,-4-1,5 2,0-2,-1 0,1 0,-1-1,1-1,-1 0,1 0,-1-1,1-1,0 0,0-1,-5-3,-1-5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0,'-18'57,"-96"255,102-281,8-24,0 0,1 0,0 1,0-1,1 1,0-1,0 1,1 0,0 0,1 0,-1 0,1 0,1 0,0 0,0-1,1 3,1-6,1-1,-1 1,1-1,0 1,1-1,-1-1,0 1,1 0,-1-1,1 0,0 0,0-1,0 1,0-1,0 0,0 0,0-1,0 1,1-1,-1 0,0-1,0 1,0-1,5-1,2 1,140-26,-147 25,0 0,0 0,0-1,-1 0,1 0,-1 0,0 0,0-1,0 0,-1 0,1 0,-1 0,0 0,1-2,5-9</inkml:trace>
  <inkml:trace contextRef="#ctx0" brushRef="#br0" timeOffset="280.753">452 85,'-34'54,"2"1,2 2,3 2,3 0,2 1,3 1,3 1,2 1,-1 30,-7 9,13-67,2 1,1-1,2 1,2 0,1 0,2 16,-1-51,0 0,0 1,-1-1,1 0,0 0,0 0,0 0,0 0,0 1,0-1,1 0,-1 0,0 0,1 0,-1 0,0 0,1 0,0 0,-1 0,1 0,-1 0,1 0,0 0,0 0,-1 0,1-1,0 1,0 0,0-1,0 1,0 0,0-1,0 1,0-1,0 0,0 1,1-1,-1 0,0 0,0 1,0-1,0 0,0 0,0 0,1-1,-1 1,0 0,0 0,0-1,0 1,0 0,0-1,0 1,0-1,0 1,0-1,0 0,0 1,0-1,0 0,0 0,-1 0,1 1,0-1,-1 0,1 0,0 0,-1-1,53-65,-36 48</inkml:trace>
  <inkml:trace contextRef="#ctx0" brushRef="#br0" timeOffset="668.771">848 339,'-28'29,"3"1,0 2,2 0,2 2,1 0,1 2,2 0,2 1,-4 13,17-43,0-1,0 1,1 0,0 0,0 0,1 0,0 0,0 0,0 0,1 0,0 0,0 0,1 0,0 0,0 0,1-1,0 1,0-1,0 0,1 0,0 0,0 0,0-1,1 0,0 1,0-2,0 1,1-1,0 1,-1-1,1-1,1 1,-1-1,0 0,1-1,0 0,-1 0,7 1,5-3,-1-2,0 0,0 0,-1-2,1 0,-1-1,0-1,0 0,0-1,-1-1,0 0,0-2,-1 1,-1-1,1-1,-2-1,1 0,-2 0,5-7,0 2,-1 0,-1-1,0-1,-1 0,-2-1,0 0,-1-1,-1 0,0-1,-2 0,-1 0,2-15,-5 26,-1-1,-1 1,0 0,-1-1,0 1,-1-1,0 1,0-1,-1 1,-1 0,0 0,-1 0,0 0,0 0,-1 1,-1 0,0 0,0 0,-1 1,0 0,0 0,-1 1,0 0,-1 0,-7-5,10 9,1 1,0 0,-1 0,0 0,0 0,0 1,0 0,0 1,0-1,0 1,0 0,-1 1,1-1,0 1,-1 0,1 1,0 0,-1 0,1 0,0 1,0 0,0 0,-5 3,-5 3,0 1,1 0,0 2,0 0,1 0,1 2,-10 10,-7 9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06.0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59,'0'-1,"0"1,-1-1,1 1,0-1,-1 1,1-1,0 1,-1-1,1 1,0-1,0 1,0-1,0 1,-1-1,1 0,0 1,0-1,0 1,0-1,0 1,0-1,1 0,-1 1,0-1,0 1,0-1,0 1,1-1,-1 1,0-1,1 1,-1-1,0 1,1-1,-1 1,0-1,1 1,-1 0,1-1,-1 1,1 0,-1-1,1 1,-1 0,1-1,-1 1,1 0,-1 0,1 0,0 0,-1 0,1 0,-1 0,1 0,0 0,-1 0,1 0,-1 0,1 0,-1 0,42-6,196 31,534-10,-281 3,-119 10,203-29,-346-26,-17-1,27-3,813 32,-769-30,-18 30,-223 4,-26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93,'3'5,"1"1,-1 0,0 1,0-1,-1 0,1 1,-1 0,-1-1,0 1,0 0,0 0,0 0,-1 0,-1 2,2 0,-2 5,1 0,-2-1,0 1,-1 0,0 0,-1-1,-1 0,0 1,-2 1,-21 73,27-84,0 0,1 0,-1-1,1 1,0 0,0 0,0 0,1 0,0 0,-1 0,1 0,1-1,-1 1,0 0,1-1,0 1,0-1,0 1,0-1,0 0,1 0,-1 0,1 0,0-1,0 1,0-1,0 1,1-1,-1 0,0 0,1-1,0 1,-1-1,1 1,0-1,0 0,0-1,-1 1,1-1,0 0,10 0,0-1,-1 0,1-1,-1-1,1 0,-1-1,0-1,0 0,-1 0,1-1,-1-1,-1 0,1-1,-1 0,-1 0,1-1,-1-1,-1 0,1-1,8-9</inkml:trace>
  <inkml:trace contextRef="#ctx0" brushRef="#br0" timeOffset="560.765">542 8,'-2'-1,"0"0,0 0,0 0,0 0,-1 1,1-1,0 0,-1 1,1 0,0-1,-1 1,1 0,0 0,-1 1,1-1,0 0,-1 1,1-1,0 1,-1 0,1 0,0 0,0 0,0 0,0 0,0 1,0-1,0 1,1-1,-1 1,0 0,1 0,-1-1,1 1,0 0,0 0,-1 1,1-1,-34 94,31-79,-37 235,27-135,-57 291,42-218,22-147,10-37,2-6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2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257 432,'48'1,"-13"1,-1-2,1-1,0-1,-1-2,0-1,0-2,0-2,-1-1,10-5,50-39,-92 53,0 0,0 0,0 0,0 1,-1-1,1 1,0-1,1 1,-1-1,0 1,0-1,0 1,0 0,0-1,0 1,0 0,0 0,1 0,-1 0,0 0,0 0,0 0,0 1,0-1,1 0,-1 1,0-1,0 1,0-1,0 1,0-1,0 1,0-1,-1 1,1 0,0 0,0 0,0-1,-1 1,1 0,0 0,-1 0,1 0,-1 0,1 0,-1 0,1 0,-1 1,0-1,0 0,1 0,-1 1,3 68,-3-58,-4 874,-1-847,5-38,-1 0,1-1,0 1,-1-1,1 1,-1-1,1 1,-1-1,1 1,-1-1,1 1,-1-1,1 0,-1 1,0-1,1 0,-1 1,1-1,-1 0,0 0,1 0,-1 1,0-1,0 0,1 0,-1 0,0 0,1 0,-1 0,0-1,1 1,-1 0,0 0,1 0,-1-1,0 1,1 0,-1-1,1 1,-1 0,1-1,-1 1,0-1,1 1,0-1,-1 1,1-1,-1 1,1-1,0 0,-1 1,1-1,0 0,-38-33,21 17,1 2,-2 0,0 1,-1 1,0 1,-1 1,-7-3,13 8,-1 1,0 0,0 1,-1 1,1 0,-1 1,0 1,1 0,-1 1,0 1,0 1,1 0,-1 1,1 0,0 1,0 1,-11 5,-6 5,1 1,0 2,2 1,0 1,1 1,1 2,-7 9,-2 16,32-41</inkml:trace>
  <inkml:trace contextRef="#ctx0" brushRef="#br0" timeOffset="531.04">427 827,'159'-50,"165"-80,-322 128,0 1,0 0,0 0,0 0,0 0,1 0,-1 1,0-1,0 1,1-1,-1 1,0 0,1 0,-1 0,0 0,0 0,1 0,-1 1,0-1,1 1,-1 0,0-1,0 1,0 0,0 0,0 1,0-1,0 0,0 1,0-1,-1 1,1-1,-1 1,1 0,-1 0,1 0,-1 0,0 0,0 0,0 0,0 0,0 0,-1 0,1 1,-1-1,1 1,0 10,-1 0,0-1,-1 1,0-1,-1 1,0-1,-1 1,-4 8,-9 60,14 2,2-59</inkml:trace>
  <inkml:trace contextRef="#ctx0" brushRef="#br0" timeOffset="780.691">1329 997,'-9'33,"-4"17,1 3,-3-6,2-11</inkml:trace>
  <inkml:trace contextRef="#ctx0" brushRef="#br0" timeOffset="1026.926">1245 545,'0'0</inkml:trace>
  <inkml:trace contextRef="#ctx0" brushRef="#br0" timeOffset="1419.214">1471 1166,'27'-32,"94"-191,-99 195,-22 27,1 1,-1-1,0 1,0 0,1-1,-1 1,0-1,1 1,-1 0,0-1,1 1,-1 0,1-1,-1 1,1 0,-1 0,1 0,-1-1,0 1,1 0,-1 0,1 0,-1 0,1 0,-1 0,1 0,0 0,-1 0,1 0,-1 0,1 0,-1 0,1 0,-1 1,0-1,1 0,-1 0,1 0,-1 1,1-1,-1 0,0 1,1-1,-1 0,1 1,-1-1,0 0,1 1,-1-1,0 1,0-1,0 1,1-1,-1 1,0-1,0 1,0-1,0 1,0-1,0 1,1-1,-1 1,-1-1,-12 102,12-93,1-1,1 0,0 1,0-1,0 0,1 1,1-1,-1 0,1 0,0-1,1 1,0-1,0 1,1-1,0-1,5 7,-7-10,0 0,0 0,0 0,0 0,1-1,0 1,-1-1,1 0,0 0,0 0,0-1,0 1,0-1,0 0,1 0,-1 0,0-1,1 0,-1 1,0-1,1-1,-1 1,0-1,0 0,1 0,-1 0,0 0,0-1,0 0,0 0,0 0,-1 0,2-1,6-7,-1-1,0 0,0 0,-1-2,0 1,-1-1,-1 0,0 0,0-1,-2 0,0 0,0-1,-1 0,-1 1,0-1,-1-11,2 1</inkml:trace>
  <inkml:trace contextRef="#ctx0" brushRef="#br0" timeOffset="5855.891">2487 940,'0'-2,"-1"-1,1 1,0-1,-1 1,0-1,1 1,-1 0,0-1,0 1,0 0,-1 0,1 0,0 0,-1 0,1 0,-1 0,0 0,0 1,0-1,0 0,0 1,0 0,0-1,0 1,0 0,-1 0,1 0,0 1,-1-1,1 1,-1-1,1 1,0 0,-1-1,1 1,-1 1,-1-1,-94 19,92-17,0 1,0 1,1-1,-1 1,1 0,0 0,-1 0,2 1,-1 0,1 0,-1 0,1 0,1 1,-1-1,1 1,0 0,0 0,1 1,0-1,0 0,0 1,1-1,0 1,0 0,0-1,1 1,0 1,0-1,-1-1,0-1,0 1,0 0,1-1,0 1,0 0,0 0,1-1,0 1,0 0,0-1,1 1,-1-1,1 0,1 1,-1-1,1 0,0 0,0-1,0 1,1 0,0-1,0 0,0 0,0 0,1-1,-1 1,5 1,-1-1,0-1,1-1,-1 0,1 0,0 0,0-1,0 0,-1-1,1 0,0-1,0 0,0 0,0 0,-1-1,1-1,-1 0,1 0,-1 0,7-5,3-2,0-1,-1-1,0 0,-1-2,0 1,-1-2,13-16,1 0,-2-1,0-1,-3-1,0-2,-3 0,-1-2,-1 0,-2-1,-2 0,-2-2,-2 0,-1 0,3-34,-11 53,-2 0,0 0,-2 0,0 0,-1 0,-1 0,-3-3,6 19,-1 0,0 0,0 0,-1 0,0 1,0-1,0 1,-1 0,1 0,-1 0,0 0,-1 1,1 0,-1 0,0 0,0 0,0 1,-1-1,1 1,-1 1,0-1,1 1,-1 0,0 0,0 1,-1 0,-2 0,-2 2,0 1,-1 0,1 1,0 1,1-1,-1 2,1-1,0 2,0-1,0 1,1 1,0 0,0 0,0 0,1 1,0 1,1-1,0 1,0 1,1-1,0 1,1 0,0 0,0 4,-3 1,2 0,0 0,1 1,0 0,2 0,-1 0,2 0,0 1,1-1,1 1,1-1,0 1,1-1,0 0,2 1,0-1,0-1,2 1,0-1,1 0,0 0,1 0,10 7,0-1,1-1,1-1,0 0,2-2,0 0,1-2,0 0,2-1,-1-2,2 0,9 6,-5-2,0 0,-1 2,-1 2,-1 0,-1 2,22 22,-26-20,-15-19</inkml:trace>
  <inkml:trace contextRef="#ctx0" brushRef="#br0" timeOffset="10702.014">4011 206,'21'86,"-12"254,-11-212,-27 225,24-303,-1-33</inkml:trace>
  <inkml:trace contextRef="#ctx0" brushRef="#br0" timeOffset="11221.91">3757 376,'9'-23,"1"0,0 1,2 1,1-1,0 2,1 0,2 1,0 0,1 1,0 1,2 1,0 0,1 2,0 0,1 1,0 1,1 1,1 1,0 1,0 1,0 1,1 1,0 1,17-1,-31 4,0 1,0 0,0 0,0 1,0 1,0 0,0 0,0 1,0 0,0 0,0 1,-1 1,1 0,-1 0,0 1,0 0,-1 0,1 1,-1 0,0 1,-1 0,0 0,0 0,0 1,-1 0,0 0,-1 1,0 0,0 0,-1 0,0 1,-2 8,-1 0,-1 0,-1 0,-1-1,0 1,-1 0,-1-1,-1 1,0-1,-2 0,1-1,-2 1,0-1,-1-1,-1 0,0 0,-1-1,-1 0,0-1,-13 11,-1 2,-1-1,-1-1,-1-2,0-1,-33 17,-2 3,64-40,1 1,-1-1,0 0,1 1,-1-1,1 0,-1 0,1 1,0-1,-1 0,1 0,0 0,0 0,0 0,0 0,0 0,0 0,0 0,0-1,0 1,0 0,1-1,-1 1,0-1,0 1,1-1,-1 1,0-1,1 0,0 0,1 1,209 73,-159-49,-1 2,-2 3,0 2,20 19,13-3,-59-39</inkml:trace>
  <inkml:trace contextRef="#ctx0" brushRef="#br0" timeOffset="14090.498">31 1674,'5'-7,"0"0,1 1,0 0,0 0,0 0,1 1,0 0,0 0,0 0,1 1,-1 0,1 1,0 0,0 0,0 0,0 1,1 0,7 0,194-27,204 18,15-4,-152 12,359-76,-285 45,-28 5,199 30,-296-29,-57 17,29-7,-1-10,537 29,-604-12,20-7,-125 18</inkml:trace>
  <inkml:trace contextRef="#ctx0" brushRef="#br0" timeOffset="17707.325">4913 771,'0'0,"0"0,0 1,0-1,0 0,0 1,0-1,0 0,0 1,1-1,-1 0,0 1,0-1,0 0,0 1,0-1,1 0,-1 0,0 1,0-1,1 0,-1 0,0 1,0-1,1 0,-1 0,0 1,0-1,1 0,-1 0,0 0,1 0,-1 0,0 0,1 0,-1 1,0-1,1 0,-1 0,1 0,-1 0,0 0,1 0,-1-1,0 1,1 0,-1 0,0 0,1 0,-1 0,0 0,0-1,1 1,-1 0,0 0,1 0,-1-1,0 1,0 0,1 0,-1-1,0 1,0 0,0-1,0 1,1 0,-5 30,3-27,-55 185,41-156,9-24,6-24,6-7,1 0,1 1,0 0,2 0,0 1,2 1,0 0,2 0,0 1,0 1,2 0,5-3,-21 20,1-1,0 0,0 1,1-1,-1 0,0 1,0 0,1-1,-1 1,1 0,-1-1,1 1,0 0,-1 0,1 0,0 1,0-1,0 0,-1 1,1-1,0 1,0-1,0 1,0 0,0 0,0 0,0 0,0 0,0 0,0 1,0-1,0 1,0-1,-1 1,1 0,0 0,0 0,-1 0,1 0,0 0,-1 0,1 0,-1 1,0-1,1 1,-1-1,1 2,10 186,-11-188,0 0,0 0,0 0,-1 0,1 0,0 0,0 0,0 0,1-1,-1 1,0 0,0-1,0 1,0-1,1 1,-1-1,0 0,1 1,-1-1,0 0,1 0,-1 0,0 0,1 0,-1 0,0 0,0 0,1-1,-1 1,0 0,1-1,-1 1,0-1,0 0,0 1,0-1,0 0,1 0,-1 1,0-1,-1 0,1 0,0 0,0 0,0 0,-1-1,1 1,0 0,-1 0,1 0,-1-1,1 1,-1 0,0 0,0-1,1 1,-1-1,4-2,132-156,-136 159,1 0,-1-1,0 1,1 0,-1 0,0 0,1 0,0 0,-1 0,1 0,-1 0,1 0,0 1,0-1,-1 0,1 0,0 1,0-1,0 0,0 1,0-1,0 1,0-1,0 1,0-1,0 1,0 0,1 0,-1-1,0 1,0 0,0 0,0 0,0 0,1 0,-1 1,0-1,0 0,0 0,0 1,0-1,0 1,0-1,0 1,0-1,0 1,0 0,0-1,0 1,0 0,-1 0,1 0,0-1,-1 1,1 0,0 0,0 8,0-1,0 0,-1 0,0 1,-1-1,1 0,-2 1,1-1,-1 0,0 0,-1 0,0 0,0 0,0 0,1-1,0 1,1 0,0 0,0 0,0 0,1 0,0 0,1 1,0-1,0 3,5 1</inkml:trace>
  <inkml:trace contextRef="#ctx0" brushRef="#br0" timeOffset="17953.266">5647 771,'-5'19,"-1"11,-5 6,0-4</inkml:trace>
  <inkml:trace contextRef="#ctx0" brushRef="#br0" timeOffset="18207.488">5619 460,'0'0</inkml:trace>
  <inkml:trace contextRef="#ctx0" brushRef="#br0" timeOffset="18588.92">5760 940,'21'-15,"-1"-2,0 0,-2-1,0-1,-1 0,-1-1,-1-1,0-1,1-6,-16 27,0 0,0 0,0 0,0 0,1 0,-1-1,0 1,1 0,-1 0,0 0,1 0,-1 0,1 0,0 0,-1 0,1 0,0 1,0-1,-1 0,1 0,0 0,0 1,0-1,0 1,0-1,0 0,0 1,0 0,0-1,0 1,0 0,1-1,-1 1,0 0,0 0,0 0,0 0,0 0,1 0,-1 0,0 1,0-1,0 0,0 1,0-1,0 0,0 1,0-1,0 1,0 0,0-1,0 1,21 41,-21-38,1 1,-1 0,1-1,-1 1,1-1,0 0,1 1,-1-1,1 0,0 0,0-1,0 1,1-1,-1 1,1-1,0 0,-1 0,1-1,1 1,-1-1,0 0,1 0,-1 0,1-1,-1 1,1-1,0 0,0-1,-1 1,1-1,0 0,0 0,0 0,1-2,-1 0,0-1,0 1,0-1,-1 0,1 0,-1 0,1-1,-1 0,0 0,-1 0,1 0,-1 0,1-1,-1 0,-1 1,1-1,-1 0,1 0,-2-1,1 1,0-1,4-14</inkml:trace>
  <inkml:trace contextRef="#ctx0" brushRef="#br0" timeOffset="19175.794">6664 179,'0'4,"-5"2,-2 5,1-4,6-4,3-7,-4-2,-2 3,0 9,0 2</inkml:trace>
  <inkml:trace contextRef="#ctx0" brushRef="#br0" timeOffset="19706.455">6691 460,'0'5,"-4"2,-3 3,6 2,3-7,5-5,-3-1,-2 3,-6 2,-2 5,-6 1,5-1,3 2,3 0</inkml:trace>
  <inkml:trace contextRef="#ctx0" brushRef="#br0" timeOffset="27540.936">5112 1223,'1'2,"0"0,1-1,-1 1,1 0,0 0,-1-1,1 1,0-1,0 0,0 1,0-1,0 0,0 0,1 0,-1-1,0 1,0 0,1-1,-1 0,0 1,1-1,-1 0,0 0,1 0,-1-1,2 2,252 2,-87-31,17 16,-149 5,1 1,0 2,0 1,0 2,28 4,0-2,-42-1</inkml:trace>
  <inkml:trace contextRef="#ctx0" brushRef="#br0" timeOffset="29076.901">6043 1194,'453'0,"-283"-27,-47 8,91-20,-163 39,-51 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8.1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34,'1'-2,"0"0,1 0,-1 0,1 0,0 1,0-1,-1 1,1-1,0 1,0 0,0 0,1-1,-1 2,0-1,0 0,1 0,-1 1,0-1,1 1,-1 0,0 0,1-1,-1 2,3-1,-2 0,176 11,-45 4,18-33,-113 11,1 2,0 2,-1 2,1 1,6 3,37-1,595-2,-509 27,225-26,-251 26,337-27,-199 0,-111 29,112-29,-85-28,86 27,-86 30,288-29,-235-29,-149 29,107-11,-142 2,0 2,0 2,1 4,29 5,23-2,106-3,-83-26,242 27,-372 0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9.9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31,'954'0,"-634"-30,43 31,-339-1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4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85,'-9'-9,"-1"1,0 0,-1 0,0 1,0 0,-1 1,1 1,-1 0,-1 0,1 1,-1 0,1 2,-1-1,0 1,0 1,0 0,0 1,0 1,0 0,0 0,0 1,1 1,-1 0,-8 4,-6 3,-1 0,1 2,1 1,0 2,1 0,1 2,0 0,2 1,0 2,-12 13,23-21,0 1,1 0,0 1,1 0,0 1,2-1,-1 2,2-1,0 1,1 0,0 0,2 0,-1 1,2-1,1 1,0 0,1 0,0-1,2 1,0 0,1 1,-1-11,1 0,0-1,1 1,0-1,-1 0,2 0,-1 0,1-1,0 0,0 0,0 0,1 0,0-1,0 0,0 0,0 0,1-1,-1 0,1-1,0 1,0-1,0 0,0-1,0 0,0 0,0 0,1-1,-1 0,0 0,0-1,1 0,-1-1,0 1,0-1,0 0,3-3,21-11,0-3,-2 0,0-2,-1-1,-2-1,0-2,-1 0,-2-2,20-27,-15 16,-2-1,-1-1,-2-2,-2 0,-1-1,12-42,-26 64,-18 38,-48 200,59-197,0 1,2-1,0 0,1 0,1 0,0 0,2-1,1 1,0-1,1 0,1-1,1 0,0 0,2-1,0 0,0 0,2-2,0 1,8 5,-10-7</inkml:trace>
  <inkml:trace contextRef="#ctx0" brushRef="#br0" timeOffset="598.059">987 594,'0'272,"17"-294,22-170,-33 171,0 0,0-1,1 2,1-1,1 1,0 0,2 1,0 0,2 1,3-4,-15 21,0-1,1 1,-1 0,1 0,-1 0,1 0,-1 0,1 0,0 0,-1 1,1-1,0 1,0-1,-1 1,1 0,0-1,0 1,0 0,-1 0,1 0,0 1,0-1,0 0,-1 1,1-1,0 1,0-1,-1 1,1 0,0 0,-1 0,1 0,-1 0,1 0,-1 0,0 0,1 1,-1-1,0 0,0 1,0-1,0 1,0 0,0-1,-1 1,1 0,0-1,-1 1,1 0,-1 0,0-1,13 17,1-1</inkml:trace>
  <inkml:trace contextRef="#ctx0" brushRef="#br0" timeOffset="997.23">1551 452,'-54'31,"40"-26,0 1,0 1,1 1,-1 0,2 0,0 2,0-1,0 1,1 1,1 0,0 1,0 0,1 0,1 1,0 0,-5 12,13-21,0-1,0 1,0 0,0 0,0-1,1 1,-1 0,1 0,0-1,0 1,1-1,-1 1,1-1,0 0,0 1,0-1,0 0,0 0,1 0,-1-1,1 1,0 0,0-1,0 0,0 0,0 0,0 0,1 0,-1-1,1 1,-1-1,1 0,-1 0,1 0,0-1,0 1,-1-1,1 0,0 0,0 0,-1 0,1-1,0 0,-1 0,1 0,0 0,-1 0,1-1,-1 1,1-1,13-8,-1-1,0 0,0-1,-1 0,0-2,-2 1,1-2,-2 0,0-1,1-1,8-10,51-71,-104 184,31-83,1 0,-1 0,1 0,-1 0,1 0,0 0,1 0,-1 0,0 0,1 0,0 0,-1-1,1 1,0 0,1 0,-1-1,0 1,1 0,-1-1,1 1,0-1,0 0,0 0,0 0,0 0,1 0,-1 0,0 0,1-1,0 1,-1-1,1 0,1 1,15 3</inkml:trace>
  <inkml:trace contextRef="#ctx0" brushRef="#br0" timeOffset="1447.004">2088 424,'-16'18,"0"0,2 1,0 1,2 0,0 1,1 0,1 0,1 1,1 2,7-21,0 1,0 0,1-1,0 1,0 0,0 0,0-1,0 1,1 0,0-1,-1 1,1 0,1-1,-1 1,0-1,1 0,0 1,0-1,0 0,0 0,0 0,1 0,-1-1,1 1,0-1,0 1,0-1,0 0,0 0,0 0,0 0,1-1,-1 0,1 1,-1-1,1 0,0-1,-1 1,1-1,0 1,-1-1,3 0,4 1,0 0,1 0,-1-1,0 0,1-1,-1 0,0-1,0 0,0-1,0 0,0 0,0-1,-1 0,0-1,0 0,0 0,0-1,-1 0,0-1,0 0,-1 0,0 0,1-3,18-21,-1-1,-2-2,-1 0,-2-2,13-30,-26 50,0-1,-1 1,-1-2,-1 1,0 0,-1-1,-1 0,-1 0,0 1,-2-1,0 0,0 0,-2 0,-2-6,3 17,0 0,0 1,0 0,-1-1,0 1,-1 0,1 0,-1 1,0-1,0 1,-1 0,0 0,0 0,0 1,0 0,-1 0,1 0,-1 0,0 1,0 0,0 0,-1 1,1 0,-1 0,0 0,1 1,-1 0,0 0,0 1,1 0,-1 0,0 0,0 1,0 0,1 1,-1-1,1 1,-1 0,1 1,0 0,-1 0,1 0,1 1,-1 0,1 0,-1 0,0 2,0 1,0 0,1 0,0 0,0 1,0-1,1 1,1 0,-1 1,1-1,0 1,1-1,0 1,1 0,0 0,0 0,0-1,1 3,1 10,-1 1,2-1,1 0,1 1,1-1,0-1,2 3,2-3,1-1,1 0,0 0,1-1,1-1,1 0,0-1,1 0,1-1,1-1,0-1,0 0,2-1,-1-1,1-1,11 5,-17-9,0 0,0-1,0 0,0-1,1 0,0-1,-1-1,1 0,0-1,0 0,9-1,1-4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47,'369'0,"-346"-1,1-1,-1-1,1-1,-1-1,-1-2,6-2,-9 1,-7 1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7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46,'38'5,"18"1,4-5,1-2,-4-2,-8-4,-2-2,-5 1,1-3,-3 1,-8 1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24,'96'13,"1"-4,1-4,-1-5,72-9,153-27,-306 33,1 2,-1 0,0 0,1 2,-1 0,1 1,-1 1,5 1,-1 1</inkml:trace>
  <inkml:trace contextRef="#ctx0" brushRef="#br0" timeOffset="669.326">537 306,'-110'448,"80"-299,17-100,2-77,11 2,1 0,1 0,1 0,1 0,2 1,0-1,2 1,0 1,2-1,13-22,-16 30,14-32,3 2,1 0,3 1,1 2,3 1,1 2,2 1,2 2,26-22,-50 49,-1 0,2 1,-1 1,1 0,1 1,-1 0,1 2,1-1,-1 2,1 0,0 1,0 0,0 1,1 1,2 1,-16 1,-1 0,1 0,0 1,-1-1,1 1,-1 0,1-1,-1 1,0 0,1 0,-1 1,0-1,1 1,-1-1,0 1,0-1,0 1,-1 0,1 0,0 0,-1 0,1 0,-1 1,0-1,1 0,-1 1,0-1,-1 0,1 1,0-1,-1 1,1 0,-1-1,0 1,0-1,0 1,-17 95,3-70,0-1,-2 0,-2-1,0-1,-1-1,-1-1,-2 0,0-2,-1 0,-1-2,-10 6,-115 58,147-83,1 1,-1-1,1 0,-1 1,0-1,1 1,-1-1,1 1,-1 0,1-1,0 1,-1 0,1 0,0 0,0 0,-1 0,1 1,0-1,0 0,0 0,0 1,1-1,-1 1,0-1,1 1,-1-1,1 1,-1-1,1 1,-1-1,1 1,0 0,0-1,0 1,0-1,0 1,0 0,1-1,-1 1,0-1,1 1,-1-1,1 1,0-1,-1 1,1-1,0 1,0-1,0 0,0 1,0-1,1 1,107 67,161 168,-236-213,-17-17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0 313,'19'55,"125"369,-59-285,-84-138,-1 0,0-1,1 1,-1 0,1-1,-1 1,1-1,-1 1,1-1,0 1,-1-1,1 1,0-1,-1 0,1 1,0-1,0 0,-1 0,1 1,0-1,0 0,-1 0,1 0,0 0,0 0,-1 0,1 0,0 0,0 0,-1-1,1 1,0 0,0 0,-1-1,1 1,0 0,-1-1,1 1,0-1,-1 1,1-1,-1 1,1-1,-1 1,1-1,-1 0,1 1,-1-1,1 0,-1 1,0-1,0 0,1 1,-1-1,0 0,0 0,0 1,0-1,0 0,0 0,0 0,0 1,0-1,0 0,0 0,5-59,-5 57,-1-91,-1 50,1 0,3 0,1 0,3 0,1 0,12-38,8-46,-21 110</inkml:trace>
  <inkml:trace contextRef="#ctx0" brushRef="#br0" timeOffset="472.564">593 59,'18'-6,"8"-5,1 2,0 1,1 1,-1 1,1 1,0 2,1 1,17 1,-44 1,0-1,-1 1,1 1,0-1,0 0,0 0,0 1,-1-1,1 1,0-1,0 1,-1 0,1 0,-1-1,1 1,0 1,-1-1,0 0,1 0,-1 0,0 1,1-1,-1 1,0-1,0 1,0-1,0 1,-1 0,1-1,0 1,-1 0,1 0,-1-1,1 1,-1 0,0 0,0 0,0 0,0-1,0 1,0 0,-1 0,1 0,-1 0,1-1,-1 2,-43 78,-115 66,157-146,1-1,-1 1,0 0,0 0,1 0,-1 0,1 0,-1 0,1 1,-1-1,1 0,0 1,0-1,0 1,0-1,0 1,0 0,0 0,0-1,0 1,1 0,-1 0,1 0,0-1,-1 1,1 0,0 0,0 0,0 0,0 0,0 0,1 0,-1 0,1-1,-1 1,1 0,-1 0,1 0,0-1,0 1,0-1,0 1,0 0,0-1,1 0,-1 1,0-1,1 0,-1 1,1-1,16 5,0 0,1-1,-1-1,1-1,0 0,-1-2,1 0,0-1,0-1,0-1,0 0,0-1,2-2,139-7,-113 22,-29-4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1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1 316,'368'-11,"-83"-24,-151 24,-134 12</inkml:trace>
  <inkml:trace contextRef="#ctx0" brushRef="#br0" timeOffset="286.686">29 542,'19'7,"0"-1,1-1,-1-1,1 0,0-2,0 0,0-2,21-1,-11 2,394-2,-399 1</inkml:trace>
  <inkml:trace contextRef="#ctx0" brushRef="#br0" timeOffset="853.165">396 6,'-24'-5,"31"22,9-4,1-2,1 0,-1-1,2 0,-1-2,1 0,0-1,1-1,17 3,61 22,-68-19,7 0,-2 2,1 2,-2 1,0 2,-1 1,-1 1,-1 2,4 6,-34-28,1 0,-1 0,0 0,0 0,0 1,0-1,0 0,-1 1,1-1,0 1,-1-1,1 1,-1 0,1-1,-1 1,0-1,1 1,-1 0,0-1,0 1,0 0,-1-1,1 1,0-1,-1 1,1 0,-1-1,1 1,-1-1,1 1,-1-1,0 0,0 1,0-1,0 0,0 1,0-1,0 0,-1 1,-62 44,45-34,-258 201,58-37,206-164,6-3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0,'196'29,"147"-29,-237-21,-103 21,-5 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6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56,'34'0,"15"0,5-5,3-1,-4-1,-6 2,-2 2,-3-4,-4-1,-4 2,-3 1,-1 2,-2 6,-5 2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4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311 203,'27'308,"-53"-5,8-64,7-126,10-90</inkml:trace>
  <inkml:trace contextRef="#ctx0" brushRef="#br0" timeOffset="635.045">1 287,'14'-22,"2"0,1 1,1 1,0 1,1 0,2 1,-1 1,2 1,0 1,1 1,1 1,0 1,0 2,1 0,1 1,-1 1,1 2,1 1,-1 0,1 2,0 2,-1 0,13 2,-19 1,0 1,0 1,-1 1,0 0,0 1,0 2,0 0,-1 0,-1 2,0 0,1 2,-10-6,0 0,-1 0,0 1,0 0,0 0,-1 0,0 1,0 0,-1 1,0-1,-1 1,0 0,0 0,-1 0,0 0,0 1,-1 0,-1-1,1 1,-2 0,1 0,-1-1,-1 5,-1-1,-1-1,0 1,0-1,-1 0,-1 0,0 0,-1 0,0-1,-1 0,0 0,0-1,-1 0,-1 0,0-1,0 0,-9 6,-8 6,-2-1,0-1,-1-2,-1-1,-25 10,-154 53,209-79,-1 0,0 0,0 0,0 0,0 0,0 1,0-1,0 0,0 1,0-1,1 0,-1 1,0-1,0 1,0-1,1 1,-1-1,0 1,1 0,-1-1,0 1,1 0,-1 0,1-1,-1 1,1 0,-1 0,1 0,0 0,-1 0,1-1,0 1,0 0,0 0,0 0,0 0,0 0,0 0,0 0,0 0,0 0,0 0,0 0,1-1,-1 1,0 0,1 0,-1 0,1 0,-1-1,1 1,-1 0,1 0,0-1,-1 1,1 0,0-1,-1 1,1-1,0 1,0-1,0 1,-1-1,2 1,55 35,-56-35,44 21,-9-5,-1 1,-1 2,-1 1,0 1,-2 2,0 1,9 12,43 71,-82-106,-1-1,1 0,0 0,0 0,0 0,0-1,0 1,0 0,0 0,0 0,1-1,-1 1,0-1,0 1,1-1,-1 1,0-1,0 0,1 0,-1 0,0 1,1-1,-1 0,1-1,-1 1,0 0,0 0,1-1,-1 1,0 0,1-1,-1 1,0-1,9-7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8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649 109,'-40'-1,"0"1,1 1,-1 3,1 1,0 2,1 2,-1 1,2 2,-12 7,34-13,0 0,0 1,1 1,0 0,0 1,1 0,0 1,1 1,0 0,0 1,1 0,1 0,0 1,1 1,-4 8,-30 101,42-119,0 0,1 0,-1 0,1 0,0 0,0 0,0 0,1 0,-1 0,1-1,0 1,0 0,1 0,-1 0,1-1,0 1,0-1,0 1,0-1,0 0,1 1,0-1,-1-1,1 1,0 0,0-1,1 1,-1-1,0 0,3 1,3-2,-1 1,1-1,-1-1,1 0,0 0,-1-1,1 0,-1 0,1-1,-1 0,1 0,-1-1,0-1,0 1,-1-1,1 0,-1-1,0 0,3-2,27-15,-1-2,-2-2,0-1,-1-2,-2-1,-2-1,1-3,89-118,-96 126,-23 27,0-1,-1 0,1 1,0-1,0 1,0-1,0 0,0 1,0-1,0 1,1-1,-1 0,0 1,0-1,0 1,0-1,0 0,1 1,-1-1,0 0,0 1,1-1,-1 0,0 1,0-1,1 0,-1 0,0 1,1-1,-1 0,0 0,1 0,-1 1,1-1,-1 0,0 0,1 0,-1 0,1 0,-1 0,0 0,1 0,-1 0,1 0,-1 0,0 0,1 0,-1 0,1 0,-1 0,0-1,1 1,-1 0,0 0,1 0,-1-1,0 1,1 0,-1 0,0-1,1 1,-1 0,0-1,0 1,1 0,-44 250,43-239,0 1,1-1,0 0,1 0,0 0,0 0,1 0,1-1,0 1,0-1,1 0,0 0,4 4,4 5</inkml:trace>
  <inkml:trace contextRef="#ctx0" brushRef="#br0" timeOffset="412.619">904 504,'-8'40,"-5"99,13-139,0 0,0 0,0 0,1 0,-1 0,0-1,0 1,1 0,-1 0,0 0,0 0,1 0,-1 0,0 0,0 0,1 0,-1 0,0 0,0 0,1 0,-1 0,0 0,0 0,1 0,-1 0,0 0,0 0,1 0,-1 0,0 1,0-1,0 0,1 0,-1 0,0 0,0 0,0 1,0-1,1 0,-1 0,0 0,0 1,0-1,0 0,0 0,0 1,1-1,-1 0,0 0,0 1,0-1,0 0,10-28,-9 24,20-48,2 1,2 2,25-37,-50 85,0 0,1-1,-1 1,0 0,1-1,-1 1,1 0,-1 0,1-1,-1 1,1 0,0 0,0 0,0 0,-1 0,1 0,0 0,0 0,0 0,1 1,-1-1,0 0,0 0,0 1,0-1,1 1,-1-1,0 1,1 0,-1-1,0 1,1 0,-1 0,0 0,1 0,-1 0,0 0,1 1,-1-1,0 0,1 1,-1-1,0 0,0 1,1 0,-1-1,0 1,0 0,0 0,10 13</inkml:trace>
  <inkml:trace contextRef="#ctx0" brushRef="#br0" timeOffset="780.611">1355 391,'-20'15,"1"0,1 2,1 0,0 1,1 1,1 1,1 0,0 1,-8 20,21-41,0 1,1 0,-1-1,0 1,1 0,-1 0,1 0,-1 0,1-1,0 1,-1 0,1 0,0 0,0 0,-1 0,1 0,0 0,0 0,0 0,0 0,0 0,1 0,-1 0,0-1,0 1,0 0,1 0,-1 0,1 0,-1 0,0 0,1-1,0 1,-1 0,1 0,-1-1,1 1,0 0,0-1,-1 1,1-1,0 1,0-1,0 1,-1-1,1 1,0-1,0 0,0 0,0 1,0-1,0 0,0 0,0 0,0 0,0 0,0 0,53-23,43-66,-93 87,-1 0,1 1,0 0,1 0,-1 0,0 1,0-1,0 1,0 0,1 0,-1 0,0 1,0-1,0 1,0 0,0 1,0-1,2 1,32 6,-16-10,-5-2</inkml:trace>
  <inkml:trace contextRef="#ctx0" brushRef="#br0" timeOffset="1201.588">1665 420,'-3'3,"0"1,1 0,0 0,-1 0,1 0,0 0,1 1,-1-1,1 0,0 1,0-1,0 1,1 0,-1-1,1 1,0 0,1-1,-1 1,1-1,0 1,0-1,0 1,1-1,0 1,-1-1,1 0,1 0,-1 0,1 0,-1 0,1-1,0 1,1-1,-1 0,1 0,-1 0,1 0,0 0,0-1,0 0,0 0,0 0,1 0,1 0,6-1,1 0,-1-1,1-1,-1 0,0 0,1-1,-1-1,0 0,0-1,-1 0,1 0,-1-1,0-1,0 0,0-1,-1 0,0 0,-1-1,1-1,-1 1,-1-1,0-1,0 0,-1 0,0 0,-1-1,0 0,3-10,-1 6,0 0,-2-1,0 0,-1-1,0 1,-2-1,0 0,0 0,-2 0,0 0,-1 0,-1 0,0 0,-2 0,1 0,-2 0,-1 1,0-1,-1 1,0 0,-2-1,6 14,0-1,-1 1,1 0,-1-1,1 1,-1 0,0 1,-1-1,1 0,0 1,-1 0,1 0,-1 0,1 0,-1 0,0 1,0 0,0-1,0 2,0-1,0 0,0 1,0 0,-1 0,1 0,0 0,0 1,0-1,0 1,0 0,0 0,0 1,0-1,1 1,-1 0,0 0,1 0,0 0,-1 1,1 0,0-1,0 1,0 0,1 0,-1 1,1-1,-2 2,-1 8,0 0,0 0,1 0,1 1,0-1,1 1,1 0,0 0,0-1,2 1,-1 0,2 0,0 0,3 8,0-2,1-1,1-1,1 1,1-1,0 0,1-1,1 0,1-1,0 0,1-1,1 0,0-1,1-1,7 5,6 4,2-2,0 0,2-2,0-2,1-1,0-1,21 5,43 0,-72-17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7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112 318,'27'33,"-1"2,-2 0,-1 1,-2 2,-2 0,-1 1,-2 1,-2 1,4 19,-16-54,108 242,-95-226,-8-29,-4-42,-3 32,48-309,-14 113,-34 214</inkml:trace>
  <inkml:trace contextRef="#ctx0" brushRef="#br0" timeOffset="451.373">734 64,'-1'-1,"1"0,-1-1,1 1,-1 0,1-1,-1 1,1 0,0-1,-1 1,1-1,0 1,0-1,0 1,0-1,0 1,1 0,-1-1,0 1,1-1,-1 1,1 0,-1-1,1 1,0 0,0 0,-1-1,1 1,0 0,0 0,0 0,0 0,0 0,0 0,1 0,-1 1,0-1,0 0,1 1,-1-1,0 1,1-1,-1 1,0-1,1 1,-1 0,1 0,0 0,75-9,-74 9,19 0,-10-2,0 1,0 0,0 1,0 0,0 1,1 0,-1 1,-1 0,1 1,0 1,-1-1,1 2,-1 0,0 0,-1 1,1 0,6 6,-14-8,0 0,-1 0,1 0,-1 0,0 1,0-1,-1 0,1 1,-1-1,0 1,0 0,-1-1,1 1,-1 0,0-1,0 1,-1 0,1-1,-1 1,0 0,0-1,-1 1,0-1,1 0,-3 3,-62 104,62-106,-11 13,11-14,1-1,0 0,0 1,0 0,0 0,1 0,-1 0,1 0,0 0,0 1,1-1,0 1,-1-1,1 1,0 3,3-5,1 0,-1-1,0 1,1-1,0 1,0-1,0 0,0 0,0 0,0-1,0 1,0-1,1 1,-1-1,1 0,-1-1,1 1,-1 0,1-1,-1 0,1 0,0 0,-1 0,1-1,-1 1,1-1,0 0,4 1,311-4,-269 19,-33-2</inkml:trace>
  <inkml:trace contextRef="#ctx0" brushRef="#br0" timeOffset="828.778">0 1137,'290'-23,"382"-77,-623 91,-1 3,1 2,0 2,43 3,-65 4,-4 2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0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21,'767'0,"-685"-17,-85 14,-5 7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1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0,'736'0,"-713"0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86,'-18'39,"12"-19,-6 22,-1-1,-3-1,-1 0,-14 21,-47 76,77-136,0 0,0 0,0 0,0 1,1-1,-1 0,0 1,1-1,-1 0,1 1,0-1,-1 1,1-1,0 1,0-1,0 1,0-1,0 1,0-1,0 1,0-1,1 0,-1 1,1-1,-1 1,1-1,-1 0,1 1,0-1,0 0,0 0,-1 1,1-1,0 0,1 0,-1 0,0 0,0 0,0 0,0-1,1 1,-1 0,0-1,1 1,-1-1,1 1,-1-1,1 0,76 7,-75-7,202-5,-165-10,-28 3</inkml:trace>
  <inkml:trace contextRef="#ctx0" brushRef="#br0" timeOffset="297.765">595 57,'-10'26,"-23"48,3 1,4 2,-13 62,-15 122,48-131,6-129,0-1,1 1,-1-1,0 1,0-1,0 1,1-1,-1 1,0-1,0 0,1 1,-1-1,0 1,1-1,-1 0,0 1,1-1,-1 0,0 1,1-1,-1 0,1 0,-1 0,1 1,-1-1,1 0,-1 0,1 0,-1 0,1 0,-1 0,1 0,-1 0,1 0,-1 0,1 0,-1 0,1 0,-1 0,1 0,-1 0,0-1,1 1,-1 0,1 0,-1-1,1 1,-1 0,0-1,1 1,-1 0,0-1,1 1,-1 0,0-1,1 1,-1-1,0 1,0-1,0 1,1-1,-1 1,0-1,0 1,11-13</inkml:trace>
  <inkml:trace contextRef="#ctx0" brushRef="#br0" timeOffset="630.798">935 227,'-30'34,"2"2,1 0,2 2,2 1,2 1,1 1,2 0,-6 26,20-54,0 1,1 1,1-1,1 0,0 0,0 1,2-1,1 9,-2-18,1-1,-1 0,1 0,0 0,1 0,-1-1,1 1,0 0,0 0,0-1,0 1,1-1,-1 0,1 0,0 0,0 0,0 0,0 0,0-1,1 0,-1 0,1 1,-1-2,1 1,0 0,0-1,0 0,0 0,0 0,0 0,2-1,11 1,0 0,1-2,-1 0,1-1,-1-1,0 0,0-2,-1 0,1 0,-1-2,0 0,-1 0,1-2,-2 0,1-1,4-4,2-3,0 0,-1-2,-1 0,-1-1,-1-1,-1-1,0 0,-2-1,0-1,1-5,-10 19,1 0,-2 0,1 0,-1 0,-1-1,0 1,0-1,-1 0,-1 0,1 0,-2 0,0 0,0 0,-1 0,0 0,-1 0,0 0,-1 0,0 0,-1 1,0 0,0 0,-1 0,-1 0,1 1,-2-1,-2-2,2 4,0 1,0 0,0 0,-1 1,0 0,0 0,-1 1,0 0,0 1,0-1,0 2,-1-1,1 2,-1-1,0 1,0 1,0-1,0 2,0-1,0 1,0 1,0 0,0 1,1-1,-1 2,0-1,1 2,-1-1,-7 5,-39 37,36-22</inkml:trace>
  <inkml:trace contextRef="#ctx0" brushRef="#br0" timeOffset="1631.423">1527 452,'102'-147,"-50"62,33-38,-84 123,-1 0,1 0,0 0,0 0,0 0,0 0,0 0,0 0,0 0,-1 1,1-1,0 0,0 0,0 1,0-1,-1 1,1-1,0 1,0-1,-1 1,1-1,0 1,-1-1,1 1,-1 0,1 0,-1-1,1 1,-1 0,1 0,-1-1,0 1,1 0,-1 0,0 0,0 0,1 0,-1 0,0-1,0 1,0 0,0 0,0 0,-1 0,1 0,0 0,0-1,-1 1,1 0,0 0,-1 0,1 0,0-1,-1 1,1 0,-1 0,0-1,1 3,0 15,5 46,-5-62,1-1,-1 1,1-1,0 0,-1 1,1-1,0 0,0 0,0 1,-1-1,1 0,1 0,-1 0,0 0,0 0,0 0,0-1,1 1,-1 0,0-1,1 1,-1-1,1 1,-1-1,0 1,1-1,-1 0,1 0,-1 0,1 0,-1 0,1 0,-1 0,1 0,-1-1,1 1,-1 0,0-1,1 0,8-3,-1 0,0-1,0 0,-1-1,0 0,0 0,0-1,0 1,-1-2,0 1,-1-1,0 0,0-1,0 0,28-33,62-56,-96 98,0 1,0-1,0 1,0-1,0 1,0-1,0 1,0-1,0 1,0-1,1 1,-1-1,0 1,0-1,0 1,1-1,-1 1,0-1,0 1,1-1,-1 1,0-1,1 0,-1 1,1-1,-1 0,0 1,1-1,-1 0,1 1,-1-1,1 0,-1 0,1 0,-1 0,1 1,-1-1,1 0,-1 0,1 0,-1 0,1 0,0 0,-1 0,1 0,-1 0,1-1,-1 1,1 0,-1 0,1 0,-1-1,1 1,-1 0,0 0,1-1,-1 1,1 0,-1-1,0 1,1-1,-1 1,0 0,1-1,-1 1,0-1,1 0,-11 43,-13 16,-12 61,46-78,1-29</inkml:trace>
  <inkml:trace contextRef="#ctx0" brushRef="#br0" timeOffset="1880.248">2600 30,'-34'28,"-20"20,-6 6,-3-1,5-5,3-1,6-4,1-4,5-4,4-4,4-1,4-2,1 0,2-1,5 1,2-5,5-2,4-4</inkml:trace>
  <inkml:trace contextRef="#ctx0" brushRef="#br0" timeOffset="2332.481">2656 452,'-68'22,"5"-3,1 4,1 1,-16 13,76-37,0 0,1 0,-1 1,1-1,-1 0,0 1,1-1,-1 0,1 1,-1-1,1 1,-1-1,1 1,-1-1,1 1,-1 0,1-1,0 1,-1-1,1 1,0 0,0-1,0 1,-1 0,1-1,0 1,0 0,0-1,0 1,0 0,0-1,0 1,0 0,0 0,1-1,-1 1,0-1,0 1,0 0,1-1,-1 1,0 0,1-1,-1 1,1-1,-1 1,1-1,-1 1,1-1,-1 1,1-1,-1 0,1 1,0-1,-1 0,1 1,-1-1,1 0,0 0,-1 1,1-1,49 22,-44-20,97 57,-101-57,1 0,-1 0,0 1,0-1,0 0,0 1,0-1,0 1,-1 0,0 0,1-1,-1 1,0 0,0 0,0 0,-1 0,1 0,-1 0,1 0,-1 1,0-1,-1 0,1 0,0 0,-1 0,0 0,1 0,-1 0,0 0,-1 0,1 0,0-1,-1 1,0 0,1-1,-3 3,-3 1,0 0,0 0,0-1,-1 0,0 0,0-1,0 0,-1 0,1-1,-1 0,0-1,0 0,0 0,0-1,0 0,-2 0,-25 5,25-4,-1 0,1-1,-1 0,0 0,1-2,-1 1,1-2,-1 1,-10-4,3 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8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39,'226'-20,"0"9,100 13,-106 0,760-2,-871 13,-91-9,1 0,0-2,0 0,0-1,0-1,18-3,58-9,0 4,78 4,700 5,-822-6,-33-1</inkml:trace>
  <inkml:trace contextRef="#ctx0" brushRef="#br0" timeOffset="5273.297">1186 294,'-17'-13,"-1"0,0 1,-1 1,0 1,-1 1,0 0,-1 2,0 0,0 1,0 2,-1 0,1 1,-4 1,13 5,0 0,0 1,0 1,0 0,1 0,-1 2,1-1,1 1,-1 1,1 0,1 0,0 1,0 0,0 1,1 0,1 0,-1 1,2-1,0 2,0-1,1 1,-3 9,6-15,0 0,0 0,1 0,0 0,0 1,0-1,1 0,0 1,0-1,1 1,0-1,0 0,0 0,1 1,0-1,0 0,0 0,1-1,0 1,0 0,1-1,-1 0,1 0,0 0,1 0,-1-1,1 1,0-1,0 0,0-1,1 1,-1-1,1 0,0 0,-1-1,1 0,3 1,0-1,0 0,0-1,0 0,0 0,0-1,0-1,0 1,0-1,0-1,0 1,0-2,0 1,0-1,-1-1,1 1,-1-1,0-1,-1 0,5-3,126-121,-119 108,-2-1,0-1,-2 0,0-2,6-15,-16 27,-10 24,-11 24,6-1,1 1,2 0,1 0,2 0,2 1,1 0,1-1,4 21,-1 39,-4 120,1-203</inkml:trace>
  <inkml:trace contextRef="#ctx0" brushRef="#br0" timeOffset="5522.982">1553 689,'0'19,"0"11,0 1</inkml:trace>
  <inkml:trace contextRef="#ctx0" brushRef="#br0" timeOffset="6007.78">2145 265,'-42'14,"23"-9,0 0,1 2,0 0,0 1,1 1,-16 11,31-20,1 1,-1 0,1 0,-1 0,1 0,0 1,-1-1,1 0,0 0,0 1,0-1,0 1,0-1,0 1,1-1,-1 1,0 0,1-1,-1 1,1 0,0-1,0 1,-1 0,1 0,0-1,0 1,1 0,-1 0,0-1,0 1,1 0,-1-1,1 1,0 0,-1-1,1 1,0-1,0 1,0-1,0 1,0-1,0 0,1 1,65 46,-58-42,7 4,0 0,0 2,-1 0,-1 0,0 2,-1 0,0 0,-1 1,5 9,-13-18,0 1,0-1,-1 1,0-1,0 1,0 0,-1 0,0 1,-1-1,1 0,-1 1,-1-1,1 1,-1-1,-1 0,1 1,-1-1,-1 1,1-1,-1 0,-1 0,1 0,-1 0,0 0,-4 5,0 0,-1-1,0 0,-1-1,0 0,-1 0,0-1,0 0,-1-1,0 0,0-1,-1 0,-1 0,11-6,0-1,-1 1,1-1,0 1,-1-1,1 0,-1 0,1 0,0 0,-1 0,1 0,0-1,-1 1,1-1,0 0,-1 0,1 0,0 0,0 0,0 0,0 0,0-1,0 1,0-1,0 1,1-1,-1 0,1 0,-1 0,1 0,0 0,-1 0,1 0,0 0,0 0,1 0,-1-1,0 1,1 0,-1-1,-3-18</inkml:trace>
  <inkml:trace contextRef="#ctx0" brushRef="#br0" timeOffset="6255.561">2061 238,'14'0,"10"0,6 0,2 0,0 0,0 0,0 0,-2-5,-1-2,0 1,0-4,-1 1,0 0,-5 3</inkml:trace>
  <inkml:trace contextRef="#ctx0" brushRef="#br0" timeOffset="7071.186">2625 492,'2'-2,"0"1,0 0,0-1,0 0,-1 1,1-1,0 0,-1 0,0 0,1 0,-1 0,0 0,0 0,0 0,0 0,0-1,-1 1,1 0,-1-1,1 1,-1-2,3-8,6-13,1 1,0 0,2 0,1 2,1-1,0 1,2 1,15-15,-31 35,1 0,-1 0,0 1,1-1,-1 0,1 1,-1-1,1 1,-1-1,1 1,0-1,-1 1,1-1,0 1,-1-1,1 1,0 0,-1-1,1 1,0 0,0 0,-1-1,1 1,0 0,0 0,0 0,-1 0,1 0,0 0,0 0,0 0,-1 1,1-1,0 0,0 0,-1 1,1-1,0 0,0 1,-1-1,1 1,-1-1,1 1,0-1,-1 1,1-1,-1 1,1 0,-1-1,1 1,-1 0,0-1,1 1,-1 0,0 0,11 52,-9-35,22 45,-23-61,0-1,-1 0,1 0,0 1,0-1,0 0,0 0,0 0,0 0,0 0,0 0,0 0,0 0,0 0,1-1,-1 1,0 0,1-1,-1 1,0-1,1 0,-1 1,1-1,-1 0,1 0,-1 0,1 0,-1 0,0 0,1 0,-1 0,1-1,-1 1,1 0,-1-1,0 1,1-1,-1 0,0 0,0 1,1-1,-1 0,0 0,0 0,75-100,-35 55,-40 47,0-1,1 0,-1 1,0-1,1 1,-1-1,0 1,0 0,0 0,1-1,-1 1,0 0,0 0,0 0,0 0,-1 0,1 0,0 0,0 1,-1-1,1 0,0 0,-1 1,1-1,-1 0,0 1,1-1,-1 0,0 1,0-1,0 0,0 1,0-1,0 0,0 1,-1-1,1 1,0-1,-1 0,1 1,0 0,-1 143,0-120</inkml:trace>
  <inkml:trace contextRef="#ctx0" brushRef="#br0" timeOffset="7622.742">3669 125,'-121'100,"4"6,-93 110,-45 41,51-75,215-189,3-3</inkml:trace>
  <inkml:trace contextRef="#ctx0" brushRef="#br0" timeOffset="8176.614">3585 548,'-202'99,"201"-99,-1-1,1 1,0 0,0 0,0 1,0-1,0 0,-1 0,1 1,0-1,0 0,0 1,0-1,0 1,0-1,0 1,0 0,0-1,0 1,1 0,-1 0,0-1,0 1,1 0,-1 0,0 0,1 0,-1 0,1 0,-1 0,1 0,0 0,-1 1,1-1,0 0,0 0,0 0,-1 0,1 0,1 0,-1 1,0-1,0 0,0 0,1 0,-1 0,0 0,1 0,-1 0,1 0,-1 0,1 0,0 0,-1 0,1 0,1 1,175 48,-172-48,0 1,0 0,0 0,-1 0,0 1,1-1,-1 1,-1 0,1 0,-1 1,1-1,-1 1,0-1,-1 1,1 0,-1 0,0 0,0 1,-1-1,0 0,1 1,-2-1,1 1,-1-1,0 1,0-1,0 1,-1-1,0 1,0-1,0 1,-1-1,1 0,-1 0,-1 0,1 0,-1 0,0 0,0-1,-3 5,-3 0,0 0,-1-1,0 0,-1-1,0 0,0 0,0-1,-1 0,0-1,0-1,0 0,-1 0,1-2,-1 1,0-1,0-1,0-1,-4 0,-23-15,28 2</inkml:trace>
  <inkml:trace contextRef="#ctx0" brushRef="#br0" timeOffset="8805.638">3896 322,'1'-3,"1"0,0 0,0 0,0 0,0 1,1-1,-1 1,1-1,0 1,-1 0,1 0,0 0,0 0,0 1,1-1,-1 1,0 0,0 0,3 0,20-9,-21 7,0 0,0 0,1 1,-1 0,1 0,0 0,0 1,0 0,-1 0,1 0,0 1,0 0,0 0,0 0,0 1,0 0,0 0,3 2,-7-1,-1 1,1 0,-1 0,0 0,0 0,0 0,0 0,0 0,-1 0,1 0,-1 0,0 0,0 1,0-1,0 0,-1 0,1 0,-1 0,0 0,0 0,0 0,0 0,0 0,-1 0,1 0,-1-1,0 1,0-1,0 1,0-1,-2 2,4-4,-33 47,-22 48,54-93,1 0,-1 0,1 0,0 0,-1 0,1 0,0 0,0 0,0 0,1 0,-1 0,0 0,1 0,0 0,-1 0,1 0,0-1,0 1,0 0,0 0,0-1,0 1,1-1,-1 1,0-1,1 1,-1-1,1 0,0 0,-1 1,1-1,0 0,0-1,0 1,-1 0,1-1,0 1,0-1,0 1,0-1,0 0,0 0,0 0,0 0,1 0,93-11,-76 3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42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17,'8'5,"-1"-1,0-1,1 1,0-1,0-1,0 1,0-2,0 1,0-1,1 0,-1 0,0-1,1-1,2 1,5 0,252-17,36 5,-243 1,-68 5,-1 9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43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1,'-1'0,"0"0,0 0,0 0,1 0,-1 0,0 0,0 1,1-1,-1 0,0 1,0-1,1 1,-1-1,0 1,1-1,-1 1,1-1,-1 1,1-1,-1 1,1 0,-1-1,1 1,0 0,-1-1,1 1,0 0,-1 0,1-1,0 1,0 0,0 0,0 0,0-1,0 1,0 0,0 0,0 0,0-1,0 1,0 0,1 0,-1-1,0 1,1 0,-1 0,0-1,1 1,-1 0,1-1,-1 1,1-1,-1 1,1 0,0-1,-1 1,1-1,-1 0,1 1,0-1,0 1,-1-1,1 0,0 0,0 1,55 17,-4-15,0-2,0-2,0-3,27-6,0 2,249 7,-316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0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1,'-11'265,"-7"172,-9-231,14-145,7-56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00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80,'242'-46,"-29"17,-213 29,69-4,-67 4,0 0,-1 0,1 0,0 1,-1-1,1 0,-1 1,1-1,-1 1,1 0,-1 0,1 0,-1-1,0 1,1 0,-1 1,0-1,0 0,0 0,0 0,0 1,0-1,0 1,0-1,0 0,-1 1,1 0,0-1,-1 1,0-1,1 1,-1 0,0-1,0 1,0-1,0 1,0 0,0-1,0 2,-42 103,6-30,-36 289,15-96,42-211,12-61,3-8</inkml:trace>
  <inkml:trace contextRef="#ctx0" brushRef="#br0" timeOffset="249.968">57 588,'19'5,"11"1,5 1,7-2,0-7,4-2,-3-1,3-4,1-1,4-3,-3 0,0-2,2 1,-3-1,0 1,-3 3,-4-1,-9 2</inkml:trace>
  <inkml:trace contextRef="#ctx0" brushRef="#br0" timeOffset="581.06">1269 137,'-28'17,"1"1,0 1,1 1,1 1,1 2,1 0,1 2,1 0,1 2,2 0,-10 18,23-35,0 0,1 0,0 0,1 1,0-1,0 1,1 0,0 0,1 0,1 0,0 0,0 0,1 1,0-1,1 0,0-1,1 1,0 0,1-1,0 1,0-1,1 0,1-1,0 1,0-1,1 0,0-1,7 8,-2-10,-1-1,1-1,0 0,0-1,0 0,0-1,1 0,-1-1,1 0,-1-1,1 0,-1-1,0-1,1 0,-1 0,0-1,5-2,-1-1,0 0,-1-1,0-1,0 0,0-1,-1-1,0 0,-1-1,0 0,-1-1,0 0,-1-1,-1-1,0 1,0-2,-1 1,-1-1,-1-1,0 1,-1-1,-1-1,0 1,-1-1,-1 1,0-2,-2 2,0 0,-2 0,1 0,-2 0,0 0,-1 1,-1-1,0 0,-1 1,-1 0,0 0,-7-11,9 18,-1 0,1 0,-1 0,-1 1,1 0,-1 0,-1 1,1-1,-1 1,0 1,0-1,-1 1,0 0,0 1,0 0,0 0,-1 1,1 0,-1 1,0 0,0 0,0 0,-2 1,-46 11,33 0</inkml:trace>
  <inkml:trace contextRef="#ctx0" brushRef="#br0" timeOffset="1532.66">1778 871,'48'-52,"163"-253,-210 304,-1 0,0 0,0 0,1-1,-1 1,1 0,-1 0,1 0,-1 1,1-1,0 0,0 0,-1 0,1 0,0 1,0-1,0 0,0 1,0-1,0 0,0 1,0-1,0 1,0 0,0-1,0 1,0 0,0 0,0 0,0-1,0 1,1 0,-1 1,0-1,0 0,0 0,0 0,0 1,0-1,0 0,0 1,0-1,0 1,0-1,0 1,0 0,0-1,0 1,0 0,0 0,-1 0,1-1,0 1,-1 0,1 0,0 1,6 74,4 21,-10-94,0 0,0 0,1 0,-1-1,1 1,-1 0,1-1,0 1,0-1,0 1,1-1,-1 0,0 0,1 0,0 0,-1-1,1 1,0-1,0 1,0-1,0 0,0 0,0-1,0 1,0 0,0-1,2 0,3-1,-1 0,0-1,1 0,-1 0,0-1,0 0,0 0,-1-1,1 0,-1 0,0 0,0-1,0 0,0 0,-1-1,0 1,0-1,-1 0,0 0,1-1,20-22,43-36,-67 65,1-1,-1 1,1 0,-1 0,1 0,-1 0,1 0,-1 0,0 1,1-1,-1 0,1 1,-1-1,0 1,1 0,-1-1,0 1,1 0,-1 0,0 0,0 0,0 0,0 0,0 0,0 0,0 0,0 0,0 1,-1-1,1 0,0 1,-1-1,1 0,-1 1,0-1,1 1,-1-1,0 1,0-1,0 0,0 1,0-1,0 1,0-1,0 1,-1-1,1 1,-1 0,4 10,9 60,-11-59,0 0,1 0,0-1,1 1,1-1,0 1,0-1,1 0,1-1,0 1,0-1,9 10,-3-9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22,'29'5,"14"2,5-1,-2-6,-3-3,-4-1,-4 0,-3 1,-3 1,-1 0,0 2,-1-1,1 1,-1 0,1-4,-9-2,-14 0,-6 1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9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1,'38'4,"18"3,3-1,-2-1,-7-2,-7-1,-6-1,-4 0,-4-1,-1 0,-1-5,0-2,-4 1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1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1,'-32'-1,"-1"2,1 1,0 1,0 2,1 1,-1 2,1 1,1 1,0 2,0 1,1 1,-20 14,33-17,0 1,1 0,0 1,1 1,0 0,1 1,0 1,10-12,0 1,0-1,0 0,1 1,-1 0,1 0,0-1,1 1,-1 0,1 0,0 1,0-1,0 0,1 0,0 0,0 1,1-1,-1 0,1 0,0 0,0 1,1-1,-1-1,1 1,0 0,1 0,-1-1,3 4,-1-3,0 0,0-1,0 1,0-1,1 0,-1 0,1-1,0 0,0 0,0 0,1 0,-1-1,1 1,0-1,-1-1,1 1,0-1,0 0,0-1,0 1,0-1,0 0,0-1,0 1,0-1,0 0,0-1,0 0,16-4,-1-1,0-1,0-1,0-1,-1-1,14-10,12-12,-2-2,-1-1,28-33,-13 13,-30 36,-28 20,-1 0,1 1,-1-1,1 0,0 0,-1 1,1-1,0 0,-1 0,1 1,0-1,0 0,-1 1,1-1,0 0,0 1,0-1,-1 1,1-1,0 0,0 1,0-1,0 1,0-1,0 0,0 1,0-1,0 1,0-1,0 1,0-1,0 0,0 1,0-1,1 1,-1-1,0 0,0 1,0-1,1 0,-1 1,0-1,0 0,1 1,-1-1,0 0,0 1,1-1,-1 0,1 0,-1 0,0 1,1-1,-1 0,0 0,1 0,-1 0,1 0,-1 1,0-1,1 0,-1 0,1 0,-1 0,1 0,-76 165,-74 199,144-348,-3 4,2 1,0 0,2 0,0 0,1 0,1 1,1 0,1 2,11 10,-5-29</inkml:trace>
  <inkml:trace contextRef="#ctx0" brushRef="#br0" timeOffset="513.976">934 143,'161'-48,"47"10,-185 36,42 3,-64 0,1-1,-1 1,1-1,-1 1,1 0,-1 0,0 0,1 0,-1 0,0 0,0 0,0 0,0 0,0 1,0-1,0 0,0 1,-1-1,1 1,0-1,-1 1,1-1,-1 1,0-1,1 1,-1 0,0-1,0 1,0-1,0 1,0 0,-1-1,1 1,0-1,-1 1,1-1,-1 1,1 0,-50 146,14 79,10-10,-3-65,10-96,14-49</inkml:trace>
  <inkml:trace contextRef="#ctx0" brushRef="#br0" timeOffset="734.687">962 566,'38'-4,"18"-8,9 0,-3 1,0 2,-3 4,-6-3,-7 0,-3 1,-2 2,-5 2,-3 1,-2 2,-2-1,-6 7,-1 0,-6 1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0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49,'-19'8,"0"1,1 1,0 1,1 0,0 1,0 1,1 1,1 1,1 0,0 0,0 1,2 1,0 1,1-1,1 2,1-1,0 2,1-1,2 1,0 0,-1 9,4-16,1 1,1-1,0 1,1 0,0 0,1-1,1 1,0 0,1-1,0 1,1-1,1 0,0 0,1-1,0 0,1 0,0 0,1-1,0 1,1-2,0 0,0 0,2 0,-1-1,3 1,1-5,1 0,-1-1,1 0,0-2,0 0,0 0,0-1,0-1,0-1,0 0,0-1,0 0,0-1,-1-1,1 0,-1-1,0-1,0 0,-1-1,0 0,0-1,0-1,-1 0,-1 0,1-1,-2-1,1 0,-2 0,1-1,3-7,3 0,-1-2,0 0,-2-1,0 0,-1-1,-2 0,0-1,-1 0,1-10,-8 23,1-1,-2 1,1-1,-2 1,0-1,0 1,-1-1,0 1,-1-1,0 1,-1 0,0-1,-1 2,0-1,-1 0,0 1,-1 0,0 0,0 0,-1 1,-7-7,7 7,-1 0,0 1,0 0,-1 0,0 1,0 1,-1-1,1 1,-1 1,-1 0,1 0,-1 1,0 1,0-1,0 2,0 0,-1 0,1 1,-1 0,1 1,0 0,-1 1,1 0,-1 1,1 0,0 1,0 1,0-1,1 2,-1-1,1 1,0 1,0 0,-2 2,0 2,1 1,1 0,-1 0,2 1,0 1,0-1,1 1,1 1,0-1,1 1,1 0,0 1,0-1,2 1,-2 9,1 6</inkml:trace>
  <inkml:trace contextRef="#ctx0" brushRef="#br0" timeOffset="250.498">917 527,'-14'29,"-6"15,2-1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35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600 192,'-59'-58,"52"53,-2-1,1 2,0-1,-1 1,0 1,0-1,0 1,0 1,-1 0,1 0,0 1,-1 0,0 1,1 0,-1 0,1 1,-1 0,1 1,0 0,-1 1,-1 0,-174 106,173-102,1 1,1 0,-1 0,1 1,1 1,0 0,0 0,1 1,0 0,1 0,0 0,1 1,0 0,1 1,0-1,1 1,1 0,0 0,1 0,-1 6,1-11,1 0,0 0,0 1,1-1,0 0,0 0,1 1,0-1,0 0,1 0,0 0,1 0,0-1,0 1,0 0,1-1,0 0,1 0,-1 0,1-1,1 1,-1-1,1 0,0-1,0 0,1 0,0 0,0 0,0-1,0 0,6 1,-5-3,1-1,-1 1,1-2,-1 1,1-1,0-1,-1 0,1 0,-1 0,1-1,-1-1,0 1,1-1,-1-1,-1 1,1-2,0 1,-1-1,0 0,0 0,-1-1,6-5,7-8,0-1,-2-1,-1-1,0 0,-2-1,10-20,77-180,-88 94,-32 168,-19 168,38-194,0 1,1-1,1 1,0-1,0 0,2 1,0-1,0-1,1 1,1-1,0 0,0 0,1 0,1-1,0 0,0-1,1 1,1-2,0 1,0-1,1-1,-1 0,2-1,-1 0,4 1,6 3</inkml:trace>
  <inkml:trace contextRef="#ctx0" brushRef="#br0" timeOffset="1868.509">883 502,'-13'87,"4"1,4 0,3 10,2-129,1 0,2-1,1 1,1 0,1 1,3-3,0 4,-1 1,1 2,2-1,0 1,2 1,0 0,5-5,-17 29,-1 0,1 0,0-1,-1 1,1 0,0 0,0 0,0 0,0 0,0 0,0 0,0 0,0 0,0 0,0 1,1-1,-1 0,0 1,0-1,1 1,-1 0,1-1,-1 1,0 0,1 0,-1-1,0 1,1 0,-1 1,1-1,-1 0,0 0,1 1,-1-1,0 0,1 1,-1-1,0 1,0 0,1 0,-1-1,0 1,0 0,0 0,0 0,0 0,0 0,0 0,0 0,-1 0,1 0,0 1,-1-1,1 0,-1 1,1 0,30 112,-25-95</inkml:trace>
  <inkml:trace contextRef="#ctx0" brushRef="#br0" timeOffset="2333.442">1476 475,'-22'9,"1"1,0 0,1 2,1 1,-1 0,2 2,0 0,1 1,0 0,1 1,1 1,-2 5,15-20,0 1,0 0,0-1,1 1,-1 0,1 0,0 0,0 0,0 0,0 0,1 1,0-1,0 0,0 0,0 0,1 0,-1 1,1-1,0 0,0 0,1 0,-1 0,1-1,0 1,0 0,0-1,0 1,1-1,0 0,-1 0,1 0,0 0,1 0,-1 0,0-1,1 0,-1 0,1 0,0 0,0 0,0-1,0 1,0-1,0 0,0-1,0 1,0 0,0-1,0 0,1 0,-1-1,2 1,3-2,0 0,0 0,-1 0,1-1,0-1,-1 1,0-1,0-1,0 0,-1 0,1 0,-1-1,-1 0,1 0,-1-1,0 0,0 0,0-1,77-144,-77 189,-7-33,1 1,-1-1,0 0,1 0,0 0,0 0,0 0,1 1,-1-1,1 0,0 0,0 0,1 0,-1 0,1-1,0 1,0 0,0-1,0 1,1-1,-1 1,1-1,0 0,0 0,0-1,0 1,0-1,1 1,-1-1,1 0,0 0,0 0,16-3</inkml:trace>
  <inkml:trace contextRef="#ctx0" brushRef="#br0" timeOffset="2847.5">1843 502,'-6'7,"1"-1,-1 1,1 1,1-1,0 0,0 1,0 0,1 0,0 0,0 1,1-1,0 0,1 1,0 0,0-1,1 5,0-8,0-1,0 1,0 0,1 0,0 0,0 0,0-1,1 1,0 0,0-1,0 1,0-1,0 0,1 0,0 0,0 0,0 0,1 0,-1-1,1 0,0 0,-1 0,2 0,-1 0,0-1,0 0,1 0,-1 0,1 0,3 0,0 0,0-1,1 0,-1 0,0-1,0 0,1 0,-1-1,0 0,0 0,0-1,0 0,0-1,0 0,0 0,-1 0,1-1,-1 0,0-1,0 0,0 0,6-6,0 0,0-1,-1 0,-1-1,0 0,0-1,-2 0,0 0,6-13,-1-1,16-30,-2-1,-3-2,-2-1,13-61,-34 112,0 0,-1 0,0-1,-1 1,-1 0,1 0,-2-1,0 1,0 0,-2-3,3 11,0 0,0 0,0-1,0 1,-1 0,0 0,1 1,-1-1,0 0,0 1,-1-1,1 1,0-1,-1 1,0 0,1 0,-1 0,0 1,0-1,0 0,0 1,0 0,-1 0,1 0,0 0,0 1,-1-1,1 1,-1 0,1 0,0 0,-1 0,1 0,0 1,-2 0,-6 4,0 0,0 1,0 0,1 1,0 0,0 1,1 0,0 0,0 1,1 0,0 1,1-1,0 2,0-1,1 1,1 0,0 0,0 0,-1 8,0-8,2 0,-1 0,2 0,-1 0,2 1,-1-1,2 1,-1 0,2 0,-1 0,2-1,0 1,0 0,1 0,0-1,1 1,0-1,1 0,0 0,1 0,0 0,1-1,0 0,1 0,3 3,2 2,1 0,0-1,1 0,0-1,2-1,-1 0,1-1,1-1,0 0,0-1,1-1,0-1,1 0,9 1,131 22,-148-30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5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38,'-3'-4,"1"1,-1 0,-1 0,1 0,0 1,0-1,-1 1,0 0,1 0,-1 0,0 0,0 1,0-1,0 1,0 0,0 1,-1-1,1 1,0-1,0 1,-1 0,1 1,0-1,0 1,0 0,0 0,-1 0,1 0,1 1,-1 0,0 0,0 0,1 0,-1 0,1 1,-1-1,1 1,0 0,0 0,-2 4,-12 16,2 2,0-1,2 2,0 0,2 1,-6 23,17-50,-2 5,-9 23,1 0,1 0,2 1,1 0,-1 14,6-40,1-1,-1 1,1 0,0-1,0 1,-1-1,2 1,-1 0,0-1,0 1,1-1,0 1,-1-1,1 1,0-1,0 0,0 1,0-1,1 0,-1 0,1 1,-1-1,1 0,0-1,0 1,0 0,0 0,0-1,0 1,0-1,1 0,-1 0,0 0,1 0,-1 0,1 0,-1-1,1 1,-1-1,1 1,-1-1,1 0,0 0,-1 0,1-1,-1 1,1-1,-1 1,2-1,12-9,0 0,-1-1,-1 0,1-1,-2-1,0 0,0-1,-1 0,-1-1,0 0,-1-1,-1 0,-1-1,1-2,28-43,-13 23,-16 24,0 0,2 0,-1 2,2-1,0 1,0 0,1 1,3-1,-15 13,1-1,0 1,-1-1,1 1,0-1,0 1,-1 0,1-1,0 1,0 0,-1 0,1 0,0 0,0-1,0 1,0 0,-1 0,1 0,0 1,0-1,0 0,-1 0,1 0,0 1,0-1,0 0,-1 1,1-1,0 0,-1 1,1-1,0 1,-1-1,1 1,-1 0,1-1,-1 1,1 0,-1-1,1 1,-1 0,1-1,-1 1,0 0,0 0,1-1,-1 1,0 0,0 0,0 0,0 0,0-1,0 1,0 0,0 0,4 54,-4-49,13 207,-10-157,-4 0,-1-1,-9 45,8-72,-1 13,-2 0,-2-1,-2 0,-1 0,-16 36,20-62,-1 0,0-1,-1 0,0-1,-1 0,0 0,-1-1,0 0,-1-1,0 0,-1-1,0 0,0-1,-1-1,0 0,0-1,0 0,-1-1,0-1,-1 0,13-3,0 0,0 0,-1 0,1-1,0 1,-1-1,1 1,-1-1,1 0,0-1,-1 1,1 0,0-1,-1 0,1 0,0 0,0 0,-1 0,1-1,0 0,1 1,-1-1,0 0,0 0,1-1,-1 1,1 0,0-1,-1 1,1-1,1 0,-1 0,0 0,1 0,-1 0,1 0,0 0,0-1,0 1,4-13,0 1,1 0,1 0,0 0,1 1,1 0,0 0,1 0,0 1,1 0,1 1,0 0,5-4,6-12,77-91,-74 96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54,'22'-8,"1"2,1 0,-1 1,1 1,-1 2,1 0,0 1,0 2,19 2,15-1,111-13,-113 0,-32 7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0,'29'10,"14"3,5-1,-2-2,-3-3,-4-3,1-2,-2-1,-3-1,-1-5,-3-2,-2 0,0 2,-1 1,-5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5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26,'209'-25,"-145"35,-63-9,1-1,-1 1,0-1,1 1,-1-1,0 1,0 0,1-1,-1 1,0 0,0 0,0 0,0 0,0 0,0 0,0 0,-1 0,1 1,0-1,-1 0,1 0,0 1,-1-1,0 0,1 1,-1-1,0 1,0-1,1 0,-1 1,0-1,0 1,-1-1,1 0,0 1,0-1,-1 1,1-1,-1 0,1 0,-1 1,0 0,-95 107,76-90,13-14,0 0,0 1,1 0,-1 1,1-1,1 1,-1 0,1 1,1-1,-1 1,1 0,0 0,1 0,0 1,1-1,-1 1,2 0,-2 8,4-14,-1 0,1 0,0 0,0 0,1 0,-1 0,1 0,-1-1,1 1,0-1,0 1,0-1,0 0,0 0,1 0,-1 0,1 0,-1 0,1-1,0 1,-1-1,1 1,0-1,0 0,0 0,0-1,0 1,0-1,1 1,93-3,-68-6,-3 1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9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235 141,'-19'14,"-21"13,2 2,1 1,2 2,-6 8,39-38,0 0,0-1,0 1,0 0,1 0,-1 0,0 1,1-1,0 0,0 0,0 1,0-1,0 1,0-1,0 1,1-1,-1 1,1-1,0 1,0 0,0-1,0 1,0 0,1-1,-1 1,1-1,-1 1,1-1,0 1,0-1,0 0,1 1,-1-1,0 0,1 0,-1 0,1 0,0 0,0 0,0 0,0 0,0-1,1 1,12 6,1-1,0-1,0-1,1 0,-1-1,1 0,0-2,2 0,97 25,-106-22,1-1,-2 1,1 1,-1 0,1 0,-2 1,1 0,-1 0,0 1,-1 0,2 3,-6-7,0-1,0 2,-1-1,0 0,1 0,-2 1,1-1,0 1,-1 0,0-1,0 1,0 0,-1 0,1-1,-1 1,0 0,-1 0,1 0,-1 0,0-1,0 1,0 0,-1-1,0 1,0-1,-2 5,-7 8,0 1,-1-2,-1 0,0 0,-2-1,1-1,-2 0,0-1,0 0,-1-2,-1 0,-16 7,-17-5,33-14</inkml:trace>
  <inkml:trace contextRef="#ctx0" brushRef="#br0" timeOffset="246.047">151 141,'33'-14,"17"-10,8-1,0 4,-5 6,-7 5,-2 4,-4 4,-3 1,-4 2,-6 5,-9 1</inkml:trace>
  <inkml:trace contextRef="#ctx0" brushRef="#br0" timeOffset="804.198">912 424,'55'-70,"-23"35,1 2,2 1,1 1,1 2,6-1,-42 29,0 0,0 0,0 0,0 0,0 0,0 0,1 0,-1 0,0 1,0-1,1 0,-1 1,0-1,1 1,-1-1,0 1,1 0,-1 0,1 0,-1-1,1 1,-1 0,0 1,1-1,-1 0,1 0,-1 1,0-1,1 1,-1-1,0 1,1-1,-1 1,0 0,0 0,1-1,-1 1,0 0,0 0,0 0,0 0,0 1,-1-1,1 0,0 0,0 0,-1 1,1-1,-1 1,-3 34,1 31,2-66,1 1,-1-1,0 1,1-1,-1 1,1-1,0 0,-1 1,1-1,0 0,0 0,0 1,-1-1,1 0,1 0,-1 0,0 0,0 0,0 0,0-1,1 1,-1 0,0 0,1-1,-1 1,1-1,-1 0,0 1,1-1,-1 0,1 0,-1 0,1 0,-1 0,1 0,-1 0,1 0,0-1,10-2,0 0,-1-1,1 0,-1-1,0-1,0 0,-1 0,1-1,-1 0,-1-1,4-3,41-28,-54 38,1 0,-1 1,1-1,-1 0,1 1,0-1,-1 0,1 1,0-1,-1 1,1-1,0 1,0 0,0-1,-1 1,1 0,0-1,0 1,0 0,0 0,0 0,0 0,-1 0,1 0,0 0,0 0,0 0,0 0,0 0,0 1,-1-1,1 0,0 1,0-1,0 0,-1 1,1-1,0 1,-1-1,1 1,0 0,-1-1,1 1,0 0,-1-1,1 1,-1 0,0 0,1-1,-1 1,1 0,-1 0,0 0,0 0,0 0,1-1,-1 1,0 0,0 0,0 0,0 0,0 0,-1 0,1-1,0 1,0 0,-1 0,-13 61,-39 57,44-93</inkml:trace>
  <inkml:trace contextRef="#ctx0" brushRef="#br0" timeOffset="1052.638">2267 1,'-174'169,"-163"122,-19-9,340-266,3-3</inkml:trace>
  <inkml:trace contextRef="#ctx0" brushRef="#br0" timeOffset="1480.186">2295 565,'-226'106,"107"-47,118-58,0-1,0 1,1 0,-1 0,0-1,0 1,1 0,-1 0,1 0,-1 0,1-1,-1 1,1 0,-1 0,1 0,0 0,-1 0,1 0,0 0,0 0,0 1,0-1,0 0,0 0,0 0,0 0,0 0,1 0,-1 0,0 0,1 0,-1 0,1 0,-1 0,1-1,-1 1,1 0,0 0,-1 0,1 0,0-1,0 1,-1 0,1-1,0 1,0-1,0 1,0-1,0 1,1-1,50 18,-37-15,0 1,-1 0,0 1,0 1,0 0,-1 1,0 0,8 6,-18-11,0 1,0-1,0 0,-1 1,1-1,0 1,-1 0,0 0,0 0,0 0,0 0,0 1,-1-1,1 1,-1-1,0 1,0-1,0 1,-1-1,1 1,-1 0,0 0,0-1,0 1,0 0,-1-1,1 1,-1 0,0-1,0 1,-1-1,1 1,-1-1,1 0,-1 0,0 1,-1-1,-9 11,-1 0,0-1,-1 0,-1-1,0-1,0 0,-1-1,0-1,-1-1,0 0,0-1,-11 2,-28 8,31-13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1:48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40,'-28'-8,"15"2,-1 1,0 0,-1 1,1 0,-1 2,1-1,-1 2,0 0,0 0,1 2,-1 0,0 0,0 2,1 0,-1 0,1 1,0 1,5 3,1 1,1 0,-1 0,2 1,-1 0,1 0,1 0,0 1,0 0,1 0,0 0,1 0,0 0,1 1,1 0,-1-1,2 1,0 0,0 0,1-1,2 12,-3-18,0-1,0 1,0-1,0 0,1 1,0-1,0 0,0 1,0-1,1 0,-1 0,1 0,0 0,0 0,1-1,-1 1,1 0,0-1,0 0,0 0,0 0,0 0,1 0,0-1,-1 1,1-1,0 0,0 0,0-1,0 1,0-1,1 0,-1 0,0 0,1 0,-1-1,0 0,1 0,-1 0,2 0,13-7,0 0,0-1,-1 0,0-2,0 0,-1-1,-1-1,0 0,0-1,-1-1,-1 0,0-1,-1-1,-1 0,4-8,60-84,-76 109,-1 0,1-1,0 1,0 0,0 0,0-1,0 1,0 0,0 0,0-1,0 1,0 0,1 0,-1-1,0 1,0 0,1-1,-1 1,0 0,1-1,-1 1,1 0,-1-1,1 1,-1-1,1 1,-1-1,1 1,0-1,-1 1,1-1,0 0,-1 1,1-1,0 0,-1 0,1 1,0-1,0 0,-1 0,1 0,0 0,0 0,0 0,-1 0,1 0,0 0,0 0,-1-1,1 1,0 0,-1 0,1-1,0 1,-1 0,1-1,0 1,-1-1,1 1,-1-1,1 0,-72 289,9-3,59-270,1 0,1-1,0 1,1 0,1 0,0 0,1 0,0 1,5 2</inkml:trace>
  <inkml:trace contextRef="#ctx0" brushRef="#br0" timeOffset="247.398">741 520,'-14'34,"-1"11,4-8,7-9,4-10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15,'11'-15,"-8"21,-7 29,-9 0,-2-1,-1-1,-1 0,-2-1,-1-1,-2-1,0-1,-2-1,-21 18,9-11,18-21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8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71,'3'62,"3"-1,3 0,8 28,0 2,15 101,-4-12,-8-125,2-81,124-364,-39 66,-84 220,-16 91,-1 8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0,'585'0,"-573"0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39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59,'39'0,"22"0,5-5,1-2,-5 1,-10 1,-8-3,-6-1,-6 2,-3 2,-2 2,0 1,-1 1,-4 1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2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1 452,'43'-83,"-29"53,2 1,0 0,2 1,1 1,2 0,0 2,9-7,-30 31,1-1,-1 1,1 0,-1 0,1 0,0 0,-1 0,1 0,0 0,0 0,0 0,0 0,0 0,0 0,0 1,0-1,0 0,0 1,0-1,1 1,-1-1,0 1,0-1,0 1,1 0,-1 0,0 0,1 0,-1 0,0 0,0 0,1 0,-1 0,0 0,0 1,1-1,-1 1,0-1,0 1,0-1,0 1,0 0,1-1,-1 1,0 0,-1 0,1 0,0 0,0 0,0 0,0 0,-1 0,1 0,-1 0,1 0,0 1,7 132,-8-133,1 1,-1-1,1 1,0-1,-1 0,1 1,0-1,0 0,0 1,0-1,0 0,0 0,0 0,0 0,1 0,-1 0,0 0,0 0,1-1,-1 1,1 0,-1-1,1 1,-1-1,1 0,-1 1,1-1,-1 0,1 0,-1 0,1 0,0 0,-1 0,1 0,-1-1,1 1,-1-1,1 1,-1-1,1 1,-1-1,0 0,1 0,-1 0,0 1,0-1,1-1,0 0,60-51,62-88,-124 142,0 1,0-1,0 0,0 0,0 0,0 0,1 0,-1 0,0 0,1 0,-1 0,0 0,1 0,-1 0,1 0,0 0,-1 0,1 0,0 0,-1 0,1-1,0 1,0 0,0 0,0-1,0 1,0-1,0 1,0-1,0 1,0-1,0 0,0 1,0-1,0 0,0 0,0 0,0 0,0 0,0 0,1 0,-1 0,0 0,0-1,0 1,0 0,0-1,0 1,0-1,0 1,0-1,0 1,0-1,0 0,-1 1,1-1,0 0,0 0,-1 0,1 1,0-1,-1 0,1 0,-1 0,1 0,-1 0,1 0,-1 0,0-1,-22 123,16-95,4-22,1 0,-1 0,1 0,0 1,1-1,-1 0,1 1,0-1,0 0,0 1,1-1,-1 1,1-1,0 0,1 4,7 4</inkml:trace>
  <inkml:trace contextRef="#ctx0" brushRef="#br0" timeOffset="265.915">1129 0,'-389'382,"-37"-19,413-349,3-1</inkml:trace>
  <inkml:trace contextRef="#ctx0" brushRef="#br0" timeOffset="803.575">1158 508,'-33'10,"-34"8,0 3,2 3,-46 24,109-48,0 1,-1-1,1 1,0 0,0 0,0 0,0 0,0 1,0-1,0 0,0 1,0 0,1-1,-1 1,1 0,-1 0,1 0,0 0,-1 0,1 0,0 0,0 0,1 0,-1 1,0-1,1 0,-1 0,1 1,0-1,0 0,0 1,0-1,0 1,0-1,1 0,-1 0,1 1,0-1,0 0,-1 0,1 1,1-1,-1 0,0 0,0 0,1-1,-1 1,1 0,1 1,173 88,-172-89,0 0,0-1,0 1,0 1,-1-1,1 0,-1 1,0 0,0 0,0 0,0 0,0 0,-1 1,1-1,-1 1,0-1,0 1,0 0,-1 0,1 0,-1 0,0 0,0 0,-1 1,1-1,-1 0,0 0,0 1,0-1,0 0,-1 0,0 1,0-1,0 0,-2 4,-5 1,-1 1,0-2,-1 1,0-1,-1-1,1 1,-2-2,1 0,0 0,-1-1,0 0,0-1,-1-1,1 0,-1 0,0-1,-4-1,5 2,0-2,-1 0,1 0,-1-1,1-1,-1 0,1 0,-1-1,1-1,0 0,0-1,-5-3,-1-5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2:4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0,'-18'57,"-96"255,102-281,8-24,0 0,1 0,0 1,0-1,1 1,0-1,0 1,1 0,0 0,1 0,-1 0,1 0,1 0,0 0,0-1,1 3,1-6,1-1,-1 1,1-1,0 1,1-1,-1-1,0 1,1 0,-1-1,1 0,0 0,0-1,0 1,0-1,0 0,0 0,0-1,0 1,1-1,-1 0,0-1,0 1,0-1,5-1,2 1,140-26,-147 25,0 0,0 0,0-1,-1 0,1 0,-1 0,0 0,0-1,0 0,-1 0,1 0,-1 0,0 0,1-2,5-9</inkml:trace>
  <inkml:trace contextRef="#ctx0" brushRef="#br0" timeOffset="280.753">452 85,'-34'54,"2"1,2 2,3 2,3 0,2 1,3 1,3 1,2 1,-1 30,-7 9,13-67,2 1,1-1,2 1,2 0,1 0,2 16,-1-51,0 0,0 1,-1-1,1 0,0 0,0 0,0 0,0 0,0 1,0-1,1 0,-1 0,0 0,1 0,-1 0,0 0,1 0,0 0,-1 0,1 0,-1 0,1 0,0 0,0 0,-1 0,1-1,0 1,0 0,0-1,0 1,0 0,0-1,0 1,0-1,0 0,0 1,1-1,-1 0,0 0,0 1,0-1,0 0,0 0,0 0,1-1,-1 1,0 0,0 0,0-1,0 1,0 0,0-1,0 1,0-1,0 1,0-1,0 0,0 1,0-1,0 0,0 0,-1 0,1 1,0-1,-1 0,1 0,0 0,-1-1,53-65,-36 48</inkml:trace>
  <inkml:trace contextRef="#ctx0" brushRef="#br0" timeOffset="668.771">848 339,'-28'29,"3"1,0 2,2 0,2 2,1 0,1 2,2 0,2 1,-4 13,17-43,0-1,0 1,1 0,0 0,0 0,1 0,0 0,0 0,0 0,1 0,0 0,0 0,1 0,0 0,0 0,1-1,0 1,0-1,0 0,1 0,0 0,0 0,0-1,1 0,0 1,0-2,0 1,1-1,0 1,-1-1,1-1,1 1,-1-1,0 0,1-1,0 0,-1 0,7 1,5-3,-1-2,0 0,0 0,-1-2,1 0,-1-1,0-1,0 0,0-1,-1-1,0 0,0-2,-1 1,-1-1,1-1,-2-1,1 0,-2 0,5-7,0 2,-1 0,-1-1,0-1,-1 0,-2-1,0 0,-1-1,-1 0,0-1,-2 0,-1 0,2-15,-5 26,-1-1,-1 1,0 0,-1-1,0 1,-1-1,0 1,0-1,-1 1,-1 0,0 0,-1 0,0 0,0 0,-1 1,-1 0,0 0,0 0,-1 1,0 0,0 0,-1 1,0 0,-1 0,-7-5,10 9,1 1,0 0,-1 0,0 0,0 0,0 1,0 0,0 1,0-1,0 1,0 0,-1 1,1-1,0 1,-1 0,1 1,0 0,-1 0,1 0,0 1,0 0,0 0,-5 3,-5 3,0 1,1 0,0 2,0 0,1 0,1 2,-10 10,-7 9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06.0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59,'0'-1,"0"1,-1-1,1 1,0-1,-1 1,1-1,0 1,-1-1,1 1,0-1,0 1,0-1,0 1,-1-1,1 0,0 1,0-1,0 1,0-1,0 1,0-1,1 0,-1 1,0-1,0 1,0-1,0 1,1-1,-1 1,0-1,1 1,-1-1,0 1,1-1,-1 1,0-1,1 1,-1 0,1-1,-1 1,1 0,-1-1,1 1,-1 0,1-1,-1 1,1 0,-1 0,1 0,0 0,-1 0,1 0,-1 0,1 0,0 0,-1 0,1 0,-1 0,1 0,-1 0,42-6,196 31,534-10,-281 3,-119 10,203-29,-346-26,-17-1,27-3,813 32,-769-30,-18 30,-223 4,-26 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3:2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257 432,'48'1,"-13"1,-1-2,1-1,0-1,-1-2,0-1,0-2,0-2,-1-1,10-5,50-39,-92 53,0 0,0 0,0 0,0 1,-1-1,1 1,0-1,1 1,-1-1,0 1,0-1,0 1,0 0,0-1,0 1,0 0,0 0,1 0,-1 0,0 0,0 0,0 0,0 1,0-1,1 0,-1 1,0-1,0 1,0-1,0 1,0-1,0 1,0-1,-1 1,1 0,0 0,0 0,0-1,-1 1,1 0,0 0,-1 0,1 0,-1 0,1 0,-1 0,1 0,-1 1,0-1,0 0,1 0,-1 1,3 68,-3-58,-4 874,-1-847,5-38,-1 0,1-1,0 1,-1-1,1 1,-1-1,1 1,-1-1,1 1,-1-1,1 1,-1-1,1 0,-1 1,0-1,1 0,-1 1,1-1,-1 0,0 0,1 0,-1 1,0-1,0 0,1 0,-1 0,0 0,1 0,-1 0,0-1,1 1,-1 0,0 0,1 0,-1-1,0 1,1 0,-1-1,1 1,-1 0,1-1,-1 1,0-1,1 1,0-1,-1 1,1-1,-1 1,1-1,0 0,-1 1,1-1,0 0,-38-33,21 17,1 2,-2 0,0 1,-1 1,0 1,-1 1,-7-3,13 8,-1 1,0 0,0 1,-1 1,1 0,-1 1,0 1,1 0,-1 1,0 1,0 1,1 0,-1 1,1 0,0 1,0 1,-11 5,-6 5,1 1,0 2,2 1,0 1,1 1,1 2,-7 9,-2 16,32-41</inkml:trace>
  <inkml:trace contextRef="#ctx0" brushRef="#br0" timeOffset="531.04">427 827,'159'-50,"165"-80,-322 128,0 1,0 0,0 0,0 0,0 0,1 0,-1 1,0-1,0 1,1-1,-1 1,0 0,1 0,-1 0,0 0,0 0,1 0,-1 1,0-1,1 1,-1 0,0-1,0 1,0 0,0 0,0 1,0-1,0 0,0 1,0-1,-1 1,1-1,-1 1,1 0,-1 0,1 0,-1 0,0 0,0 0,0 0,0 0,0 0,-1 0,1 1,-1-1,1 1,0 10,-1 0,0-1,-1 1,0-1,-1 1,0-1,-1 1,-4 8,-9 60,14 2,2-59</inkml:trace>
  <inkml:trace contextRef="#ctx0" brushRef="#br0" timeOffset="780.691">1329 997,'-9'33,"-4"17,1 3,-3-6,2-11</inkml:trace>
  <inkml:trace contextRef="#ctx0" brushRef="#br0" timeOffset="1026.926">1245 545,'0'0</inkml:trace>
  <inkml:trace contextRef="#ctx0" brushRef="#br0" timeOffset="1419.214">1471 1166,'27'-32,"94"-191,-99 195,-22 27,1 1,-1-1,0 1,0 0,1-1,-1 1,0-1,1 1,-1 0,0-1,1 1,-1 0,1-1,-1 1,1 0,-1 0,1 0,-1-1,0 1,1 0,-1 0,1 0,-1 0,1 0,-1 0,1 0,0 0,-1 0,1 0,-1 0,1 0,-1 0,1 0,-1 1,0-1,1 0,-1 0,1 0,-1 1,1-1,-1 0,0 1,1-1,-1 0,1 1,-1-1,0 0,1 1,-1-1,0 1,0-1,0 1,1-1,-1 1,0-1,0 1,0-1,0 1,0-1,0 1,1-1,-1 1,-1-1,-12 102,12-93,1-1,1 0,0 1,0-1,0 0,1 1,1-1,-1 0,1 0,0-1,1 1,0-1,0 1,1-1,0-1,5 7,-7-10,0 0,0 0,0 0,0 0,1-1,0 1,-1-1,1 0,0 0,0 0,0-1,0 1,0-1,0 0,1 0,-1 0,0-1,1 0,-1 1,0-1,1-1,-1 1,0-1,0 0,1 0,-1 0,0 0,0-1,0 0,0 0,0 0,-1 0,2-1,6-7,-1-1,0 0,0 0,-1-2,0 1,-1-1,-1 0,0 0,0-1,-2 0,0 0,0-1,-1 0,-1 1,0-1,-1-11,2 1</inkml:trace>
  <inkml:trace contextRef="#ctx0" brushRef="#br0" timeOffset="5855.891">2487 940,'0'-2,"-1"-1,1 1,0-1,-1 1,0-1,1 1,-1 0,0-1,0 1,0 0,-1 0,1 0,0 0,-1 0,1 0,-1 0,0 0,0 1,0-1,0 0,0 1,0 0,0-1,0 1,0 0,-1 0,1 0,0 1,-1-1,1 1,-1-1,1 1,0 0,-1-1,1 1,-1 1,-1-1,-94 19,92-17,0 1,0 1,1-1,-1 1,1 0,0 0,-1 0,2 1,-1 0,1 0,-1 0,1 0,1 1,-1-1,1 1,0 0,0 0,1 1,0-1,0 0,0 1,1-1,0 1,0 0,0-1,1 1,0 1,0-1,-1-1,0-1,0 1,0 0,1-1,0 1,0 0,0 0,1-1,0 1,0 0,0-1,1 1,-1-1,1 0,1 1,-1-1,1 0,0 0,0-1,0 1,1 0,0-1,0 0,0 0,0 0,1-1,-1 1,5 1,-1-1,0-1,1-1,-1 0,1 0,0 0,0-1,0 0,-1-1,1 0,0-1,0 0,0 0,0 0,-1-1,1-1,-1 0,1 0,-1 0,7-5,3-2,0-1,-1-1,0 0,-1-2,0 1,-1-2,13-16,1 0,-2-1,0-1,-3-1,0-2,-3 0,-1-2,-1 0,-2-1,-2 0,-2-2,-2 0,-1 0,3-34,-11 53,-2 0,0 0,-2 0,0 0,-1 0,-1 0,-3-3,6 19,-1 0,0 0,0 0,-1 0,0 1,0-1,0 1,-1 0,1 0,-1 0,0 0,-1 1,1 0,-1 0,0 0,0 0,0 1,-1-1,1 1,-1 1,0-1,1 1,-1 0,0 0,0 1,-1 0,-2 0,-2 2,0 1,-1 0,1 1,0 1,1-1,-1 2,1-1,0 2,0-1,0 1,1 1,0 0,0 0,0 0,1 1,0 1,1-1,0 1,0 1,1-1,0 1,1 0,0 0,0 4,-3 1,2 0,0 0,1 1,0 0,2 0,-1 0,2 0,0 1,1-1,1 1,1-1,0 1,1-1,0 0,2 1,0-1,0-1,2 1,0-1,1 0,0 0,1 0,10 7,0-1,1-1,1-1,0 0,2-2,0 0,1-2,0 0,2-1,-1-2,2 0,9 6,-5-2,0 0,-1 2,-1 2,-1 0,-1 2,22 22,-26-20,-15-19</inkml:trace>
  <inkml:trace contextRef="#ctx0" brushRef="#br0" timeOffset="10702.014">4011 206,'21'86,"-12"254,-11-212,-27 225,24-303,-1-33</inkml:trace>
  <inkml:trace contextRef="#ctx0" brushRef="#br0" timeOffset="11221.91">3757 376,'9'-23,"1"0,0 1,2 1,1-1,0 2,1 0,2 1,0 0,1 1,0 1,2 1,0 0,1 2,0 0,1 1,0 1,1 1,1 1,0 1,0 1,0 1,1 1,0 1,17-1,-31 4,0 1,0 0,0 0,0 1,0 1,0 0,0 0,0 1,0 0,0 0,0 1,-1 1,1 0,-1 0,0 1,0 0,-1 0,1 1,-1 0,0 1,-1 0,0 0,0 0,0 1,-1 0,0 0,-1 1,0 0,0 0,-1 0,0 1,-2 8,-1 0,-1 0,-1 0,-1-1,0 1,-1 0,-1-1,-1 1,0-1,-2 0,1-1,-2 1,0-1,-1-1,-1 0,0 0,-1-1,-1 0,0-1,-13 11,-1 2,-1-1,-1-1,-1-2,0-1,-33 17,-2 3,64-40,1 1,-1-1,0 0,1 1,-1-1,1 0,-1 0,1 1,0-1,-1 0,1 0,0 0,0 0,0 0,0 0,0 0,0 0,0 0,0-1,0 1,0 0,1-1,-1 1,0-1,0 1,1-1,-1 1,0-1,1 0,0 0,1 1,209 73,-159-49,-1 2,-2 3,0 2,20 19,13-3,-59-39</inkml:trace>
  <inkml:trace contextRef="#ctx0" brushRef="#br0" timeOffset="14090.498">31 1674,'5'-7,"0"0,1 1,0 0,0 0,0 0,1 1,0 0,0 0,0 0,1 1,-1 0,1 1,0 0,0 0,0 0,0 1,1 0,7 0,194-27,204 18,15-4,-152 12,359-76,-285 45,-28 5,199 30,-296-29,-57 17,29-7,-1-10,537 29,-604-12,20-7,-125 18</inkml:trace>
  <inkml:trace contextRef="#ctx0" brushRef="#br0" timeOffset="17707.325">4913 771,'0'0,"0"0,0 1,0-1,0 0,0 1,0-1,0 0,0 1,1-1,-1 0,0 1,0-1,0 0,0 1,0-1,1 0,-1 0,0 1,0-1,1 0,-1 0,0 1,0-1,1 0,-1 0,0 1,0-1,1 0,-1 0,0 0,1 0,-1 0,0 0,1 0,-1 1,0-1,1 0,-1 0,1 0,-1 0,0 0,1 0,-1-1,0 1,1 0,-1 0,0 0,1 0,-1 0,0 0,0-1,1 1,-1 0,0 0,1 0,-1-1,0 1,0 0,1 0,-1-1,0 1,0 0,0-1,0 1,1 0,-5 30,3-27,-55 185,41-156,9-24,6-24,6-7,1 0,1 1,0 0,2 0,0 1,2 1,0 0,2 0,0 1,0 1,2 0,5-3,-21 20,1-1,0 0,0 1,1-1,-1 0,0 1,0 0,1-1,-1 1,1 0,-1-1,1 1,0 0,-1 0,1 0,0 1,0-1,0 0,-1 1,1-1,0 1,0-1,0 1,0 0,0 0,0 0,0 0,0 0,0 0,0 1,0-1,0 1,0-1,-1 1,1 0,0 0,0 0,-1 0,1 0,0 0,-1 0,1 0,-1 1,0-1,1 1,-1-1,1 2,10 186,-11-188,0 0,0 0,0 0,-1 0,1 0,0 0,0 0,0 0,1-1,-1 1,0 0,0-1,0 1,0-1,1 1,-1-1,0 0,1 1,-1-1,0 0,1 0,-1 0,0 0,1 0,-1 0,0 0,0 0,1-1,-1 1,0 0,1-1,-1 1,0-1,0 0,0 1,0-1,0 0,1 0,-1 1,0-1,-1 0,1 0,0 0,0 0,0 0,-1-1,1 1,0 0,-1 0,1 0,-1-1,1 1,-1 0,0 0,0-1,1 1,-1-1,4-2,132-156,-136 159,1 0,-1-1,0 1,1 0,-1 0,0 0,1 0,0 0,-1 0,1 0,-1 0,1 0,0 1,0-1,-1 0,1 0,0 1,0-1,0 0,0 1,0-1,0 1,0-1,0 1,0-1,0 1,0 0,1 0,-1-1,0 1,0 0,0 0,0 0,0 0,1 0,-1 1,0-1,0 0,0 0,0 1,0-1,0 1,0-1,0 1,0-1,0 1,0 0,0-1,0 1,0 0,-1 0,1 0,0-1,-1 1,1 0,0 0,0 8,0-1,0 0,-1 0,0 1,-1-1,1 0,-2 1,1-1,-1 0,0 0,-1 0,0 0,0 0,0 0,1-1,0 1,1 0,0 0,0 0,0 0,1 0,0 0,1 1,0-1,0 3,5 1</inkml:trace>
  <inkml:trace contextRef="#ctx0" brushRef="#br0" timeOffset="17953.266">5647 771,'-5'19,"-1"11,-5 6,0-4</inkml:trace>
  <inkml:trace contextRef="#ctx0" brushRef="#br0" timeOffset="18207.488">5619 460,'0'0</inkml:trace>
  <inkml:trace contextRef="#ctx0" brushRef="#br0" timeOffset="18588.92">5760 940,'21'-15,"-1"-2,0 0,-2-1,0-1,-1 0,-1-1,-1-1,0-1,1-6,-16 27,0 0,0 0,0 0,0 0,1 0,-1-1,0 1,1 0,-1 0,0 0,1 0,-1 0,1 0,0 0,-1 0,1 0,0 1,0-1,-1 0,1 0,0 0,0 1,0-1,0 1,0-1,0 0,0 1,0 0,0-1,0 1,0 0,1-1,-1 1,0 0,0 0,0 0,0 0,0 0,1 0,-1 0,0 1,0-1,0 0,0 1,0-1,0 0,0 1,0-1,0 1,0 0,0-1,0 1,21 41,-21-38,1 1,-1 0,1-1,-1 1,1-1,0 0,1 1,-1-1,1 0,0 0,0-1,0 1,1-1,-1 1,1-1,0 0,-1 0,1-1,1 1,-1-1,0 0,1 0,-1 0,1-1,-1 1,1-1,0 0,0-1,-1 1,1-1,0 0,0 0,0 0,1-2,-1 0,0-1,0 1,0-1,-1 0,1 0,-1 0,1-1,-1 0,0 0,-1 0,1 0,-1 0,1-1,-1 0,-1 1,1-1,-1 0,1 0,-2-1,1 1,0-1,4-14</inkml:trace>
  <inkml:trace contextRef="#ctx0" brushRef="#br0" timeOffset="19175.794">6664 179,'0'4,"-5"2,-2 5,1-4,6-4,3-7,-4-2,-2 3,0 9,0 2</inkml:trace>
  <inkml:trace contextRef="#ctx0" brushRef="#br0" timeOffset="19706.455">6691 460,'0'5,"-4"2,-3 3,6 2,3-7,5-5,-3-1,-2 3,-6 2,-2 5,-6 1,5-1,3 2,3 0</inkml:trace>
  <inkml:trace contextRef="#ctx0" brushRef="#br0" timeOffset="27540.936">5112 1223,'1'2,"0"0,1-1,-1 1,1 0,0 0,-1-1,1 1,0-1,0 0,0 1,0-1,0 0,0 0,1 0,-1-1,0 1,0 0,1-1,-1 0,0 1,1-1,-1 0,0 0,1 0,-1-1,2 2,252 2,-87-31,17 16,-149 5,1 1,0 2,0 1,0 2,28 4,0-2,-42-1</inkml:trace>
  <inkml:trace contextRef="#ctx0" brushRef="#br0" timeOffset="29076.901">6043 1194,'453'0,"-283"-27,-47 8,91-20,-163 39,-51 0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8.1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34,'1'-2,"0"0,1 0,-1 0,1 0,0 1,0-1,-1 1,1-1,0 1,0 0,0 0,1-1,-1 2,0-1,0 0,1 0,-1 1,0-1,1 1,-1 0,0 0,1-1,-1 2,3-1,-2 0,176 11,-45 4,18-33,-113 11,1 2,0 2,-1 2,1 1,6 3,37-1,595-2,-509 27,225-26,-251 26,337-27,-199 0,-111 29,112-29,-85-28,86 27,-86 30,288-29,-235-29,-149 29,107-11,-142 2,0 2,0 2,1 4,29 5,23-2,106-3,-83-26,242 27,-372 0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09.9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31,'954'0,"-634"-30,43 31,-339-1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4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85,'-9'-9,"-1"1,0 0,-1 0,0 1,0 0,-1 1,1 1,-1 0,-1 0,1 1,-1 0,1 2,-1-1,0 1,0 1,0 0,0 1,0 1,0 0,0 0,0 1,1 1,-1 0,-8 4,-6 3,-1 0,1 2,1 1,0 2,1 0,1 2,0 0,2 1,0 2,-12 13,23-21,0 1,1 0,0 1,1 0,0 1,2-1,-1 2,2-1,0 1,1 0,0 0,2 0,-1 1,2-1,1 1,0 0,1 0,0-1,2 1,0 0,1 1,-1-11,1 0,0-1,1 1,0-1,-1 0,2 0,-1 0,1-1,0 0,0 0,0 0,1 0,0-1,0 0,0 0,0 0,1-1,-1 0,1-1,0 1,0-1,0 0,0-1,0 0,0 0,0 0,1-1,-1 0,0 0,0-1,1 0,-1-1,0 1,0-1,0 0,3-3,21-11,0-3,-2 0,0-2,-1-1,-2-1,0-2,-1 0,-2-2,20-27,-15 16,-2-1,-1-1,-2-2,-2 0,-1-1,12-42,-26 64,-18 38,-48 200,59-197,0 1,2-1,0 0,1 0,1 0,0 0,2-1,1 1,0-1,1 0,1-1,1 0,0 0,2-1,0 0,0 0,2-2,0 1,8 5,-10-7</inkml:trace>
  <inkml:trace contextRef="#ctx0" brushRef="#br0" timeOffset="598.059">987 594,'0'272,"17"-294,22-170,-33 171,0 0,0-1,1 2,1-1,1 1,0 0,2 1,0 0,2 1,3-4,-15 21,0-1,1 1,-1 0,1 0,-1 0,1 0,-1 0,1 0,0 0,-1 1,1-1,0 1,0-1,-1 1,1 0,0-1,0 1,0 0,-1 0,1 0,0 1,0-1,0 0,-1 1,1-1,0 1,0-1,-1 1,1 0,0 0,-1 0,1 0,-1 0,1 0,-1 0,0 0,1 1,-1-1,0 0,0 1,0-1,0 1,0 0,0-1,-1 1,1 0,0-1,-1 1,1 0,-1 0,0-1,13 17,1-1</inkml:trace>
  <inkml:trace contextRef="#ctx0" brushRef="#br0" timeOffset="997.23">1551 452,'-54'31,"40"-26,0 1,0 1,1 1,-1 0,2 0,0 2,0-1,0 1,1 1,1 0,0 1,0 0,1 0,1 1,0 0,-5 12,13-21,0-1,0 1,0 0,0 0,0-1,1 1,-1 0,1 0,0-1,0 1,1-1,-1 1,1-1,0 0,0 1,0-1,0 0,0 0,1 0,-1-1,1 1,0 0,0-1,0 0,0 0,0 0,0 0,1 0,-1-1,1 1,-1-1,1 0,-1 0,1 0,0-1,0 1,-1-1,1 0,0 0,0 0,-1 0,1-1,0 0,-1 0,1 0,0 0,-1 0,1-1,-1 1,1-1,13-8,-1-1,0 0,0-1,-1 0,0-2,-2 1,1-2,-2 0,0-1,1-1,8-10,51-71,-104 184,31-83,1 0,-1 0,1 0,-1 0,1 0,0 0,1 0,-1 0,0 0,1 0,0 0,-1-1,1 1,0 0,1 0,-1-1,0 1,1 0,-1-1,1 1,0-1,0 0,0 0,0 0,0 0,1 0,-1 0,0 0,1-1,0 1,-1-1,1 0,1 1,15 3</inkml:trace>
  <inkml:trace contextRef="#ctx0" brushRef="#br0" timeOffset="1447.004">2088 424,'-16'18,"0"0,2 1,0 1,2 0,0 1,1 0,1 0,1 1,1 2,7-21,0 1,0 0,1-1,0 1,0 0,0 0,0-1,0 1,1 0,0-1,-1 1,1 0,1-1,-1 1,0-1,1 0,0 1,0-1,0 0,0 0,0 0,1 0,-1-1,1 1,0-1,0 1,0-1,0 0,0 0,0 0,0 0,1-1,-1 0,1 1,-1-1,1 0,0-1,-1 1,1-1,0 1,-1-1,3 0,4 1,0 0,1 0,-1-1,0 0,1-1,-1 0,0-1,0 0,0-1,0 0,0 0,0-1,-1 0,0-1,0 0,0 0,0-1,-1 0,0-1,0 0,-1 0,0 0,1-3,18-21,-1-1,-2-2,-1 0,-2-2,13-30,-26 50,0-1,-1 1,-1-2,-1 1,0 0,-1-1,-1 0,-1 0,0 1,-2-1,0 0,0 0,-2 0,-2-6,3 17,0 0,0 1,0 0,-1-1,0 1,-1 0,1 0,-1 1,0-1,0 1,-1 0,0 0,0 0,0 1,0 0,-1 0,1 0,-1 0,0 1,0 0,0 0,-1 1,1 0,-1 0,0 0,1 1,-1 0,0 0,0 1,1 0,-1 0,0 0,0 1,0 0,1 1,-1-1,1 1,-1 0,1 1,0 0,-1 0,1 0,1 1,-1 0,1 0,-1 0,0 2,0 1,0 0,1 0,0 0,0 1,0-1,1 1,1 0,-1 1,1-1,0 1,1-1,0 1,1 0,0 0,0 0,0-1,1 3,1 10,-1 1,2-1,1 0,1 1,1-1,0-1,2 3,2-3,1-1,1 0,0 0,1-1,1-1,1 0,0-1,1 0,1-1,1-1,0-1,0 0,2-1,-1-1,1-1,11 5,-17-9,0 0,0-1,0 0,0-1,1 0,0-1,-1-1,1 0,0-1,0 0,9-1,1-4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47,'369'0,"-346"-1,1-1,-1-1,1-1,-1-1,-1-2,6-2,-9 1,-7 1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7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46,'38'5,"18"1,4-5,1-2,-4-2,-8-4,-2-2,-5 1,1-3,-3 1,-8 1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24,'96'13,"1"-4,1-4,-1-5,72-9,153-27,-306 33,1 2,-1 0,0 0,1 2,-1 0,1 1,-1 1,5 1,-1 1</inkml:trace>
  <inkml:trace contextRef="#ctx0" brushRef="#br0" timeOffset="669.326">537 306,'-110'448,"80"-299,17-100,2-77,11 2,1 0,1 0,1 0,1 0,2 1,0-1,2 1,0 1,2-1,13-22,-16 30,14-32,3 2,1 0,3 1,1 2,3 1,1 2,2 1,2 2,26-22,-50 49,-1 0,2 1,-1 1,1 0,1 1,-1 0,1 2,1-1,-1 2,1 0,0 1,0 0,0 1,1 1,2 1,-16 1,-1 0,1 0,0 1,-1-1,1 1,-1 0,1-1,-1 1,0 0,1 0,-1 1,0-1,1 1,-1-1,0 1,0-1,0 1,-1 0,1 0,0 0,-1 0,1 0,-1 1,0-1,1 0,-1 1,0-1,-1 0,1 1,0-1,-1 1,1 0,-1-1,0 1,0-1,0 1,-17 95,3-70,0-1,-2 0,-2-1,0-1,-1-1,-1-1,-2 0,0-2,-1 0,-1-2,-10 6,-115 58,147-83,1 1,-1-1,1 0,-1 1,0-1,1 1,-1-1,1 1,-1 0,1-1,0 1,-1 0,1 0,0 0,0 0,-1 0,1 1,0-1,0 0,0 0,0 1,1-1,-1 1,0-1,1 1,-1-1,1 1,-1-1,1 1,-1-1,1 1,0 0,0-1,0 1,0-1,0 1,0 0,1-1,-1 1,0-1,1 1,-1-1,1 1,0-1,-1 1,1-1,0 1,0-1,0 0,0 1,0-1,1 1,107 67,161 168,-236-213,-17-17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4:38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0 313,'19'55,"125"369,-59-285,-84-138,-1 0,0-1,1 1,-1 0,1-1,-1 1,1-1,-1 1,1-1,0 1,-1-1,1 1,0-1,-1 0,1 1,0-1,0 0,-1 0,1 1,0-1,0 0,-1 0,1 0,0 0,0 0,-1 0,1 0,0 0,0 0,-1-1,1 1,0 0,0 0,-1-1,1 1,0 0,-1-1,1 1,0-1,-1 1,1-1,-1 1,1-1,-1 1,1-1,-1 0,1 1,-1-1,1 0,-1 1,0-1,0 0,1 1,-1-1,0 0,0 0,0 1,0-1,0 0,0 0,0 0,0 1,0-1,0 0,0 0,5-59,-5 57,-1-91,-1 50,1 0,3 0,1 0,3 0,1 0,12-38,8-46,-21 110</inkml:trace>
  <inkml:trace contextRef="#ctx0" brushRef="#br0" timeOffset="472.564">593 59,'18'-6,"8"-5,1 2,0 1,1 1,-1 1,1 1,0 2,1 1,17 1,-44 1,0-1,-1 1,1 1,0-1,0 0,0 0,0 1,-1-1,1 1,0-1,0 1,-1 0,1 0,-1-1,1 1,0 1,-1-1,0 0,1 0,-1 0,0 1,1-1,-1 1,0-1,0 1,0-1,0 1,-1 0,1-1,0 1,-1 0,1 0,-1-1,1 1,-1 0,0 0,0 0,0 0,0-1,0 1,0 0,-1 0,1 0,-1 0,1-1,-1 2,-43 78,-115 66,157-146,1-1,-1 1,0 0,0 0,1 0,-1 0,1 0,-1 0,1 1,-1-1,1 0,0 1,0-1,0 1,0-1,0 1,0 0,0 0,0-1,0 1,1 0,-1 0,1 0,0-1,-1 1,1 0,0 0,0 0,0 0,0 0,0 0,1 0,-1 0,1-1,-1 1,1 0,-1 0,1 0,0-1,0 1,0-1,0 1,0 0,0-1,1 0,-1 1,0-1,1 0,-1 1,1-1,16 5,0 0,1-1,-1-1,1-1,0 0,-1-2,1 0,0-1,0-1,0-1,0 0,0-1,2-2,139-7,-113 22,-29-4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1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1 316,'368'-11,"-83"-24,-151 24,-134 12</inkml:trace>
  <inkml:trace contextRef="#ctx0" brushRef="#br0" timeOffset="286.686">29 542,'19'7,"0"-1,1-1,-1-1,1 0,0-2,0 0,0-2,21-1,-11 2,394-2,-399 1</inkml:trace>
  <inkml:trace contextRef="#ctx0" brushRef="#br0" timeOffset="853.165">396 6,'-24'-5,"31"22,9-4,1-2,1 0,-1-1,2 0,-1-2,1 0,0-1,1-1,17 3,61 22,-68-19,7 0,-2 2,1 2,-2 1,0 2,-1 1,-1 1,-1 2,4 6,-34-28,1 0,-1 0,0 0,0 0,0 1,0-1,0 0,-1 1,1-1,0 1,-1-1,1 1,-1 0,1-1,-1 1,0-1,1 1,-1 0,0-1,0 1,0 0,-1-1,1 1,0-1,-1 1,1 0,-1-1,1 1,-1-1,1 1,-1-1,0 0,0 1,0-1,0 0,0 1,0-1,0 0,-1 1,-62 44,45-34,-258 201,58-37,206-164,6-3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0,'196'29,"147"-29,-237-21,-103 21,-5 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6.1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56,'34'0,"15"0,5-5,3-1,-4-1,-6 2,-2 2,-3-4,-4-1,-4 2,-3 1,-1 2,-2 6,-5 2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4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311 203,'27'308,"-53"-5,8-64,7-126,10-90</inkml:trace>
  <inkml:trace contextRef="#ctx0" brushRef="#br0" timeOffset="635.045">1 287,'14'-22,"2"0,1 1,1 1,0 1,1 0,2 1,-1 1,2 1,0 1,1 1,1 1,0 1,0 2,1 0,1 1,-1 1,1 2,1 1,-1 0,1 2,0 2,-1 0,13 2,-19 1,0 1,0 1,-1 1,0 0,0 1,0 2,0 0,-1 0,-1 2,0 0,1 2,-10-6,0 0,-1 0,0 1,0 0,0 0,-1 0,0 1,0 0,-1 1,0-1,-1 1,0 0,0 0,-1 0,0 0,0 1,-1 0,-1-1,1 1,-2 0,1 0,-1-1,-1 5,-1-1,-1-1,0 1,0-1,-1 0,-1 0,0 0,-1 0,0-1,-1 0,0 0,0-1,-1 0,-1 0,0-1,0 0,-9 6,-8 6,-2-1,0-1,-1-2,-1-1,-25 10,-154 53,209-79,-1 0,0 0,0 0,0 0,0 0,0 1,0-1,0 0,0 1,0-1,1 0,-1 1,0-1,0 1,0-1,1 1,-1-1,0 1,1 0,-1-1,0 1,1 0,-1 0,1-1,-1 1,1 0,-1 0,1 0,0 0,-1 0,1-1,0 1,0 0,0 0,0 0,0 0,0 0,0 0,0 0,0 0,0 0,0 0,0 0,1-1,-1 1,0 0,1 0,-1 0,1 0,-1-1,1 1,-1 0,1 0,0-1,-1 1,1 0,0-1,-1 1,1-1,0 1,0-1,0 1,-1-1,2 1,55 35,-56-35,44 21,-9-5,-1 1,-1 2,-1 1,0 1,-2 2,0 1,9 12,43 71,-82-106,-1-1,1 0,0 0,0 0,0 0,0-1,0 1,0 0,0 0,0 0,1-1,-1 1,0-1,0 1,1-1,-1 1,0-1,0 0,1 0,-1 0,0 1,1-1,-1 0,1-1,-1 1,0 0,0 0,1-1,-1 1,0 0,1-1,-1 1,0-1,9-7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8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649 109,'-40'-1,"0"1,1 1,-1 3,1 1,0 2,1 2,-1 1,2 2,-12 7,34-13,0 0,0 1,1 1,0 0,0 1,1 0,0 1,1 1,0 0,0 1,1 0,1 0,0 1,1 1,-4 8,-30 101,42-119,0 0,1 0,-1 0,1 0,0 0,0 0,0 0,1 0,-1 0,1-1,0 1,0 0,1 0,-1 0,1-1,0 1,0-1,0 1,0-1,0 0,1 1,0-1,-1-1,1 1,0 0,0-1,1 1,-1-1,0 0,3 1,3-2,-1 1,1-1,-1-1,1 0,0 0,-1-1,1 0,-1 0,1-1,-1 0,1 0,-1-1,0-1,0 1,-1-1,1 0,-1-1,0 0,3-2,27-15,-1-2,-2-2,0-1,-1-2,-2-1,-2-1,1-3,89-118,-96 126,-23 27,0-1,-1 0,1 1,0-1,0 1,0-1,0 0,0 1,0-1,0 1,1-1,-1 0,0 1,0-1,0 1,0-1,0 0,1 1,-1-1,0 0,0 1,1-1,-1 0,0 1,0-1,1 0,-1 0,0 1,1-1,-1 0,0 0,1 0,-1 1,1-1,-1 0,0 0,1 0,-1 0,1 0,-1 0,0 0,1 0,-1 0,1 0,-1 0,0 0,1 0,-1 0,1 0,-1 0,0-1,1 1,-1 0,0 0,1 0,-1-1,0 1,1 0,-1 0,0-1,1 1,-1 0,0-1,0 1,1 0,-44 250,43-239,0 1,1-1,0 0,1 0,0 0,0 0,1 0,1-1,0 1,0-1,1 0,0 0,4 4,4 5</inkml:trace>
  <inkml:trace contextRef="#ctx0" brushRef="#br0" timeOffset="412.619">904 504,'-8'40,"-5"99,13-139,0 0,0 0,0 0,1 0,-1 0,0-1,0 1,1 0,-1 0,0 0,0 0,1 0,-1 0,0 0,0 0,1 0,-1 0,0 0,0 0,1 0,-1 0,0 0,0 0,1 0,-1 0,0 0,0 0,1 0,-1 0,0 1,0-1,0 0,1 0,-1 0,0 0,0 0,0 1,0-1,1 0,-1 0,0 0,0 1,0-1,0 0,0 0,0 1,1-1,-1 0,0 0,0 1,0-1,0 0,10-28,-9 24,20-48,2 1,2 2,25-37,-50 85,0 0,1-1,-1 1,0 0,1-1,-1 1,1 0,-1 0,1-1,-1 1,1 0,0 0,0 0,0 0,-1 0,1 0,0 0,0 0,0 0,1 1,-1-1,0 0,0 0,0 1,0-1,1 1,-1-1,0 1,1 0,-1-1,0 1,1 0,-1 0,0 0,1 0,-1 0,0 0,1 1,-1-1,0 0,1 1,-1-1,0 0,0 1,1 0,-1-1,0 1,0 0,0 0,10 13</inkml:trace>
  <inkml:trace contextRef="#ctx0" brushRef="#br0" timeOffset="780.611">1355 391,'-20'15,"1"0,1 2,1 0,0 1,1 1,1 1,1 0,0 1,-8 20,21-41,0 1,1 0,-1-1,0 1,1 0,-1 0,1 0,-1 0,1-1,0 1,-1 0,1 0,0 0,0 0,-1 0,1 0,0 0,0 0,0 0,0 0,0 0,1 0,-1 0,0-1,0 1,0 0,1 0,-1 0,1 0,-1 0,0 0,1-1,0 1,-1 0,1 0,-1-1,1 1,0 0,0-1,-1 1,1-1,0 1,0-1,0 1,-1-1,1 1,0-1,0 0,0 0,0 1,0-1,0 0,0 0,0 0,0 0,0 0,0 0,53-23,43-66,-93 87,-1 0,1 1,0 0,1 0,-1 0,0 1,0-1,0 1,0 0,1 0,-1 0,0 1,0-1,0 1,0 0,0 1,0-1,2 1,32 6,-16-10,-5-2</inkml:trace>
  <inkml:trace contextRef="#ctx0" brushRef="#br0" timeOffset="1201.588">1665 420,'-3'3,"0"1,1 0,0 0,-1 0,1 0,0 0,1 1,-1-1,1 0,0 1,0-1,0 1,1 0,-1-1,1 1,0 0,1-1,-1 1,1-1,0 1,0-1,0 1,1-1,0 1,-1-1,1 0,1 0,-1 0,1 0,-1 0,1-1,0 1,1-1,-1 0,1 0,-1 0,1 0,0 0,0-1,0 0,0 0,0 0,1 0,1 0,6-1,1 0,-1-1,1-1,-1 0,0 0,1-1,-1-1,0 0,0-1,-1 0,1 0,-1-1,0-1,0 0,0-1,-1 0,0 0,-1-1,1-1,-1 1,-1-1,0-1,0 0,-1 0,0 0,-1-1,0 0,3-10,-1 6,0 0,-2-1,0 0,-1-1,0 1,-2-1,0 0,0 0,-2 0,0 0,-1 0,-1 0,0 0,-2 0,1 0,-2 0,-1 1,0-1,-1 1,0 0,-2-1,6 14,0-1,-1 1,1 0,-1-1,1 1,-1 0,0 1,-1-1,1 0,0 1,-1 0,1 0,-1 0,1 0,-1 0,0 1,0 0,0-1,0 2,0-1,0 0,0 1,0 0,-1 0,1 0,0 0,0 1,0-1,0 1,0 0,0 0,0 1,0-1,1 1,-1 0,0 0,1 0,0 0,-1 1,1 0,0-1,0 1,0 0,1 0,-1 1,1-1,-2 2,-1 8,0 0,0 0,1 0,1 1,0-1,1 1,1 0,0 0,0-1,2 1,-1 0,2 0,0 0,3 8,0-2,1-1,1-1,1 1,1-1,0 0,1-1,1 0,1-1,0 0,1-1,1 0,0-1,1-1,7 5,6 4,2-2,0 0,2-2,0-2,1-1,0-1,21 5,43 0,-72-17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07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112 318,'27'33,"-1"2,-2 0,-1 1,-2 2,-2 0,-1 1,-2 1,-2 1,4 19,-16-54,108 242,-95-226,-8-29,-4-42,-3 32,48-309,-14 113,-34 214</inkml:trace>
  <inkml:trace contextRef="#ctx0" brushRef="#br0" timeOffset="451.373">734 64,'-1'-1,"1"0,-1-1,1 1,-1 0,1-1,-1 1,1 0,0-1,-1 1,1-1,0 1,0-1,0 1,0-1,0 1,1 0,-1-1,0 1,1-1,-1 1,1 0,-1-1,1 1,0 0,0 0,-1-1,1 1,0 0,0 0,0 0,0 0,0 0,0 0,1 0,-1 1,0-1,0 0,1 1,-1-1,0 1,1-1,-1 1,0-1,1 1,-1 0,1 0,0 0,75-9,-74 9,19 0,-10-2,0 1,0 0,0 1,0 0,0 1,1 0,-1 1,-1 0,1 1,0 1,-1-1,1 2,-1 0,0 0,-1 1,1 0,6 6,-14-8,0 0,-1 0,1 0,-1 0,0 1,0-1,-1 0,1 1,-1-1,0 1,0 0,-1-1,1 1,-1 0,0-1,0 1,-1 0,1-1,-1 1,0 0,0-1,-1 1,0-1,1 0,-3 3,-62 104,62-106,-11 13,11-14,1-1,0 0,0 1,0 0,0 0,1 0,-1 0,1 0,0 0,0 1,1-1,0 1,-1-1,1 1,0 3,3-5,1 0,-1-1,0 1,1-1,0 1,0-1,0 0,0 0,0 0,0-1,0 1,0-1,1 1,-1-1,1 0,-1-1,1 1,-1 0,1-1,-1 0,1 0,0 0,-1 0,1-1,-1 1,1-1,0 0,4 1,311-4,-269 19,-33-2</inkml:trace>
  <inkml:trace contextRef="#ctx0" brushRef="#br0" timeOffset="828.778">0 1137,'290'-23,"382"-77,-623 91,-1 3,1 2,0 2,43 3,-65 4,-4 2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0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21,'767'0,"-685"-17,-85 14,-5 7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1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0,'736'0,"-713"0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5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86,'-18'39,"12"-19,-6 22,-1-1,-3-1,-1 0,-14 21,-47 76,77-136,0 0,0 0,0 0,0 1,1-1,-1 0,0 1,1-1,-1 0,1 1,0-1,-1 1,1-1,0 1,0-1,0 1,0-1,0 1,0-1,0 1,0-1,1 0,-1 1,1-1,-1 1,1-1,-1 0,1 1,0-1,0 0,0 0,-1 1,1-1,0 0,1 0,-1 0,0 0,0 0,0 0,0-1,1 1,-1 0,0-1,1 1,-1-1,1 1,-1-1,1 0,76 7,-75-7,202-5,-165-10,-28 3</inkml:trace>
  <inkml:trace contextRef="#ctx0" brushRef="#br0" timeOffset="297.765">595 57,'-10'26,"-23"48,3 1,4 2,-13 62,-15 122,48-131,6-129,0-1,1 1,-1-1,0 1,0-1,0 1,1-1,-1 1,0-1,0 0,1 1,-1-1,0 1,1-1,-1 0,0 1,1-1,-1 0,0 1,1-1,-1 0,1 0,-1 0,1 1,-1-1,1 0,-1 0,1 0,-1 0,1 0,-1 0,1 0,-1 0,1 0,-1 0,1 0,-1 0,1 0,-1 0,1 0,-1 0,0-1,1 1,-1 0,1 0,-1-1,1 1,-1 0,0-1,1 1,-1 0,0-1,1 1,-1 0,0-1,1 1,-1-1,0 1,0-1,0 1,1-1,-1 1,0-1,0 1,11-13</inkml:trace>
  <inkml:trace contextRef="#ctx0" brushRef="#br0" timeOffset="630.798">935 227,'-30'34,"2"2,1 0,2 2,2 1,2 1,1 1,2 0,-6 26,20-54,0 1,1 1,1-1,1 0,0 0,0 1,2-1,1 9,-2-18,1-1,-1 0,1 0,0 0,1 0,-1-1,1 1,0 0,0 0,0-1,0 1,1-1,-1 0,1 0,0 0,0 0,0 0,0 0,0-1,1 0,-1 0,1 1,-1-2,1 1,0 0,0-1,0 0,0 0,0 0,0 0,2-1,11 1,0 0,1-2,-1 0,1-1,-1-1,0 0,0-2,-1 0,1 0,-1-2,0 0,-1 0,1-2,-2 0,1-1,4-4,2-3,0 0,-1-2,-1 0,-1-1,-1-1,-1-1,0 0,-2-1,0-1,1-5,-10 19,1 0,-2 0,1 0,-1 0,-1-1,0 1,0-1,-1 0,-1 0,1 0,-2 0,0 0,0 0,-1 0,0 0,-1 0,0 0,-1 0,0 0,-1 1,0 0,0 0,-1 0,-1 0,1 1,-2-1,-2-2,2 4,0 1,0 0,0 0,-1 1,0 0,0 0,-1 1,0 0,0 1,0-1,0 2,-1-1,1 2,-1-1,0 1,0 1,0-1,0 2,0-1,0 1,0 1,0 0,0 1,1-1,-1 2,0-1,1 2,-1-1,-7 5,-39 37,36-22</inkml:trace>
  <inkml:trace contextRef="#ctx0" brushRef="#br0" timeOffset="1631.423">1527 452,'102'-147,"-50"62,33-38,-84 123,-1 0,1 0,0 0,0 0,0 0,0 0,0 0,0 0,0 0,-1 1,1-1,0 0,0 0,0 1,0-1,-1 1,1-1,0 1,0-1,-1 1,1-1,0 1,-1-1,1 1,-1 0,1 0,-1-1,1 1,-1 0,1 0,-1-1,0 1,1 0,-1 0,0 0,0 0,1 0,-1 0,0-1,0 1,0 0,0 0,0 0,-1 0,1 0,0 0,0-1,-1 1,1 0,0 0,-1 0,1 0,0-1,-1 1,1 0,-1 0,0-1,1 3,0 15,5 46,-5-62,1-1,-1 1,1-1,0 0,-1 1,1-1,0 0,0 0,0 1,-1-1,1 0,1 0,-1 0,0 0,0 0,0 0,0-1,1 1,-1 0,0-1,1 1,-1-1,1 1,-1-1,0 1,1-1,-1 0,1 0,-1 0,1 0,-1 0,1 0,-1 0,1 0,-1-1,1 1,-1 0,0-1,1 0,8-3,-1 0,0-1,0 0,-1-1,0 0,0 0,0-1,0 1,-1-2,0 1,-1-1,0 0,0-1,0 0,28-33,62-56,-96 98,0 1,0-1,0 1,0-1,0 1,0-1,0 1,0-1,0 1,0-1,1 1,-1-1,0 1,0-1,0 1,1-1,-1 1,0-1,0 1,1-1,-1 1,0-1,1 0,-1 1,1-1,-1 0,0 1,1-1,-1 0,1 1,-1-1,1 0,-1 0,1 0,-1 0,1 1,-1-1,1 0,-1 0,1 0,-1 0,1 0,0 0,-1 0,1 0,-1 0,1-1,-1 1,1 0,-1 0,1 0,-1-1,1 1,-1 0,0 0,1-1,-1 1,1 0,-1-1,0 1,1-1,-1 1,0 0,1-1,-1 1,0-1,1 0,-11 43,-13 16,-12 61,46-78,1-29</inkml:trace>
  <inkml:trace contextRef="#ctx0" brushRef="#br0" timeOffset="1880.248">2600 30,'-34'28,"-20"20,-6 6,-3-1,5-5,3-1,6-4,1-4,5-4,4-4,4-1,4-2,1 0,2-1,5 1,2-5,5-2,4-4</inkml:trace>
  <inkml:trace contextRef="#ctx0" brushRef="#br0" timeOffset="2332.481">2656 452,'-68'22,"5"-3,1 4,1 1,-16 13,76-37,0 0,1 0,-1 1,1-1,-1 0,0 1,1-1,-1 0,1 1,-1-1,1 1,-1-1,1 1,-1-1,1 1,-1 0,1-1,0 1,-1-1,1 1,0 0,0-1,0 1,-1 0,1-1,0 1,0 0,0-1,0 1,0 0,0-1,0 1,0 0,0 0,1-1,-1 1,0-1,0 1,0 0,1-1,-1 1,0 0,1-1,-1 1,1-1,-1 1,1-1,-1 1,1-1,-1 1,1-1,-1 0,1 1,0-1,-1 0,1 1,-1-1,1 0,0 0,-1 1,1-1,49 22,-44-20,97 57,-101-57,1 0,-1 0,0 1,0-1,0 0,0 1,0-1,0 1,-1 0,0 0,1-1,-1 1,0 0,0 0,0 0,-1 0,1 0,-1 0,1 0,-1 1,0-1,-1 0,1 0,0 0,-1 0,0 0,1 0,-1 0,0 0,-1 0,1 0,0-1,-1 1,0 0,1-1,-3 3,-3 1,0 0,0 0,0-1,-1 0,0 0,0-1,0 0,-1 0,1-1,-1 0,0-1,0 0,0 0,0-1,0 0,-2 0,-25 5,25-4,-1 0,1-1,-1 0,0 0,1-2,-1 1,1-2,-1 1,-10-4,3 0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28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39,'226'-20,"0"9,100 13,-106 0,760-2,-871 13,-91-9,1 0,0-2,0 0,0-1,0-1,18-3,58-9,0 4,78 4,700 5,-822-6,-33-1</inkml:trace>
  <inkml:trace contextRef="#ctx0" brushRef="#br0" timeOffset="5273.297">1186 294,'-17'-13,"-1"0,0 1,-1 1,0 1,-1 1,0 0,-1 2,0 0,0 1,0 2,-1 0,1 1,-4 1,13 5,0 0,0 1,0 1,0 0,1 0,-1 2,1-1,1 1,-1 1,1 0,1 0,0 1,0 0,0 1,1 0,1 0,-1 1,2-1,0 2,0-1,1 1,-3 9,6-15,0 0,0 0,1 0,0 0,0 1,0-1,1 0,0 1,0-1,1 1,0-1,0 0,0 0,1 1,0-1,0 0,0 0,1-1,0 1,0 0,1-1,-1 0,1 0,0 0,1 0,-1-1,1 1,0-1,0 0,0-1,1 1,-1-1,1 0,0 0,-1-1,1 0,3 1,0-1,0 0,0-1,0 0,0 0,0-1,0-1,0 1,0-1,0-1,0 1,0-2,0 1,0-1,-1-1,1 1,-1-1,0-1,-1 0,5-3,126-121,-119 108,-2-1,0-1,-2 0,0-2,6-15,-16 27,-10 24,-11 24,6-1,1 1,2 0,1 0,2 0,2 1,1 0,1-1,4 21,-1 39,-4 120,1-203</inkml:trace>
  <inkml:trace contextRef="#ctx0" brushRef="#br0" timeOffset="5522.982">1553 689,'0'19,"0"11,0 1</inkml:trace>
  <inkml:trace contextRef="#ctx0" brushRef="#br0" timeOffset="6007.78">2145 265,'-42'14,"23"-9,0 0,1 2,0 0,0 1,1 1,-16 11,31-20,1 1,-1 0,1 0,-1 0,1 0,0 1,-1-1,1 0,0 0,0 1,0-1,0 1,0-1,0 1,1-1,-1 1,0 0,1-1,-1 1,1 0,0-1,0 1,-1 0,1 0,0-1,0 1,1 0,-1 0,0-1,0 1,1 0,-1-1,1 1,0 0,-1-1,1 1,0-1,0 1,0-1,0 1,0-1,0 0,1 1,65 46,-58-42,7 4,0 0,0 2,-1 0,-1 0,0 2,-1 0,0 0,-1 1,5 9,-13-18,0 1,0-1,-1 1,0-1,0 1,0 0,-1 0,0 1,-1-1,1 0,-1 1,-1-1,1 1,-1-1,-1 0,1 1,-1-1,-1 1,1-1,-1 0,-1 0,1 0,-1 0,0 0,-4 5,0 0,-1-1,0 0,-1-1,0 0,-1 0,0-1,0 0,-1-1,0 0,0-1,-1 0,-1 0,11-6,0-1,-1 1,1-1,0 1,-1-1,1 0,-1 0,1 0,0 0,-1 0,1 0,0-1,-1 1,1-1,0 0,-1 0,1 0,0 0,0 0,0 0,0 0,0-1,0 1,0-1,0 1,1-1,-1 0,1 0,-1 0,1 0,0 0,-1 0,1 0,0 0,0 0,1 0,-1-1,0 1,1 0,-1-1,-3-18</inkml:trace>
  <inkml:trace contextRef="#ctx0" brushRef="#br0" timeOffset="6255.561">2061 238,'14'0,"10"0,6 0,2 0,0 0,0 0,0 0,-2-5,-1-2,0 1,0-4,-1 1,0 0,-5 3</inkml:trace>
  <inkml:trace contextRef="#ctx0" brushRef="#br0" timeOffset="7071.186">2625 492,'2'-2,"0"1,0 0,0-1,0 0,-1 1,1-1,0 0,-1 0,0 0,1 0,-1 0,0 0,0 0,0 0,0 0,0-1,-1 1,1 0,-1-1,1 1,-1-2,3-8,6-13,1 1,0 0,2 0,1 2,1-1,0 1,2 1,15-15,-31 35,1 0,-1 0,0 1,1-1,-1 0,1 1,-1-1,1 1,-1-1,1 1,0-1,-1 1,1-1,0 1,-1-1,1 1,0 0,-1-1,1 1,0 0,0 0,-1-1,1 1,0 0,0 0,0 0,-1 0,1 0,0 0,0 0,0 0,-1 1,1-1,0 0,0 0,-1 1,1-1,0 0,0 1,-1-1,1 1,-1-1,1 1,0-1,-1 1,1-1,-1 1,1 0,-1-1,1 1,-1 0,0-1,1 1,-1 0,0 0,11 52,-9-35,22 45,-23-61,0-1,-1 0,1 0,0 1,0-1,0 0,0 0,0 0,0 0,0 0,0 0,0 0,0 0,0 0,1-1,-1 1,0 0,1-1,-1 1,0-1,1 0,-1 1,1-1,-1 0,1 0,-1 0,1 0,-1 0,0 0,1 0,-1 0,1-1,-1 1,1 0,-1-1,0 1,1-1,-1 0,0 0,0 1,1-1,-1 0,0 0,0 0,75-100,-35 55,-40 47,0-1,1 0,-1 1,0-1,1 1,-1-1,0 1,0 0,0 0,1-1,-1 1,0 0,0 0,0 0,0 0,-1 0,1 0,0 0,0 1,-1-1,1 0,0 0,-1 1,1-1,-1 0,0 1,1-1,-1 0,0 1,0-1,0 0,0 1,0-1,0 0,0 1,-1-1,1 1,0-1,-1 0,1 1,0 0,-1 143,0-120</inkml:trace>
  <inkml:trace contextRef="#ctx0" brushRef="#br0" timeOffset="7622.742">3669 125,'-121'100,"4"6,-93 110,-45 41,51-75,215-189,3-3</inkml:trace>
  <inkml:trace contextRef="#ctx0" brushRef="#br0" timeOffset="8176.614">3585 548,'-202'99,"201"-99,-1-1,1 1,0 0,0 0,0 1,0-1,0 0,-1 0,1 1,0-1,0 0,0 1,0-1,0 1,0-1,0 1,0 0,0-1,0 1,1 0,-1 0,0-1,0 1,1 0,-1 0,0 0,1 0,-1 0,1 0,-1 0,1 0,0 0,-1 1,1-1,0 0,0 0,0 0,-1 0,1 0,1 0,-1 1,0-1,0 0,0 0,1 0,-1 0,0 0,1 0,-1 0,1 0,-1 0,1 0,0 0,-1 0,1 0,1 1,175 48,-172-48,0 1,0 0,0 0,-1 0,0 1,1-1,-1 1,-1 0,1 0,-1 1,1-1,-1 1,0-1,-1 1,1 0,-1 0,0 0,0 1,-1-1,0 0,1 1,-2-1,1 1,-1-1,0 1,0-1,0 1,-1-1,0 1,0-1,0 1,-1-1,1 0,-1 0,-1 0,1 0,-1 0,0 0,0-1,-3 5,-3 0,0 0,-1-1,0 0,-1-1,0 0,0 0,0-1,-1 0,0-1,0-1,0 0,-1 0,1-2,-1 1,0-1,0-1,0-1,-4 0,-23-15,28 2</inkml:trace>
  <inkml:trace contextRef="#ctx0" brushRef="#br0" timeOffset="8805.638">3896 322,'1'-3,"1"0,0 0,0 0,0 0,0 1,1-1,-1 1,1-1,0 1,-1 0,1 0,0 0,0 0,0 1,1-1,-1 1,0 0,0 0,3 0,20-9,-21 7,0 0,0 0,1 1,-1 0,1 0,0 0,0 1,0 0,-1 0,1 0,0 1,0 0,0 0,0 0,0 1,0 0,0 0,3 2,-7-1,-1 1,1 0,-1 0,0 0,0 0,0 0,0 0,0 0,-1 0,1 0,-1 0,0 0,0 1,0-1,0 0,-1 0,1 0,-1 0,0 0,0 0,0 0,0 0,0 0,-1 0,1 0,-1-1,0 1,0-1,0 1,0-1,-2 2,4-4,-33 47,-22 48,54-93,1 0,-1 0,1 0,0 0,-1 0,1 0,0 0,0 0,0 0,1 0,-1 0,0 0,1 0,0 0,-1 0,1 0,0-1,0 1,0 0,0 0,0-1,0 1,1-1,-1 1,0-1,1 1,-1-1,1 0,0 0,-1 1,1-1,0 0,0-1,0 1,-1 0,1-1,0 1,0-1,0 1,0-1,0 0,0 0,0 0,0 0,1 0,93-11,-76 3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42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17,'8'5,"-1"-1,0-1,1 1,0-1,0-1,0 1,0-2,0 1,0-1,1 0,-1 0,0-1,1-1,2 1,5 0,252-17,36 5,-243 1,-68 5,-1 9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5:43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1,'-1'0,"0"0,0 0,0 0,1 0,-1 0,0 0,0 1,1-1,-1 0,0 1,0-1,1 1,-1-1,0 1,1-1,-1 1,1-1,-1 1,1-1,-1 1,1 0,-1-1,1 1,0 0,-1-1,1 1,0 0,-1 0,1-1,0 1,0 0,0 0,0 0,0-1,0 1,0 0,0 0,0 0,0-1,0 1,0 0,1 0,-1-1,0 1,1 0,-1 0,0-1,1 1,-1 0,1-1,-1 1,1-1,-1 1,1 0,0-1,-1 1,1-1,-1 0,1 1,0-1,0 1,-1-1,1 0,0 0,0 1,55 17,-4-15,0-2,0-2,0-3,27-6,0 2,249 7,-316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0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1,'-11'265,"-7"172,-9-231,14-145,7-56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00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80,'242'-46,"-29"17,-213 29,69-4,-67 4,0 0,-1 0,1 0,0 1,-1-1,1 0,-1 1,1-1,-1 1,1 0,-1 0,1 0,-1-1,0 1,1 0,-1 1,0-1,0 0,0 0,0 0,0 1,0-1,0 1,0-1,0 0,-1 1,1 0,0-1,-1 1,0-1,1 1,-1 0,0-1,0 1,0-1,0 1,0 0,0-1,0 2,-42 103,6-30,-36 289,15-96,42-211,12-61,3-8</inkml:trace>
  <inkml:trace contextRef="#ctx0" brushRef="#br0" timeOffset="249.968">57 588,'19'5,"11"1,5 1,7-2,0-7,4-2,-3-1,3-4,1-1,4-3,-3 0,0-2,2 1,-3-1,0 1,-3 3,-4-1,-9 2</inkml:trace>
  <inkml:trace contextRef="#ctx0" brushRef="#br0" timeOffset="581.06">1269 137,'-28'17,"1"1,0 1,1 1,1 1,1 2,1 0,1 2,1 0,1 2,2 0,-10 18,23-35,0 0,1 0,0 0,1 1,0-1,0 1,1 0,0 0,1 0,1 0,0 0,0 0,1 1,0-1,1 0,0-1,1 1,0 0,1-1,0 1,0-1,1 0,1-1,0 1,0-1,1 0,0-1,7 8,-2-10,-1-1,1-1,0 0,0-1,0 0,0-1,1 0,-1-1,1 0,-1-1,1 0,-1-1,0-1,1 0,-1 0,0-1,5-2,-1-1,0 0,-1-1,0-1,0 0,0-1,-1-1,0 0,-1-1,0 0,-1-1,0 0,-1-1,-1-1,0 1,0-2,-1 1,-1-1,-1-1,0 1,-1-1,-1-1,0 1,-1-1,-1 1,0-2,-2 2,0 0,-2 0,1 0,-2 0,0 0,-1 1,-1-1,0 0,-1 1,-1 0,0 0,-7-11,9 18,-1 0,1 0,-1 0,-1 1,1 0,-1 0,-1 1,1-1,-1 1,0 1,0-1,-1 1,0 0,0 1,0 0,0 0,-1 1,1 0,-1 1,0 0,0 0,0 0,-2 1,-46 11,33 0</inkml:trace>
  <inkml:trace contextRef="#ctx0" brushRef="#br0" timeOffset="1532.66">1778 871,'48'-52,"163"-253,-210 304,-1 0,0 0,0 0,1-1,-1 1,1 0,-1 0,1 0,-1 1,1-1,0 0,0 0,-1 0,1 0,0 1,0-1,0 0,0 1,0-1,0 0,0 1,0-1,0 1,0 0,0-1,0 1,0 0,0 0,0 0,0-1,0 1,1 0,-1 1,0-1,0 0,0 0,0 0,0 1,0-1,0 0,0 1,0-1,0 1,0-1,0 1,0 0,0-1,0 1,0 0,0 0,-1 0,1-1,0 1,-1 0,1 0,0 1,6 74,4 21,-10-94,0 0,0 0,1 0,-1-1,1 1,-1 0,1-1,0 1,0-1,0 1,1-1,-1 0,0 0,1 0,0 0,-1-1,1 1,0-1,0 1,0-1,0 0,0 0,0-1,0 1,0 0,0-1,2 0,3-1,-1 0,0-1,1 0,-1 0,0-1,0 0,0 0,-1-1,1 0,-1 0,0 0,0-1,0 0,0 0,-1-1,0 1,0-1,-1 0,0 0,1-1,20-22,43-36,-67 65,1-1,-1 1,1 0,-1 0,1 0,-1 0,1 0,-1 0,0 1,1-1,-1 0,1 1,-1-1,0 1,1 0,-1-1,0 1,1 0,-1 0,0 0,0 0,0 0,0 0,0 0,0 0,0 0,0 0,0 1,-1-1,1 0,0 1,-1-1,1 0,-1 1,0-1,1 1,-1-1,0 1,0-1,0 0,0 1,0-1,0 1,0-1,0 1,-1-1,1 1,-1 0,4 10,9 60,-11-59,0 0,1 0,0-1,1 1,1-1,0 1,0-1,1 0,1-1,0 1,0-1,9 10,-3-9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1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81,'1'2,"0"0,1 0,0 0,-1 0,1-1,0 1,0 0,0-1,0 0,0 0,0 1,0-1,0 0,0 0,1-1,-1 1,0-1,1 1,-1-1,1 1,-1-1,0 0,1 0,-1 0,1-1,-1 1,60 3,0-4,-1-2,1-3,-1-2,16-7,66-8,53-17,-182 33,-7 2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14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47,'38'5,"18"2,4-6,-3-3,-2 0,-6-6,-6 0,0 0,-4 2,-3-3,-3 0,-7 1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15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0,'-65'413,"51"-318,-10 82,-8-2,-53 164,82-328,0 0,0 0,-2 0,1-1,-1 0,-1 0,0 0,0 0,-1-1,0 0,-1-1,-8 8,9-12</inkml:trace>
  <inkml:trace contextRef="#ctx0" brushRef="#br0" timeOffset="470.57">505 198,'278'-88,"-212"77,0 2,1 2,0 4,-1 3,2 3,21 12,-86-15,-1 2,0-1,0 0,1 0,-1 1,0-1,0 1,0-1,0 1,-1 0,1 0,0 0,-1 0,0 0,1 0,-1 1,0-1,0 0,0 1,0-1,0 0,-1 1,1-1,-1 1,0 0,0-1,0 1,0-1,0 1,0-1,0 1,-1-1,0 1,-42 115,-36 100,-151 315,222-513,2 1,0-1,2 1,0 0,1 0,1 1,2-1,0 1,0-1,3 6,-3-24,0 1,1 0,-1-1,1 1,0-1,0 1,0-1,0 0,0 1,1-1,0 0,-1 0,1 0,1 0,-1 0,0 0,1-1,-1 1,1-1,0 0,0 1,7-1</inkml:trace>
  <inkml:trace contextRef="#ctx0" brushRef="#br0" timeOffset="726.731">618 847,'38'5,"18"1,9 0,2-1,1-1,-3-7,-2-2,2-6,0 0,-2-3,-1 0,-3-2,-1 2,-1-2,-5 2,-7-1,-11 2</inkml:trace>
  <inkml:trace contextRef="#ctx0" brushRef="#br0" timeOffset="987.018">2086 311,'-29'9,"2"2,-1 0,2 2,0 1,0 1,2 1,-1 2,2 0,1 1,0 2,2 0,0 1,1 1,1 0,2 2,0 0,2 1,-8 19,14-25,1 1,1 0,1 0,1 0,1 1,1 0,0-1,2 1,1 1,-1-14,1 0,0-1,1 1,0-1,0 1,1-1,0 0,0 0,1 0,0 0,1 0,-1-1,1 0,1 0,0 0,0-1,0 0,0 0,1 0,0-1,0 0,1-1,4 3,10 1,0-1,1-1,0 0,0-2,0-1,1-1,-1-1,1-1,-1-1,8-1,-10 0,0-1,-1 0,0-1,1-2,-1 0,-1-1,1-1,-2 0,1-2,-1 0,0-1,-1-1,0 0,-1-2,-1 0,0 0,-1-2,0 1,-1-2,-1 0,-1 0,0-1,-2-1,0 1,-1-2,0 1,-2-1,0 0,-2 0,0-1,-1 0,0-14,-3 15,0 1,-1-1,-1 1,-1 0,-1 0,-1 0,0 1,-1-1,-1 1,-1 0,-1 1,0 0,-1 0,-1 1,0 1,-1-1,-1 2,0 0,-1 0,-1 2,0-1,0 2,-2 0,1 1,-1 1,0 0,-1 1,0 1,-11-2,18 7,0 0,0 2,0-1,0 1,0 1,1 0,-1 0,0 1,0 0,1 1,-1 1,1-1,0 2,0-1,0 2,-16 11</inkml:trace>
  <inkml:trace contextRef="#ctx0" brushRef="#br0" timeOffset="1552.446">2311 1271,'292'-403,"-290"400,34-36,-35 38,-1 1,1-1,0 1,0-1,-1 1,1-1,0 1,0 0,0-1,0 1,-1 0,1 0,0-1,0 1,0 0,0 0,0 0,0 0,-1 0,1 1,0-1,0 0,0 0,0 0,0 1,-1-1,1 0,0 1,0-1,0 1,-1-1,1 1,0-1,-1 1,1 0,0-1,-1 1,1 0,-1-1,1 1,-1 0,1 0,-1 0,0-1,1 1,-1 0,0 0,0 0,0 0,0 0,1 0,-1-1,0 1,0 0,-1 0,10 55,-9-50,0 0,0 0,0 0,0 0,1 1,0-1,1-1,-1 1,1 0,0 0,0-1,1 1,0-1,0 1,0-1,0 0,1 0,0-1,0 1,0-1,1 0,0 0,-1 0,1-1,0 1,6 1,-3-5,0 0,0-1,0 0,0-1,-1 0,1 0,-1-1,1 1,-1-2,0 1,0-1,0 0,0-1,-1 1,0-1,0 0,0-1,-1 0,1 0,-1 0,-1 0,2-3,10-8,114-106,-129 123,0-1,-1 0,1 1,0-1,0 0,0 1,-1-1,1 1,0 0,0-1,0 1,0 0,0-1,0 1,0 0,0 0,0 0,0 0,0 0,0 0,0 0,0 0,0 0,0 0,-1 1,1-1,0 0,0 1,0-1,0 0,0 1,0-1,-1 1,1 0,0-1,0 1,-1 0,1-1,0 1,-1 0,1 0,-1-1,1 1,-1 0,1 0,-1 0,0 0,1 0,-1 0,0 0,0 0,0 0,1 0,-1 0,4 60,-5-54,1 20,-2-16,1 0,1 1,0-1,0 1,1-1,1 0,0 1,0-1,1 0,1 0,0-1,0 1,1-1,5 9,6-1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12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223 445,'-18'79,"2"2,5 0,2 1,5-1,4 62,3-105,-2 0,-2 0,-2 0,-1 0,-2 0,-1-1,-2 0,-2 0,-1-1,-2-1,-2 0,-1-1,-4 5,21-39,0 1,0 0,0 0,-1-1,1 1,0 0,-1-1,1 1,0 0,-1-1,1 1,-1 0,1-1,-1 1,0-1,1 1,-1-1,1 1,-1-1,0 1,1-1,-1 0,0 1,0-1,1 0,-1 0,0 0,0 1,1-1,-1 0,0 0,0 0,1 0,-1 0,0 0,0-1,1 1,-1 0,0 0,0 0,1-1,-1 1,0 0,1-1,-1 1,0-1,1 1,-1-1,0 1,1-1,-1 1,1-1,-1 1,1-1,0 0,-1 1,0-2,-11-44,11 16,2 0,1 0,1 1,2-1,0 1,3 0,0 1,3-4,-3 3,23-79,4 1,5 1,4 2,5 3,4 1,4 3,5 3,67-79,-111 152,0 0,2 1,0 0,2 2,0 1,0 0,2 2,20-10,-42 24,-1 0,0 0,1 0,-1 1,1-1,-1 1,1-1,-1 1,1 0,-1-1,1 1,-1 0,1 0,0 0,-1 0,1 0,-1 0,1 1,-1-1,1 1,-1-1,1 1,-1-1,1 1,-1 0,1-1,-1 1,0 0,0 0,1 0,-1 0,0 1,0-1,0 0,0 0,0 1,0-1,-1 0,1 1,0-1,-1 1,1-1,-1 1,1-1,-1 1,0 0,-2 76,-9-44,-2 0,-2 0,-1-1,-1-1,-2-1,-1 0,-1-1,-29 35,-3-2,-3-2,-2-3,-11 5,-16 17,77-72,6-7,-1 0,0 0,1 1,-1-1,1 1,-1-1,1 1,0 0,0 0,0 0,0 0,0 0,0 1,0-1,1 0,-1 1,1-1,0 1,0 0,0-1,0 1,0 0,0 0,1 0,-1 0,1 0,0-1,0 1,0 0,0 0,1 0,-1 0,1 0,0 0,-1-1,1 1,1 0,-1-1,0 1,1-1,-1 1,1-1,0 1,-1-1,2 1,116 72,-93-62,-1 2,-1 0,0 2,-1 0,-1 2,-1 0,0 1,9 14,-21-19,0 1,-1 0,-1 1,0 0,-1 0,-1 0,-1 1,0-1,-1 6,-3-21,0 0,0 0,1 0,-1-1,0 1,1 0,-1 0,1-1,0 1,-1 0,1-1,0 1,0-1,0 1,0-1,0 1,0-1,1 0,-1 1,0-1,1 0,-1 0,1 0,-1 0,1 0,0 0,-1-1,1 1,0-1,-1 1,1-1,0 1,0-1,0 0,-1 0,3 0,10-3</inkml:trace>
  <inkml:trace contextRef="#ctx0" brushRef="#br0" timeOffset="553.914">929 1489,'39'-75,"2"2,4 2,3 2,8-5,-24 42,-31 32,-1 0,1 0,0-1,0 1,-1 0,1 0,0 0,0 0,-1 0,1 0,0 0,0 0,-1 0,1 0,0 0,0 0,-1 0,1 1,0-1,-1 0,1 1,0-1,-1 0,1 1,0-1,-1 1,1-1,-1 1,1-1,-1 1,1-1,-1 1,1 0,-1-1,0 1,1 0,-1-1,0 1,0 0,1-1,-1 1,0 0,0 0,0-1,0 1,0 0,0 0,0-1,0 1,0 0,0 0,0-1,-1 1,1 0,0-1,-1 1,7 136,-6-135,1 0,0 0,-1 0,1 0,0-1,0 1,1 0,-1 0,0-1,1 1,-1-1,0 1,1-1,0 0,-1 1,1-1,0 0,0 0,0 0,-1-1,1 1,0 0,0-1,0 1,0-1,0 1,0-1,1 0,-1 0,0 0,0 0,0-1,0 1,0 0,0-1,0 1,0-1,0 0,0 0,-1 0,1 0,1 0,75-53,-63 39,-6 4,2 1,-1 0,1 0,1 1,-1 1,1 0,1 0,7-2,-18 9,-1 0,1 1,-1-1,1 1,0-1,-1 1,1 0,-1 0,1 0,0 0,-1 0,1 0,0 0,-1 0,1 0,0 1,-1-1,1 1,-1 0,1-1,-1 1,1 0,-1 0,1 0,-1 0,0 0,0 0,1 0,-1 0,0 0,0 1,0-1,0 0,0 1,-1-1,1 1,0-1,-1 1,1-1,-1 1,1 0,-1 0,8 78,-8-59,13 29,-2-36</inkml:trace>
  <inkml:trace contextRef="#ctx0" brushRef="#br0" timeOffset="971.925">1888 812,'0'0</inkml:trace>
  <inkml:trace contextRef="#ctx0" brushRef="#br0" timeOffset="804.858">1945 1235,'0'29,"0"9</inkml:trace>
  <inkml:trace contextRef="#ctx0" brushRef="#br0" timeOffset="1256.224">2255 1489,'104'-371,"-104"370,0 1,-1-1,1 1,0-1,0 0,0 1,0-1,0 1,0-1,0 1,0-1,0 1,0-1,0 0,0 1,0-1,0 1,0-1,0 1,1-1,-1 1,0-1,0 1,1-1,-1 1,0-1,1 1,-1-1,0 1,1 0,-1-1,1 1,-1-1,1 1,-1 0,1 0,-1-1,1 1,-1 0,1 0,-1 0,1-1,-1 1,1 0,-1 0,1 0,0 0,-1 0,1 0,-1 0,1 0,-1 0,1 1,0-1,-1 0,1 0,-1 0,1 1,-1-1,1 0,-1 1,1-1,-1 0,0 1,1-1,16 37,-16-35,1 6,-1 0,2-1,-1 1,1-1,1 1,-1-1,1 0,0-1,1 1,-1-1,1 0,1 0,-1 0,1-1,0 1,0-2,1 1,-1-1,1 0,0 0,0 0,1-1,-1 0,1-1,-1 0,1 0,0-1,0 1,-1-2,1 1,0-1,0 0,0-1,1-2,0-1,-1 0,1-1,-1 0,0 0,-1 0,1-1,-1 0,0-1,0 0,-1 0,0 0,0-1,-1 0,0 0,-1 0,1-1,-1 1,-1-1,0 0,0 0,-1 0,0-1,0 1,-1-6,9-17,-3 7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1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733 23,'-1'0,"1"0,-1 0,1 0,-1 0,1 0,-1 1,1-1,-1 0,1 0,-1 0,1-1,-1 1,1 0,0 0,-1 0,1 0,-1 0,1 0,-1-1,1 1,-1 0,1 0,0-1,-1 1,1 0,-1-1,1 1,0 0,0-1,-1 1,1-1,0 1,-1 0,1-1,0 1,0-1,0 1,0-1,-1 1,1-1,0 1,0-1,0 1,0-1,0 1,0-1,0 1,0-1,0 1,1-1,-1 1,0-1,0 1,0 0,0-1,1 1,-1-1,0 1,1 0,-1-1,0 1,1-1,-1 1,-16-2,0 1,-1 0,1 1,-1 1,1 1,0 0,0 1,0 1,-13 4,13-4,-224 87,232-88,5-2,-1-1,1 1,0 0,-1 0,1 1,0-1,0 1,0-1,0 1,0 0,0 0,0 0,1 1,-1-1,1 1,-1-1,1 1,0 0,0 0,0 0,1 0,-1 0,1 0,-1 1,1-1,0 0,0 1,1-1,-1 1,1-1,0 1,0-1,5 9,1-1,0 0,1-1,0 1,1-2,0 1,0-1,1 0,0-1,1 1,0-2,3 2,2 3,207 163,-217-171,0-1,0 1,-1 1,0-1,1 1,-1-1,-1 1,1 0,-1 1,0-1,0 1,-1-1,1 1,-1 0,0 0,-1 0,0 0,0 0,0 0,0 0,-1 0,0 0,0 0,-1 1,0-1,0 0,0 0,-2 3,-7 9,0 0,-1 0,-1-1,0 0,-1-1,-1-1,-1 0,0-1,-1-1,0 0,-1-1,-1-1,0 0,-13 4,23-9,-84 50,-2-3,-38 12,80-51,52-14,-1-1,1 1,-1-1,1 1,0-1,-1 0,1 1,0-1,-1 0,1 1,0-1,0 0,0 1,-1-1,1 0,0 1,0-1,0 0,0 0,0 1,0-1,1 0,-1 1,0-1,0 0,0 1,1-1,-1 0,0 1,1-1,-1 1,0-1,1 0,-1 1,1-1,-1 1,1-1,-1 1,1-1,-1 1,1 0,0-1,-1 1,1-1,50-59,-22 31</inkml:trace>
  <inkml:trace contextRef="#ctx0" brushRef="#br0" timeOffset="330.83">1354 305,'-56'45,"26"-23,0 2,1 1,2 1,0 1,2 1,1 1,2 1,-18 32,37-59,1 1,0 0,-1 0,1 1,0-1,1 0,-1 1,1-1,0 1,0-1,1 1,-1 0,1-1,0 1,0 0,0-1,1 1,0 0,0-1,0 1,0-1,1 1,-1-1,1 0,0 0,1 0,-1 0,1 0,0 0,0-1,0 1,0-1,0 0,1 1,0-2,0 1,6 2,0-1,0 0,0 0,1-1,-1-1,1 0,0 0,-1-1,1-1,0 0,0 0,0-1,0 0,0-1,-1 0,1-1,-1 0,0 0,1-1,-2-1,1 0,0 0,-1-1,0 0,0-1,2-2,5 0,-1 0,0-1,-1-1,0 0,-1-1,0-1,-1 0,0 0,-1-1,-1-1,0 0,-1 0,0-1,-1 0,-1 0,-1-1,0 0,0-8,-6 20,0-1,0 0,-1 1,0-1,0 1,0-1,-1 1,0 0,0-1,0 1,-1 0,1 0,-1 1,0-1,-1 0,1 1,-1 0,0 0,0 0,0 0,-1 1,1 0,-1 0,0 0,0 0,0 1,0-1,0 1,0 1,-1-1,-8-2,1 0,-1 1,0 0,0 2,0-1,0 2,-1 0,1 0,0 1,0 1,-8 2,-46 21,40-13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36:21.0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660 640,'-88'-185,"88"184,-1 1,0-1,0 1,0 0,0-1,0 1,1 0,-1 0,0 0,0 0,0 0,0 0,0 0,0 0,0 0,0 0,1 0,-1 1,0-1,0 0,0 0,0 1,0-1,1 1,-1-1,0 1,0-1,1 1,-1 0,0-1,1 1,-1 0,1-1,-1 1,1 0,-1 0,1 0,-1-1,1 1,0 0,-1 0,1 0,0 0,0 0,0 0,0-1,0 1,0 0,0 0,0 0,0 0,0 0,0 0,1 0,-1 0,0-1,1 1,-1 0,0 0,1 0,-1-1,1 1,-1 0,1 0,-38 518,3 137,-43 451,69-1024,-4 0,-3-1,-5-1,-2-1,-5 0,-2-2,-27 46,34-86,-26 68,49-105,-1 1,1 0,0-1,-1 1,1-1,0 0,0 1,0-1,0 0,0 1,1-1,-1 0,0 0,1 0,-1 0,0 0,1 0,-1 0,1-1,0 1,-1 0,1-1,-1 1,1-1,0 0,-1 0,1 1,0-1,-1 0,1-1,0 1,0 0,-1 0,1-1,0 1,-1-1,1 1,-1-1,1 0,-1 1,1-1,-1 0,1 0,-1 0,4 0,322-100,-199 72,1 6,0 5,1 6,103 5,1118 10,-126 25,369-3,1792-200,-3167 160,1187-48,-1196 80,-153-9,-1-3,1-3,0-1,7-4,-63 3,0 0,1 0,-1 0,0 0,1 0,-1 0,0 0,0-1,1 1,-1-1,0 1,0-1,0 1,1-1,-1 1,0-1,0 0,0 0,0 0,0 1,0-1,0 0,-1 0,1 0,0 0,0-1,-1 1,1 0,-1 0,1 0,-1 0,1-1,-1 1,0 0,0-1,0 1,1 0,-1 0,0-1,0 1,-1 0,1-1,0 1,0 0,-1 0,1-1,-1 0,-36-53,1 25,30 27,0-1,1 0,-1 0,1 0,0-1,1 1,-1-1,1-1,0 1,0 0,0-1,1 0,0 0,0 0,1 0,-1-1,1 1,0-4,-24-205,-54-248,-39-450,45 47,64 357,11 507,-1 0,1 0,-1-1,1 1,-1 0,0 0,0-1,0 1,0 0,0 0,0-1,-1 1,1 0,-1 0,1 0,-1 0,0 0,0 0,0 0,0 0,0 0,-1 0,1 0,-1 0,1 1,-1-1,1 1,-1-1,0 1,0 0,0-1,1 1,-1 0,-1 0,1 1,0-1,0 0,0 1,0-1,0 1,-1-1,1 1,0 0,0 0,-1 0,-1 1,-142 58,-31-1,-2-8,-2-7,-2-9,-1-7,-112-2,-1569 65,-1531 33,2008-20,-599 117,1945-214,-44 7,-1-4,0-3,-49-5,102-5,8-3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10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1 311,'84'-4,"-57"6,264 11,-59 17,-82-17,0-6,81-9,-67 0,212-14,171-36,-202 16,592-54,-514 73,220-17,-265 12,67-12,154-6,-182 13,124 28,-153 27,-31 1,-120-1,-41 0,-54-2,17 13,-116-26,1-2,1-2,0-1,41 0,143 18,418-25,721-1,-1078 27,-1-15,-12 7,-38 7,-39-14,-92 0,0-5,1-5,8-4,23 0,30 29,-42-14,-110-7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0.6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58,'-1'-1,"1"-1,-1 0,1 0,0 0,0 0,0 0,0 0,1 0,-1 0,0 0,1 0,0 1,-1-1,1 0,0 0,0 0,0 1,0-1,0 1,0-1,0 1,1-1,-1 1,0-1,1 1,-1 0,1 0,0 0,-1 0,1 0,0 0,-1 0,1 1,0-1,0 1,0-1,0 1,0 0,0-1,0 1,0 0,-1 0,1 1,0-1,0 0,0 1,0-1,0 1,0-1,-1 1,1 0,0 0,0 0,0 1,74 16,91 12,-90-31,100 11,-125-2,0-2,0-2,0-3,22-3,96 3,62 26,174-26,-113-29,43 16,-161-2,1 8,12 8,-34-1,230 28,772-30,-959-26,238 26,-230-27,415 28,401 0,-790 29,220-30,-281-25,55-5,86 32,-238 10,-55-5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0.6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58,'-1'-1,"1"-1,-1 0,1 0,0 0,0 0,0 0,0 0,1 0,-1 0,0 0,1 0,0 1,-1-1,1 0,0 0,0 0,0 1,0-1,0 1,0-1,0 1,1-1,-1 1,0-1,1 1,-1 0,1 0,0 0,-1 0,1 0,0 0,-1 0,1 1,0-1,0 1,0-1,0 1,0 0,0-1,0 1,0 0,-1 0,1 1,0-1,0 0,0 1,0-1,0 1,0-1,-1 1,1 0,0 0,0 0,0 1,74 16,91 12,-90-31,100 11,-125-2,0-2,0-2,0-3,22-3,96 3,62 26,174-26,-113-29,43 16,-161-2,1 8,12 8,-34-1,230 28,772-30,-959-26,238 26,-230-27,415 28,401 0,-790 29,220-30,-281-25,55-5,86 32,-238 10,-55-5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368 791,'-2'14,"-1"0,0-1,-1 1,-1-1,0 0,-1 0,0 0,-1-1,-1 0,0-1,0 1,-9 7,-13 24,-175 249,154-222,78-84,23-33,-25 22</inkml:trace>
  <inkml:trace contextRef="#ctx0" brushRef="#br0" timeOffset="416.319">904 255,'-2'1,"0"0,0 1,0-1,1 1,-1 0,1-1,-1 1,1 0,-1 0,1 0,0 0,0 0,0 0,0 1,0-1,1 0,-1 0,1 1,-1-1,1 0,0 1,0-1,0 0,0 1,0-1,0 2,-18 95,-4 1,-4-2,-30 71,33-102,-32 97,53-158,1-6</inkml:trace>
  <inkml:trace contextRef="#ctx0" brushRef="#br0" timeOffset="712.651">509 255,'341'-65,"-242"47,-49 7,1 3,0 1,0 3,41 2,24 24,-93-18</inkml:trace>
  <inkml:trace contextRef="#ctx0" brushRef="#br0" timeOffset="1116.09">1243 565,'5'0,"6"0,6 0,5 0,4 0,2 0,1 0,0 0,0 0,1 0,-1 0,-1 0,1 0,-1-5,1-1,-1-1,-5 2</inkml:trace>
  <inkml:trace contextRef="#ctx0" brushRef="#br0" timeOffset="1363.009">1243 819,'34'-10,"15"-2,5-5,-3 1,0 3,-3-2,-6 3,-5-2,-4 2,-3-3,-1 2,-6-1,-3 0,-3 4</inkml:trace>
  <inkml:trace contextRef="#ctx0" brushRef="#br0" timeOffset="1736.419">2061 57,'-17'39,"-15"38,4 1,4 2,-7 43,29-118,0 0,0 0,0 0,1 0,-1 1,1-1,0 0,1 1,-1-1,1 0,0 1,1-1,-1 1,1-1,0 0,1 1,-1-1,1 0,0 0,0 0,0 0,1 0,0-1,0 1,0-1,0 0,1 0,0 0,0 0,0 0,0-1,0 0,1 0,1 1,5-1,0-1,0-1,0 1,0-2,0 1,0-2,0 1,0-2,0 1,-1-1,1-1,0 0,-1-1,0 0,1 0,-2-1,1-1,0 1,-1-1,0-1,-1 0,1 0,-2-1,1 0,-1 0,0-1,0 0,4-8,-1-6,-2 0</inkml:trace>
  <inkml:trace contextRef="#ctx0" brushRef="#br0" timeOffset="1996.025">2428 1,'-28'66,"-16"31,5 2,5 2,-10 53,6 83,25-145,-1 108,18-177,3-5</inkml:trace>
  <inkml:trace contextRef="#ctx0" brushRef="#br0" timeOffset="2781.276">3106 481,'-18'-1,"1"2,0 0,0 0,0 2,0 0,1 1,-1 1,1 0,0 1,0 1,1 1,0 0,0 1,-10 8,23-13,-1 1,1 0,0 0,1-1,-1 1,1 0,0 1,0-1,0 0,1 0,0 0,0 0,0 1,1-1,-1 0,1 0,1 0,-1 0,1 0,-1 0,1 0,1-1,-1 1,1-1,0 1,0-1,0 0,0 0,1 0,0-1,2 3,11 20,-12-20,-1-1,0 1,0 0,0 0,-1 0,0 0,0 1,-1-1,0 1,0 0,0 0,-1-1,0 1,0 0,-1 0,0 0,0 0,-1 0,1 0,-2 0,1 0,-1 0,0-1,0 1,-1 0,0-1,0 0,0 0,-1 0,0 0,0 0,-1-1,1 0,-1 0,0 0,-2 1,-7-1,0-1,0 0,0-1,0 0,0-1,-1 0,1-2,0 0,-1 0,-2-1,9 0,-17 1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368 791,'-2'14,"-1"0,0-1,-1 1,-1-1,0 0,-1 0,0 0,-1-1,-1 0,0-1,0 1,-9 7,-13 24,-175 249,154-222,78-84,23-33,-25 22</inkml:trace>
  <inkml:trace contextRef="#ctx0" brushRef="#br0" timeOffset="416.319">904 255,'-2'1,"0"0,0 1,0-1,1 1,-1 0,1-1,-1 1,1 0,-1 0,1 0,0 0,0 0,0 0,0 1,0-1,1 0,-1 0,1 1,-1-1,1 0,0 1,0-1,0 0,0 1,0-1,0 2,-18 95,-4 1,-4-2,-30 71,33-102,-32 97,53-158,1-6</inkml:trace>
  <inkml:trace contextRef="#ctx0" brushRef="#br0" timeOffset="712.651">509 255,'341'-65,"-242"47,-49 7,1 3,0 1,0 3,41 2,24 24,-93-18</inkml:trace>
  <inkml:trace contextRef="#ctx0" brushRef="#br0" timeOffset="1116.09">1243 565,'5'0,"6"0,6 0,5 0,4 0,2 0,1 0,0 0,0 0,1 0,-1 0,-1 0,1 0,-1-5,1-1,-1-1,-5 2</inkml:trace>
  <inkml:trace contextRef="#ctx0" brushRef="#br0" timeOffset="1363.009">1243 819,'34'-10,"15"-2,5-5,-3 1,0 3,-3-2,-6 3,-5-2,-4 2,-3-3,-1 2,-6-1,-3 0,-3 4</inkml:trace>
  <inkml:trace contextRef="#ctx0" brushRef="#br0" timeOffset="1736.419">2061 57,'-17'39,"-15"38,4 1,4 2,-7 43,29-118,0 0,0 0,0 0,1 0,-1 1,1-1,0 0,1 1,-1-1,1 0,0 1,1-1,-1 1,1-1,0 0,1 1,-1-1,1 0,0 0,0 0,0 0,1 0,0-1,0 1,0-1,0 0,1 0,0 0,0 0,0 0,0-1,0 0,1 0,1 1,5-1,0-1,0-1,0 1,0-2,0 1,0-2,0 1,0-2,0 1,-1-1,1-1,0 0,-1-1,0 0,1 0,-2-1,1-1,0 1,-1-1,0-1,-1 0,1 0,-2-1,1 0,-1 0,0-1,0 0,4-8,-1-6,-2 0</inkml:trace>
  <inkml:trace contextRef="#ctx0" brushRef="#br0" timeOffset="1996.025">2428 1,'-28'66,"-16"31,5 2,5 2,-10 53,6 83,25-145,-1 108,18-177,3-5</inkml:trace>
  <inkml:trace contextRef="#ctx0" brushRef="#br0" timeOffset="2781.276">3106 481,'-18'-1,"1"2,0 0,0 0,0 2,0 0,1 1,-1 1,1 0,0 1,0 1,1 1,0 0,0 1,-10 8,23-13,-1 1,1 0,0 0,1-1,-1 1,1 0,0 1,0-1,0 0,1 0,0 0,0 0,0 1,1-1,-1 0,1 0,1 0,-1 0,1 0,-1 0,1 0,1-1,-1 1,1-1,0 1,0-1,0 0,0 0,1 0,0-1,2 3,11 20,-12-20,-1-1,0 1,0 0,0 0,-1 0,0 0,0 1,-1-1,0 1,0 0,0 0,-1-1,0 1,0 0,-1 0,0 0,0 0,-1 0,1 0,-2 0,1 0,-1 0,0-1,0 1,-1 0,0-1,0 0,0 0,-1 0,0 0,0 0,-1-1,1 0,-1 0,0 0,-2 1,-7-1,0-1,0 0,0-1,0 0,0-1,-1 0,1-2,0 0,-1 0,-2-1,9 0,-17 1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23.2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0 340,'4'-12,"0"0,0 1,1-1,1 1,0 0,0 1,1-1,1 1,0 1,0 0,0 0,1 0,1 1,0 0,0 1,0 0,1 1,0 0,0 0,7-1,17 1,0 1,0 3,0 0,0 3,24 2,26 1,1475-4,-818-28,1170 29,-1477-30,-47 0,39 30,-258-29,141-2,-254 31,-32-1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368 791,'-2'14,"-1"0,0-1,-1 1,-1-1,0 0,-1 0,0 0,-1-1,-1 0,0-1,0 1,-9 7,-13 24,-175 249,154-222,78-84,23-33,-25 22</inkml:trace>
  <inkml:trace contextRef="#ctx0" brushRef="#br0" timeOffset="416.319">904 255,'-2'1,"0"0,0 1,0-1,1 1,-1 0,1-1,-1 1,1 0,-1 0,1 0,0 0,0 0,0 0,0 1,0-1,1 0,-1 0,1 1,-1-1,1 0,0 1,0-1,0 0,0 1,0-1,0 2,-18 95,-4 1,-4-2,-30 71,33-102,-32 97,53-158,1-6</inkml:trace>
  <inkml:trace contextRef="#ctx0" brushRef="#br0" timeOffset="712.651">509 255,'341'-65,"-242"47,-49 7,1 3,0 1,0 3,41 2,24 24,-93-18</inkml:trace>
  <inkml:trace contextRef="#ctx0" brushRef="#br0" timeOffset="1116.09">1243 565,'5'0,"6"0,6 0,5 0,4 0,2 0,1 0,0 0,0 0,1 0,-1 0,-1 0,1 0,-1-5,1-1,-1-1,-5 2</inkml:trace>
  <inkml:trace contextRef="#ctx0" brushRef="#br0" timeOffset="1363.009">1243 819,'34'-10,"15"-2,5-5,-3 1,0 3,-3-2,-6 3,-5-2,-4 2,-3-3,-1 2,-6-1,-3 0,-3 4</inkml:trace>
  <inkml:trace contextRef="#ctx0" brushRef="#br0" timeOffset="1736.419">2061 57,'-17'39,"-15"38,4 1,4 2,-7 43,29-118,0 0,0 0,0 0,1 0,-1 1,1-1,0 0,1 1,-1-1,1 0,0 1,1-1,-1 1,1-1,0 0,1 1,-1-1,1 0,0 0,0 0,0 0,1 0,0-1,0 1,0-1,0 0,1 0,0 0,0 0,0 0,0-1,0 0,1 0,1 1,5-1,0-1,0-1,0 1,0-2,0 1,0-2,0 1,0-2,0 1,-1-1,1-1,0 0,-1-1,0 0,1 0,-2-1,1-1,0 1,-1-1,0-1,-1 0,1 0,-2-1,1 0,-1 0,0-1,0 0,4-8,-1-6,-2 0</inkml:trace>
  <inkml:trace contextRef="#ctx0" brushRef="#br0" timeOffset="1996.025">2428 1,'-28'66,"-16"31,5 2,5 2,-10 53,6 83,25-145,-1 108,18-177,3-5</inkml:trace>
  <inkml:trace contextRef="#ctx0" brushRef="#br0" timeOffset="2781.276">3106 481,'-18'-1,"1"2,0 0,0 0,0 2,0 0,1 1,-1 1,1 0,0 1,0 1,1 1,0 0,0 1,-10 8,23-13,-1 1,1 0,0 0,1-1,-1 1,1 0,0 1,0-1,0 0,1 0,0 0,0 0,0 1,1-1,-1 0,1 0,1 0,-1 0,1 0,-1 0,1 0,1-1,-1 1,1-1,0 1,0-1,0 0,0 0,1 0,0-1,2 3,11 20,-12-20,-1-1,0 1,0 0,0 0,-1 0,0 0,0 1,-1-1,0 1,0 0,0 0,-1-1,0 1,0 0,-1 0,0 0,0 0,-1 0,1 0,-2 0,1 0,-1 0,0-1,0 1,-1 0,0-1,0 0,0 0,-1 0,0 0,0 0,-1-1,1 0,-1 0,0 0,-2 1,-7-1,0-1,0 0,0-1,0 0,0-1,-1 0,1-2,0 0,-1 0,-2-1,9 0,-17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93,'3'5,"1"1,-1 0,0 1,0-1,-1 0,1 1,-1 0,-1-1,0 1,0 0,0 0,0 0,-1 0,-1 2,2 0,-2 5,1 0,-2-1,0 1,-1 0,0 0,-1-1,-1 0,0 1,-2 1,-21 73,27-84,0 0,1 0,-1-1,1 1,0 0,0 0,0 0,1 0,0 0,-1 0,1 0,1-1,-1 1,0 0,1-1,0 1,0-1,0 1,0-1,0 0,1 0,-1 0,1 0,0-1,0 1,0-1,0 1,1-1,-1 0,0 0,1-1,0 1,-1-1,1 1,0-1,0 0,0-1,-1 1,1-1,0 0,10 0,0-1,-1 0,1-1,-1-1,1 0,-1-1,0-1,0 0,-1 0,1-1,-1-1,-1 0,1-1,-1 0,-1 0,1-1,-1-1,-1 0,1-1,8-9</inkml:trace>
  <inkml:trace contextRef="#ctx0" brushRef="#br0" timeOffset="560.765">542 8,'-2'-1,"0"0,0 0,0 0,0 0,-1 1,1-1,0 0,-1 1,1 0,0-1,-1 1,1 0,0 0,-1 1,1-1,0 0,-1 1,1-1,0 1,-1 0,1 0,0 0,0 0,0 0,0 0,0 1,0-1,0 1,1-1,-1 1,0 0,1 0,-1-1,1 1,0 0,0 0,-1 1,1-1,-34 94,31-79,-37 235,27-135,-57 291,42-218,22-147,10-37,2-6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622 191,'0'878,"0"-870,0-5,0 0,1 0,-1-1,0 1,0 0,0 0,-1-1,1 1,-1 0,0 0,1-1,-1 1,0-1,-1 1,1-1,0 1,-1-1,1 1,-1-1,-2 2,-8 1</inkml:trace>
  <inkml:trace contextRef="#ctx0" brushRef="#br0" timeOffset="384.242">57 164,'93'-37,"264"-21,-45 11,-237 36,-66 8,0 1,0 0,0 1,0 0,0 0,0 1,0 0,0 1,0 0,1 0,-1 1,-1 0,1 0,0 1,0 0,-1 1,10 6,-2-1</inkml:trace>
  <inkml:trace contextRef="#ctx0" brushRef="#br0" timeOffset="817.333">1299 558,'-12'3,"0"1,1 0,-1 0,1 2,0-1,0 1,1 1,0 0,0 0,0 1,1 0,1 1,-1-1,1 2,1-1,-1 1,2 1,-1-1,2 1,-1 0,2 1,-1-1,0 6,0-5,1 0,0 0,0 1,2-1,-1 1,2 0,0 0,0 0,1 0,1 0,0 0,1 0,0-1,1 1,0 0,1 0,-2-10,-1-1,1 1,0 0,0-1,0 1,0-1,0 1,0-1,1 0,-1 0,1 0,0 0,-1-1,1 1,0-1,0 0,0 1,0-1,0-1,0 1,0 0,0-1,1 1,-1-1,0 0,0 0,0 0,1-1,-1 1,0-1,0 0,2 0,4-2,0 0,-1 0,1 0,-1-1,0-1,0 1,-1-1,1 0,-1-1,0 0,0-1,10-13,-1-1,-1-1,-1 0,-1-1,-1 0,0-1,-2 0,3-15,-9 31,0 0,0 0,-1-1,0 1,0-1,-1 0,-1 0,1 0,-1 0,-1 0,0 0,0 0,-1-1,0 1,0 0,-1 0,0 1,-1-1,0 0,0 1,-1-1,0 1,0 0,-1 1,0-1,-1 1,0 0,0 0,0 0,-1 1,1 0,-6-3,4 7,-1 0,0 0,1 0,-1 1,0 0,0 1,0 0,1 1,-1 0,0 0,0 0,1 1,-1 1,1 0,-1 0,1 0,0 1,0 0,1 1,-1 0,1 0,0 0,0 1,1 0,0 0,0 1,0 0,1 0,0 0,0 1,-1 3,-22 39,19-27</inkml:trace>
  <inkml:trace contextRef="#ctx0" brushRef="#br0" timeOffset="1299.64">1779 530,'-57'44,"41"-34,1 1,0 0,0 1,2 1,-1 0,2 1,-1 0,2 1,0 0,1 1,1 0,-3 6,10-16,1-1,0 1,0-1,0 1,1-1,-1 1,1 0,1-1,-1 1,1-1,0 1,0-1,1 1,0-1,0 0,0 1,0-1,1 0,0-1,0 1,0 0,0-1,1 0,0 1,0-1,0-1,1 1,-1-1,5 3,-1-1,-1 0,1 0,1-1,-1 0,1 0,-1-1,1 0,0-1,0 0,1 0,-1-1,0 0,0-1,1 0,-1 0,0-1,9-2,-1-2,0-1,-1-1,0-1,0 0,-1-1,0-1,0 0,-1-1,-1 0,1-2,-2 1,0-1,2-4,13-18,-2 0,-2-2,-1 0,15-36,-28 55,0 0,-1-1,-1 1,-1-1,0-1,-1 1,-2-1,0 0,-1 0,-1 0,0 0,-2 0,0 0,-2 0,0 0,-1 1,-1-1,-1 1,0 0,-2 0,0 1,-1 0,-1 1,0 0,-2-1,5 11,-1 1,1-1,-1 1,0 0,-1 1,1 0,-1 0,0 1,-1 0,1 0,0 1,-1 1,0 0,0 0,0 0,0 1,0 1,0 0,0 0,0 1,0 0,1 1,-1 0,0 1,0 0,1 0,0 1,0 0,0 1,0 0,-4 3,-1 3,1 1,0 1,0 0,1 0,1 1,0 1,1 0,1 1,0-1,1 2,1-1,0 1,2 0,0 0,0 1,2 0,0 0,1 0,1 0,0 0,2 0,0 0,1 0,1 0,0-1,2 1,0-1,1 0,0 0,1 0,1-1,3 2,-2 1,2-1,0 0,1-1,1 0,1-1,0-1,1 0,1-1,0-1,0 0,2-1,-1-1,2-1,-1 0,1-1,1-1,0-1,0-1,0-1,0 0,1-2,0 0,0-1,0-1,12-2,46-10,-49 5</inkml:trace>
  <inkml:trace contextRef="#ctx0" brushRef="#br0" timeOffset="2294.434">2738 446,'-24'5,"1"1,0 2,1 0,0 1,0 1,1 1,0 1,0 1,2 0,0 2,0 0,2 2,0-1,-3 6,14-13,0 1,0 0,1 0,1 0,0 0,0 1,1 0,0 0,1 0,0 0,0 0,2 0,-1 1,1-1,1 0,1 6,-1-14,0 0,0 1,1-1,-1 0,1 1,0-1,0 0,0 0,0-1,1 1,-1 0,1-1,-1 1,1-1,0 0,0 0,0 0,0 0,0-1,1 1,-1-1,0 0,1 0,-1 0,1 0,0-1,-1 1,1-1,-1 0,1 0,-1 0,1 0,1-1,6 0,0-1,0 0,0-1,0 0,0 0,0-1,-1-1,0 0,0 0,2-2,12-13,-1 0,-2-1,0-2,-1 0,-1-1,-1 0,2-8,2 1,68-89,-90 119,1 1,-1-1,1 1,-1-1,1 1,-1-1,1 1,0-1,-1 1,1 0,0 0,-1-1,1 1,0 0,-1 0,1-1,0 1,0 0,-1 0,1 0,0 0,-1 0,1 0,0 0,0 1,-1-1,1 0,0 0,-1 0,1 1,0-1,-1 0,1 1,0-1,-1 1,1-1,-1 1,1-1,-1 1,1-1,-1 1,1-1,-1 1,0 0,1-1,-1 1,0-1,1 1,-1 0,0 0,0-1,0 1,1 0,-1-1,0 1,0 0,0 0,4 44,-18 42,10-78,1 0,1 0,-1 0,2 1,-1-1,1 0,1 1,-1-1,2 1,-1-1,1 0,1 1,0-1,0 0,0 0,1 0,1 0,0 0,0-1,0 0,6 7,-8-12,0 0,1 0,-1 0,1-1,-1 1,1-1,0 0,0 1,1-1,-1-1,0 1,1 0,-1-1,1 0,-1 1,1-1,-1-1,1 1,0-1,-1 1,1-1,0 0,0 0,-1-1,1 1,0-1,-1 0,1 0,0 0,-1 0,1 0,-1-1,0 0,1 0,0-1,13-9,-1-1,0-1,0 0,-2-1,0-1,0 0,-2-1,0 0,-1-1,-1 0,0-1,-1-2,49-77,-33 72,-27 55,-2-12,1 0,1 0,0 0,2 1,0-1,1 0,0 1,1-1,2 0,0 2,-2-11,0 0,1 0,1 0,-1-1,1 1,0-1,1 0,0 0,0 0,0-1,1 0,0 0,0 0,1 0,-1-1,1 0,0-1,1 0,-1 0,1 0,6 1,-9-3,-1-1,1 0,0 0,0 0,0 0,0-1,0 0,0 0,0-1,0 1,-1-1,1 0,0 0,0-1,0 1,-1-1,1 0,-1 0,0-1,1 1,-1-1,0 0,-1 0,1-1,0 1,-1-1,0 1,0-1,0 0,0-1,1-1,64-147,-67 150,65-201,-51 173,-15 32,0-1,0 0,0 1,0-1,0 1,0-1,0 1,0-1,0 0,1 1,-1-1,0 1,0-1,0 0,0 1,1-1,-1 0,0 1,0-1,1 1,-1-1,0 0,0 0,1 1,-1-1,0 0,1 0,-1 1,1-1,-1 0,0 0,1 0,-1 0,1 1,-1-1,0 0,1 0,-1 0,1 0,-1 0,1 0,-1 0,0 0,1 0,-1 0,1-1,-1 1,1 0,-1 0,0 0,1 0,-1-1,0 1,1 0,-1 0,0-1,1 1,-1 0,0 0,1-1,-1 1,0 0,0-1,1 1,-1-1,0 1,0 0,0-1,0 1,1-1,9 147,32 121,-14-104,-7 1,-4 61,-14-182,-2 0,-2 1,-1-1,-3 0,-1 0,-2 0,-3-1,-1 0,-1-1,-3 0,-1-1,-13 18,10-24,-2-1,-1-1,-2-1,0-2,-26 23,47-48,1-1,-1 1,1-1,-1 0,0 0,0 0,-1 0,1-1,0 0,-1 0,0 0,1 0,-1-1,0 0,0 0,0 0,0 0,0-1,0 0,1 0,-1 0,0-1,0 1,0-1,0 0,0-1,0 1,1-1,-1 0,1 0,-1-1,1 1,0-1,0 0,0 0,0 0,1-1,-1 1,1-1,0 0,0 0,0 0,0 0,1-1,-3-16,2 0,0 0,2 0,0 0,1 0,1 0,1-1,1 1,1 1,1-1,0 1,2-1,1 0,7-26,3 1,1 0,2 2,2 0,2 2,2 0,1 2,3 1,1 2,1 0,2 3,2 1,1 1,-29 25,0 1,1 0,0 0,0 1,0 0,0 0,1 1,0 1,0 0,0 1,4-1,9 1</inkml:trace>
  <inkml:trace contextRef="#ctx0" brushRef="#br0" timeOffset="14781.407">4319 474,'4'-5,"3"-6,3-6,2-5,2 1,0 9,-4 7</inkml:trace>
  <inkml:trace contextRef="#ctx0" brushRef="#br0" timeOffset="15181.627">4459 841,'-4'5,"-3"-4,6-1,-2-1,4-1,2-4,5-1,7-5,4-4,0 0</inkml:trace>
  <inkml:trace contextRef="#ctx0" brushRef="#br0" timeOffset="33547.464">1 1518,'45'11,"1"-2,0-3,0-1,0-2,1-3,39-4,15 2,590 2,-271 28,681-27,-128-1,-805 13,-128-8,0-1,0-2,0-2,1-1,19-4,156-15,-77-5,59-6,-143 31,-30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23.2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0 340,'4'-12,"0"0,0 1,1-1,1 1,0 0,0 1,1-1,1 1,0 1,0 0,0 0,1 0,1 1,0 0,0 1,0 0,1 1,0 0,0 0,7-1,17 1,0 1,0 3,0 0,0 3,24 2,26 1,1475-4,-818-28,1170 29,-1477-30,-47 0,39 30,-258-29,141-2,-254 31,-32-1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0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300 393,'39'18,"-27"-13,1 0,0 0,0-1,1-1,-1 0,1-1,-1-1,1 0,0 0,0-1,-1-1,1-1,0 0,-1 0,6-3,26-9,-2-1,0-3,-1-1,-1-2,-1-2,-1-1,-1-3,-1-1,-2-1,13-15,40-37,-88 81,1 0,-1 0,0 0,1 0,-1 1,1-1,-1 0,1 0,-1 0,1 0,-1 1,0-1,1 0,-1 1,0-1,1 0,-1 1,0-1,1 0,-1 1,0-1,1 0,-1 1,0-1,0 1,0-1,1 1,-1-1,0 0,0 1,0-1,0 1,0-1,0 1,0-1,0 1,0-1,0 1,0-1,0 1,0-1,-1 1,1-1,0 0,0 1,0-1,-1 1,1-1,0 0,0 1,-1-1,1 0,0 1,-1-1,1 0,0 1,-1-1,1 0,-1 0,1 1,-1-1,1 0,0 0,-1 0,1 0,-1 2,-26 73,3 1,3 0,4 2,3 0,3 1,1 76,12 703,-2-858,-1-1,1 1,-1 0,1 0,0 0,-1 0,1 0,-1 0,1 0,-1 0,1 0,0 0,-1 0,1 0,-1 0,1 0,0 0,-1 1,1-1,-1 0,1 0,0 0,-1 1,1-1,0 0,-1 0,1 1,0-1,-1 0,1 1,0-1,0 0,-1 1,1-1,0 1,0-1,0 0,-1 1,1-1,0 1,0-1,0 0,0 1,0-1,0 1,0-1,0 1,0-1,0 0,0 1,0-1,0 1,1-1,-1 1,0-1,0 0,0 1,1-1,-1 0,0 1,0-1,1 0,-1 1,0-1,-18-32,13 24,-2-10,-2 1,0 0,-1 1,0 0,-2 0,0 1,0 1,-1 0,-1 1,0 0,-1 1,-1 1,0 0,0 1,-3 0,-16 1,-1 1,0 2,0 1,-1 2,1 2,-1 1,0 2,1 2,0 1,0 1,0 2,1 2,0 1,1 2,-18 9,40-18,-1 0,1 1,0 0,0 0,1 2,-1-1,2 1,-1 1,1 0,0 0,-8 9,13-5</inkml:trace>
  <inkml:trace contextRef="#ctx0" brushRef="#br0" timeOffset="305.994">469 929,'39'-10,"21"-7,11-2,3-1,-2-3,-3 2,-9 6,-5 0,-7 2,-7 4,-5 3,-9-2,-5 1,-10 0,-7 3</inkml:trace>
  <inkml:trace contextRef="#ctx0" brushRef="#br0" timeOffset="554.158">1485 873,'-5'38,"-6"18,-2 4,2-4,3-6,2-7,3-5,1-6,2-2,0-2,5-6,2-6</inkml:trace>
  <inkml:trace contextRef="#ctx0" brushRef="#br0" timeOffset="700.826">1401 336,'0'0</inkml:trace>
  <inkml:trace contextRef="#ctx0" brushRef="#br0" timeOffset="1070.346">1795 1325,'132'-380,"-81"231,-51 149,0-1,0 1,0-1,0 1,1-1,-1 1,0 0,0-1,0 1,1-1,-1 1,0 0,1-1,-1 1,0 0,1-1,-1 1,1 0,-1-1,0 1,1 0,-1 0,1 0,-1-1,1 1,-1 0,1 0,-1 0,1 0,-1 0,0 0,1 0,-1 0,1 0,-1 0,1 0,-1 0,1 0,-1 0,1 1,-1-1,1 0,-1 0,1 0,-1 1,0-1,1 0,-1 1,0-1,1 0,-1 1,0-1,1 0,-1 1,0-1,0 1,1-1,-1 0,0 1,0-1,0 1,1-1,-1 1,0-1,0 1,0-1,0 1,0-1,0 1,0 0,12 37,0 56,-12-80,1 0,0 0,1 1,1-2,0 1,1 0,0 0,1-1,0 0,1 0,1-1,0 1,4 3,-8-12,0 1,0-1,1 0,-1 0,1 0,0-1,0 1,1-1,-1 0,1 0,0 0,-1-1,1 1,0-1,0-1,1 1,-1-1,0 0,1 0,-1 0,0-1,1 1,-1-1,1-1,-1 1,0-1,1 0,-1 0,0-1,0 1,0-1,0 0,0-1,0 1,0-1,-1 0,1 0,2-2,3-8,0-1,-1 0,0 0,-1-1,-1 0,0 0,-1-1,-1 1,1-5,9-24,-5 19</inkml:trace>
  <inkml:trace contextRef="#ctx0" brushRef="#br0" timeOffset="1520.004">2671 788,'-27'36,"2"1,2 0,1 2,2 1,2 0,-8 28,24-63,1 0,-1 1,1-1,0 0,0 1,0-1,1 1,0-1,0 1,0-1,1 1,0-1,0 1,0-1,1 0,-1 1,1-1,1 0,-1 0,1 0,0-1,0 1,0-1,0 1,1-1,0 0,0 0,0-1,0 1,1-1,-1 0,1 0,0-1,0 1,1-1,2 2,1-2,0 1,0-1,0-1,0 0,0 0,0 0,0-1,0-1,0 0,0 0,0 0,0-1,-1-1,1 1,0-2,-1 1,0-1,0 0,0-1,3-2,148-124,-126 97,-2-1,-1-2,-2-1,-2-1,-1-1,-2-1,-2-1,11-34,-21 46,-1 1,-1-2,-2 1,-1-1,-1 0,-2 0,-1-1,-2 1,-1 0,-1-1,-2 1,-1 0,-6-18,6 31,-2-1,-1 1,0 0,-1 1,-1 0,0 0,-1 1,-1 0,-1 1,-11-10,18 19,-1-1,0 1,0 0,0 1,-1 0,0 0,0 1,0 0,-1 0,0 1,1 0,-1 0,0 1,0 0,0 1,-1 0,1 1,0-1,0 2,0-1,-1 1,1 1,-6 1,-5 6,1 1,1 1,-1 1,2 0,0 1,0 1,1 1,1 0,0 1,1 0,1 1,1 1,0 0,2 1,0 0,0 1,2 0,1 0,0 0,2 1,0 0,1 1,1 4,-1 6,1 0,2 0,1 0,2 0,1 0,2-1,0 1,2-1,2 0,1-1,1 1,2-2,0 0,2-1,2 0,0-1,2-1,0-1,2 0,1-2,1 0,0-2,2 0,14 7,35 19,2-3,2-3,1-4,31 8,-5-1,-19-7,-54-25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4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0 285,'28'-10,"0"1,1 2,0 0,0 2,0 1,1 2,-1 0,1 2,-1 1,1 2,-1 1,24 6,0 5,2-2,-1-2,2-3,-1-2,1-2,9-3,716-20,215-55,41-40,-264 45,164 31,267 40,-893 27,-310-29,-1 1,1-1,0 0,0 0,-1 1,1-1,0 0,-1 0,1 0,0 0,0 0,-1 0,1 0,0 0,0 0,-1 0,1 0,0 0,0 0,-1-1,1 1,0 0,-1-1,1 1,0 0,-1-1,1 1,0-1,-1 1,1-1,-1 1,1-1,-1 1,1-1,-1 0,0 1,1-1,-1 0,0 1,1-1,-1 0,0 0,-5-5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598 185,'-15'-13,"0"1,-1 0,0 1,0 0,-1 1,0 1,-1 1,0 1,-13-4,17 9,1 0,-1 1,0 0,0 1,1 1,-1 0,0 1,1 1,-1 0,1 0,0 1,0 1,0 0,1 1,0 1,0 0,-8 6,6-4,1 1,0 1,1 0,0 1,0 1,1-1,1 2,0 0,1 0,0 0,1 1,1 0,1 1,0 0,1 0,0 0,1 1,1-1,1 1,0 0,1-1,1 1,1 7,0-19,-1 1,1-1,-1 1,2-1,-1 0,0 1,1-1,0 0,0 0,1 0,0-1,-1 1,1 0,1-1,-1 0,1 0,0 0,-1 0,2 0,-1-1,0 0,1 0,0 0,-1 0,1-1,0 0,0 0,0 0,1-1,-1 1,0-1,1-1,-1 1,1-1,-1 0,1 0,-1 0,5-2,13-4,0-2,0 0,0-2,-2 0,1-1,-1-2,-1 0,0-1,-1-1,-1-1,15-16,-9 12,26-27,-3-3,-2-1,-2-2,9-19,-3-1,-55 125,-2-11,3-29,1 1,0 0,1-1,1 1,0 0,1 1,0-1,1 0,0 0,1 0,1 0,0 0,1 0,0 0,1 0,0-1,1 0,0 1,1-2,1 1,0-1,3 4,-1-7,0 0,0-1,1 0,0 0,1-1,0 0,0-1,0 0,0-1,1 0,-1-1,1 0,11 0,1 1</inkml:trace>
  <inkml:trace contextRef="#ctx0" brushRef="#br0" timeOffset="39304.224">1558 72,'-5'-5,"3"-1,2-5,2-5,4 0,-3 3,-3 8,-5 6,-2 6,-1 3</inkml:trace>
  <inkml:trace contextRef="#ctx0" brushRef="#br0" timeOffset="39746.416">1558 383,'-5'0,"-2"4,6 3,2-6,7-3,6 0,-4-1,-4 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368 791,'-2'14,"-1"0,0-1,-1 1,-1-1,0 0,-1 0,0 0,-1-1,-1 0,0-1,0 1,-9 7,-13 24,-175 249,154-222,78-84,23-33,-25 22</inkml:trace>
  <inkml:trace contextRef="#ctx0" brushRef="#br0" timeOffset="416.319">904 255,'-2'1,"0"0,0 1,0-1,1 1,-1 0,1-1,-1 1,1 0,-1 0,1 0,0 0,0 0,0 0,0 1,0-1,1 0,-1 0,1 1,-1-1,1 0,0 1,0-1,0 0,0 1,0-1,0 2,-18 95,-4 1,-4-2,-30 71,33-102,-32 97,53-158,1-6</inkml:trace>
  <inkml:trace contextRef="#ctx0" brushRef="#br0" timeOffset="712.651">509 255,'341'-65,"-242"47,-49 7,1 3,0 1,0 3,41 2,24 24,-93-18</inkml:trace>
  <inkml:trace contextRef="#ctx0" brushRef="#br0" timeOffset="1116.09">1243 565,'5'0,"6"0,6 0,5 0,4 0,2 0,1 0,0 0,0 0,1 0,-1 0,-1 0,1 0,-1-5,1-1,-1-1,-5 2</inkml:trace>
  <inkml:trace contextRef="#ctx0" brushRef="#br0" timeOffset="1363.009">1243 819,'34'-10,"15"-2,5-5,-3 1,0 3,-3-2,-6 3,-5-2,-4 2,-3-3,-1 2,-6-1,-3 0,-3 4</inkml:trace>
  <inkml:trace contextRef="#ctx0" brushRef="#br0" timeOffset="1736.419">2061 57,'-17'39,"-15"38,4 1,4 2,-7 43,29-118,0 0,0 0,0 0,1 0,-1 1,1-1,0 0,1 1,-1-1,1 0,0 1,1-1,-1 1,1-1,0 0,1 1,-1-1,1 0,0 0,0 0,0 0,1 0,0-1,0 1,0-1,0 0,1 0,0 0,0 0,0 0,0-1,0 0,1 0,1 1,5-1,0-1,0-1,0 1,0-2,0 1,0-2,0 1,0-2,0 1,-1-1,1-1,0 0,-1-1,0 0,1 0,-2-1,1-1,0 1,-1-1,0-1,-1 0,1 0,-2-1,1 0,-1 0,0-1,0 0,4-8,-1-6,-2 0</inkml:trace>
  <inkml:trace contextRef="#ctx0" brushRef="#br0" timeOffset="1996.025">2428 1,'-28'66,"-16"31,5 2,5 2,-10 53,6 83,25-145,-1 108,18-177,3-5</inkml:trace>
  <inkml:trace contextRef="#ctx0" brushRef="#br0" timeOffset="2781.276">3106 481,'-18'-1,"1"2,0 0,0 0,0 2,0 0,1 1,-1 1,1 0,0 1,0 1,1 1,0 0,0 1,-10 8,23-13,-1 1,1 0,0 0,1-1,-1 1,1 0,0 1,0-1,0 0,1 0,0 0,0 0,0 1,1-1,-1 0,1 0,1 0,-1 0,1 0,-1 0,1 0,1-1,-1 1,1-1,0 1,0-1,0 0,0 0,1 0,0-1,2 3,11 20,-12-20,-1-1,0 1,0 0,0 0,-1 0,0 0,0 1,-1-1,0 1,0 0,0 0,-1-1,0 1,0 0,-1 0,0 0,0 0,-1 0,1 0,-2 0,1 0,-1 0,0-1,0 1,-1 0,0-1,0 0,0 0,-1 0,0 0,0 0,-1-1,1 0,-1 0,0 0,-2 1,-7-1,0-1,0 0,0-1,0 0,0-1,-1 0,1-2,0 0,-1 0,-2-1,9 0,-17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23.2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0 340,'4'-12,"0"0,0 1,1-1,1 1,0 0,0 1,1-1,1 1,0 1,0 0,0 0,1 0,1 1,0 0,0 1,0 0,1 1,0 0,0 0,7-1,17 1,0 1,0 3,0 0,0 3,24 2,26 1,1475-4,-818-28,1170 29,-1477-30,-47 0,39 30,-258-29,141-2,-254 31,-32-1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0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300 393,'39'18,"-27"-13,1 0,0 0,0-1,1-1,-1 0,1-1,-1-1,1 0,0 0,0-1,-1-1,1-1,0 0,-1 0,6-3,26-9,-2-1,0-3,-1-1,-1-2,-1-2,-1-1,-1-3,-1-1,-2-1,13-15,40-37,-88 81,1 0,-1 0,0 0,1 0,-1 1,1-1,-1 0,1 0,-1 0,1 0,-1 1,0-1,1 0,-1 1,0-1,1 0,-1 1,0-1,1 0,-1 1,0-1,1 0,-1 1,0-1,0 1,0-1,1 1,-1-1,0 0,0 1,0-1,0 1,0-1,0 1,0-1,0 1,0-1,0 1,0-1,0 1,0-1,-1 1,1-1,0 0,0 1,0-1,-1 1,1-1,0 0,0 1,-1-1,1 0,0 1,-1-1,1 0,0 1,-1-1,1 0,-1 0,1 1,-1-1,1 0,0 0,-1 0,1 0,-1 2,-26 73,3 1,3 0,4 2,3 0,3 1,1 76,12 703,-2-858,-1-1,1 1,-1 0,1 0,0 0,-1 0,1 0,-1 0,1 0,-1 0,1 0,0 0,-1 0,1 0,-1 0,1 0,0 0,-1 1,1-1,-1 0,1 0,0 0,-1 1,1-1,0 0,-1 0,1 1,0-1,-1 0,1 1,0-1,0 0,-1 1,1-1,0 1,0-1,0 0,-1 1,1-1,0 1,0-1,0 0,0 1,0-1,0 1,0-1,0 1,0-1,0 0,0 1,0-1,0 1,1-1,-1 1,0-1,0 0,0 1,1-1,-1 0,0 1,0-1,1 0,-1 1,0-1,-18-32,13 24,-2-10,-2 1,0 0,-1 1,0 0,-2 0,0 1,0 1,-1 0,-1 1,0 0,-1 1,-1 1,0 0,0 1,-3 0,-16 1,-1 1,0 2,0 1,-1 2,1 2,-1 1,0 2,1 2,0 1,0 1,0 2,1 2,0 1,1 2,-18 9,40-18,-1 0,1 1,0 0,0 0,1 2,-1-1,2 1,-1 1,1 0,0 0,-8 9,13-5</inkml:trace>
  <inkml:trace contextRef="#ctx0" brushRef="#br0" timeOffset="305.994">469 929,'39'-10,"21"-7,11-2,3-1,-2-3,-3 2,-9 6,-5 0,-7 2,-7 4,-5 3,-9-2,-5 1,-10 0,-7 3</inkml:trace>
  <inkml:trace contextRef="#ctx0" brushRef="#br0" timeOffset="554.158">1485 873,'-5'38,"-6"18,-2 4,2-4,3-6,2-7,3-5,1-6,2-2,0-2,5-6,2-6</inkml:trace>
  <inkml:trace contextRef="#ctx0" brushRef="#br0" timeOffset="700.826">1401 336,'0'0</inkml:trace>
  <inkml:trace contextRef="#ctx0" brushRef="#br0" timeOffset="1070.346">1795 1325,'132'-380,"-81"231,-51 149,0-1,0 1,0-1,0 1,1-1,-1 1,0 0,0-1,0 1,1-1,-1 1,0 0,1-1,-1 1,0 0,1-1,-1 1,1 0,-1-1,0 1,1 0,-1 0,1 0,-1-1,1 1,-1 0,1 0,-1 0,1 0,-1 0,0 0,1 0,-1 0,1 0,-1 0,1 0,-1 0,1 0,-1 0,1 1,-1-1,1 0,-1 0,1 0,-1 1,0-1,1 0,-1 1,0-1,1 0,-1 1,0-1,1 0,-1 1,0-1,0 1,1-1,-1 0,0 1,0-1,0 1,1-1,-1 1,0-1,0 1,0-1,0 1,0-1,0 1,0 0,12 37,0 56,-12-80,1 0,0 0,1 1,1-2,0 1,1 0,0 0,1-1,0 0,1 0,1-1,0 1,4 3,-8-12,0 1,0-1,1 0,-1 0,1 0,0-1,0 1,1-1,-1 0,1 0,0 0,-1-1,1 1,0-1,0-1,1 1,-1-1,0 0,1 0,-1 0,0-1,1 1,-1-1,1-1,-1 1,0-1,1 0,-1 0,0-1,0 1,0-1,0 0,0-1,0 1,0-1,-1 0,1 0,2-2,3-8,0-1,-1 0,0 0,-1-1,-1 0,0 0,-1-1,-1 1,1-5,9-24,-5 19</inkml:trace>
  <inkml:trace contextRef="#ctx0" brushRef="#br0" timeOffset="1520.004">2671 788,'-27'36,"2"1,2 0,1 2,2 1,2 0,-8 28,24-63,1 0,-1 1,1-1,0 0,0 1,0-1,1 1,0-1,0 1,0-1,1 1,0-1,0 1,0-1,1 0,-1 1,1-1,1 0,-1 0,1 0,0-1,0 1,0-1,0 1,1-1,0 0,0 0,0-1,0 1,1-1,-1 0,1 0,0-1,0 1,1-1,2 2,1-2,0 1,0-1,0-1,0 0,0 0,0 0,0-1,0-1,0 0,0 0,0 0,0-1,-1-1,1 1,0-2,-1 1,0-1,0 0,0-1,3-2,148-124,-126 97,-2-1,-1-2,-2-1,-2-1,-1-1,-2-1,-2-1,11-34,-21 46,-1 1,-1-2,-2 1,-1-1,-1 0,-2 0,-1-1,-2 1,-1 0,-1-1,-2 1,-1 0,-6-18,6 31,-2-1,-1 1,0 0,-1 1,-1 0,0 0,-1 1,-1 0,-1 1,-11-10,18 19,-1-1,0 1,0 0,0 1,-1 0,0 0,0 1,0 0,-1 0,0 1,1 0,-1 0,0 1,0 0,0 1,-1 0,1 1,0-1,0 2,0-1,-1 1,1 1,-6 1,-5 6,1 1,1 1,-1 1,2 0,0 1,0 1,1 1,1 0,0 1,1 0,1 1,1 1,0 0,2 1,0 0,0 1,2 0,1 0,0 0,2 1,0 0,1 1,1 4,-1 6,1 0,2 0,1 0,2 0,1 0,2-1,0 1,2-1,2 0,1-1,1 1,2-2,0 0,2-1,2 0,0-1,2-1,0-1,2 0,1-2,1 0,0-2,2 0,14 7,35 19,2-3,2-3,1-4,31 8,-5-1,-19-7,-54-25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4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0 285,'28'-10,"0"1,1 2,0 0,0 2,0 1,1 2,-1 0,1 2,-1 1,1 2,-1 1,24 6,0 5,2-2,-1-2,2-3,-1-2,1-2,9-3,716-20,215-55,41-40,-264 45,164 31,267 40,-893 27,-310-29,-1 1,1-1,0 0,0 0,-1 1,1-1,0 0,-1 0,1 0,0 0,0 0,-1 0,1 0,0 0,0 0,-1 0,1 0,0 0,0 0,-1-1,1 1,0 0,-1-1,1 1,0 0,-1-1,1 1,0-1,-1 1,1-1,-1 1,1-1,-1 1,1-1,-1 0,0 1,1-1,-1 0,0 1,1-1,-1 0,0 0,-5-5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598 185,'-15'-13,"0"1,-1 0,0 1,0 0,-1 1,0 1,-1 1,0 1,-13-4,17 9,1 0,-1 1,0 0,0 1,1 1,-1 0,0 1,1 1,-1 0,1 0,0 1,0 1,0 0,1 1,0 1,0 0,-8 6,6-4,1 1,0 1,1 0,0 1,0 1,1-1,1 2,0 0,1 0,0 0,1 1,1 0,1 1,0 0,1 0,0 0,1 1,1-1,1 1,0 0,1-1,1 1,1 7,0-19,-1 1,1-1,-1 1,2-1,-1 0,0 1,1-1,0 0,0 0,1 0,0-1,-1 1,1 0,1-1,-1 0,1 0,0 0,-1 0,2 0,-1-1,0 0,1 0,0 0,-1 0,1-1,0 0,0 0,0 0,1-1,-1 1,0-1,1-1,-1 1,1-1,-1 0,1 0,-1 0,5-2,13-4,0-2,0 0,0-2,-2 0,1-1,-1-2,-1 0,0-1,-1-1,-1-1,15-16,-9 12,26-27,-3-3,-2-1,-2-2,9-19,-3-1,-55 125,-2-11,3-29,1 1,0 0,1-1,1 1,0 0,1 1,0-1,1 0,0 0,1 0,1 0,0 0,1 0,0 0,1 0,0-1,1 0,0 1,1-2,1 1,0-1,3 4,-1-7,0 0,0-1,1 0,0 0,1-1,0 0,0-1,0 0,0-1,1 0,-1-1,1 0,11 0,1 1</inkml:trace>
  <inkml:trace contextRef="#ctx0" brushRef="#br0" timeOffset="39304.224">1558 72,'-5'-5,"3"-1,2-5,2-5,4 0,-3 3,-3 8,-5 6,-2 6,-1 3</inkml:trace>
  <inkml:trace contextRef="#ctx0" brushRef="#br0" timeOffset="39746.416">1558 383,'-5'0,"-2"4,6 3,2-6,7-3,6 0,-4-1,-4 1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19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1017,'55'-28,"87"-73,37-125,-109 130,62-77,8 6,23-10,-155 168,-5 6,-1-1,1 1,0 0,-1 0,1 1,0-1,1 1,-1-1,0 1,1 0,-1 0,1 0,0 1,0-1,-1 1,4-1,-5 3,-1 1,1-1,-1 0,1 0,-1 1,0-1,0 0,0 1,0-1,0 1,0 0,0-1,0 1,-1 0,1 0,-1-1,1 1,-1 0,0 0,0 0,0-1,1 1,-2 0,1 0,0 0,0 0,-1-1,1 3,-2 64,-4 1,-3-1,-2-1,-4 0,-7 15,20-76,-14 64,-4-1,-3 0,-2-2,-9 10,22-57,-1-1,-1 0,0-1,-2-1,0 0,0-1,-2 0,0-2,-1 0,0-1,-1-1,-5 2,10-7,1-1,-2 0,1 0,-1-2,0 0,0-1,0-1,0 0,0-1,0 0,-1-2,1 0,0-1,0 0,0-1,-8-4,-24-20,30 10</inkml:trace>
  <inkml:trace contextRef="#ctx0" brushRef="#br0" timeOffset="250.492">1355 650,'-24'33,"-8"17,-3 3,4-1,8-5,7-7,7-4,5-8</inkml:trace>
  <inkml:trace contextRef="#ctx0" brushRef="#br0" timeOffset="413.482">1214 170,'0'0</inkml:trace>
  <inkml:trace contextRef="#ctx0" brushRef="#br0" timeOffset="731.786">1553 1017,'30'-119,"-23"81,1 0,3 1,1 0,1 0,2 1,2 1,1 1,10-13,-27 45,0 0,-1 0,1 1,0-1,0 0,0 1,0-1,0 1,0-1,0 1,1-1,-1 1,0 0,1 0,-1 0,1 0,0 0,-1 0,1 0,0 0,-1 1,1-1,0 1,0-1,0 1,0-1,-1 1,1 0,0 0,0 0,0 0,0 1,0-1,-1 0,1 1,0-1,0 1,0 0,-1-1,1 1,0 0,-1 0,1 0,-1 0,1 0,-1 1,0-1,1 0,-1 1,0-1,1 2,2 6,0 1,-1 0,0 0,0 0,-1 0,-1 0,1 1,-2-1,1 0,-2 1,0-5,0 0,1-1,0 1,0 0,0 0,0 0,1 0,0 0,0 0,1 0,0-1,0 1,0 0,1-1,-1 0,1 0,0 0,1 0,-1 0,1 0,0-1,1 0,-1 0,0 0,1 0,0-1,0 1,0-1,5 1,-5-4,1 0,-1-1,1 0,-1-1,0 1,0-1,1 0,-1 0,0 0,-1-1,1 0,0 0,-1 0,0 0,1-1,-1 0,-1 0,1 0,0 0,-1 0,0-1,0 1,-1-1,1 0,-1 0,0 0,0 0,0-1,5-6,-2 3,0-1,2 1,-1 0,1 0,0 1,1 0,0 0,0 0,1 1,1 0,10-4</inkml:trace>
  <inkml:trace contextRef="#ctx0" brushRef="#br0" timeOffset="1149.863">2625 424,'-19'1,"0"1,-1 1,1 1,1 0,-1 2,1 0,-1 1,2 1,-1 0,1 2,1 0,0 0,0 2,1 0,0 1,1 0,1 1,-7 9,17-19,-1 1,1-1,0 1,0-1,1 1,-1 0,1 0,0 0,0 0,1 1,0-1,0 0,0 1,0-1,1 0,0 1,0-1,0 1,1-1,0 1,0-1,0 0,1 0,0 1,0-1,0 0,3 4,0 2,0-1,1 1,1-1,0 0,0 0,1-1,0 0,1-1,0 0,0 0,0 0,1-1,1-1,0 1,-6-7,-1 1,1-1,0 0,-1 0,1-1,0 1,-1-1,1 0,-1 0,1 0,-1-1,1 0,-1 0,0 0,0 0,2-2,2 0,13-7</inkml:trace>
  <inkml:trace contextRef="#ctx0" brushRef="#br0" timeOffset="1527.982">2766 677,'37'12,"0"-3,1 0,0-3,0-1,12-2,-40-2,0-1,1-1,-1 0,0 0,0-1,1-1,-1 1,-1-2,1 1,0-1,-1-1,0 0,0 0,0 0,-1-2,0 1,0-1,0 0,-1 0,0-1,0 0,0-1,-4 5,0 0,0 0,0 0,0 0,0 0,-1-1,0 1,0-1,0 0,0 1,-1-1,0 0,0 0,0 0,-1 0,1 0,-1 0,-1 0,1 0,0 0,-1 0,0 0,-1 0,1 0,-1 0,0 0,0 1,0-1,0 1,-1 0,0-1,0 1,0 0,-1 1,1-1,-1 1,0-1,-3-2,0 3,0 0,1 0,-1 0,0 1,-1 0,1 0,0 1,0 0,-1 0,1 1,-1 0,1 0,0 0,-1 1,1 0,0 1,0 0,-1 0,1 0,1 1,-1 0,0 1,1-1,-2 2,-9 6,1 0,0 1,0 0,2 2,0 0,0 0,1 1,-6 10,11-13,1 0,0 1,0 0,1 1,1 0,0-1,1 2,1-1,0 0,1 1,0-1,1 1,1 0,0-7,0 0,0 0,1 0,0 0,1 0,0-1,0 1,0 0,1-1,0 0,1 1,0-1,0-1,0 1,1-1,0 1,0-1,1-1,-1 1,1-1,1 0,-1 0,1-1,3 3,9 1,1 0,-1 0,2-2,-1-1,1 0,-1-2,1 0,0-1,14-1,-6-1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0,'-15'15,"0"1,1 0,1 1,1 1,0 0,1 0,1 1,1 1,1-1,-5 18,2 2,2 1,2-1,1 1,2 1,2-1,2 19,7 46,-7-104,0 0,1 0,-1 0,1 0,0 0,-1 0,1 0,0 0,-1 0,1 0,0-1,0 1,0 0,0-1,0 1,0 0,0-1,0 1,0-1,0 0,0 1,0-1,0 0,1 1,-1-1,0 0,0 0,0 0,0 0,0 0,1 0,-1-1,0 1,0 0,0-1,0 1,0 0,0-1,0 1,0-1,0 0,0 1,0-1,0 0,0 0,47-34,-45 32,28-25,0-1,-3-1,0-1,-2-2,-1 0,-2-2,-2-1,13-27,5-13,-28 57,0 1,-2-2,0 0,-1 0,-2 0,1-1,-1-8,-6 9,-8 26,-10 29,6-8,2 0,1 1,1 0,1 0,1 0,2 1,1 0,1 0,1 0,3 9,-2-34,0 0,1 1,-1-1,1 0,0 0,0-1,1 1,-1 0,1 0,0-1,0 1,0-1,1 1,-1-1,1 0,0 0,-1 0,1 0,1 0,0 0,12 5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1 506,'189'-315,"-85"130,-90 179,-15 30,-7 17,1 1,1 0,3 0,1 0,4 35,-2-73,0 0,0 0,0-1,0 1,1 0,0 0,0 0,0-1,0 1,0 0,1-1,-1 1,1-1,0 0,0 1,1-1,-1 0,0 0,1 0,0-1,0 1,0-1,0 1,0-1,0 0,1 0,-1-1,1 1,-1-1,1 1,0-1,-1 0,1 0,0-1,0 1,0-1,-1 0,1 0,0 0,0-1,0 1,0-1,-1 0,3 0,6-11,0 0,0-1,-1 0,-1 0,0-1,-1-1,0 1,-2-2,1 1,-2-1,5-16,-6 20,11-59,-14 49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0,'-30'4,"0"2,1 0,0 2,0 1,-18 9,39-15,1 1,-1 0,1 0,0 0,0 1,1 0,-1 1,1 0,0 0,0 0,1 0,0 1,0 0,1 0,0 0,0 1,0-1,1 1,0 0,1 0,0 0,-1 4,3 6,0-1,1 0,1 0,0 0,2 0,-1 0,2 0,1-1,0 0,1 0,0 0,9 12,-13-24,0 0,0 0,0 0,0 0,1-1,-1 1,1-1,0 0,0 0,0 0,0-1,0 0,1 1,-1-1,1-1,0 1,0-1,-1 0,1 0,0 0,0-1,0 1,0-1,0 0,0-1,0 1,-1-1,1 0,0 0,0-1,-1 1,1-1,-1 0,1-1,-1 1,3-2,12-8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20 791,'-5'15,"1"-1,1 1,0 0,1 0,1 0,0 0,1 1,0-1,1 0,1 0,1 0,0 0,1 1,-2-13,-1 1,0-1,1 0,0 0,0 0,0 0,0-1,0 1,1 0,-1-1,1 0,0 0,-1 1,1-1,0-1,0 1,1 0,-1-1,0 0,0 1,1-1,-1-1,1 1,-1 0,0-1,1 0,-1 0,1 0,-1 0,1 0,-1-1,1 1,-1-1,1 0,2-1,7-3,0 1,-1-2,1 1,-1-2,0 0,-1 0,1-1,5-6,-2-1,0 0,0-2,-2 0,0-1,-1 0,-1 0,-1-2,1-1,-7 14,9-17</inkml:trace>
  <inkml:trace contextRef="#ctx0" brushRef="#br0" timeOffset="353.452">641 1,'-19'83,"3"1,4 1,4 0,4 0,5 63,0 162,-6-283,-1-4</inkml:trace>
  <inkml:trace contextRef="#ctx0" brushRef="#br0" timeOffset="977.211">1064 593,'-83'50,"2"3,-54 47,133-99,0 0,-1 0,1 0,0 0,0 0,0 1,0-1,0 1,0-1,0 1,1 0,-1 0,1 0,-1 0,1 0,0 0,-1 0,1 0,0 0,0 1,1-1,-1 0,0 1,1-1,0 1,-1-1,1 0,0 1,0-1,0 1,1-1,-1 1,1-1,-1 1,1-1,0 0,0 0,0 1,0-1,0 0,0 0,0 0,1 0,-1 0,1 0,0 0,0-1,-1 1,1 0,0-1,2 1,8 0,-1-1,1-1,-1 0,1 0,-1-1,1-1,-1 0,1-1,-1 0,0 0,0-1,-1-1,1 0,-1 0,0-1,6-5,65-41,-65 39,0 1,1 1,1 1,0 1,0 0,1 1,9-2,-27 9,1 1,-1-1,1 1,0 0,-1-1,1 1,0 0,-1 0,1 0,0 0,-1 0,1 0,0 1,-1-1,1 1,0-1,-1 1,1-1,-1 1,1 0,-1 0,1 0,-1 0,0 0,1 0,-1 0,0 0,0 1,0-1,0 0,0 1,0-1,0 1,0-1,-1 1,11 63,-6-26,-4-35,0 0,1-1,-1 1,1 0,0-1,1 0,-1 1,0-1,1 0,0 0,0 0,0 0,0-1,0 1,0-1,1 0,-1 0,1 0,0 0,-1-1,1 0,0 1,0-1,0 0,0-1,0 1,2-1,112-6,-93-2,0 0,-1-2,0-1,0-2,-2 0,1-1,-1-1,-1-1,-1-1,4-4,1 0,-4 5,-1-1,-1-1,0-1,-2-1,0 0,-1-1,-1-1,11-22,-24 42,-1-1,1 0,-1 0,0 0,0 0,0-1,0 1,0 0,-1 0,1 0,-1-1,0 1,0 0,0-1,0 1,-1 0,1 0,-1-1,0 1,0 0,0 0,-1 0,1 0,-1 0,1 0,-1 0,0 1,0-1,0 1,0-1,-1 1,1 0,-1 0,1 0,-1 0,0 0,0 0,0 1,0 0,0-1,0 1,0 0,0 0,0 1,-1-1,1 1,0 0,-2-1,-4 1,0-1,-1 2,1-1,0 1,0 0,-1 1,1 0,0 1,1 0,-1 0,0 1,1 0,0 0,0 1,0 0,-4 4,8-6,0 0,0 0,0 1,0 0,1-1,-1 1,1 0,0 1,1-1,-1 0,1 1,-1 0,1-1,1 1,-1 0,1 0,0 0,0 0,0 0,1 0,-1 1,1-1,1 0,-1 0,1 0,0 0,0 0,0 0,1 0,0 2,10 15,0 0,1-1,2 0,0-2,1 1,16 14,48 62,-73-84,1 1,-2 0,0 1,-1 0,0 0,-1 0,0 0,-1 1,-1-1,0 3,-1 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106 198,'-19'38,"-7"18,2 4,5-3,5-7,10-12,6-17,2-12</inkml:trace>
  <inkml:trace contextRef="#ctx0" brushRef="#br0" timeOffset="415.78">304 565,'-5'-34,"-1"-15,0-5,1 2,6 6,3 5,6 5,1 4,3 8,0 2,1 1,4-2,3 0,3 2,2 1,-4 8,-6 11,-5 6</inkml:trace>
  <inkml:trace contextRef="#ctx0" brushRef="#br0" timeOffset="797.54">925 1,'-31'16,"0"1,2 2,0 0,1 3,1 0,1 1,1 2,-1 4,22-24,0 0,0 1,1-1,0 1,0 0,0 0,1 0,0 1,0-1,0 0,1 1,0-1,0 1,1-1,0 1,0-1,1 1,-1 0,1-1,1 0,-1 1,1-1,0 0,1 0,-1 0,1 0,1 0,-1 0,1-1,0 0,0 0,0 0,1 0,0 0,0-1,0 0,0 0,0-1,1 1,0-1,4 2,1-1,1 0,-1 0,1-1,0 0,0-1,0-1,0 0,0-1,0 0,0 0,0-1,0-1,0 0,0-1,0 0,-1-1,1 0,-1-1,0 0,6-4,7-6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73 731,'-15'29,"-4"14,1 5,3-1,9-9,6-10</inkml:trace>
  <inkml:trace contextRef="#ctx0" brushRef="#br0" timeOffset="4848.233">186 252,'-5'10,"-1"-3,-5-1,-1-7,8-3,3-1</inkml:trace>
  <inkml:trace contextRef="#ctx0" brushRef="#br0" timeOffset="5417.341">581 139,'195'-130,"-195"130,1-1,-1 1,1-1,-1 0,1 1,-1-1,1 1,0-1,-1 1,1-1,-1 1,1 0,0-1,-1 1,1 0,0 0,0-1,-1 1,1 0,0 0,0 0,-1 0,1 0,0 0,0 0,-1 0,1 0,0 0,0 0,-1 1,1-1,0 0,-1 1,1-1,0 0,-1 1,1-1,0 1,-1-1,1 1,-1-1,1 1,-1-1,1 1,-1-1,1 1,-1 0,0-1,1 1,-1 0,0-1,1 1,-1 0,0 0,0 0,-7 47,4-34,-131 874,118-808,-3 0,-4-2,-20 43,33-100,0 1,-2-2,0 1,-1-1,-1-1,-1-1,-1 0,0-1,-6 4,18-17,0-1,0 0,-1 0,1 0,-1-1,1 1,-1-1,0 0,0-1,0 1,0-1,0 0,0 0,0 0,0-1,-1 0,1 0,0 0,0-1,0 1,-1-1,1-1,0 1,0-1,0 1,1-2,-1 1,0 0,1-1,0 0,-1 0,1 0,0 0,1-1,-1 0,0 0,1 0,0 0,0 0,0-1,1 1,-1-1,0-2,-2-11,1 0,1 0,1 0,0 0,1-1,1 1,1 0,1 0,0-1,1 1,1 0,1 1,0-1,1 1,1 0,1 0,0 1,2 0,-1 1,6-5,11-15,2 2,1 0,2 3,0 0,3 2,0 1,36-20,62-24,-114 63</inkml:trace>
  <inkml:trace contextRef="#ctx0" brushRef="#br0" timeOffset="5700.046">1032 619,'-26'20,"1"1,1 1,1 2,0 0,2 1,2 1,0 1,1 1,1 2,15-27,0 1,1-1,-1 1,1-1,0 1,0-1,0 1,0 0,1 0,0 0,0-1,0 1,0 0,0 0,1 0,-1-1,1 1,0 0,0-1,1 1,-1-1,1 1,0-1,-1 1,1-1,1 0,-1 0,0 0,1 0,0-1,0 1,0-1,0 1,0-1,0 0,0 0,1-1,-1 1,1-1,2 2,7-1,-1-1,1 0,-1-1,1-1,-1 1,0-2,1 0,-1 0,0-1,0-1,0 0,-1 0,1-2,-1 1,0-1,-1-1,1 0,-1 0,-1-1,7-6,-8 9,-1-1,1 0,-1 0,-1-1,1 0,-1 0,0 0,-1-1,0 0,0 0,0 0,-1-1,-1 1,1-1,-1 0,-1 0,0 0,0-1,-1 1,0 0,0-1,-1 1,0-1,-1 1,0 0,-1-1,0 1,-2-6,1 11,-1-1,1 1,-1 0,0 1,0-1,-1 1,1 0,-1 0,1 0,-1 0,0 1,0 0,0 0,0 0,-1 1,1-1,-2 1,-17-3</inkml:trace>
  <inkml:trace contextRef="#ctx0" brushRef="#br0" timeOffset="5950.86">1287 1041,'0'-33,"0"-17,5-8,1 0,0 5,3 8,1 5,3 6,0 3,1 3,5 5,-2 3,1-1,2 4,3 4,-2 5</inkml:trace>
  <inkml:trace contextRef="#ctx0" brushRef="#br0" timeOffset="6418.849">1568 900,'32'-37,"3"-8,1 2,3 2,2 1,44-34,-84 72,1 1,-1-1,1 0,-1 0,1 0,0 1,0-1,-1 1,1-1,0 1,0 0,0 0,1 0,-1 0,0 0,0 0,0 1,1-1,-1 1,0 0,1-1,-1 1,0 0,1 0,-1 0,1 1,-1-1,0 1,0-1,1 1,-1 0,0 0,0 0,0 0,0 0,0 0,0 0,0 1,0-1,0 1,-1 0,1-1,0 1,-1 0,0 0,1 0,-1 0,0 0,0 0,0 0,0 1,-1-1,1 0,0 0,-1 3,-18 133,19-137,-1 0,0 0,1 0,-1 0,1 0,-1 0,1 0,-1 0,1 0,0 0,0 0,-1 0,1 0,0-1,0 1,0 0,0 0,0-1,0 1,0-1,0 1,0-1,0 0,0 1,0-1,0 0,0 1,0-1,1 0,-1 0,0 0,0 0,0 0,0-1,0 1,1 0,-1 0,0-1,0 1,0-1,0 1,0-1,0 1,50-26,-45 22,152-93,-139 87,-11 6,0-1,0 1,0 0,1 1,-1 0,1 1,0-1,0 2,0-1,0 1,3 0,-10 2,0-1,-1 0,1 1,0-1,-1 1,1-1,-1 1,1 0,0 0,-1 0,0-1,1 2,-1-1,0 0,1 0,-1 0,0 1,0-1,0 0,0 1,0-1,0 1,-1-1,1 1,0-1,-1 1,1 0,-1-1,1 1,-1 0,0 0,0-1,0 1,0 0,0 1,-11 66,7-55,-11 74,13-62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1157,'12'-52,"2"0,2 1,2 1,2 1,3 0,1 2,3 1,28-37,-26 46,-5 5,1 0,1 2,2 1,1 1,2 1,17-11,-48 38,1-1,-1 0,1 1,0-1,-1 1,1-1,0 1,0-1,-1 1,1-1,0 1,0 0,-1-1,1 1,0 0,0 0,0 0,0 0,0-1,-1 1,1 0,0 1,0-1,0 0,0 0,-1 0,1 0,0 1,0-1,0 0,-1 1,1-1,0 0,0 1,-1-1,1 1,0 0,-1-1,1 1,0-1,-1 1,1 0,-1-1,1 1,-1 0,0 0,1 0,-1-1,0 1,0 0,1 0,-1 0,0-1,0 1,0 1,1 53,-1-51,-54 261,60-187,-5-77,0 1,0 0,0-1,1 1,-1-1,0 1,1-1,-1 1,1-1,-1 0,1 0,0 0,0 0,-1 0,1 0,0 0,0-1,0 1,0-1,0 1,0-1,0 0,0 0,0 0,0 0,0 0,0 0,0 0,0-1,0 1,0-1,-1 1,1-1,0 0,0 0,0 0,-1 0,1 0,19-10,0-2,-1 0,0-1,-2-1,1-1,3-5,9-7,312-299,-291 289,-51 38,0-1,0 1,0 0,1-1,-1 1,0 0,0 0,0 0,0 0,0 0,0 0,0 0,0 0,0 0,0 1,0-1,0 0,1 1,-1-1,0 1,-1-1,1 1,0-1,0 1,0-1,0 1,0 0,-1 0,1 0,0-1,0 1,-1 0,1 0,-1 0,1 0,-1 0,1 0,-1 0,0 0,1 0,-1 0,0 0,0 0,0 0,0 1,0-1,0 0,0 0,0 0,0 0,-1 0,1 0,0 0,-1 1,-27 168,8-86,18-74,0-3,0 1,0 0,1 0,-1 0,2 0,-1 0,1 0,0 0,1 0,0 0,0-1,1 1,0 0,0 0,1-1,0 1,2 3,0-9,0 0,1 0,-1-1,0 0,1 1,-1-2,0 1,1-1,-1 0,1 0,-1 0,1-1,-1 0,1 0,-1 0,0-1,0 1,1-1,-1-1,0 1,-1-1,1 0,0 0,-1 0,0 0,4-4,33-25,-27 17</inkml:trace>
  <inkml:trace contextRef="#ctx0" brushRef="#br0" timeOffset="252.752">1525 479,'-10'39,"0"-7,3 0,0 1,2-1,1 1,1 25,4-52,0-1,-1 0,2 1,-1-1,0 0,1 0,0 0,0 0,1 0,0 0,-1 0,1-1,1 0,-1 1,1-1,0-1,-1 1,2 0,-1-1,0 0,1 0,-1 0,1 0,0-1,0 0,0 0,0 0,1-1,-1 0,0 0,1 0,-1 0,0-1,1 0,-1 0,1 0,-1-1,0 0,1 0,-1 0,3-2,6 0,-1 0,0-2,0 1,0-1,0-1,-1-1,0 1,0-2,-1 0,0 0,0-1,-1 0,8-9,-14 13,1 0,-1 0,0 0,0-1,-1 1,0-1,0 0,0 0,0 0,-1 0,0-1,-1 1,1-1,-1 1,-1-1,1 1,-1-1,0 0,0 1,-1-1,0 1,0-1,-1 1,1-1,-2 1,1 0,0 0,-1 0,-3-4,-5-4,0 0,-1 1,-1 0,0 1,-1 0,0 1,-1 1,0 0,0 1,-1 1,0 0,-1 1,0 1,0 0,0 2,-1 0,1 0,-1 2,0 0,-8 1,-11 4,6 3</inkml:trace>
  <inkml:trace contextRef="#ctx0" brushRef="#br0" timeOffset="596.609">2540 1,'-22'49,"3"1,1 1,3 1,2 0,-4 37,-6 146,-9 64,16-192,-2-95,7-18</inkml:trace>
  <inkml:trace contextRef="#ctx0" brushRef="#br0" timeOffset="848.74">2032 479,'34'0,"20"0,6 0,3 5,-1 2,-5-1,-3-1,-6-1,-6-2,-1-1,-2-1,-4 5,-2 1,-2 0,-2-1,-1-2,0-1,-5-1</inkml:trace>
  <inkml:trace contextRef="#ctx0" brushRef="#br0" timeOffset="1115.645">2991 565,'-4'33,"-3"17,1 3,2-1,0-6,2-9</inkml:trace>
  <inkml:trace contextRef="#ctx0" brushRef="#br0" timeOffset="1116.645">3020 311,'0'-10,"0"2,5 2,1 2</inkml:trace>
  <inkml:trace contextRef="#ctx0" brushRef="#br0" timeOffset="1369.257">3331 706,'30'78,"-29"-76,0-1,1 1,-1-1,0 0,1 0,-1 1,1-1,-1 0,1 0,0 0,-1 0,1-1,0 1,-1 0,1-1,0 1,0-1,0 1,0-1,0 0,0 0,-1 0,1 0,0 0,0-1,0 1,0 0,0-1,-1 0,1 1,0-1,0 0,-1 0,1 0,-1 0,1 0,-1 0,1 0,-1 0,1-1,-1 1,1-2,13-13,0-1,-1-1,0 0,-2-1,0 0,-2-1,2-4,-10 19,1 1,-2-1,1 0,0 0,-1 0,0 0,0 0,0 0,-1 0,0-1,0 1,0 0,-1 0,1 0,-1 0,-1 0,1 0,-1 0,1 0,-1 0,-1 1,1-1,-1 1,0-1,0 1,0 0,0 0,-1 0,1 1,-1-1,0 1,0 0,0 0,-1 0,0 1,-4-3,-1 1,1 0,-1 1,0 0,0 1,0 0,-1 1,1 0,0 0,-1 1,1 0,0 1,-1 0,1 1,0 0,0 1,0 0,0 0,1 1,-1 0,1 1,-3 2,-7 4</inkml:trace>
  <inkml:trace contextRef="#ctx0" brushRef="#br0" timeOffset="1752.235">3782 875,'96'-373,"-95"370,32-45,-20 96,-13-1,9 63,-8-106,0 0,0 0,1-1,0 1,-1-1,1 1,1-1,-1 1,0-1,1 0,0 0,-1 0,1-1,0 1,1-1,-1 1,0-1,1 0,-1 0,1-1,0 1,-1-1,1 1,0-1,2 0,1 0,0-1,0 0,0 0,0 0,1-1,-1 0,0 0,0-1,0 1,-1-2,1 1,0-1,-1 0,1 0,-1-1,0 0,0 0,-1-1,5-3,87-108,15-100,-101 198</inkml:trace>
  <inkml:trace contextRef="#ctx0" brushRef="#br0" timeOffset="2932.158">3331 395,'-40'33,"35"-30,-1 1,0 0,1 1,0-1,0 1,0 0,1 0,-1 1,1-1,1 1,-1 0,1 0,0 0,0 1,0 1,0 0,1 0,0 1,0-1,1 1,0-1,1 1,0-1,0 1,1 0,0-1,0 1,1-1,0 1,0-1,1 0,0 0,1 0,0 0,0-1,0 0,1 0,0 0,1 0,0 0,0-1,0 0,0-1,1 1,0-1,0-1,4 2,29-1,-24-9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61,'-17'-9,"0"0,-1 1,1 1,-1 1,0 0,-1 2,0 0,1 1,-1 1,0 0,0 1,-1 2,1 0,0 1,1 0,-1 2,0 0,1 1,0 1,-16 8,21-8,1 1,0 0,0 1,0 0,1 1,0 1,1-1,0 2,0-1,1 1,1 1,0 0,1 0,0 0,0 1,1 0,1 0,0 1,1 0,1-1,0 1,1 0,0 1,1-1,1 0,0 0,1 1,0-1,4 11,-2-18,0 0,1 0,0-1,1 1,0-1,0 0,0 0,0-1,1 1,0-1,0-1,0 1,1-1,0 0,0 0,0-1,0 0,0 0,1-1,-1 0,1 0,-1-1,1 0,0 0,0-1,-1 0,1 0,0-1,0 0,-1 0,1-1,0 1,-1-2,0 1,1-1,-1-1,0 1,-1-1,5-3,21-11,-1-2,-1-2,0 0,-2-2,-1-1,-1-2,-1 0,0-3,143-199,-144 206,-8 41,-14 64,-3-70,1 1,0 0,1 0,0-1,1 1,0 0,1-1,0 0,1 1,5 10,-2-12,0 0,0-1,1 0,0 0,0-1,1 0,1 0,-1-1,1-1,1 1,0-2,0 1,2 0,46 1,-43-12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1 162,'29'0,"14"0,5 0,3 0,-1-5,-5-1,-6 0,-4 1,-3 2,-3 1,0 1,-2 0,0 1,1 0,-10 1,-8-1</inkml:trace>
  <inkml:trace contextRef="#ctx0" brushRef="#br0" timeOffset="249.032">30 416,'33'0,"17"0,3 0,-1-5,-5-1,-7 0,-4 1,-4-3,-2-1,-2 2,-1 1,1 3,-6 1</inkml:trace>
  <inkml:trace contextRef="#ctx0" brushRef="#br0" timeOffset="716.353">1215 106,'-2'-4,"0"1,0 0,-1-1,1 1,-1 0,1 1,-1-1,0 0,0 1,0 0,0-1,-1 1,1 0,-1 1,1-1,-1 1,1-1,-1 1,0 0,0 1,0-1,0 1,1-1,-1 1,0 0,0 1,0-1,0 1,0-1,1 1,-3 1,-113 50,91-35,1 1,0 1,2 1,0 1,1 1,1 2,2 0,0 1,1 2,0 3,17-26,0-1,1 1,0 0,-1 0,1 0,1 1,-1-1,1 0,0 1,0-1,0 1,0-1,1 1,-1-1,1 1,1-1,-1 1,0-1,1 1,0-1,0 1,1-1,-1 0,1 1,0-1,0 0,0 0,1 0,-1-1,1 1,0 0,0-1,0 0,1 0,-1 0,1 0,-1 0,1-1,3 2,2-1,0-1,0 0,0-1,0 0,0 0,0-1,0 0,0 0,0-1,1 0,-1-1,-1 0,1-1,0 0,-1 0,1-1,2-1,133-85,-77 40,-1-3,-3-3,-3-3,23-29,-26 7,-68 132,6-38,-8 17,2 1,1 0,2 0,1 0,1 1,-1 20,9-40,-1-1,2 0,-1 1,1-1,1 0,0-1,1 1,0-1,0 1,1-2,0 1,1-1,0 0,1 0,0-1,0 0,1 0,0-1,0 0,7 4,2 1</inkml:trace>
  <inkml:trace contextRef="#ctx0" brushRef="#br0" timeOffset="1200.442">1808 332,'-46'282,"35"-204,43-147,123-263,-155 331,0 0,0 1,0-1,0 0,0 0,0 0,0 1,0-1,0 0,0 0,1 1,-1-1,0 0,1 0,-1 1,0-1,1 0,-1 1,1-1,-1 0,1 1,-1-1,1 1,-1-1,1 1,0-1,-1 1,1-1,0 1,-1-1,1 1,0 0,0 0,-1-1,1 1,0 0,0 0,0 0,-1 0,1 0,0 0,0 0,0 0,-1 0,1 0,0 0,0 1,-1-1,1 0,0 0,0 1,-1-1,1 1,0-1,-1 0,1 1,0 0,-1-1,1 1,-1-1,1 1,-1 0,1-1,-1 1,0 0,1 0,6 52,13 34,-9-73</inkml:trace>
  <inkml:trace contextRef="#ctx0" brushRef="#br0" timeOffset="2007.921">2316 359,'-40'14,"1"2,1 1,1 2,0 2,-15 12,49-32,1 0,0 0,0 0,0 0,0 0,0 1,0-1,0 1,0-1,0 1,1 0,-1 0,1-1,-1 1,1 0,0 0,0 1,0-1,0 0,0 0,0 0,0 1,1-1,-1 0,1 1,0-1,0 1,0-1,0 0,0 1,0-1,0 1,1-1,-1 0,1 1,0-1,0 0,0 0,0 0,0 1,0-1,1 0,-1-1,1 1,-1 0,1 0,0 0,-1-1,1 1,0-1,2 1,6 0,1-2,0 1,0-1,-1-1,1 0,-1 0,1-1,-1 0,1-1,-1 0,0-1,0 0,0-1,-1 0,0 0,9-7,-2 4,125-78,-139 86,-1-1,0 0,1 0,-1 1,1-1,-1 0,1 1,-1 0,1-1,-1 1,1 0,-1 0,1 0,-1 0,1 0,0 0,-1 0,1 0,-1 1,1-1,-1 1,1-1,-1 1,1 0,-1-1,0 1,1 0,-1 0,0 0,0 0,1 0,-1 0,0 0,0 0,0 1,0-1,-1 0,1 1,0-1,0 1,-1-1,1 0,-1 1,1 0,-1-1,0 1,0-1,0 1,1-1,0 8,-2-7,1 0,-1 0,1 0,0 0,0 0,0 0,0 0,0 0,0 0,0 0,1 0,-1 0,1 0,-1 0,1 0,0 0,0 0,0 0,0 0,0-1,0 1,0 0,1-1,-1 1,0-1,1 1,0-1,-1 0,1 0,0 0,-1 0,1 0,0 0,0 0,0 0,0-1,0 1,0-1,0 1,0-1,0 0,0 0,0 0,0 0,0 0,0-1,0 1,1-1,100-95,-76 66,-19 20,-21 31,11-17,1-1,-1 1,1 0,-1-1,1 1,0 0,0 0,1 0,-1 0,1 0,0 0,0 0,0 0,1-1,-1 1,1 0,0 0,0 0,0 0,1-1,-1 1,1 0,0-1,0 0,0 1,1-1,-1 0,1 0,-1 0,1 0,0-1,0 1,1-1,-1 0,0 0,1 0,-1 0,1-1,0 1,-1-1,1 0,0 0,1 0,5 1,1-1,-1-1,1 0,-1 0,1-1,-1 0,1-1,-1 0,0-1,0 0,0-1,0 0,-1 0,1-1,-1 0,0-1,0 0,-1 0,0-1,0 0,2-3,13-14,-1-1,-1-1,-1 0,-2-2,-1 0,3-8,-13 24,-1-1,0 0,-1-1,-1 1,0-1,-1 0,0 0,-1 0,0 0,-1-6,-1 14,-1 0,1-1,-1 1,0 0,0 0,-1 0,0 0,0 0,0 1,-1-1,1 1,-1-1,-1 1,1 0,-1 0,0 0,0 0,-1 1,1 0,-1 0,0 0,0 0,0 1,-5-2,5 3,-1 1,0-1,1 2,-1-1,0 0,0 1,0 0,1 1,-1-1,0 1,0 1,1-1,-1 1,1-1,-1 1,1 1,0-1,0 1,0 0,0 0,0 1,1-1,-1 1,1 0,0 0,0 1,1-1,-1 1,1 0,0 0,0 0,1 0,-1 0,1 1,0-1,1 1,-1 0,1-1,0 1,1 0,-1 0,1 1,-2 6,1 0,0 0,1 1,1-1,0 0,0 1,1-1,1 0,0 0,1-1,1 1,0-1,0 1,1-2,1 1,0-1,4 6,9 8,0-1,2-1,1-1,0-1,2-2,0 0,1-1,1-1,0-2,1-1,1-1,0-1,23 5,18 7,-42-14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368 791,'-2'14,"-1"0,0-1,-1 1,-1-1,0 0,-1 0,0 0,-1-1,-1 0,0-1,0 1,-9 7,-13 24,-175 249,154-222,78-84,23-33,-25 22</inkml:trace>
  <inkml:trace contextRef="#ctx0" brushRef="#br0" timeOffset="416.319">904 255,'-2'1,"0"0,0 1,0-1,1 1,-1 0,1-1,-1 1,1 0,-1 0,1 0,0 0,0 0,0 0,0 1,0-1,1 0,-1 0,1 1,-1-1,1 0,0 1,0-1,0 0,0 1,0-1,0 2,-18 95,-4 1,-4-2,-30 71,33-102,-32 97,53-158,1-6</inkml:trace>
  <inkml:trace contextRef="#ctx0" brushRef="#br0" timeOffset="712.651">509 255,'341'-65,"-242"47,-49 7,1 3,0 1,0 3,41 2,24 24,-93-18</inkml:trace>
  <inkml:trace contextRef="#ctx0" brushRef="#br0" timeOffset="1116.09">1243 565,'5'0,"6"0,6 0,5 0,4 0,2 0,1 0,0 0,0 0,1 0,-1 0,-1 0,1 0,-1-5,1-1,-1-1,-5 2</inkml:trace>
  <inkml:trace contextRef="#ctx0" brushRef="#br0" timeOffset="1363.009">1243 819,'34'-10,"15"-2,5-5,-3 1,0 3,-3-2,-6 3,-5-2,-4 2,-3-3,-1 2,-6-1,-3 0,-3 4</inkml:trace>
  <inkml:trace contextRef="#ctx0" brushRef="#br0" timeOffset="1736.419">2061 57,'-17'39,"-15"38,4 1,4 2,-7 43,29-118,0 0,0 0,0 0,1 0,-1 1,1-1,0 0,1 1,-1-1,1 0,0 1,1-1,-1 1,1-1,0 0,1 1,-1-1,1 0,0 0,0 0,0 0,1 0,0-1,0 1,0-1,0 0,1 0,0 0,0 0,0 0,0-1,0 0,1 0,1 1,5-1,0-1,0-1,0 1,0-2,0 1,0-2,0 1,0-2,0 1,-1-1,1-1,0 0,-1-1,0 0,1 0,-2-1,1-1,0 1,-1-1,0-1,-1 0,1 0,-2-1,1 0,-1 0,0-1,0 0,4-8,-1-6,-2 0</inkml:trace>
  <inkml:trace contextRef="#ctx0" brushRef="#br0" timeOffset="1996.025">2428 1,'-28'66,"-16"31,5 2,5 2,-10 53,6 83,25-145,-1 108,18-177,3-5</inkml:trace>
  <inkml:trace contextRef="#ctx0" brushRef="#br0" timeOffset="2781.276">3106 481,'-18'-1,"1"2,0 0,0 0,0 2,0 0,1 1,-1 1,1 0,0 1,0 1,1 1,0 0,0 1,-10 8,23-13,-1 1,1 0,0 0,1-1,-1 1,1 0,0 1,0-1,0 0,1 0,0 0,0 0,0 1,1-1,-1 0,1 0,1 0,-1 0,1 0,-1 0,1 0,1-1,-1 1,1-1,0 1,0-1,0 0,0 0,1 0,0-1,2 3,11 20,-12-20,-1-1,0 1,0 0,0 0,-1 0,0 0,0 1,-1-1,0 1,0 0,0 0,-1-1,0 1,0 0,-1 0,0 0,0 0,-1 0,1 0,-2 0,1 0,-1 0,0-1,0 1,-1 0,0-1,0 0,0 0,-1 0,0 0,0 0,-1-1,1 0,-1 0,0 0,-2 1,-7-1,0-1,0 0,0-1,0 0,0-1,-1 0,1-2,0 0,-1 0,-2-1,9 0,-17 1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23.2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0 340,'4'-12,"0"0,0 1,1-1,1 1,0 0,0 1,1-1,1 1,0 1,0 0,0 0,1 0,1 1,0 0,0 1,0 0,1 1,0 0,0 0,7-1,17 1,0 1,0 3,0 0,0 3,24 2,26 1,1475-4,-818-28,1170 29,-1477-30,-47 0,39 30,-258-29,141-2,-254 31,-32-1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0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300 393,'39'18,"-27"-13,1 0,0 0,0-1,1-1,-1 0,1-1,-1-1,1 0,0 0,0-1,-1-1,1-1,0 0,-1 0,6-3,26-9,-2-1,0-3,-1-1,-1-2,-1-2,-1-1,-1-3,-1-1,-2-1,13-15,40-37,-88 81,1 0,-1 0,0 0,1 0,-1 1,1-1,-1 0,1 0,-1 0,1 0,-1 1,0-1,1 0,-1 1,0-1,1 0,-1 1,0-1,1 0,-1 1,0-1,1 0,-1 1,0-1,0 1,0-1,1 1,-1-1,0 0,0 1,0-1,0 1,0-1,0 1,0-1,0 1,0-1,0 1,0-1,0 1,0-1,-1 1,1-1,0 0,0 1,0-1,-1 1,1-1,0 0,0 1,-1-1,1 0,0 1,-1-1,1 0,0 1,-1-1,1 0,-1 0,1 1,-1-1,1 0,0 0,-1 0,1 0,-1 2,-26 73,3 1,3 0,4 2,3 0,3 1,1 76,12 703,-2-858,-1-1,1 1,-1 0,1 0,0 0,-1 0,1 0,-1 0,1 0,-1 0,1 0,0 0,-1 0,1 0,-1 0,1 0,0 0,-1 1,1-1,-1 0,1 0,0 0,-1 1,1-1,0 0,-1 0,1 1,0-1,-1 0,1 1,0-1,0 0,-1 1,1-1,0 1,0-1,0 0,-1 1,1-1,0 1,0-1,0 0,0 1,0-1,0 1,0-1,0 1,0-1,0 0,0 1,0-1,0 1,1-1,-1 1,0-1,0 0,0 1,1-1,-1 0,0 1,0-1,1 0,-1 1,0-1,-18-32,13 24,-2-10,-2 1,0 0,-1 1,0 0,-2 0,0 1,0 1,-1 0,-1 1,0 0,-1 1,-1 1,0 0,0 1,-3 0,-16 1,-1 1,0 2,0 1,-1 2,1 2,-1 1,0 2,1 2,0 1,0 1,0 2,1 2,0 1,1 2,-18 9,40-18,-1 0,1 1,0 0,0 0,1 2,-1-1,2 1,-1 1,1 0,0 0,-8 9,13-5</inkml:trace>
  <inkml:trace contextRef="#ctx0" brushRef="#br0" timeOffset="305.994">469 929,'39'-10,"21"-7,11-2,3-1,-2-3,-3 2,-9 6,-5 0,-7 2,-7 4,-5 3,-9-2,-5 1,-10 0,-7 3</inkml:trace>
  <inkml:trace contextRef="#ctx0" brushRef="#br0" timeOffset="554.158">1485 873,'-5'38,"-6"18,-2 4,2-4,3-6,2-7,3-5,1-6,2-2,0-2,5-6,2-6</inkml:trace>
  <inkml:trace contextRef="#ctx0" brushRef="#br0" timeOffset="700.826">1401 336,'0'0</inkml:trace>
  <inkml:trace contextRef="#ctx0" brushRef="#br0" timeOffset="1070.346">1795 1325,'132'-380,"-81"231,-51 149,0-1,0 1,0-1,0 1,1-1,-1 1,0 0,0-1,0 1,1-1,-1 1,0 0,1-1,-1 1,0 0,1-1,-1 1,1 0,-1-1,0 1,1 0,-1 0,1 0,-1-1,1 1,-1 0,1 0,-1 0,1 0,-1 0,0 0,1 0,-1 0,1 0,-1 0,1 0,-1 0,1 0,-1 0,1 1,-1-1,1 0,-1 0,1 0,-1 1,0-1,1 0,-1 1,0-1,1 0,-1 1,0-1,1 0,-1 1,0-1,0 1,1-1,-1 0,0 1,0-1,0 1,1-1,-1 1,0-1,0 1,0-1,0 1,0-1,0 1,0 0,12 37,0 56,-12-80,1 0,0 0,1 1,1-2,0 1,1 0,0 0,1-1,0 0,1 0,1-1,0 1,4 3,-8-12,0 1,0-1,1 0,-1 0,1 0,0-1,0 1,1-1,-1 0,1 0,0 0,-1-1,1 1,0-1,0-1,1 1,-1-1,0 0,1 0,-1 0,0-1,1 1,-1-1,1-1,-1 1,0-1,1 0,-1 0,0-1,0 1,0-1,0 0,0-1,0 1,0-1,-1 0,1 0,2-2,3-8,0-1,-1 0,0 0,-1-1,-1 0,0 0,-1-1,-1 1,1-5,9-24,-5 19</inkml:trace>
  <inkml:trace contextRef="#ctx0" brushRef="#br0" timeOffset="1520.004">2671 788,'-27'36,"2"1,2 0,1 2,2 1,2 0,-8 28,24-63,1 0,-1 1,1-1,0 0,0 1,0-1,1 1,0-1,0 1,0-1,1 1,0-1,0 1,0-1,1 0,-1 1,1-1,1 0,-1 0,1 0,0-1,0 1,0-1,0 1,1-1,0 0,0 0,0-1,0 1,1-1,-1 0,1 0,0-1,0 1,1-1,2 2,1-2,0 1,0-1,0-1,0 0,0 0,0 0,0-1,0-1,0 0,0 0,0 0,0-1,-1-1,1 1,0-2,-1 1,0-1,0 0,0-1,3-2,148-124,-126 97,-2-1,-1-2,-2-1,-2-1,-1-1,-2-1,-2-1,11-34,-21 46,-1 1,-1-2,-2 1,-1-1,-1 0,-2 0,-1-1,-2 1,-1 0,-1-1,-2 1,-1 0,-6-18,6 31,-2-1,-1 1,0 0,-1 1,-1 0,0 0,-1 1,-1 0,-1 1,-11-10,18 19,-1-1,0 1,0 0,0 1,-1 0,0 0,0 1,0 0,-1 0,0 1,1 0,-1 0,0 1,0 0,0 1,-1 0,1 1,0-1,0 2,0-1,-1 1,1 1,-6 1,-5 6,1 1,1 1,-1 1,2 0,0 1,0 1,1 1,1 0,0 1,1 0,1 1,1 1,0 0,2 1,0 0,0 1,2 0,1 0,0 0,2 1,0 0,1 1,1 4,-1 6,1 0,2 0,1 0,2 0,1 0,2-1,0 1,2-1,2 0,1-1,1 1,2-2,0 0,2-1,2 0,0-1,2-1,0-1,2 0,1-2,1 0,0-2,2 0,14 7,35 19,2-3,2-3,1-4,31 8,-5-1,-19-7,-54-25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4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0 285,'28'-10,"0"1,1 2,0 0,0 2,0 1,1 2,-1 0,1 2,-1 1,1 2,-1 1,24 6,0 5,2-2,-1-2,2-3,-1-2,1-2,9-3,716-20,215-55,41-40,-264 45,164 31,267 40,-893 27,-310-29,-1 1,1-1,0 0,0 0,-1 1,1-1,0 0,-1 0,1 0,0 0,0 0,-1 0,1 0,0 0,0 0,-1 0,1 0,0 0,0 0,-1-1,1 1,0 0,-1-1,1 1,0 0,-1-1,1 1,0-1,-1 1,1-1,-1 1,1-1,-1 1,1-1,-1 0,0 1,1-1,-1 0,0 1,1-1,-1 0,0 0,-5-5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598 185,'-15'-13,"0"1,-1 0,0 1,0 0,-1 1,0 1,-1 1,0 1,-13-4,17 9,1 0,-1 1,0 0,0 1,1 1,-1 0,0 1,1 1,-1 0,1 0,0 1,0 1,0 0,1 1,0 1,0 0,-8 6,6-4,1 1,0 1,1 0,0 1,0 1,1-1,1 2,0 0,1 0,0 0,1 1,1 0,1 1,0 0,1 0,0 0,1 1,1-1,1 1,0 0,1-1,1 1,1 7,0-19,-1 1,1-1,-1 1,2-1,-1 0,0 1,1-1,0 0,0 0,1 0,0-1,-1 1,1 0,1-1,-1 0,1 0,0 0,-1 0,2 0,-1-1,0 0,1 0,0 0,-1 0,1-1,0 0,0 0,0 0,1-1,-1 1,0-1,1-1,-1 1,1-1,-1 0,1 0,-1 0,5-2,13-4,0-2,0 0,0-2,-2 0,1-1,-1-2,-1 0,0-1,-1-1,-1-1,15-16,-9 12,26-27,-3-3,-2-1,-2-2,9-19,-3-1,-55 125,-2-11,3-29,1 1,0 0,1-1,1 1,0 0,1 1,0-1,1 0,0 0,1 0,1 0,0 0,1 0,0 0,1 0,0-1,1 0,0 1,1-2,1 1,0-1,3 4,-1-7,0 0,0-1,1 0,0 0,1-1,0 0,0-1,0 0,0-1,1 0,-1-1,1 0,11 0,1 1</inkml:trace>
  <inkml:trace contextRef="#ctx0" brushRef="#br0" timeOffset="39304.224">1558 72,'-5'-5,"3"-1,2-5,2-5,4 0,-3 3,-3 8,-5 6,-2 6,-1 3</inkml:trace>
  <inkml:trace contextRef="#ctx0" brushRef="#br0" timeOffset="39746.416">1558 383,'-5'0,"-2"4,6 3,2-6,7-3,6 0,-4-1,-4 1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19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1017,'55'-28,"87"-73,37-125,-109 130,62-77,8 6,23-10,-155 168,-5 6,-1-1,1 1,0 0,-1 0,1 1,0-1,1 1,-1-1,0 1,1 0,-1 0,1 0,0 1,0-1,-1 1,4-1,-5 3,-1 1,1-1,-1 0,1 0,-1 1,0-1,0 0,0 1,0-1,0 1,0 0,0-1,0 1,-1 0,1 0,-1-1,1 1,-1 0,0 0,0 0,0-1,1 1,-2 0,1 0,0 0,0 0,-1-1,1 3,-2 64,-4 1,-3-1,-2-1,-4 0,-7 15,20-76,-14 64,-4-1,-3 0,-2-2,-9 10,22-57,-1-1,-1 0,0-1,-2-1,0 0,0-1,-2 0,0-2,-1 0,0-1,-1-1,-5 2,10-7,1-1,-2 0,1 0,-1-2,0 0,0-1,0-1,0 0,0-1,0 0,-1-2,1 0,0-1,0 0,0-1,-8-4,-24-20,30 10</inkml:trace>
  <inkml:trace contextRef="#ctx0" brushRef="#br0" timeOffset="250.492">1355 650,'-24'33,"-8"17,-3 3,4-1,8-5,7-7,7-4,5-8</inkml:trace>
  <inkml:trace contextRef="#ctx0" brushRef="#br0" timeOffset="413.482">1214 170,'0'0</inkml:trace>
  <inkml:trace contextRef="#ctx0" brushRef="#br0" timeOffset="731.786">1553 1017,'30'-119,"-23"81,1 0,3 1,1 0,1 0,2 1,2 1,1 1,10-13,-27 45,0 0,-1 0,1 1,0-1,0 0,0 1,0-1,0 1,0-1,0 1,1-1,-1 1,0 0,1 0,-1 0,1 0,0 0,-1 0,1 0,0 0,-1 1,1-1,0 1,0-1,0 1,0-1,-1 1,1 0,0 0,0 0,0 0,0 1,0-1,-1 0,1 1,0-1,0 1,0 0,-1-1,1 1,0 0,-1 0,1 0,-1 0,1 0,-1 1,0-1,1 0,-1 1,0-1,1 2,2 6,0 1,-1 0,0 0,0 0,-1 0,-1 0,1 1,-2-1,1 0,-2 1,0-5,0 0,1-1,0 1,0 0,0 0,0 0,1 0,0 0,0 0,1 0,0-1,0 1,0 0,1-1,-1 0,1 0,0 0,1 0,-1 0,1 0,0-1,1 0,-1 0,0 0,1 0,0-1,0 1,0-1,5 1,-5-4,1 0,-1-1,1 0,-1-1,0 1,0-1,1 0,-1 0,0 0,-1-1,1 0,0 0,-1 0,0 0,1-1,-1 0,-1 0,1 0,0 0,-1 0,0-1,0 1,-1-1,1 0,-1 0,0 0,0 0,0-1,5-6,-2 3,0-1,2 1,-1 0,1 0,0 1,1 0,0 0,0 0,1 1,1 0,10-4</inkml:trace>
  <inkml:trace contextRef="#ctx0" brushRef="#br0" timeOffset="1149.863">2625 424,'-19'1,"0"1,-1 1,1 1,1 0,-1 2,1 0,-1 1,2 1,-1 0,1 2,1 0,0 0,0 2,1 0,0 1,1 0,1 1,-7 9,17-19,-1 1,1-1,0 1,0-1,1 1,-1 0,1 0,0 0,0 0,1 1,0-1,0 0,0 1,0-1,1 0,0 1,0-1,0 1,1-1,0 1,0-1,0 0,1 0,0 1,0-1,0 0,3 4,0 2,0-1,1 1,1-1,0 0,0 0,1-1,0 0,1-1,0 0,0 0,0 0,1-1,1-1,0 1,-6-7,-1 1,1-1,0 0,-1 0,1-1,0 1,-1-1,1 0,-1 0,1 0,-1-1,1 0,-1 0,0 0,0 0,2-2,2 0,13-7</inkml:trace>
  <inkml:trace contextRef="#ctx0" brushRef="#br0" timeOffset="1527.982">2766 677,'37'12,"0"-3,1 0,0-3,0-1,12-2,-40-2,0-1,1-1,-1 0,0 0,0-1,1-1,-1 1,-1-2,1 1,0-1,-1-1,0 0,0 0,0 0,-1-2,0 1,0-1,0 0,-1 0,0-1,0 0,0-1,-4 5,0 0,0 0,0 0,0 0,0 0,-1-1,0 1,0-1,0 0,0 1,-1-1,0 0,0 0,0 0,-1 0,1 0,-1 0,-1 0,1 0,0 0,-1 0,0 0,-1 0,1 0,-1 0,0 0,0 1,0-1,0 1,-1 0,0-1,0 1,0 0,-1 1,1-1,-1 1,0-1,-3-2,0 3,0 0,1 0,-1 0,0 1,-1 0,1 0,0 1,0 0,-1 0,1 1,-1 0,1 0,0 0,-1 1,1 0,0 1,0 0,-1 0,1 0,1 1,-1 0,0 1,1-1,-2 2,-9 6,1 0,0 1,0 0,2 2,0 0,0 0,1 1,-6 10,11-13,1 0,0 1,0 0,1 1,1 0,0-1,1 2,1-1,0 0,1 1,0-1,1 1,1 0,0-7,0 0,0 0,1 0,0 0,1 0,0-1,0 1,0 0,1-1,0 0,1 1,0-1,0-1,0 1,1-1,0 1,0-1,1-1,-1 1,1-1,1 0,-1 0,1-1,3 3,9 1,1 0,-1 0,2-2,-1-1,1 0,-1-2,1 0,0-1,14-1,-6-1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0,'-15'15,"0"1,1 0,1 1,1 1,0 0,1 0,1 1,1 1,1-1,-5 18,2 2,2 1,2-1,1 1,2 1,2-1,2 19,7 46,-7-104,0 0,1 0,-1 0,1 0,0 0,-1 0,1 0,0 0,-1 0,1 0,0-1,0 1,0 0,0-1,0 1,0 0,0-1,0 1,0-1,0 0,0 1,0-1,0 0,1 1,-1-1,0 0,0 0,0 0,0 0,0 0,1 0,-1-1,0 1,0 0,0-1,0 1,0 0,0-1,0 1,0-1,0 0,0 1,0-1,0 0,0 0,47-34,-45 32,28-25,0-1,-3-1,0-1,-2-2,-1 0,-2-2,-2-1,13-27,5-13,-28 57,0 1,-2-2,0 0,-1 0,-2 0,1-1,-1-8,-6 9,-8 26,-10 29,6-8,2 0,1 1,1 0,1 0,1 0,2 1,1 0,1 0,1 0,3 9,-2-34,0 0,1 1,-1-1,1 0,0 0,0-1,1 1,-1 0,1 0,0-1,0 1,0-1,1 1,-1-1,1 0,0 0,-1 0,1 0,1 0,0 0,12 5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1 506,'189'-315,"-85"130,-90 179,-15 30,-7 17,1 1,1 0,3 0,1 0,4 35,-2-73,0 0,0 0,0-1,0 1,1 0,0 0,0 0,0-1,0 1,0 0,1-1,-1 1,1-1,0 0,0 1,1-1,-1 0,0 0,1 0,0-1,0 1,0-1,0 1,0-1,0 0,1 0,-1-1,1 1,-1-1,1 1,0-1,-1 0,1 0,0-1,0 1,0-1,-1 0,1 0,0 0,0-1,0 1,0-1,-1 0,3 0,6-11,0 0,0-1,-1 0,-1 0,0-1,-1-1,0 1,-2-2,1 1,-2-1,5-16,-6 20,11-59,-14 49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0,'-30'4,"0"2,1 0,0 2,0 1,-18 9,39-15,1 1,-1 0,1 0,0 0,0 1,1 0,-1 1,1 0,0 0,0 0,1 0,0 1,0 0,1 0,0 0,0 1,0-1,1 1,0 0,1 0,0 0,-1 4,3 6,0-1,1 0,1 0,0 0,2 0,-1 0,2 0,1-1,0 0,1 0,0 0,9 12,-13-24,0 0,0 0,0 0,0 0,1-1,-1 1,1-1,0 0,0 0,0 0,0-1,0 0,1 1,-1-1,1-1,0 1,0-1,-1 0,1 0,0 0,0-1,0 1,0-1,0 0,0-1,0 1,-1-1,1 0,0 0,0-1,-1 1,1-1,-1 0,1-1,-1 1,3-2,12-8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20 791,'-5'15,"1"-1,1 1,0 0,1 0,1 0,0 0,1 1,0-1,1 0,1 0,1 0,0 0,1 1,-2-13,-1 1,0-1,1 0,0 0,0 0,0 0,0-1,0 1,1 0,-1-1,1 0,0 0,-1 1,1-1,0-1,0 1,1 0,-1-1,0 0,0 1,1-1,-1-1,1 1,-1 0,0-1,1 0,-1 0,1 0,-1 0,1 0,-1-1,1 1,-1-1,1 0,2-1,7-3,0 1,-1-2,1 1,-1-2,0 0,-1 0,1-1,5-6,-2-1,0 0,0-2,-2 0,0-1,-1 0,-1 0,-1-2,1-1,-7 14,9-17</inkml:trace>
  <inkml:trace contextRef="#ctx0" brushRef="#br0" timeOffset="353.452">641 1,'-19'83,"3"1,4 1,4 0,4 0,5 63,0 162,-6-283,-1-4</inkml:trace>
  <inkml:trace contextRef="#ctx0" brushRef="#br0" timeOffset="977.211">1064 593,'-83'50,"2"3,-54 47,133-99,0 0,-1 0,1 0,0 0,0 0,0 1,0-1,0 1,0-1,0 1,1 0,-1 0,1 0,-1 0,1 0,0 0,-1 0,1 0,0 0,0 1,1-1,-1 0,0 1,1-1,0 1,-1-1,1 0,0 1,0-1,0 1,1-1,-1 1,1-1,-1 1,1-1,0 0,0 0,0 1,0-1,0 0,0 0,0 0,1 0,-1 0,1 0,0 0,0-1,-1 1,1 0,0-1,2 1,8 0,-1-1,1-1,-1 0,1 0,-1-1,1-1,-1 0,1-1,-1 0,0 0,0-1,-1-1,1 0,-1 0,0-1,6-5,65-41,-65 39,0 1,1 1,1 1,0 1,0 0,1 1,9-2,-27 9,1 1,-1-1,1 1,0 0,-1-1,1 1,0 0,-1 0,1 0,0 0,-1 0,1 0,0 1,-1-1,1 1,0-1,-1 1,1-1,-1 1,1 0,-1 0,1 0,-1 0,0 0,1 0,-1 0,0 0,0 1,0-1,0 0,0 1,0-1,0 1,0-1,-1 1,11 63,-6-26,-4-35,0 0,1-1,-1 1,1 0,0-1,1 0,-1 1,0-1,1 0,0 0,0 0,0 0,0-1,0 1,0-1,1 0,-1 0,1 0,0 0,-1-1,1 0,0 1,0-1,0 0,0-1,0 1,2-1,112-6,-93-2,0 0,-1-2,0-1,0-2,-2 0,1-1,-1-1,-1-1,-1-1,4-4,1 0,-4 5,-1-1,-1-1,0-1,-2-1,0 0,-1-1,-1-1,11-22,-24 42,-1-1,1 0,-1 0,0 0,0 0,0-1,0 1,0 0,-1 0,1 0,-1-1,0 1,0 0,0-1,0 1,-1 0,1 0,-1-1,0 1,0 0,0 0,-1 0,1 0,-1 0,1 0,-1 0,0 1,0-1,0 1,0-1,-1 1,1 0,-1 0,1 0,-1 0,0 0,0 0,0 1,0 0,0-1,0 1,0 0,0 0,0 1,-1-1,1 1,0 0,-2-1,-4 1,0-1,-1 2,1-1,0 1,0 0,-1 1,1 0,0 1,1 0,-1 0,0 1,1 0,0 0,0 1,0 0,-4 4,8-6,0 0,0 0,0 1,0 0,1-1,-1 1,1 0,0 1,1-1,-1 0,1 1,-1 0,1-1,1 1,-1 0,1 0,0 0,0 0,0 0,1 0,-1 1,1-1,1 0,-1 0,1 0,0 0,0 0,0 0,1 0,0 2,10 15,0 0,1-1,2 0,0-2,1 1,16 14,48 62,-73-84,1 1,-2 0,0 1,-1 0,0 0,-1 0,0 0,-1 1,-1-1,0 3,-1 5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106 198,'-19'38,"-7"18,2 4,5-3,5-7,10-12,6-17,2-12</inkml:trace>
  <inkml:trace contextRef="#ctx0" brushRef="#br0" timeOffset="415.78">304 565,'-5'-34,"-1"-15,0-5,1 2,6 6,3 5,6 5,1 4,3 8,0 2,1 1,4-2,3 0,3 2,2 1,-4 8,-6 11,-5 6</inkml:trace>
  <inkml:trace contextRef="#ctx0" brushRef="#br0" timeOffset="797.54">925 1,'-31'16,"0"1,2 2,0 0,1 3,1 0,1 1,1 2,-1 4,22-24,0 0,0 1,1-1,0 1,0 0,0 0,1 0,0 1,0-1,0 0,1 1,0-1,0 1,1-1,0 1,0-1,1 1,-1 0,1-1,1 0,-1 1,1-1,0 0,1 0,-1 0,1 0,1 0,-1 0,1-1,0 0,0 0,0 0,1 0,0 0,0-1,0 0,0 0,0-1,1 1,0-1,4 2,1-1,1 0,-1 0,1-1,0 0,0-1,0-1,0 0,0-1,0 0,0 0,0-1,0-1,0 0,0-1,0 0,-1-1,1 0,-1-1,0 0,6-4,7-6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73 731,'-15'29,"-4"14,1 5,3-1,9-9,6-10</inkml:trace>
  <inkml:trace contextRef="#ctx0" brushRef="#br0" timeOffset="4848.233">186 252,'-5'10,"-1"-3,-5-1,-1-7,8-3,3-1</inkml:trace>
  <inkml:trace contextRef="#ctx0" brushRef="#br0" timeOffset="5417.341">581 139,'195'-130,"-195"130,1-1,-1 1,1-1,-1 0,1 1,-1-1,1 1,0-1,-1 1,1-1,-1 1,1 0,0-1,-1 1,1 0,0 0,0-1,-1 1,1 0,0 0,0 0,-1 0,1 0,0 0,0 0,-1 0,1 0,0 0,0 0,-1 1,1-1,0 0,-1 1,1-1,0 0,-1 1,1-1,0 1,-1-1,1 1,-1-1,1 1,-1-1,1 1,-1-1,1 1,-1 0,0-1,1 1,-1 0,0-1,1 1,-1 0,0 0,0 0,-7 47,4-34,-131 874,118-808,-3 0,-4-2,-20 43,33-100,0 1,-2-2,0 1,-1-1,-1-1,-1-1,-1 0,0-1,-6 4,18-17,0-1,0 0,-1 0,1 0,-1-1,1 1,-1-1,0 0,0-1,0 1,0-1,0 0,0 0,0 0,0-1,-1 0,1 0,0 0,0-1,0 1,-1-1,1-1,0 1,0-1,0 1,1-2,-1 1,0 0,1-1,0 0,-1 0,1 0,0 0,1-1,-1 0,0 0,1 0,0 0,0 0,0-1,1 1,-1-1,0-2,-2-11,1 0,1 0,1 0,0 0,1-1,1 1,1 0,1 0,0-1,1 1,1 0,1 1,0-1,1 1,1 0,1 0,0 1,2 0,-1 1,6-5,11-15,2 2,1 0,2 3,0 0,3 2,0 1,36-20,62-24,-114 63</inkml:trace>
  <inkml:trace contextRef="#ctx0" brushRef="#br0" timeOffset="5700.046">1032 619,'-26'20,"1"1,1 1,1 2,0 0,2 1,2 1,0 1,1 1,1 2,15-27,0 1,1-1,-1 1,1-1,0 1,0-1,0 1,0 0,1 0,0 0,0-1,0 1,0 0,0 0,1 0,-1-1,1 1,0 0,0-1,1 1,-1-1,1 1,0-1,-1 1,1-1,1 0,-1 0,0 0,1 0,0-1,0 1,0-1,0 1,0-1,0 0,0 0,1-1,-1 1,1-1,2 2,7-1,-1-1,1 0,-1-1,1-1,-1 1,0-2,1 0,-1 0,0-1,0-1,0 0,-1 0,1-2,-1 1,0-1,-1-1,1 0,-1 0,-1-1,7-6,-8 9,-1-1,1 0,-1 0,-1-1,1 0,-1 0,0 0,-1-1,0 0,0 0,0 0,-1-1,-1 1,1-1,-1 0,-1 0,0 0,0-1,-1 1,0 0,0-1,-1 1,0-1,-1 1,0 0,-1-1,0 1,-2-6,1 11,-1-1,1 1,-1 0,0 1,0-1,-1 1,1 0,-1 0,1 0,-1 0,0 1,0 0,0 0,0 0,-1 1,1-1,-2 1,-17-3</inkml:trace>
  <inkml:trace contextRef="#ctx0" brushRef="#br0" timeOffset="5950.86">1287 1041,'0'-33,"0"-17,5-8,1 0,0 5,3 8,1 5,3 6,0 3,1 3,5 5,-2 3,1-1,2 4,3 4,-2 5</inkml:trace>
  <inkml:trace contextRef="#ctx0" brushRef="#br0" timeOffset="6418.849">1568 900,'32'-37,"3"-8,1 2,3 2,2 1,44-34,-84 72,1 1,-1-1,1 0,-1 0,1 0,0 1,0-1,-1 1,1-1,0 1,0 0,0 0,1 0,-1 0,0 0,0 0,0 1,1-1,-1 1,0 0,1-1,-1 1,0 0,1 0,-1 0,1 1,-1-1,0 1,0-1,1 1,-1 0,0 0,0 0,0 0,0 0,0 0,0 0,0 1,0-1,0 1,-1 0,1-1,0 1,-1 0,0 0,1 0,-1 0,0 0,0 0,0 0,0 1,-1-1,1 0,0 0,-1 3,-18 133,19-137,-1 0,0 0,1 0,-1 0,1 0,-1 0,1 0,-1 0,1 0,0 0,0 0,-1 0,1 0,0-1,0 1,0 0,0 0,0-1,0 1,0-1,0 1,0-1,0 0,0 1,0-1,0 0,0 1,0-1,1 0,-1 0,0 0,0 0,0 0,0-1,0 1,1 0,-1 0,0-1,0 1,0-1,0 1,0-1,0 1,50-26,-45 22,152-93,-139 87,-11 6,0-1,0 1,0 0,1 1,-1 0,1 1,0-1,0 2,0-1,0 1,3 0,-10 2,0-1,-1 0,1 1,0-1,-1 1,1-1,-1 1,1 0,0 0,-1 0,0-1,1 2,-1-1,0 0,1 0,-1 0,0 1,0-1,0 0,0 1,0-1,0 1,-1-1,1 1,0-1,-1 1,1 0,-1-1,1 1,-1 0,0 0,0-1,0 1,0 0,0 1,-11 66,7-55,-11 74,13-62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1157,'12'-52,"2"0,2 1,2 1,2 1,3 0,1 2,3 1,28-37,-26 46,-5 5,1 0,1 2,2 1,1 1,2 1,17-11,-48 38,1-1,-1 0,1 1,0-1,-1 1,1-1,0 1,0-1,-1 1,1-1,0 1,0 0,-1-1,1 1,0 0,0 0,0 0,0 0,0-1,-1 1,1 0,0 1,0-1,0 0,0 0,-1 0,1 0,0 1,0-1,0 0,-1 1,1-1,0 0,0 1,-1-1,1 1,0 0,-1-1,1 1,0-1,-1 1,1 0,-1-1,1 1,-1 0,0 0,1 0,-1-1,0 1,0 0,1 0,-1 0,0-1,0 1,0 1,1 53,-1-51,-54 261,60-187,-5-77,0 1,0 0,0-1,1 1,-1-1,0 1,1-1,-1 1,1-1,-1 0,1 0,0 0,0 0,-1 0,1 0,0 0,0-1,0 1,0-1,0 1,0-1,0 0,0 0,0 0,0 0,0 0,0 0,0 0,0-1,0 1,0-1,-1 1,1-1,0 0,0 0,0 0,-1 0,1 0,19-10,0-2,-1 0,0-1,-2-1,1-1,3-5,9-7,312-299,-291 289,-51 38,0-1,0 1,0 0,1-1,-1 1,0 0,0 0,0 0,0 0,0 0,0 0,0 0,0 0,0 0,0 1,0-1,0 0,1 1,-1-1,0 1,-1-1,1 1,0-1,0 1,0-1,0 1,0 0,-1 0,1 0,0-1,0 1,-1 0,1 0,-1 0,1 0,-1 0,1 0,-1 0,0 0,1 0,-1 0,0 0,0 0,0 0,0 1,0-1,0 0,0 0,0 0,0 0,-1 0,1 0,0 0,-1 1,-27 168,8-86,18-74,0-3,0 1,0 0,1 0,-1 0,2 0,-1 0,1 0,0 0,1 0,0 0,0-1,1 1,0 0,0 0,1-1,0 1,2 3,0-9,0 0,1 0,-1-1,0 0,1 1,-1-2,0 1,1-1,-1 0,1 0,-1 0,1-1,-1 0,1 0,-1 0,0-1,0 1,1-1,-1-1,0 1,-1-1,1 0,0 0,-1 0,0 0,4-4,33-25,-27 17</inkml:trace>
  <inkml:trace contextRef="#ctx0" brushRef="#br0" timeOffset="252.752">1525 479,'-10'39,"0"-7,3 0,0 1,2-1,1 1,1 25,4-52,0-1,-1 0,2 1,-1-1,0 0,1 0,0 0,0 0,1 0,0 0,-1 0,1-1,1 0,-1 1,1-1,0-1,-1 1,2 0,-1-1,0 0,1 0,-1 0,1 0,0-1,0 0,0 0,0 0,1-1,-1 0,0 0,1 0,-1 0,0-1,1 0,-1 0,1 0,-1-1,0 0,1 0,-1 0,3-2,6 0,-1 0,0-2,0 1,0-1,0-1,-1-1,0 1,0-2,-1 0,0 0,0-1,-1 0,8-9,-14 13,1 0,-1 0,0 0,0-1,-1 1,0-1,0 0,0 0,0 0,-1 0,0-1,-1 1,1-1,-1 1,-1-1,1 1,-1-1,0 0,0 1,-1-1,0 1,0-1,-1 1,1-1,-2 1,1 0,0 0,-1 0,-3-4,-5-4,0 0,-1 1,-1 0,0 1,-1 0,0 1,-1 1,0 0,0 1,-1 1,0 0,-1 1,0 1,0 0,0 2,-1 0,1 0,-1 2,0 0,-8 1,-11 4,6 3</inkml:trace>
  <inkml:trace contextRef="#ctx0" brushRef="#br0" timeOffset="596.609">2540 1,'-22'49,"3"1,1 1,3 1,2 0,-4 37,-6 146,-9 64,16-192,-2-95,7-18</inkml:trace>
  <inkml:trace contextRef="#ctx0" brushRef="#br0" timeOffset="848.74">2032 479,'34'0,"20"0,6 0,3 5,-1 2,-5-1,-3-1,-6-1,-6-2,-1-1,-2-1,-4 5,-2 1,-2 0,-2-1,-1-2,0-1,-5-1</inkml:trace>
  <inkml:trace contextRef="#ctx0" brushRef="#br0" timeOffset="1115.645">2991 565,'-4'33,"-3"17,1 3,2-1,0-6,2-9</inkml:trace>
  <inkml:trace contextRef="#ctx0" brushRef="#br0" timeOffset="1116.645">3020 311,'0'-10,"0"2,5 2,1 2</inkml:trace>
  <inkml:trace contextRef="#ctx0" brushRef="#br0" timeOffset="1369.257">3331 706,'30'78,"-29"-76,0-1,1 1,-1-1,0 0,1 0,-1 1,1-1,-1 0,1 0,0 0,-1 0,1-1,0 1,-1 0,1-1,0 1,0-1,0 1,0-1,0 0,0 0,-1 0,1 0,0 0,0-1,0 1,0 0,0-1,-1 0,1 1,0-1,0 0,-1 0,1 0,-1 0,1 0,-1 0,1 0,-1 0,1-1,-1 1,1-2,13-13,0-1,-1-1,0 0,-2-1,0 0,-2-1,2-4,-10 19,1 1,-2-1,1 0,0 0,-1 0,0 0,0 0,0 0,-1 0,0-1,0 1,0 0,-1 0,1 0,-1 0,-1 0,1 0,-1 0,1 0,-1 0,-1 1,1-1,-1 1,0-1,0 1,0 0,0 0,-1 0,1 1,-1-1,0 1,0 0,0 0,-1 0,0 1,-4-3,-1 1,1 0,-1 1,0 0,0 1,0 0,-1 1,1 0,0 0,-1 1,1 0,0 1,-1 0,1 1,0 0,0 1,0 0,0 0,1 1,-1 0,1 1,-3 2,-7 4</inkml:trace>
  <inkml:trace contextRef="#ctx0" brushRef="#br0" timeOffset="1752.235">3782 875,'96'-373,"-95"370,32-45,-20 96,-13-1,9 63,-8-106,0 0,0 0,1-1,0 1,-1-1,1 1,1-1,-1 1,0-1,1 0,0 0,-1 0,1-1,0 1,1-1,-1 1,0-1,1 0,-1 0,1-1,0 1,-1-1,1 1,0-1,2 0,1 0,0-1,0 0,0 0,0 0,1-1,-1 0,0 0,0-1,0 1,-1-2,1 1,0-1,-1 0,1 0,-1-1,0 0,0 0,-1-1,5-3,87-108,15-100,-101 198</inkml:trace>
  <inkml:trace contextRef="#ctx0" brushRef="#br0" timeOffset="2932.158">3331 395,'-40'33,"35"-30,-1 1,0 0,1 1,0-1,0 1,0 0,1 0,-1 1,1-1,1 1,-1 0,1 0,0 0,0 1,0 1,0 0,1 0,0 1,0-1,1 1,0-1,1 1,0-1,0 1,1 0,0-1,0 1,1-1,0 1,0-1,1 0,0 0,1 0,0 0,0-1,0 0,1 0,0 0,1 0,0 0,0-1,0 0,0-1,1 1,0-1,0-1,4 2,29-1,-24-9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61,'-17'-9,"0"0,-1 1,1 1,-1 1,0 0,-1 2,0 0,1 1,-1 1,0 0,0 1,-1 2,1 0,0 1,1 0,-1 2,0 0,1 1,0 1,-16 8,21-8,1 1,0 0,0 1,0 0,1 1,0 1,1-1,0 2,0-1,1 1,1 1,0 0,1 0,0 0,0 1,1 0,1 0,0 1,1 0,1-1,0 1,1 0,0 1,1-1,1 0,0 0,1 1,0-1,4 11,-2-18,0 0,1 0,0-1,1 1,0-1,0 0,0 0,0-1,1 1,0-1,0-1,0 1,1-1,0 0,0 0,0-1,0 0,0 0,1-1,-1 0,1 0,-1-1,1 0,0 0,0-1,-1 0,1 0,0-1,0 0,-1 0,1-1,0 1,-1-2,0 1,1-1,-1-1,0 1,-1-1,5-3,21-11,-1-2,-1-2,0 0,-2-2,-1-1,-1-2,-1 0,0-3,143-199,-144 206,-8 41,-14 64,-3-70,1 1,0 0,1 0,0-1,1 1,0 0,1-1,0 0,1 1,5 10,-2-12,0 0,0-1,1 0,0 0,0-1,1 0,1 0,-1-1,1-1,1 1,0-2,0 1,2 0,46 1,-43-12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1 162,'29'0,"14"0,5 0,3 0,-1-5,-5-1,-6 0,-4 1,-3 2,-3 1,0 1,-2 0,0 1,1 0,-10 1,-8-1</inkml:trace>
  <inkml:trace contextRef="#ctx0" brushRef="#br0" timeOffset="249.032">30 416,'33'0,"17"0,3 0,-1-5,-5-1,-7 0,-4 1,-4-3,-2-1,-2 2,-1 1,1 3,-6 1</inkml:trace>
  <inkml:trace contextRef="#ctx0" brushRef="#br0" timeOffset="716.353">1215 106,'-2'-4,"0"1,0 0,-1-1,1 1,-1 0,1 1,-1-1,0 0,0 1,0 0,0-1,-1 1,1 0,-1 1,1-1,-1 1,1-1,-1 1,0 0,0 1,0-1,0 1,1-1,-1 1,0 0,0 1,0-1,0 1,0-1,1 1,-3 1,-113 50,91-35,1 1,0 1,2 1,0 1,1 1,1 2,2 0,0 1,1 2,0 3,17-26,0-1,1 1,0 0,-1 0,1 0,1 1,-1-1,1 0,0 1,0-1,0 1,0-1,1 1,-1-1,1 1,1-1,-1 1,0-1,1 1,0-1,0 1,1-1,-1 0,1 1,0-1,0 0,0 0,1 0,-1-1,1 1,0 0,0-1,0 0,1 0,-1 0,1 0,-1 0,1-1,3 2,2-1,0-1,0 0,0-1,0 0,0 0,0-1,0 0,0 0,0-1,1 0,-1-1,-1 0,1-1,0 0,-1 0,1-1,2-1,133-85,-77 40,-1-3,-3-3,-3-3,23-29,-26 7,-68 132,6-38,-8 17,2 1,1 0,2 0,1 0,1 1,-1 20,9-40,-1-1,2 0,-1 1,1-1,1 0,0-1,1 1,0-1,0 1,1-2,0 1,1-1,0 0,1 0,0-1,0 0,1 0,0-1,0 0,7 4,2 1</inkml:trace>
  <inkml:trace contextRef="#ctx0" brushRef="#br0" timeOffset="1200.442">1808 332,'-46'282,"35"-204,43-147,123-263,-155 331,0 0,0 1,0-1,0 0,0 0,0 0,0 1,0-1,0 0,0 0,1 1,-1-1,0 0,1 0,-1 1,0-1,1 0,-1 1,1-1,-1 0,1 1,-1-1,1 1,-1-1,1 1,0-1,-1 1,1-1,0 1,-1-1,1 1,0 0,0 0,-1-1,1 1,0 0,0 0,0 0,-1 0,1 0,0 0,0 0,0 0,-1 0,1 0,0 0,0 1,-1-1,1 0,0 0,0 1,-1-1,1 1,0-1,-1 0,1 1,0 0,-1-1,1 1,-1-1,1 1,-1 0,1-1,-1 1,0 0,1 0,6 52,13 34,-9-73</inkml:trace>
  <inkml:trace contextRef="#ctx0" brushRef="#br0" timeOffset="2007.921">2316 359,'-40'14,"1"2,1 1,1 2,0 2,-15 12,49-32,1 0,0 0,0 0,0 0,0 0,0 1,0-1,0 1,0-1,0 1,1 0,-1 0,1-1,-1 1,1 0,0 0,0 1,0-1,0 0,0 0,0 0,0 1,1-1,-1 0,1 1,0-1,0 1,0-1,0 0,0 1,0-1,0 1,1-1,-1 0,1 1,0-1,0 0,0 0,0 0,0 1,0-1,1 0,-1-1,1 1,-1 0,1 0,0 0,-1-1,1 1,0-1,2 1,6 0,1-2,0 1,0-1,-1-1,1 0,-1 0,1-1,-1 0,1-1,-1 0,0-1,0 0,0-1,-1 0,0 0,9-7,-2 4,125-78,-139 86,-1-1,0 0,1 0,-1 1,1-1,-1 0,1 1,-1 0,1-1,-1 1,1 0,-1 0,1 0,-1 0,1 0,0 0,-1 0,1 0,-1 1,1-1,-1 1,1-1,-1 1,1 0,-1-1,0 1,1 0,-1 0,0 0,0 0,1 0,-1 0,0 0,0 0,0 1,0-1,-1 0,1 1,0-1,0 1,-1-1,1 0,-1 1,1 0,-1-1,0 1,0-1,0 1,1-1,0 8,-2-7,1 0,-1 0,1 0,0 0,0 0,0 0,0 0,0 0,0 0,0 0,1 0,-1 0,1 0,-1 0,1 0,0 0,0 0,0 0,0 0,0-1,0 1,0 0,1-1,-1 1,0-1,1 1,0-1,-1 0,1 0,0 0,-1 0,1 0,0 0,0 0,0 0,0-1,0 1,0-1,0 1,0-1,0 0,0 0,0 0,0 0,0 0,0-1,0 1,1-1,100-95,-76 66,-19 20,-21 31,11-17,1-1,-1 1,1 0,-1-1,1 1,0 0,0 0,1 0,-1 0,1 0,0 0,0 0,0 0,1-1,-1 1,1 0,0 0,0 0,0 0,1-1,-1 1,1 0,0-1,0 0,0 1,1-1,-1 0,1 0,-1 0,1 0,0-1,0 1,1-1,-1 0,0 0,1 0,-1 0,1-1,0 1,-1-1,1 0,0 0,1 0,5 1,1-1,-1-1,1 0,-1 0,1-1,-1 0,1-1,-1 0,0-1,0 0,0-1,0 0,-1 0,1-1,-1 0,0-1,0 0,-1 0,0-1,0 0,2-3,13-14,-1-1,-1-1,-1 0,-2-2,-1 0,3-8,-13 24,-1-1,0 0,-1-1,-1 1,0-1,-1 0,0 0,-1 0,0 0,-1-6,-1 14,-1 0,1-1,-1 1,0 0,0 0,-1 0,0 0,0 0,0 1,-1-1,1 1,-1-1,-1 1,1 0,-1 0,0 0,0 0,-1 1,1 0,-1 0,0 0,0 0,0 1,-5-2,5 3,-1 1,0-1,1 2,-1-1,0 0,0 1,0 0,1 1,-1-1,0 1,0 1,1-1,-1 1,1-1,-1 1,1 1,0-1,0 1,0 0,0 0,0 1,1-1,-1 1,1 0,0 0,0 1,1-1,-1 1,1 0,0 0,0 0,1 0,-1 0,1 1,0-1,1 1,-1 0,1-1,0 1,1 0,-1 0,1 1,-2 6,1 0,0 0,1 1,1-1,0 0,0 1,1-1,1 0,0 0,1-1,1 1,0-1,0 1,1-2,1 1,0-1,4 6,9 8,0-1,2-1,1-1,0-1,2-2,0 0,1-1,1-1,0-2,1-1,1-1,0-1,23 5,18 7,-42-14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19,'39'17,"-12"-12,0-1,0 0,0-2,0-2,1 0,25-4,117-24,-97 15,-55 7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60,'34'-10,"16"-3,3 1,4 2,-4 3,-1 3,-5 1,-5 3,-6 0,-3 0,-3 0,-2 1,0-1,-6 1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8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59,'39'0,"17"0,3-5,3-2,-6 1,-2 1,-1 2,-4 0,-2-2,-3-2,-5 1,-4 1,-3 2,-2 1,-2 1,0 1,-1 0,-4 0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7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1 251,'2'24,"2"-1,0 1,1-1,2 0,0-1,2 1,0-1,1-1,-1-1,22 58,-17-38,2-1,1-1,3-1,21 31,-41-66,0-1,1 0,-1 0,1 0,-1 0,1 0,-1 0,1 0,0 0,-1 0,1 0,0 0,0-1,0 1,0 0,0 0,0-1,0 1,0-1,0 1,0-1,0 1,0-1,0 1,0-1,0 0,1 0,-1 0,0 0,0 0,0 0,1 0,-1 0,0 0,0 0,0-1,0 1,0 0,0-1,1 1,-1-1,0 1,0-1,0 0,0 1,-1-1,1 0,0 0,0 1,0-1,0 0,-1 0,1 0,0 0,39-122,13-63,-34 74,-17 88</inkml:trace>
  <inkml:trace contextRef="#ctx0" brushRef="#br0" timeOffset="505.46">565 53,'107'-44,"-105"44,71-8,-72 8,1 0,0 0,-1 1,1-1,-1 1,1-1,-1 1,1-1,-1 1,1 0,-1 0,1-1,-1 1,0 0,1 1,-1-1,0 0,0 0,0 0,0 1,0-1,0 0,0 1,-1-1,1 1,0-1,-1 1,1-1,-1 1,0 0,1-1,-1 1,0-1,0 1,0 0,0-1,0 1,0 0,-1-1,1 1,-1 1,-44 89,40-88,0 1,1 0,0 1,0-1,1 1,0-1,0 1,0 0,0 0,1 1,0-1,0 0,1 1,0-1,0 1,1 0,-1-1,1 1,1-1,-1 1,1 0,0-1,1 0,0 1,0 1,4-3,0 0,1-1,-1 0,1 0,0-1,0 0,0 0,0 0,0-1,1 0,-1-1,1 1,-1-2,1 1,-1-1,1 0,0 0,-1-1,1 0,-1 0,1-1,-1 0,4-2,76-16,-63 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0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94,'-2'2,"0"-1,0 1,1-1,-1 1,0 0,1-1,-1 1,1 0,-1 0,1 0,0 0,0 1,0-1,0 0,0 0,1 0,-1 1,1-1,-1 1,1-1,0 0,0 1,0-1,0 3,0-2,24 196,-24 55,-1-242,-1 1,0 0,-1-1,0 1,-1-1,-1 0,0 0,0-1,-1 1,-1-1,0-1,-1 1,1-1,-3 1,-4 2</inkml:trace>
  <inkml:trace contextRef="#ctx0" brushRef="#br0" timeOffset="515.896">7 208,'18'-21,"1"1,0 1,2 1,0 1,1 1,0 0,2 2,-1 1,2 1,0 1,0 1,22-5,-42 13,1 1,-1 0,1 0,-1 0,1 1,0 0,-1 0,1 1,0-1,-1 1,1 1,-1-1,0 1,1-1,-1 2,0-1,0 0,0 1,0 0,0 0,-1 1,0-1,1 1,-1 0,-1 0,1 1,0-1,-1 1,0-1,0 1,-1 0,1 0,-1 0,0 1,0-1,-1 0,1 1,-1-1,-1 1,1 0,-1-1,0 1,0 0,0-1,-1 1,0-1,0 1,0-1,-1 1,-1 2,-9 10,-1-1,0 0,-1 0,-1-1,-1-1,0-1,-1 0,0-1,-1-1,-1-1,0 0,-2-1,-41 28,61-37,-1-1,0 1,0 0,1-1,-1 1,0 0,1 0,-1 0,1 0,-1 0,1 0,0 1,0-1,-1 0,1 1,0-1,0 1,0-1,0 1,0-1,1 1,-1 0,0-1,1 1,-1 0,1 0,0 0,0-1,0 1,-1 0,2 0,-1 0,0-1,0 1,0 0,1 0,-1 0,1-1,0 1,-1 0,1-1,0 1,0-1,0 1,0 0,16 12,0-1,1-1,0 0,1-1,0-1,18 6,20 11,86 71,-115-80,-18-16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368 791,'-2'14,"-1"0,0-1,-1 1,-1-1,0 0,-1 0,0 0,-1-1,-1 0,0-1,0 1,-9 7,-13 24,-175 249,154-222,78-84,23-33,-25 22</inkml:trace>
  <inkml:trace contextRef="#ctx0" brushRef="#br0" timeOffset="416.319">904 255,'-2'1,"0"0,0 1,0-1,1 1,-1 0,1-1,-1 1,1 0,-1 0,1 0,0 0,0 0,0 0,0 1,0-1,1 0,-1 0,1 1,-1-1,1 0,0 1,0-1,0 0,0 1,0-1,0 2,-18 95,-4 1,-4-2,-30 71,33-102,-32 97,53-158,1-6</inkml:trace>
  <inkml:trace contextRef="#ctx0" brushRef="#br0" timeOffset="712.651">509 255,'341'-65,"-242"47,-49 7,1 3,0 1,0 3,41 2,24 24,-93-18</inkml:trace>
  <inkml:trace contextRef="#ctx0" brushRef="#br0" timeOffset="1116.09">1243 565,'5'0,"6"0,6 0,5 0,4 0,2 0,1 0,0 0,0 0,1 0,-1 0,-1 0,1 0,-1-5,1-1,-1-1,-5 2</inkml:trace>
  <inkml:trace contextRef="#ctx0" brushRef="#br0" timeOffset="1363.009">1243 819,'34'-10,"15"-2,5-5,-3 1,0 3,-3-2,-6 3,-5-2,-4 2,-3-3,-1 2,-6-1,-3 0,-3 4</inkml:trace>
  <inkml:trace contextRef="#ctx0" brushRef="#br0" timeOffset="1736.419">2061 57,'-17'39,"-15"38,4 1,4 2,-7 43,29-118,0 0,0 0,0 0,1 0,-1 1,1-1,0 0,1 1,-1-1,1 0,0 1,1-1,-1 1,1-1,0 0,1 1,-1-1,1 0,0 0,0 0,0 0,1 0,0-1,0 1,0-1,0 0,1 0,0 0,0 0,0 0,0-1,0 0,1 0,1 1,5-1,0-1,0-1,0 1,0-2,0 1,0-2,0 1,0-2,0 1,-1-1,1-1,0 0,-1-1,0 0,1 0,-2-1,1-1,0 1,-1-1,0-1,-1 0,1 0,-2-1,1 0,-1 0,0-1,0 0,4-8,-1-6,-2 0</inkml:trace>
  <inkml:trace contextRef="#ctx0" brushRef="#br0" timeOffset="1996.025">2428 1,'-28'66,"-16"31,5 2,5 2,-10 53,6 83,25-145,-1 108,18-177,3-5</inkml:trace>
  <inkml:trace contextRef="#ctx0" brushRef="#br0" timeOffset="2781.276">3106 481,'-18'-1,"1"2,0 0,0 0,0 2,0 0,1 1,-1 1,1 0,0 1,0 1,1 1,0 0,0 1,-10 8,23-13,-1 1,1 0,0 0,1-1,-1 1,1 0,0 1,0-1,0 0,1 0,0 0,0 0,0 1,1-1,-1 0,1 0,1 0,-1 0,1 0,-1 0,1 0,1-1,-1 1,1-1,0 1,0-1,0 0,0 0,1 0,0-1,2 3,11 20,-12-20,-1-1,0 1,0 0,0 0,-1 0,0 0,0 1,-1-1,0 1,0 0,0 0,-1-1,0 1,0 0,-1 0,0 0,0 0,-1 0,1 0,-2 0,1 0,-1 0,0-1,0 1,-1 0,0-1,0 0,0 0,-1 0,0 0,0 0,-1-1,1 0,-1 0,0 0,-2 1,-7-1,0-1,0 0,0-1,0 0,0-1,-1 0,1-2,0 0,-1 0,-2-1,9 0,-17 1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23.2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0 340,'4'-12,"0"0,0 1,1-1,1 1,0 0,0 1,1-1,1 1,0 1,0 0,0 0,1 0,1 1,0 0,0 1,0 0,1 1,0 0,0 0,7-1,17 1,0 1,0 3,0 0,0 3,24 2,26 1,1475-4,-818-28,1170 29,-1477-30,-47 0,39 30,-258-29,141-2,-254 31,-32-1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0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300 393,'39'18,"-27"-13,1 0,0 0,0-1,1-1,-1 0,1-1,-1-1,1 0,0 0,0-1,-1-1,1-1,0 0,-1 0,6-3,26-9,-2-1,0-3,-1-1,-1-2,-1-2,-1-1,-1-3,-1-1,-2-1,13-15,40-37,-88 81,1 0,-1 0,0 0,1 0,-1 1,1-1,-1 0,1 0,-1 0,1 0,-1 1,0-1,1 0,-1 1,0-1,1 0,-1 1,0-1,1 0,-1 1,0-1,1 0,-1 1,0-1,0 1,0-1,1 1,-1-1,0 0,0 1,0-1,0 1,0-1,0 1,0-1,0 1,0-1,0 1,0-1,0 1,0-1,-1 1,1-1,0 0,0 1,0-1,-1 1,1-1,0 0,0 1,-1-1,1 0,0 1,-1-1,1 0,0 1,-1-1,1 0,-1 0,1 1,-1-1,1 0,0 0,-1 0,1 0,-1 2,-26 73,3 1,3 0,4 2,3 0,3 1,1 76,12 703,-2-858,-1-1,1 1,-1 0,1 0,0 0,-1 0,1 0,-1 0,1 0,-1 0,1 0,0 0,-1 0,1 0,-1 0,1 0,0 0,-1 1,1-1,-1 0,1 0,0 0,-1 1,1-1,0 0,-1 0,1 1,0-1,-1 0,1 1,0-1,0 0,-1 1,1-1,0 1,0-1,0 0,-1 1,1-1,0 1,0-1,0 0,0 1,0-1,0 1,0-1,0 1,0-1,0 0,0 1,0-1,0 1,1-1,-1 1,0-1,0 0,0 1,1-1,-1 0,0 1,0-1,1 0,-1 1,0-1,-18-32,13 24,-2-10,-2 1,0 0,-1 1,0 0,-2 0,0 1,0 1,-1 0,-1 1,0 0,-1 1,-1 1,0 0,0 1,-3 0,-16 1,-1 1,0 2,0 1,-1 2,1 2,-1 1,0 2,1 2,0 1,0 1,0 2,1 2,0 1,1 2,-18 9,40-18,-1 0,1 1,0 0,0 0,1 2,-1-1,2 1,-1 1,1 0,0 0,-8 9,13-5</inkml:trace>
  <inkml:trace contextRef="#ctx0" brushRef="#br0" timeOffset="305.994">469 929,'39'-10,"21"-7,11-2,3-1,-2-3,-3 2,-9 6,-5 0,-7 2,-7 4,-5 3,-9-2,-5 1,-10 0,-7 3</inkml:trace>
  <inkml:trace contextRef="#ctx0" brushRef="#br0" timeOffset="554.158">1485 873,'-5'38,"-6"18,-2 4,2-4,3-6,2-7,3-5,1-6,2-2,0-2,5-6,2-6</inkml:trace>
  <inkml:trace contextRef="#ctx0" brushRef="#br0" timeOffset="700.826">1401 336,'0'0</inkml:trace>
  <inkml:trace contextRef="#ctx0" brushRef="#br0" timeOffset="1070.346">1795 1325,'132'-380,"-81"231,-51 149,0-1,0 1,0-1,0 1,1-1,-1 1,0 0,0-1,0 1,1-1,-1 1,0 0,1-1,-1 1,0 0,1-1,-1 1,1 0,-1-1,0 1,1 0,-1 0,1 0,-1-1,1 1,-1 0,1 0,-1 0,1 0,-1 0,0 0,1 0,-1 0,1 0,-1 0,1 0,-1 0,1 0,-1 0,1 1,-1-1,1 0,-1 0,1 0,-1 1,0-1,1 0,-1 1,0-1,1 0,-1 1,0-1,1 0,-1 1,0-1,0 1,1-1,-1 0,0 1,0-1,0 1,1-1,-1 1,0-1,0 1,0-1,0 1,0-1,0 1,0 0,12 37,0 56,-12-80,1 0,0 0,1 1,1-2,0 1,1 0,0 0,1-1,0 0,1 0,1-1,0 1,4 3,-8-12,0 1,0-1,1 0,-1 0,1 0,0-1,0 1,1-1,-1 0,1 0,0 0,-1-1,1 1,0-1,0-1,1 1,-1-1,0 0,1 0,-1 0,0-1,1 1,-1-1,1-1,-1 1,0-1,1 0,-1 0,0-1,0 1,0-1,0 0,0-1,0 1,0-1,-1 0,1 0,2-2,3-8,0-1,-1 0,0 0,-1-1,-1 0,0 0,-1-1,-1 1,1-5,9-24,-5 19</inkml:trace>
  <inkml:trace contextRef="#ctx0" brushRef="#br0" timeOffset="1520.004">2671 788,'-27'36,"2"1,2 0,1 2,2 1,2 0,-8 28,24-63,1 0,-1 1,1-1,0 0,0 1,0-1,1 1,0-1,0 1,0-1,1 1,0-1,0 1,0-1,1 0,-1 1,1-1,1 0,-1 0,1 0,0-1,0 1,0-1,0 1,1-1,0 0,0 0,0-1,0 1,1-1,-1 0,1 0,0-1,0 1,1-1,2 2,1-2,0 1,0-1,0-1,0 0,0 0,0 0,0-1,0-1,0 0,0 0,0 0,0-1,-1-1,1 1,0-2,-1 1,0-1,0 0,0-1,3-2,148-124,-126 97,-2-1,-1-2,-2-1,-2-1,-1-1,-2-1,-2-1,11-34,-21 46,-1 1,-1-2,-2 1,-1-1,-1 0,-2 0,-1-1,-2 1,-1 0,-1-1,-2 1,-1 0,-6-18,6 31,-2-1,-1 1,0 0,-1 1,-1 0,0 0,-1 1,-1 0,-1 1,-11-10,18 19,-1-1,0 1,0 0,0 1,-1 0,0 0,0 1,0 0,-1 0,0 1,1 0,-1 0,0 1,0 0,0 1,-1 0,1 1,0-1,0 2,0-1,-1 1,1 1,-6 1,-5 6,1 1,1 1,-1 1,2 0,0 1,0 1,1 1,1 0,0 1,1 0,1 1,1 1,0 0,2 1,0 0,0 1,2 0,1 0,0 0,2 1,0 0,1 1,1 4,-1 6,1 0,2 0,1 0,2 0,1 0,2-1,0 1,2-1,2 0,1-1,1 1,2-2,0 0,2-1,2 0,0-1,2-1,0-1,2 0,1-2,1 0,0-2,2 0,14 7,35 19,2-3,2-3,1-4,31 8,-5-1,-19-7,-54-25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4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0 285,'28'-10,"0"1,1 2,0 0,0 2,0 1,1 2,-1 0,1 2,-1 1,1 2,-1 1,24 6,0 5,2-2,-1-2,2-3,-1-2,1-2,9-3,716-20,215-55,41-40,-264 45,164 31,267 40,-893 27,-310-29,-1 1,1-1,0 0,0 0,-1 1,1-1,0 0,-1 0,1 0,0 0,0 0,-1 0,1 0,0 0,0 0,-1 0,1 0,0 0,0 0,-1-1,1 1,0 0,-1-1,1 1,0 0,-1-1,1 1,0-1,-1 1,1-1,-1 1,1-1,-1 1,1-1,-1 0,0 1,1-1,-1 0,0 1,1-1,-1 0,0 0,-5-5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598 185,'-15'-13,"0"1,-1 0,0 1,0 0,-1 1,0 1,-1 1,0 1,-13-4,17 9,1 0,-1 1,0 0,0 1,1 1,-1 0,0 1,1 1,-1 0,1 0,0 1,0 1,0 0,1 1,0 1,0 0,-8 6,6-4,1 1,0 1,1 0,0 1,0 1,1-1,1 2,0 0,1 0,0 0,1 1,1 0,1 1,0 0,1 0,0 0,1 1,1-1,1 1,0 0,1-1,1 1,1 7,0-19,-1 1,1-1,-1 1,2-1,-1 0,0 1,1-1,0 0,0 0,1 0,0-1,-1 1,1 0,1-1,-1 0,1 0,0 0,-1 0,2 0,-1-1,0 0,1 0,0 0,-1 0,1-1,0 0,0 0,0 0,1-1,-1 1,0-1,1-1,-1 1,1-1,-1 0,1 0,-1 0,5-2,13-4,0-2,0 0,0-2,-2 0,1-1,-1-2,-1 0,0-1,-1-1,-1-1,15-16,-9 12,26-27,-3-3,-2-1,-2-2,9-19,-3-1,-55 125,-2-11,3-29,1 1,0 0,1-1,1 1,0 0,1 1,0-1,1 0,0 0,1 0,1 0,0 0,1 0,0 0,1 0,0-1,1 0,0 1,1-2,1 1,0-1,3 4,-1-7,0 0,0-1,1 0,0 0,1-1,0 0,0-1,0 0,0-1,1 0,-1-1,1 0,11 0,1 1</inkml:trace>
  <inkml:trace contextRef="#ctx0" brushRef="#br0" timeOffset="39304.224">1558 72,'-5'-5,"3"-1,2-5,2-5,4 0,-3 3,-3 8,-5 6,-2 6,-1 3</inkml:trace>
  <inkml:trace contextRef="#ctx0" brushRef="#br0" timeOffset="39746.416">1558 383,'-5'0,"-2"4,6 3,2-6,7-3,6 0,-4-1,-4 1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19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1017,'55'-28,"87"-73,37-125,-109 130,62-77,8 6,23-10,-155 168,-5 6,-1-1,1 1,0 0,-1 0,1 1,0-1,1 1,-1-1,0 1,1 0,-1 0,1 0,0 1,0-1,-1 1,4-1,-5 3,-1 1,1-1,-1 0,1 0,-1 1,0-1,0 0,0 1,0-1,0 1,0 0,0-1,0 1,-1 0,1 0,-1-1,1 1,-1 0,0 0,0 0,0-1,1 1,-2 0,1 0,0 0,0 0,-1-1,1 3,-2 64,-4 1,-3-1,-2-1,-4 0,-7 15,20-76,-14 64,-4-1,-3 0,-2-2,-9 10,22-57,-1-1,-1 0,0-1,-2-1,0 0,0-1,-2 0,0-2,-1 0,0-1,-1-1,-5 2,10-7,1-1,-2 0,1 0,-1-2,0 0,0-1,0-1,0 0,0-1,0 0,-1-2,1 0,0-1,0 0,0-1,-8-4,-24-20,30 10</inkml:trace>
  <inkml:trace contextRef="#ctx0" brushRef="#br0" timeOffset="250.492">1355 650,'-24'33,"-8"17,-3 3,4-1,8-5,7-7,7-4,5-8</inkml:trace>
  <inkml:trace contextRef="#ctx0" brushRef="#br0" timeOffset="413.482">1214 170,'0'0</inkml:trace>
  <inkml:trace contextRef="#ctx0" brushRef="#br0" timeOffset="731.786">1553 1017,'30'-119,"-23"81,1 0,3 1,1 0,1 0,2 1,2 1,1 1,10-13,-27 45,0 0,-1 0,1 1,0-1,0 0,0 1,0-1,0 1,0-1,0 1,1-1,-1 1,0 0,1 0,-1 0,1 0,0 0,-1 0,1 0,0 0,-1 1,1-1,0 1,0-1,0 1,0-1,-1 1,1 0,0 0,0 0,0 0,0 1,0-1,-1 0,1 1,0-1,0 1,0 0,-1-1,1 1,0 0,-1 0,1 0,-1 0,1 0,-1 1,0-1,1 0,-1 1,0-1,1 2,2 6,0 1,-1 0,0 0,0 0,-1 0,-1 0,1 1,-2-1,1 0,-2 1,0-5,0 0,1-1,0 1,0 0,0 0,0 0,1 0,0 0,0 0,1 0,0-1,0 1,0 0,1-1,-1 0,1 0,0 0,1 0,-1 0,1 0,0-1,1 0,-1 0,0 0,1 0,0-1,0 1,0-1,5 1,-5-4,1 0,-1-1,1 0,-1-1,0 1,0-1,1 0,-1 0,0 0,-1-1,1 0,0 0,-1 0,0 0,1-1,-1 0,-1 0,1 0,0 0,-1 0,0-1,0 1,-1-1,1 0,-1 0,0 0,0 0,0-1,5-6,-2 3,0-1,2 1,-1 0,1 0,0 1,1 0,0 0,0 0,1 1,1 0,10-4</inkml:trace>
  <inkml:trace contextRef="#ctx0" brushRef="#br0" timeOffset="1149.863">2625 424,'-19'1,"0"1,-1 1,1 1,1 0,-1 2,1 0,-1 1,2 1,-1 0,1 2,1 0,0 0,0 2,1 0,0 1,1 0,1 1,-7 9,17-19,-1 1,1-1,0 1,0-1,1 1,-1 0,1 0,0 0,0 0,1 1,0-1,0 0,0 1,0-1,1 0,0 1,0-1,0 1,1-1,0 1,0-1,0 0,1 0,0 1,0-1,0 0,3 4,0 2,0-1,1 1,1-1,0 0,0 0,1-1,0 0,1-1,0 0,0 0,0 0,1-1,1-1,0 1,-6-7,-1 1,1-1,0 0,-1 0,1-1,0 1,-1-1,1 0,-1 0,1 0,-1-1,1 0,-1 0,0 0,0 0,2-2,2 0,13-7</inkml:trace>
  <inkml:trace contextRef="#ctx0" brushRef="#br0" timeOffset="1527.982">2766 677,'37'12,"0"-3,1 0,0-3,0-1,12-2,-40-2,0-1,1-1,-1 0,0 0,0-1,1-1,-1 1,-1-2,1 1,0-1,-1-1,0 0,0 0,0 0,-1-2,0 1,0-1,0 0,-1 0,0-1,0 0,0-1,-4 5,0 0,0 0,0 0,0 0,0 0,-1-1,0 1,0-1,0 0,0 1,-1-1,0 0,0 0,0 0,-1 0,1 0,-1 0,-1 0,1 0,0 0,-1 0,0 0,-1 0,1 0,-1 0,0 0,0 1,0-1,0 1,-1 0,0-1,0 1,0 0,-1 1,1-1,-1 1,0-1,-3-2,0 3,0 0,1 0,-1 0,0 1,-1 0,1 0,0 1,0 0,-1 0,1 1,-1 0,1 0,0 0,-1 1,1 0,0 1,0 0,-1 0,1 0,1 1,-1 0,0 1,1-1,-2 2,-9 6,1 0,0 1,0 0,2 2,0 0,0 0,1 1,-6 10,11-13,1 0,0 1,0 0,1 1,1 0,0-1,1 2,1-1,0 0,1 1,0-1,1 1,1 0,0-7,0 0,0 0,1 0,0 0,1 0,0-1,0 1,0 0,1-1,0 0,1 1,0-1,0-1,0 1,1-1,0 1,0-1,1-1,-1 1,1-1,1 0,-1 0,1-1,3 3,9 1,1 0,-1 0,2-2,-1-1,1 0,-1-2,1 0,0-1,14-1,-6-1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0,'-15'15,"0"1,1 0,1 1,1 1,0 0,1 0,1 1,1 1,1-1,-5 18,2 2,2 1,2-1,1 1,2 1,2-1,2 19,7 46,-7-104,0 0,1 0,-1 0,1 0,0 0,-1 0,1 0,0 0,-1 0,1 0,0-1,0 1,0 0,0-1,0 1,0 0,0-1,0 1,0-1,0 0,0 1,0-1,0 0,1 1,-1-1,0 0,0 0,0 0,0 0,0 0,1 0,-1-1,0 1,0 0,0-1,0 1,0 0,0-1,0 1,0-1,0 0,0 1,0-1,0 0,0 0,47-34,-45 32,28-25,0-1,-3-1,0-1,-2-2,-1 0,-2-2,-2-1,13-27,5-13,-28 57,0 1,-2-2,0 0,-1 0,-2 0,1-1,-1-8,-6 9,-8 26,-10 29,6-8,2 0,1 1,1 0,1 0,1 0,2 1,1 0,1 0,1 0,3 9,-2-34,0 0,1 1,-1-1,1 0,0 0,0-1,1 1,-1 0,1 0,0-1,0 1,0-1,1 1,-1-1,1 0,0 0,-1 0,1 0,1 0,0 0,12 5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1 506,'189'-315,"-85"130,-90 179,-15 30,-7 17,1 1,1 0,3 0,1 0,4 35,-2-73,0 0,0 0,0-1,0 1,1 0,0 0,0 0,0-1,0 1,0 0,1-1,-1 1,1-1,0 0,0 1,1-1,-1 0,0 0,1 0,0-1,0 1,0-1,0 1,0-1,0 0,1 0,-1-1,1 1,-1-1,1 1,0-1,-1 0,1 0,0-1,0 1,0-1,-1 0,1 0,0 0,0-1,0 1,0-1,-1 0,3 0,6-11,0 0,0-1,-1 0,-1 0,0-1,-1-1,0 1,-2-2,1 1,-2-1,5-16,-6 20,11-59,-14 49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0,'-30'4,"0"2,1 0,0 2,0 1,-18 9,39-15,1 1,-1 0,1 0,0 0,0 1,1 0,-1 1,1 0,0 0,0 0,1 0,0 1,0 0,1 0,0 0,0 1,0-1,1 1,0 0,1 0,0 0,-1 4,3 6,0-1,1 0,1 0,0 0,2 0,-1 0,2 0,1-1,0 0,1 0,0 0,9 12,-13-24,0 0,0 0,0 0,0 0,1-1,-1 1,1-1,0 0,0 0,0 0,0-1,0 0,1 1,-1-1,1-1,0 1,0-1,-1 0,1 0,0 0,0-1,0 1,0-1,0 0,0-1,0 1,-1-1,1 0,0 0,0-1,-1 1,1-1,-1 0,1-1,-1 1,3-2,12-8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20 791,'-5'15,"1"-1,1 1,0 0,1 0,1 0,0 0,1 1,0-1,1 0,1 0,1 0,0 0,1 1,-2-13,-1 1,0-1,1 0,0 0,0 0,0 0,0-1,0 1,1 0,-1-1,1 0,0 0,-1 1,1-1,0-1,0 1,1 0,-1-1,0 0,0 1,1-1,-1-1,1 1,-1 0,0-1,1 0,-1 0,1 0,-1 0,1 0,-1-1,1 1,-1-1,1 0,2-1,7-3,0 1,-1-2,1 1,-1-2,0 0,-1 0,1-1,5-6,-2-1,0 0,0-2,-2 0,0-1,-1 0,-1 0,-1-2,1-1,-7 14,9-17</inkml:trace>
  <inkml:trace contextRef="#ctx0" brushRef="#br0" timeOffset="353.452">641 1,'-19'83,"3"1,4 1,4 0,4 0,5 63,0 162,-6-283,-1-4</inkml:trace>
  <inkml:trace contextRef="#ctx0" brushRef="#br0" timeOffset="977.211">1064 593,'-83'50,"2"3,-54 47,133-99,0 0,-1 0,1 0,0 0,0 0,0 1,0-1,0 1,0-1,0 1,1 0,-1 0,1 0,-1 0,1 0,0 0,-1 0,1 0,0 0,0 1,1-1,-1 0,0 1,1-1,0 1,-1-1,1 0,0 1,0-1,0 1,1-1,-1 1,1-1,-1 1,1-1,0 0,0 0,0 1,0-1,0 0,0 0,0 0,1 0,-1 0,1 0,0 0,0-1,-1 1,1 0,0-1,2 1,8 0,-1-1,1-1,-1 0,1 0,-1-1,1-1,-1 0,1-1,-1 0,0 0,0-1,-1-1,1 0,-1 0,0-1,6-5,65-41,-65 39,0 1,1 1,1 1,0 1,0 0,1 1,9-2,-27 9,1 1,-1-1,1 1,0 0,-1-1,1 1,0 0,-1 0,1 0,0 0,-1 0,1 0,0 1,-1-1,1 1,0-1,-1 1,1-1,-1 1,1 0,-1 0,1 0,-1 0,0 0,1 0,-1 0,0 0,0 1,0-1,0 0,0 1,0-1,0 1,0-1,-1 1,11 63,-6-26,-4-35,0 0,1-1,-1 1,1 0,0-1,1 0,-1 1,0-1,1 0,0 0,0 0,0 0,0-1,0 1,0-1,1 0,-1 0,1 0,0 0,-1-1,1 0,0 1,0-1,0 0,0-1,0 1,2-1,112-6,-93-2,0 0,-1-2,0-1,0-2,-2 0,1-1,-1-1,-1-1,-1-1,4-4,1 0,-4 5,-1-1,-1-1,0-1,-2-1,0 0,-1-1,-1-1,11-22,-24 42,-1-1,1 0,-1 0,0 0,0 0,0-1,0 1,0 0,-1 0,1 0,-1-1,0 1,0 0,0-1,0 1,-1 0,1 0,-1-1,0 1,0 0,0 0,-1 0,1 0,-1 0,1 0,-1 0,0 1,0-1,0 1,0-1,-1 1,1 0,-1 0,1 0,-1 0,0 0,0 0,0 1,0 0,0-1,0 1,0 0,0 0,0 1,-1-1,1 1,0 0,-2-1,-4 1,0-1,-1 2,1-1,0 1,0 0,-1 1,1 0,0 1,1 0,-1 0,0 1,1 0,0 0,0 1,0 0,-4 4,8-6,0 0,0 0,0 1,0 0,1-1,-1 1,1 0,0 1,1-1,-1 0,1 1,-1 0,1-1,1 1,-1 0,1 0,0 0,0 0,0 0,1 0,-1 1,1-1,1 0,-1 0,1 0,0 0,0 0,0 0,1 0,0 2,10 15,0 0,1-1,2 0,0-2,1 1,16 14,48 62,-73-84,1 1,-2 0,0 1,-1 0,0 0,-1 0,0 0,-1 1,-1-1,0 3,-1 5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106 198,'-19'38,"-7"18,2 4,5-3,5-7,10-12,6-17,2-12</inkml:trace>
  <inkml:trace contextRef="#ctx0" brushRef="#br0" timeOffset="415.78">304 565,'-5'-34,"-1"-15,0-5,1 2,6 6,3 5,6 5,1 4,3 8,0 2,1 1,4-2,3 0,3 2,2 1,-4 8,-6 11,-5 6</inkml:trace>
  <inkml:trace contextRef="#ctx0" brushRef="#br0" timeOffset="797.54">925 1,'-31'16,"0"1,2 2,0 0,1 3,1 0,1 1,1 2,-1 4,22-24,0 0,0 1,1-1,0 1,0 0,0 0,1 0,0 1,0-1,0 0,1 1,0-1,0 1,1-1,0 1,0-1,1 1,-1 0,1-1,1 0,-1 1,1-1,0 0,1 0,-1 0,1 0,1 0,-1 0,1-1,0 0,0 0,0 0,1 0,0 0,0-1,0 0,0 0,0-1,1 1,0-1,4 2,1-1,1 0,-1 0,1-1,0 0,0-1,0-1,0 0,0-1,0 0,0 0,0-1,0-1,0 0,0-1,0 0,-1-1,1 0,-1-1,0 0,6-4,7-6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73 731,'-15'29,"-4"14,1 5,3-1,9-9,6-10</inkml:trace>
  <inkml:trace contextRef="#ctx0" brushRef="#br0" timeOffset="4848.233">186 252,'-5'10,"-1"-3,-5-1,-1-7,8-3,3-1</inkml:trace>
  <inkml:trace contextRef="#ctx0" brushRef="#br0" timeOffset="5417.341">581 139,'195'-130,"-195"130,1-1,-1 1,1-1,-1 0,1 1,-1-1,1 1,0-1,-1 1,1-1,-1 1,1 0,0-1,-1 1,1 0,0 0,0-1,-1 1,1 0,0 0,0 0,-1 0,1 0,0 0,0 0,-1 0,1 0,0 0,0 0,-1 1,1-1,0 0,-1 1,1-1,0 0,-1 1,1-1,0 1,-1-1,1 1,-1-1,1 1,-1-1,1 1,-1-1,1 1,-1 0,0-1,1 1,-1 0,0-1,1 1,-1 0,0 0,0 0,-7 47,4-34,-131 874,118-808,-3 0,-4-2,-20 43,33-100,0 1,-2-2,0 1,-1-1,-1-1,-1-1,-1 0,0-1,-6 4,18-17,0-1,0 0,-1 0,1 0,-1-1,1 1,-1-1,0 0,0-1,0 1,0-1,0 0,0 0,0 0,0-1,-1 0,1 0,0 0,0-1,0 1,-1-1,1-1,0 1,0-1,0 1,1-2,-1 1,0 0,1-1,0 0,-1 0,1 0,0 0,1-1,-1 0,0 0,1 0,0 0,0 0,0-1,1 1,-1-1,0-2,-2-11,1 0,1 0,1 0,0 0,1-1,1 1,1 0,1 0,0-1,1 1,1 0,1 1,0-1,1 1,1 0,1 0,0 1,2 0,-1 1,6-5,11-15,2 2,1 0,2 3,0 0,3 2,0 1,36-20,62-24,-114 63</inkml:trace>
  <inkml:trace contextRef="#ctx0" brushRef="#br0" timeOffset="5700.046">1032 619,'-26'20,"1"1,1 1,1 2,0 0,2 1,2 1,0 1,1 1,1 2,15-27,0 1,1-1,-1 1,1-1,0 1,0-1,0 1,0 0,1 0,0 0,0-1,0 1,0 0,0 0,1 0,-1-1,1 1,0 0,0-1,1 1,-1-1,1 1,0-1,-1 1,1-1,1 0,-1 0,0 0,1 0,0-1,0 1,0-1,0 1,0-1,0 0,0 0,1-1,-1 1,1-1,2 2,7-1,-1-1,1 0,-1-1,1-1,-1 1,0-2,1 0,-1 0,0-1,0-1,0 0,-1 0,1-2,-1 1,0-1,-1-1,1 0,-1 0,-1-1,7-6,-8 9,-1-1,1 0,-1 0,-1-1,1 0,-1 0,0 0,-1-1,0 0,0 0,0 0,-1-1,-1 1,1-1,-1 0,-1 0,0 0,0-1,-1 1,0 0,0-1,-1 1,0-1,-1 1,0 0,-1-1,0 1,-2-6,1 11,-1-1,1 1,-1 0,0 1,0-1,-1 1,1 0,-1 0,1 0,-1 0,0 1,0 0,0 0,0 0,-1 1,1-1,-2 1,-17-3</inkml:trace>
  <inkml:trace contextRef="#ctx0" brushRef="#br0" timeOffset="5950.86">1287 1041,'0'-33,"0"-17,5-8,1 0,0 5,3 8,1 5,3 6,0 3,1 3,5 5,-2 3,1-1,2 4,3 4,-2 5</inkml:trace>
  <inkml:trace contextRef="#ctx0" brushRef="#br0" timeOffset="6418.849">1568 900,'32'-37,"3"-8,1 2,3 2,2 1,44-34,-84 72,1 1,-1-1,1 0,-1 0,1 0,0 1,0-1,-1 1,1-1,0 1,0 0,0 0,1 0,-1 0,0 0,0 0,0 1,1-1,-1 1,0 0,1-1,-1 1,0 0,1 0,-1 0,1 1,-1-1,0 1,0-1,1 1,-1 0,0 0,0 0,0 0,0 0,0 0,0 0,0 1,0-1,0 1,-1 0,1-1,0 1,-1 0,0 0,1 0,-1 0,0 0,0 0,0 0,0 1,-1-1,1 0,0 0,-1 3,-18 133,19-137,-1 0,0 0,1 0,-1 0,1 0,-1 0,1 0,-1 0,1 0,0 0,0 0,-1 0,1 0,0-1,0 1,0 0,0 0,0-1,0 1,0-1,0 1,0-1,0 0,0 1,0-1,0 0,0 1,0-1,1 0,-1 0,0 0,0 0,0 0,0-1,0 1,1 0,-1 0,0-1,0 1,0-1,0 1,0-1,0 1,50-26,-45 22,152-93,-139 87,-11 6,0-1,0 1,0 0,1 1,-1 0,1 1,0-1,0 2,0-1,0 1,3 0,-10 2,0-1,-1 0,1 1,0-1,-1 1,1-1,-1 1,1 0,0 0,-1 0,0-1,1 2,-1-1,0 0,1 0,-1 0,0 1,0-1,0 0,0 1,0-1,0 1,-1-1,1 1,0-1,-1 1,1 0,-1-1,1 1,-1 0,0 0,0-1,0 1,0 0,0 1,-11 66,7-55,-11 74,13-62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1157,'12'-52,"2"0,2 1,2 1,2 1,3 0,1 2,3 1,28-37,-26 46,-5 5,1 0,1 2,2 1,1 1,2 1,17-11,-48 38,1-1,-1 0,1 1,0-1,-1 1,1-1,0 1,0-1,-1 1,1-1,0 1,0 0,-1-1,1 1,0 0,0 0,0 0,0 0,0-1,-1 1,1 0,0 1,0-1,0 0,0 0,-1 0,1 0,0 1,0-1,0 0,-1 1,1-1,0 0,0 1,-1-1,1 1,0 0,-1-1,1 1,0-1,-1 1,1 0,-1-1,1 1,-1 0,0 0,1 0,-1-1,0 1,0 0,1 0,-1 0,0-1,0 1,0 1,1 53,-1-51,-54 261,60-187,-5-77,0 1,0 0,0-1,1 1,-1-1,0 1,1-1,-1 1,1-1,-1 0,1 0,0 0,0 0,-1 0,1 0,0 0,0-1,0 1,0-1,0 1,0-1,0 0,0 0,0 0,0 0,0 0,0 0,0 0,0-1,0 1,0-1,-1 1,1-1,0 0,0 0,0 0,-1 0,1 0,19-10,0-2,-1 0,0-1,-2-1,1-1,3-5,9-7,312-299,-291 289,-51 38,0-1,0 1,0 0,1-1,-1 1,0 0,0 0,0 0,0 0,0 0,0 0,0 0,0 0,0 0,0 1,0-1,0 0,1 1,-1-1,0 1,-1-1,1 1,0-1,0 1,0-1,0 1,0 0,-1 0,1 0,0-1,0 1,-1 0,1 0,-1 0,1 0,-1 0,1 0,-1 0,0 0,1 0,-1 0,0 0,0 0,0 0,0 1,0-1,0 0,0 0,0 0,0 0,-1 0,1 0,0 0,-1 1,-27 168,8-86,18-74,0-3,0 1,0 0,1 0,-1 0,2 0,-1 0,1 0,0 0,1 0,0 0,0-1,1 1,0 0,0 0,1-1,0 1,2 3,0-9,0 0,1 0,-1-1,0 0,1 1,-1-2,0 1,1-1,-1 0,1 0,-1 0,1-1,-1 0,1 0,-1 0,0-1,0 1,1-1,-1-1,0 1,-1-1,1 0,0 0,-1 0,0 0,4-4,33-25,-27 17</inkml:trace>
  <inkml:trace contextRef="#ctx0" brushRef="#br0" timeOffset="252.752">1525 479,'-10'39,"0"-7,3 0,0 1,2-1,1 1,1 25,4-52,0-1,-1 0,2 1,-1-1,0 0,1 0,0 0,0 0,1 0,0 0,-1 0,1-1,1 0,-1 1,1-1,0-1,-1 1,2 0,-1-1,0 0,1 0,-1 0,1 0,0-1,0 0,0 0,0 0,1-1,-1 0,0 0,1 0,-1 0,0-1,1 0,-1 0,1 0,-1-1,0 0,1 0,-1 0,3-2,6 0,-1 0,0-2,0 1,0-1,0-1,-1-1,0 1,0-2,-1 0,0 0,0-1,-1 0,8-9,-14 13,1 0,-1 0,0 0,0-1,-1 1,0-1,0 0,0 0,0 0,-1 0,0-1,-1 1,1-1,-1 1,-1-1,1 1,-1-1,0 0,0 1,-1-1,0 1,0-1,-1 1,1-1,-2 1,1 0,0 0,-1 0,-3-4,-5-4,0 0,-1 1,-1 0,0 1,-1 0,0 1,-1 1,0 0,0 1,-1 1,0 0,-1 1,0 1,0 0,0 2,-1 0,1 0,-1 2,0 0,-8 1,-11 4,6 3</inkml:trace>
  <inkml:trace contextRef="#ctx0" brushRef="#br0" timeOffset="596.609">2540 1,'-22'49,"3"1,1 1,3 1,2 0,-4 37,-6 146,-9 64,16-192,-2-95,7-18</inkml:trace>
  <inkml:trace contextRef="#ctx0" brushRef="#br0" timeOffset="848.74">2032 479,'34'0,"20"0,6 0,3 5,-1 2,-5-1,-3-1,-6-1,-6-2,-1-1,-2-1,-4 5,-2 1,-2 0,-2-1,-1-2,0-1,-5-1</inkml:trace>
  <inkml:trace contextRef="#ctx0" brushRef="#br0" timeOffset="1115.645">2991 565,'-4'33,"-3"17,1 3,2-1,0-6,2-9</inkml:trace>
  <inkml:trace contextRef="#ctx0" brushRef="#br0" timeOffset="1116.645">3020 311,'0'-10,"0"2,5 2,1 2</inkml:trace>
  <inkml:trace contextRef="#ctx0" brushRef="#br0" timeOffset="1369.257">3331 706,'30'78,"-29"-76,0-1,1 1,-1-1,0 0,1 0,-1 1,1-1,-1 0,1 0,0 0,-1 0,1-1,0 1,-1 0,1-1,0 1,0-1,0 1,0-1,0 0,0 0,-1 0,1 0,0 0,0-1,0 1,0 0,0-1,-1 0,1 1,0-1,0 0,-1 0,1 0,-1 0,1 0,-1 0,1 0,-1 0,1-1,-1 1,1-2,13-13,0-1,-1-1,0 0,-2-1,0 0,-2-1,2-4,-10 19,1 1,-2-1,1 0,0 0,-1 0,0 0,0 0,0 0,-1 0,0-1,0 1,0 0,-1 0,1 0,-1 0,-1 0,1 0,-1 0,1 0,-1 0,-1 1,1-1,-1 1,0-1,0 1,0 0,0 0,-1 0,1 1,-1-1,0 1,0 0,0 0,-1 0,0 1,-4-3,-1 1,1 0,-1 1,0 0,0 1,0 0,-1 1,1 0,0 0,-1 1,1 0,0 1,-1 0,1 1,0 0,0 1,0 0,0 0,1 1,-1 0,1 1,-3 2,-7 4</inkml:trace>
  <inkml:trace contextRef="#ctx0" brushRef="#br0" timeOffset="1752.235">3782 875,'96'-373,"-95"370,32-45,-20 96,-13-1,9 63,-8-106,0 0,0 0,1-1,0 1,-1-1,1 1,1-1,-1 1,0-1,1 0,0 0,-1 0,1-1,0 1,1-1,-1 1,0-1,1 0,-1 0,1-1,0 1,-1-1,1 1,0-1,2 0,1 0,0-1,0 0,0 0,0 0,1-1,-1 0,0 0,0-1,0 1,-1-2,1 1,0-1,-1 0,1 0,-1-1,0 0,0 0,-1-1,5-3,87-108,15-100,-101 198</inkml:trace>
  <inkml:trace contextRef="#ctx0" brushRef="#br0" timeOffset="2932.158">3331 395,'-40'33,"35"-30,-1 1,0 0,1 1,0-1,0 1,0 0,1 0,-1 1,1-1,1 1,-1 0,1 0,0 0,0 1,0 1,0 0,1 0,0 1,0-1,1 1,0-1,1 1,0-1,0 1,1 0,0-1,0 1,1-1,0 1,0-1,1 0,0 0,1 0,0 0,0-1,0 0,1 0,0 0,1 0,0 0,0-1,0 0,0-1,1 1,0-1,0-1,4 2,29-1,-24-9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61,'-17'-9,"0"0,-1 1,1 1,-1 1,0 0,-1 2,0 0,1 1,-1 1,0 0,0 1,-1 2,1 0,0 1,1 0,-1 2,0 0,1 1,0 1,-16 8,21-8,1 1,0 0,0 1,0 0,1 1,0 1,1-1,0 2,0-1,1 1,1 1,0 0,1 0,0 0,0 1,1 0,1 0,0 1,1 0,1-1,0 1,1 0,0 1,1-1,1 0,0 0,1 1,0-1,4 11,-2-18,0 0,1 0,0-1,1 1,0-1,0 0,0 0,0-1,1 1,0-1,0-1,0 1,1-1,0 0,0 0,0-1,0 0,0 0,1-1,-1 0,1 0,-1-1,1 0,0 0,0-1,-1 0,1 0,0-1,0 0,-1 0,1-1,0 1,-1-2,0 1,1-1,-1-1,0 1,-1-1,5-3,21-11,-1-2,-1-2,0 0,-2-2,-1-1,-1-2,-1 0,0-3,143-199,-144 206,-8 41,-14 64,-3-70,1 1,0 0,1 0,0-1,1 1,0 0,1-1,0 0,1 1,5 10,-2-12,0 0,0-1,1 0,0 0,0-1,1 0,1 0,-1-1,1-1,1 1,0-2,0 1,2 0,46 1,-43-12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1 162,'29'0,"14"0,5 0,3 0,-1-5,-5-1,-6 0,-4 1,-3 2,-3 1,0 1,-2 0,0 1,1 0,-10 1,-8-1</inkml:trace>
  <inkml:trace contextRef="#ctx0" brushRef="#br0" timeOffset="249.032">30 416,'33'0,"17"0,3 0,-1-5,-5-1,-7 0,-4 1,-4-3,-2-1,-2 2,-1 1,1 3,-6 1</inkml:trace>
  <inkml:trace contextRef="#ctx0" brushRef="#br0" timeOffset="716.353">1215 106,'-2'-4,"0"1,0 0,-1-1,1 1,-1 0,1 1,-1-1,0 0,0 1,0 0,0-1,-1 1,1 0,-1 1,1-1,-1 1,1-1,-1 1,0 0,0 1,0-1,0 1,1-1,-1 1,0 0,0 1,0-1,0 1,0-1,1 1,-3 1,-113 50,91-35,1 1,0 1,2 1,0 1,1 1,1 2,2 0,0 1,1 2,0 3,17-26,0-1,1 1,0 0,-1 0,1 0,1 1,-1-1,1 0,0 1,0-1,0 1,0-1,1 1,-1-1,1 1,1-1,-1 1,0-1,1 1,0-1,0 1,1-1,-1 0,1 1,0-1,0 0,0 0,1 0,-1-1,1 1,0 0,0-1,0 0,1 0,-1 0,1 0,-1 0,1-1,3 2,2-1,0-1,0 0,0-1,0 0,0 0,0-1,0 0,0 0,0-1,1 0,-1-1,-1 0,1-1,0 0,-1 0,1-1,2-1,133-85,-77 40,-1-3,-3-3,-3-3,23-29,-26 7,-68 132,6-38,-8 17,2 1,1 0,2 0,1 0,1 1,-1 20,9-40,-1-1,2 0,-1 1,1-1,1 0,0-1,1 1,0-1,0 1,1-2,0 1,1-1,0 0,1 0,0-1,0 0,1 0,0-1,0 0,7 4,2 1</inkml:trace>
  <inkml:trace contextRef="#ctx0" brushRef="#br0" timeOffset="1200.442">1808 332,'-46'282,"35"-204,43-147,123-263,-155 331,0 0,0 1,0-1,0 0,0 0,0 0,0 1,0-1,0 0,0 0,1 1,-1-1,0 0,1 0,-1 1,0-1,1 0,-1 1,1-1,-1 0,1 1,-1-1,1 1,-1-1,1 1,0-1,-1 1,1-1,0 1,-1-1,1 1,0 0,0 0,-1-1,1 1,0 0,0 0,0 0,-1 0,1 0,0 0,0 0,0 0,-1 0,1 0,0 0,0 1,-1-1,1 0,0 0,0 1,-1-1,1 1,0-1,-1 0,1 1,0 0,-1-1,1 1,-1-1,1 1,-1 0,1-1,-1 1,0 0,1 0,6 52,13 34,-9-73</inkml:trace>
  <inkml:trace contextRef="#ctx0" brushRef="#br0" timeOffset="2007.921">2316 359,'-40'14,"1"2,1 1,1 2,0 2,-15 12,49-32,1 0,0 0,0 0,0 0,0 0,0 1,0-1,0 1,0-1,0 1,1 0,-1 0,1-1,-1 1,1 0,0 0,0 1,0-1,0 0,0 0,0 0,0 1,1-1,-1 0,1 1,0-1,0 1,0-1,0 0,0 1,0-1,0 1,1-1,-1 0,1 1,0-1,0 0,0 0,0 0,0 1,0-1,1 0,-1-1,1 1,-1 0,1 0,0 0,-1-1,1 1,0-1,2 1,6 0,1-2,0 1,0-1,-1-1,1 0,-1 0,1-1,-1 0,1-1,-1 0,0-1,0 0,0-1,-1 0,0 0,9-7,-2 4,125-78,-139 86,-1-1,0 0,1 0,-1 1,1-1,-1 0,1 1,-1 0,1-1,-1 1,1 0,-1 0,1 0,-1 0,1 0,0 0,-1 0,1 0,-1 1,1-1,-1 1,1-1,-1 1,1 0,-1-1,0 1,1 0,-1 0,0 0,0 0,1 0,-1 0,0 0,0 0,0 1,0-1,-1 0,1 1,0-1,0 1,-1-1,1 0,-1 1,1 0,-1-1,0 1,0-1,0 1,1-1,0 8,-2-7,1 0,-1 0,1 0,0 0,0 0,0 0,0 0,0 0,0 0,0 0,1 0,-1 0,1 0,-1 0,1 0,0 0,0 0,0 0,0 0,0-1,0 1,0 0,1-1,-1 1,0-1,1 1,0-1,-1 0,1 0,0 0,-1 0,1 0,0 0,0 0,0 0,0-1,0 1,0-1,0 1,0-1,0 0,0 0,0 0,0 0,0 0,0-1,0 1,1-1,100-95,-76 66,-19 20,-21 31,11-17,1-1,-1 1,1 0,-1-1,1 1,0 0,0 0,1 0,-1 0,1 0,0 0,0 0,0 0,1-1,-1 1,1 0,0 0,0 0,0 0,1-1,-1 1,1 0,0-1,0 0,0 1,1-1,-1 0,1 0,-1 0,1 0,0-1,0 1,1-1,-1 0,0 0,1 0,-1 0,1-1,0 1,-1-1,1 0,0 0,1 0,5 1,1-1,-1-1,1 0,-1 0,1-1,-1 0,1-1,-1 0,0-1,0 0,0-1,0 0,-1 0,1-1,-1 0,0-1,0 0,-1 0,0-1,0 0,2-3,13-14,-1-1,-1-1,-1 0,-2-2,-1 0,3-8,-13 24,-1-1,0 0,-1-1,-1 1,0-1,-1 0,0 0,-1 0,0 0,-1-6,-1 14,-1 0,1-1,-1 1,0 0,0 0,-1 0,0 0,0 0,0 1,-1-1,1 1,-1-1,-1 1,1 0,-1 0,0 0,0 0,-1 1,1 0,-1 0,0 0,0 0,0 1,-5-2,5 3,-1 1,0-1,1 2,-1-1,0 0,0 1,0 0,1 1,-1-1,0 1,0 1,1-1,-1 1,1-1,-1 1,1 1,0-1,0 1,0 0,0 0,0 1,1-1,-1 1,1 0,0 0,0 1,1-1,-1 1,1 0,0 0,0 0,1 0,-1 0,1 1,0-1,1 1,-1 0,1-1,0 1,1 0,-1 0,1 1,-2 6,1 0,0 0,1 1,1-1,0 0,0 1,1-1,1 0,0 0,1-1,1 1,0-1,0 1,1-2,1 1,0-1,4 6,9 8,0-1,2-1,1-1,0-1,2-2,0 0,1-1,1-1,0-2,1-1,1-1,0-1,23 5,18 7,-42-14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19,'39'17,"-12"-12,0-1,0 0,0-2,0-2,1 0,25-4,117-24,-97 15,-55 7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60,'34'-10,"16"-3,3 1,4 2,-4 3,-1 3,-5 1,-5 3,-6 0,-3 0,-3 0,-2 1,0-1,-6 1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8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59,'39'0,"17"0,3-5,3-2,-6 1,-2 1,-1 2,-4 0,-2-2,-3-2,-5 1,-4 1,-3 2,-2 1,-2 1,0 1,-1 0,-4 0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7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1 251,'2'24,"2"-1,0 1,1-1,2 0,0-1,2 1,0-1,1-1,-1-1,22 58,-17-38,2-1,1-1,3-1,21 31,-41-66,0-1,1 0,-1 0,1 0,-1 0,1 0,-1 0,1 0,0 0,-1 0,1 0,0 0,0-1,0 1,0 0,0 0,0-1,0 1,0-1,0 1,0-1,0 1,0-1,0 1,0-1,0 0,1 0,-1 0,0 0,0 0,0 0,1 0,-1 0,0 0,0 0,0-1,0 1,0 0,0-1,1 1,-1-1,0 1,0-1,0 0,0 1,-1-1,1 0,0 0,0 1,0-1,0 0,-1 0,1 0,0 0,39-122,13-63,-34 74,-17 88</inkml:trace>
  <inkml:trace contextRef="#ctx0" brushRef="#br0" timeOffset="505.46">565 53,'107'-44,"-105"44,71-8,-72 8,1 0,0 0,-1 1,1-1,-1 1,1-1,-1 1,1-1,-1 1,1 0,-1 0,1-1,-1 1,0 0,1 1,-1-1,0 0,0 0,0 0,0 1,0-1,0 0,0 1,-1-1,1 1,0-1,-1 1,1-1,-1 1,0 0,1-1,-1 1,0-1,0 1,0 0,0-1,0 1,0 0,-1-1,1 1,-1 1,-44 89,40-88,0 1,1 0,0 1,0-1,1 1,0-1,0 1,0 0,0 0,1 1,0-1,0 0,1 1,0-1,0 1,1 0,-1-1,1 1,1-1,-1 1,1 0,0-1,1 0,0 1,0 1,4-3,0 0,1-1,-1 0,1 0,0-1,0 0,0 0,0 0,0-1,1 0,-1-1,1 1,-1-2,1 1,-1-1,1 0,0 0,-1-1,1 0,-1 0,1-1,-1 0,4-2,76-16,-63 16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0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94,'-2'2,"0"-1,0 1,1-1,-1 1,0 0,1-1,-1 1,1 0,-1 0,1 0,0 0,0 1,0-1,0 0,0 0,1 0,-1 1,1-1,-1 1,1-1,0 0,0 1,0-1,0 3,0-2,24 196,-24 55,-1-242,-1 1,0 0,-1-1,0 1,-1-1,-1 0,0 0,0-1,-1 1,-1-1,0-1,-1 1,1-1,-3 1,-4 2</inkml:trace>
  <inkml:trace contextRef="#ctx0" brushRef="#br0" timeOffset="515.896">7 208,'18'-21,"1"1,0 1,2 1,0 1,1 1,0 0,2 2,-1 1,2 1,0 1,0 1,22-5,-42 13,1 1,-1 0,1 0,-1 0,1 1,0 0,-1 0,1 1,0-1,-1 1,1 1,-1-1,0 1,1-1,-1 2,0-1,0 0,0 1,0 0,0 0,-1 1,0-1,1 1,-1 0,-1 0,1 1,0-1,-1 1,0-1,0 1,-1 0,1 0,-1 0,0 1,0-1,-1 0,1 1,-1-1,-1 1,1 0,-1-1,0 1,0 0,0-1,-1 1,0-1,0 1,0-1,-1 1,-1 2,-9 10,-1-1,0 0,-1 0,-1-1,-1-1,0-1,-1 0,0-1,-1-1,-1-1,0 0,-2-1,-41 28,61-37,-1-1,0 1,0 0,1-1,-1 1,0 0,1 0,-1 0,1 0,-1 0,1 0,0 1,0-1,-1 0,1 1,0-1,0 1,0-1,0 1,0-1,1 1,-1 0,0-1,1 1,-1 0,1 0,0 0,0-1,0 1,-1 0,2 0,-1 0,0-1,0 1,0 0,1 0,-1 0,1-1,0 1,-1 0,1-1,0 1,0-1,0 1,0 0,16 12,0-1,1-1,0 0,1-1,0-1,18 6,20 11,86 71,-115-80,-18-16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0,'27'282,"-26"-223,-3 0,-2 0,-7 33,-7 60,12-134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9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87,'149'-32,"0"7,115-3,-240 27,-1 0,1 2,0 1,0 1,-1 0,14 6,-34-9,0 1,0 0,0 1,0-1,0 0,0 1,0 0,-1-1,1 1,-1 0,1 1,-1-1,0 0,0 1,0-1,0 1,0-1,0 1,-1 0,1 0,-1 0,0 0,0 0,0 0,-1 0,1 0,-1 0,1 1,-1-1,0 0,0 0,0 2,-1 3,-1 1,1-1,-1 0,0 1,-1-1,0 0,0 0,-1-1,0 1,-1-1,-3 6,-71 70,-20 34,97-112,0 0,1 0,0 0,0 0,0 0,1 1,0-1,0 0,0 1,0-1,1 0,0 0,0 0,1 0,-1 0,1 0,0 0,0 0,1 0,0-1,-1 1,2-1,-1 0,0 0,1 0,0 0,-1-1,1 0,1 1,-1-1,0-1,1 1,0-1,2 2,-2-2,0 1,0 0,0 0,-1 0,0 0,1 1,-1 0,-1 0,1 0,0 0,-1 0,0 1,0 0,0-1,-1 1,0 0,0 0,0 1,0-1,-1 0,0 1,0-1,0 0,-1 1,0-1,0 1,0-1,-1 1,1-1,-1 1,-1-1,1 0,-1 1,0-1,0 0,0 0,-1 0,0 0,-17 15,0-1,-2-1,0 0,-1-2,-1-1,0-1,-1 0,0-2,-1-1,-27 7,16-3,-61 12,97-27,0-1,1 0,-1 0,0 0,0 0,0 0,1 0,-1 0,1 0,-1 0,1-1,-1 1,1 0,0 0,-1 0,1-1,0 1,0 0,0 0,0-1,0 1,0 0,0 0,0 0,1-1,-1 1,0 0,1 0,-1 0,1 0,-1 0,1-1,0 1,0 0,-1 0,1 1,0-1,0 0,0 0,0 0,0 0,0 1,0-1,0 0,0 1,0-1,0 1,0-1,1 1,-1 0,0 0,1-1,0-1,19-17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49 665,'-7'18,"0"-5,0 1,2 1,0-1,0 1,1-1,1 1,1 0,0 1,1 5,0-19,1 0,0 0,0 0,0 0,0 0,1 0,-1 0,0 0,1 0,0 0,-1 0,1 0,0 0,0-1,0 1,0 0,0-1,0 1,0 0,1-1,-1 0,1 1,-1-1,1 0,-1 0,1 1,0-1,0-1,-1 1,1 0,0 0,0-1,0 1,0-1,0 1,0-1,0 0,0 0,0 0,1 0,76-28,-43 4,0-3,-2-1,-1-1,12-16,59-52,-95 89,-8 6,-1 1,1-1,0 0,0 1,0-1,0 0,0 1,1-1,-1 1,0-1,1 1,-1 0,1 0,-1 0,1 0,0 0,0 0,-1 0,1 0,0 1,0-1,0 0,0 1,-1 0,1-1,0 1,0 0,0 0,0 0,0 0,0 1,0-1,0 0,0 1,0 0,-1-1,1 1,0 0,0 0,-1 0,1 0,0 0,-1 0,2 1,-1 7,-1 0,0-1,0 1,-1 0,1 0,-2 0,0-1,0 1,0 0,-1-1,0 1,-1 0,-5 99,10-103,0 1,0-1,1 1,0-1,0 0,0 0,1 0,0-1,-1 1,2-1,-1 0,0 0,1 0,0-1,0 0,0 0,0 0,1 0,-1-1,1 0,-1 0,1 0,0-1,0 0,-1 0,1 0,0-1,0 0,0 0,0 0,0-1,0 0,0 0,-1-1,1 1,0-1,0-1,21-7,0-2,-1 0,0-2,-1-1,-1-1,0-1,-2-1,0-1,0-1,-2 0,-1-2,0 0,-2-2,-1 0,0 0,3-11,5-3,-2 0,-2-1,-1-1,-2-1,-2-1,-2 0,-1 0,-3-2,4-33,-13 70,0-1,0 1,-1-1,0 0,0 1,-1 0,0-1,0 1,-1 0,0 0,0 0,-1-1,3 6,0 1,0-1,-1 0,1 0,0 1,-1-1,0 1,1-1,-1 1,0 0,1 0,-1 0,0 0,0 0,0 0,0 0,0 0,0 1,0-1,0 1,0 0,0-1,0 1,-1 0,1 0,0 1,0-1,0 0,0 1,0-1,0 1,0-1,0 1,0 0,0 0,0 0,0 0,1 0,-1 1,0-1,1 0,-1 1,0 0,-6 5,0 1,0 0,1 0,0 0,1 1,0 0,0 0,1 1,0-1,0 1,1 0,1 1,0-1,0 1,1-1,0 6,-5 181,8-151,-1-2,-1-12,2 1,1-1,1 0,2 0,1 0,9 28,6-6,-21-59,-5-7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1,'33'5,"21"1,6 0,3-1,-5-2,-3-1,-6-1,-1 0,0-1,-3 0,-4-5,0-2,-2 1,-7 1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1,'11'13,"-2"2,1-1,-2 1,0 0,-1 1,-1 0,0 0,-1 1,0-1,-2 1,0 0,-1 0,0 0,-2 6,7 29,9 83,-10-67,3 0,3-1,14 37,-27-102,1-1,0 1,0-1,0 1,0-1,1 1,-1-1,0 1,1-1,-1 1,1-1,-1 0,1 1,0-1,-1 0,1 1,0-1,0 0,0 0,0 0,0 0,0 0,0 0,0 0,1 0,-1 0,0 0,1-1,-1 1,0 0,1-1,-1 1,1-1,-1 0,1 1,-1-1,1 0,-1 0,1 0,-1 0,1 0,-1 0,0-1,1 1,-1 0,1-1,-1 1,1-1,-1 0,0 1,1-1,-1 0,0 0,0 0,0 0,1 0,-1 0,0 0,0 0,0 0,0-1,15-27,-2 0,-1-1,-1-1,-2 0,-1-1,0-5,3-6,-2 6,8-34,4 0,2 1,4 2,15-24,6 41,-29 41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1,'29'5,"19"1,6 0,-2-1,-4-1,-1-2,-3-1,-5-5,-4-3,-4 1,-1 1,-2 1,0 2,-1 1,-4 0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1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52,'39'0,"17"0,8 0,-1-5,-2-1,-7 0,-2-4,-1 0,-5 2,-9 2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8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69,'0'482,"0"-468,-1 0,0 1,-1-1,-1 0,0 0,-1-1,0 1,-5 8,-1-4</inkml:trace>
  <inkml:trace contextRef="#ctx0" brushRef="#br0" timeOffset="604.863">0 125,'81'-24,"0"3,2 5,65-6,343-9,-254 22,-219 7,-5 3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2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1 376,'18'-9,"1"0,0 1,1 2,0 0,0 0,0 2,0 1,15-1,-33 4,1 0,-1 0,1 0,0 0,-1 1,1-1,-1 1,1-1,0 1,-1 0,0 0,1 0,-1 0,0 0,1 1,-1-1,0 1,0 0,0-1,0 1,0 0,-1 0,1 0,-1 0,1 1,-1-1,0 0,0 1,0-1,0 0,0 1,0-1,-1 1,1 0,-1-1,1 1,-1-1,0 1,0 0,-1-1,1 1,0-1,-1 1,0 1,-2 11,-1 0,-1-1,0 1,-1-1,0 0,-1-1,0 0,-2 0,-2 3,-26 76,37-89,-1-1,1 1,-1-1,1 1,0-1,0 1,0-1,0 1,0 0,1-1,-1 1,1-1,0 1,0-1,0 0,0 1,0-1,0 0,0 0,1 1,-1-1,1 0,0-1,0 1,-1 0,1 0,0-1,0 1,1-1,-1 0,0 1,0-1,1 0,-1 0,1 0,0-1,3 1,0-1,0 0,1-1,-1 1,0-1,0 0,0-1,-1 0,1 0,0 0,-1 0,1-1,-1 0,0 0,0 0,0-1,1-1,14-11</inkml:trace>
  <inkml:trace contextRef="#ctx0" brushRef="#br0" timeOffset="3961.957">649 291,'11'25,"-1"0,-1 1,-1 0,-1 1,-2-1,-1 1,-1 1,-1-1,-1 0,-3 21,2 82,0-130,1 0,-1 0,1 0,0 1,-1-1,1 0,0 0,-1 0,1 0,0 0,-1 0,1 0,0-1,-1 1,1 0,0 0,-1 0,1-1,-1 1,1 0,0-1,-1 1,1 0,-1-1,1 1,-1-1,1 1,-1-1,0 1,1-1,-1 1,1-1,-1 1,0-1,0 1,1-1,-1 0,0 1,0-1,0 0,0 1,1-1,-1 0,0 1,0-1,0 0,0 1,25-44,-11 25</inkml:trace>
  <inkml:trace contextRef="#ctx0" brushRef="#br0" timeOffset="4208.442">1044 291,'-14'33,"-10"12,-1 3,5-3,5-3,5-5,4-3,8-8,4-3,1-6</inkml:trace>
  <inkml:trace contextRef="#ctx0" brushRef="#br0" timeOffset="4598.962">536 319,'-1'-1,"-1"0,1-1,0 0,-1 1,1-1,0 0,0 1,0-1,0 0,0 0,0 0,1 0,-1 0,1 0,-1 0,1 0,0 0,0 0,0 0,0 0,0 0,0 0,1 0,-1 0,1 0,-1 0,1 0,0 0,0 0,0 0,0 0,0 1,0-1,0 0,0 1,1-1,-1 1,1-1,-1 1,1 0,0-1,-1 1,1 0,0 0,0 0,0 0,93-43,23 14,-107 29,-1 0,1 0,0 1,0 1,-1 0,1 0,0 1,-1 1,1-1,-1 2,0-1,0 1,0 1,-1 0,0 0,1 1,-2 0,1 1,-1 0,5 5,12 6,-18-13,1 0,-1-1,1 1,0-2,0 1,0-1,1 0,-1-1,1 0,-1 0,1-1,0 0,0-1,-1 0,1 0,0 0,0-2,-1 1,1-1,0 0,-1-1,0 1,1-2,-1 1,-1-1,1-1,0 1,3-4,3-9</inkml:trace>
  <inkml:trace contextRef="#ctx0" brushRef="#br0" timeOffset="4928.551">1581 37,'-30'314,"6"-173,22-126,-1 0,0 0,-1-1,0 1,-1-1,-1 0,0 0,-1 0,-1 2</inkml:trace>
  <inkml:trace contextRef="#ctx0" brushRef="#br0" timeOffset="5413.252">1467 66,'31'-14,"1"2,0 1,0 1,1 2,2 2,-23 4,0 0,-1 2,1-1,0 1,-1 1,1 0,0 1,-1 0,1 1,-1 0,0 1,0 0,0 1,-1 0,1 0,2 4,-10-8,-1 1,0 0,0 0,0 0,0 0,0 0,0 0,-1 1,1-1,-1 1,0-1,1 1,-1-1,0 1,0 0,-1-1,1 1,-1 0,1 0,-1 0,0 0,0-1,0 1,0 0,-1 0,1 0,-1-1,0 1,1 0,-1 0,-1-1,1 1,0-1,-2 2,-1 4,-1 0,0 0,0-1,-1 1,0-1,0-1,-1 1,1-1,-1-1,-5 4,-93 49,76-44,1 1,1 2,0 0,1 2,-5 5,29-22,1-1,-1 1,0-1,0 1,1 0,-1 0,1 0,0-1,0 1,-1 1,1-1,0 0,1 0,-1 0,0 0,1 1,-1-1,1 0,0 1,-1-1,1 0,0 1,1-1,-1 0,0 1,1-1,-1 0,1 1,0-1,-1 0,1 0,0 0,1 0,-1 0,0 0,1 0,-1 0,1 0,-1-1,1 1,0-1,-1 1,1-1,0 1,0-1,1 0,14 9,0-2,0 0,1-1,0-1,0 0,1-2,8 2,29 7,-22-2,-1 1,0 1,0 2,-2 1,0 1,-1 2,4 4,16 7,-32-25</inkml:trace>
  <inkml:trace contextRef="#ctx0" brushRef="#br0" timeOffset="5835.622">169 884,'748'-17,"120"-41,-595 30,-239 23,-6 1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368 791,'-2'14,"-1"0,0-1,-1 1,-1-1,0 0,-1 0,0 0,-1-1,-1 0,0-1,0 1,-9 7,-13 24,-175 249,154-222,78-84,23-33,-25 22</inkml:trace>
  <inkml:trace contextRef="#ctx0" brushRef="#br0" timeOffset="416.319">904 255,'-2'1,"0"0,0 1,0-1,1 1,-1 0,1-1,-1 1,1 0,-1 0,1 0,0 0,0 0,0 0,0 1,0-1,1 0,-1 0,1 1,-1-1,1 0,0 1,0-1,0 0,0 1,0-1,0 2,-18 95,-4 1,-4-2,-30 71,33-102,-32 97,53-158,1-6</inkml:trace>
  <inkml:trace contextRef="#ctx0" brushRef="#br0" timeOffset="712.651">509 255,'341'-65,"-242"47,-49 7,1 3,0 1,0 3,41 2,24 24,-93-18</inkml:trace>
  <inkml:trace contextRef="#ctx0" brushRef="#br0" timeOffset="1116.09">1243 565,'5'0,"6"0,6 0,5 0,4 0,2 0,1 0,0 0,0 0,1 0,-1 0,-1 0,1 0,-1-5,1-1,-1-1,-5 2</inkml:trace>
  <inkml:trace contextRef="#ctx0" brushRef="#br0" timeOffset="1363.009">1243 819,'34'-10,"15"-2,5-5,-3 1,0 3,-3-2,-6 3,-5-2,-4 2,-3-3,-1 2,-6-1,-3 0,-3 4</inkml:trace>
  <inkml:trace contextRef="#ctx0" brushRef="#br0" timeOffset="1736.419">2061 57,'-17'39,"-15"38,4 1,4 2,-7 43,29-118,0 0,0 0,0 0,1 0,-1 1,1-1,0 0,1 1,-1-1,1 0,0 1,1-1,-1 1,1-1,0 0,1 1,-1-1,1 0,0 0,0 0,0 0,1 0,0-1,0 1,0-1,0 0,1 0,0 0,0 0,0 0,0-1,0 0,1 0,1 1,5-1,0-1,0-1,0 1,0-2,0 1,0-2,0 1,0-2,0 1,-1-1,1-1,0 0,-1-1,0 0,1 0,-2-1,1-1,0 1,-1-1,0-1,-1 0,1 0,-2-1,1 0,-1 0,0-1,0 0,4-8,-1-6,-2 0</inkml:trace>
  <inkml:trace contextRef="#ctx0" brushRef="#br0" timeOffset="1996.025">2428 1,'-28'66,"-16"31,5 2,5 2,-10 53,6 83,25-145,-1 108,18-177,3-5</inkml:trace>
  <inkml:trace contextRef="#ctx0" brushRef="#br0" timeOffset="2781.276">3106 481,'-18'-1,"1"2,0 0,0 0,0 2,0 0,1 1,-1 1,1 0,0 1,0 1,1 1,0 0,0 1,-10 8,23-13,-1 1,1 0,0 0,1-1,-1 1,1 0,0 1,0-1,0 0,1 0,0 0,0 0,0 1,1-1,-1 0,1 0,1 0,-1 0,1 0,-1 0,1 0,1-1,-1 1,1-1,0 1,0-1,0 0,0 0,1 0,0-1,2 3,11 20,-12-20,-1-1,0 1,0 0,0 0,-1 0,0 0,0 1,-1-1,0 1,0 0,0 0,-1-1,0 1,0 0,-1 0,0 0,0 0,-1 0,1 0,-2 0,1 0,-1 0,0-1,0 1,-1 0,0-1,0 0,0 0,-1 0,0 0,0 0,-1-1,1 0,-1 0,0 0,-2 1,-7-1,0-1,0 0,0-1,0 0,0-1,-1 0,1-2,0 0,-1 0,-2-1,9 0,-17 1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23.2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0 340,'4'-12,"0"0,0 1,1-1,1 1,0 0,0 1,1-1,1 1,0 1,0 0,0 0,1 0,1 1,0 0,0 1,0 0,1 1,0 0,0 0,7-1,17 1,0 1,0 3,0 0,0 3,24 2,26 1,1475-4,-818-28,1170 29,-1477-30,-47 0,39 30,-258-29,141-2,-254 31,-32-1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0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300 393,'39'18,"-27"-13,1 0,0 0,0-1,1-1,-1 0,1-1,-1-1,1 0,0 0,0-1,-1-1,1-1,0 0,-1 0,6-3,26-9,-2-1,0-3,-1-1,-1-2,-1-2,-1-1,-1-3,-1-1,-2-1,13-15,40-37,-88 81,1 0,-1 0,0 0,1 0,-1 1,1-1,-1 0,1 0,-1 0,1 0,-1 1,0-1,1 0,-1 1,0-1,1 0,-1 1,0-1,1 0,-1 1,0-1,1 0,-1 1,0-1,0 1,0-1,1 1,-1-1,0 0,0 1,0-1,0 1,0-1,0 1,0-1,0 1,0-1,0 1,0-1,0 1,0-1,-1 1,1-1,0 0,0 1,0-1,-1 1,1-1,0 0,0 1,-1-1,1 0,0 1,-1-1,1 0,0 1,-1-1,1 0,-1 0,1 1,-1-1,1 0,0 0,-1 0,1 0,-1 2,-26 73,3 1,3 0,4 2,3 0,3 1,1 76,12 703,-2-858,-1-1,1 1,-1 0,1 0,0 0,-1 0,1 0,-1 0,1 0,-1 0,1 0,0 0,-1 0,1 0,-1 0,1 0,0 0,-1 1,1-1,-1 0,1 0,0 0,-1 1,1-1,0 0,-1 0,1 1,0-1,-1 0,1 1,0-1,0 0,-1 1,1-1,0 1,0-1,0 0,-1 1,1-1,0 1,0-1,0 0,0 1,0-1,0 1,0-1,0 1,0-1,0 0,0 1,0-1,0 1,1-1,-1 1,0-1,0 0,0 1,1-1,-1 0,0 1,0-1,1 0,-1 1,0-1,-18-32,13 24,-2-10,-2 1,0 0,-1 1,0 0,-2 0,0 1,0 1,-1 0,-1 1,0 0,-1 1,-1 1,0 0,0 1,-3 0,-16 1,-1 1,0 2,0 1,-1 2,1 2,-1 1,0 2,1 2,0 1,0 1,0 2,1 2,0 1,1 2,-18 9,40-18,-1 0,1 1,0 0,0 0,1 2,-1-1,2 1,-1 1,1 0,0 0,-8 9,13-5</inkml:trace>
  <inkml:trace contextRef="#ctx0" brushRef="#br0" timeOffset="305.994">469 929,'39'-10,"21"-7,11-2,3-1,-2-3,-3 2,-9 6,-5 0,-7 2,-7 4,-5 3,-9-2,-5 1,-10 0,-7 3</inkml:trace>
  <inkml:trace contextRef="#ctx0" brushRef="#br0" timeOffset="554.158">1485 873,'-5'38,"-6"18,-2 4,2-4,3-6,2-7,3-5,1-6,2-2,0-2,5-6,2-6</inkml:trace>
  <inkml:trace contextRef="#ctx0" brushRef="#br0" timeOffset="700.826">1401 336,'0'0</inkml:trace>
  <inkml:trace contextRef="#ctx0" brushRef="#br0" timeOffset="1070.346">1795 1325,'132'-380,"-81"231,-51 149,0-1,0 1,0-1,0 1,1-1,-1 1,0 0,0-1,0 1,1-1,-1 1,0 0,1-1,-1 1,0 0,1-1,-1 1,1 0,-1-1,0 1,1 0,-1 0,1 0,-1-1,1 1,-1 0,1 0,-1 0,1 0,-1 0,0 0,1 0,-1 0,1 0,-1 0,1 0,-1 0,1 0,-1 0,1 1,-1-1,1 0,-1 0,1 0,-1 1,0-1,1 0,-1 1,0-1,1 0,-1 1,0-1,1 0,-1 1,0-1,0 1,1-1,-1 0,0 1,0-1,0 1,1-1,-1 1,0-1,0 1,0-1,0 1,0-1,0 1,0 0,12 37,0 56,-12-80,1 0,0 0,1 1,1-2,0 1,1 0,0 0,1-1,0 0,1 0,1-1,0 1,4 3,-8-12,0 1,0-1,1 0,-1 0,1 0,0-1,0 1,1-1,-1 0,1 0,0 0,-1-1,1 1,0-1,0-1,1 1,-1-1,0 0,1 0,-1 0,0-1,1 1,-1-1,1-1,-1 1,0-1,1 0,-1 0,0-1,0 1,0-1,0 0,0-1,0 1,0-1,-1 0,1 0,2-2,3-8,0-1,-1 0,0 0,-1-1,-1 0,0 0,-1-1,-1 1,1-5,9-24,-5 19</inkml:trace>
  <inkml:trace contextRef="#ctx0" brushRef="#br0" timeOffset="1520.004">2671 788,'-27'36,"2"1,2 0,1 2,2 1,2 0,-8 28,24-63,1 0,-1 1,1-1,0 0,0 1,0-1,1 1,0-1,0 1,0-1,1 1,0-1,0 1,0-1,1 0,-1 1,1-1,1 0,-1 0,1 0,0-1,0 1,0-1,0 1,1-1,0 0,0 0,0-1,0 1,1-1,-1 0,1 0,0-1,0 1,1-1,2 2,1-2,0 1,0-1,0-1,0 0,0 0,0 0,0-1,0-1,0 0,0 0,0 0,0-1,-1-1,1 1,0-2,-1 1,0-1,0 0,0-1,3-2,148-124,-126 97,-2-1,-1-2,-2-1,-2-1,-1-1,-2-1,-2-1,11-34,-21 46,-1 1,-1-2,-2 1,-1-1,-1 0,-2 0,-1-1,-2 1,-1 0,-1-1,-2 1,-1 0,-6-18,6 31,-2-1,-1 1,0 0,-1 1,-1 0,0 0,-1 1,-1 0,-1 1,-11-10,18 19,-1-1,0 1,0 0,0 1,-1 0,0 0,0 1,0 0,-1 0,0 1,1 0,-1 0,0 1,0 0,0 1,-1 0,1 1,0-1,0 2,0-1,-1 1,1 1,-6 1,-5 6,1 1,1 1,-1 1,2 0,0 1,0 1,1 1,1 0,0 1,1 0,1 1,1 1,0 0,2 1,0 0,0 1,2 0,1 0,0 0,2 1,0 0,1 1,1 4,-1 6,1 0,2 0,1 0,2 0,1 0,2-1,0 1,2-1,2 0,1-1,1 1,2-2,0 0,2-1,2 0,0-1,2-1,0-1,2 0,1-2,1 0,0-2,2 0,14 7,35 19,2-3,2-3,1-4,31 8,-5-1,-19-7,-54-25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4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0 285,'28'-10,"0"1,1 2,0 0,0 2,0 1,1 2,-1 0,1 2,-1 1,1 2,-1 1,24 6,0 5,2-2,-1-2,2-3,-1-2,1-2,9-3,716-20,215-55,41-40,-264 45,164 31,267 40,-893 27,-310-29,-1 1,1-1,0 0,0 0,-1 1,1-1,0 0,-1 0,1 0,0 0,0 0,-1 0,1 0,0 0,0 0,-1 0,1 0,0 0,0 0,-1-1,1 1,0 0,-1-1,1 1,0 0,-1-1,1 1,0-1,-1 1,1-1,-1 1,1-1,-1 1,1-1,-1 0,0 1,1-1,-1 0,0 1,1-1,-1 0,0 0,-5-5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598 185,'-15'-13,"0"1,-1 0,0 1,0 0,-1 1,0 1,-1 1,0 1,-13-4,17 9,1 0,-1 1,0 0,0 1,1 1,-1 0,0 1,1 1,-1 0,1 0,0 1,0 1,0 0,1 1,0 1,0 0,-8 6,6-4,1 1,0 1,1 0,0 1,0 1,1-1,1 2,0 0,1 0,0 0,1 1,1 0,1 1,0 0,1 0,0 0,1 1,1-1,1 1,0 0,1-1,1 1,1 7,0-19,-1 1,1-1,-1 1,2-1,-1 0,0 1,1-1,0 0,0 0,1 0,0-1,-1 1,1 0,1-1,-1 0,1 0,0 0,-1 0,2 0,-1-1,0 0,1 0,0 0,-1 0,1-1,0 0,0 0,0 0,1-1,-1 1,0-1,1-1,-1 1,1-1,-1 0,1 0,-1 0,5-2,13-4,0-2,0 0,0-2,-2 0,1-1,-1-2,-1 0,0-1,-1-1,-1-1,15-16,-9 12,26-27,-3-3,-2-1,-2-2,9-19,-3-1,-55 125,-2-11,3-29,1 1,0 0,1-1,1 1,0 0,1 1,0-1,1 0,0 0,1 0,1 0,0 0,1 0,0 0,1 0,0-1,1 0,0 1,1-2,1 1,0-1,3 4,-1-7,0 0,0-1,1 0,0 0,1-1,0 0,0-1,0 0,0-1,1 0,-1-1,1 0,11 0,1 1</inkml:trace>
  <inkml:trace contextRef="#ctx0" brushRef="#br0" timeOffset="39304.224">1558 72,'-5'-5,"3"-1,2-5,2-5,4 0,-3 3,-3 8,-5 6,-2 6,-1 3</inkml:trace>
  <inkml:trace contextRef="#ctx0" brushRef="#br0" timeOffset="39746.416">1558 383,'-5'0,"-2"4,6 3,2-6,7-3,6 0,-4-1,-4 1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19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1017,'55'-28,"87"-73,37-125,-109 130,62-77,8 6,23-10,-155 168,-5 6,-1-1,1 1,0 0,-1 0,1 1,0-1,1 1,-1-1,0 1,1 0,-1 0,1 0,0 1,0-1,-1 1,4-1,-5 3,-1 1,1-1,-1 0,1 0,-1 1,0-1,0 0,0 1,0-1,0 1,0 0,0-1,0 1,-1 0,1 0,-1-1,1 1,-1 0,0 0,0 0,0-1,1 1,-2 0,1 0,0 0,0 0,-1-1,1 3,-2 64,-4 1,-3-1,-2-1,-4 0,-7 15,20-76,-14 64,-4-1,-3 0,-2-2,-9 10,22-57,-1-1,-1 0,0-1,-2-1,0 0,0-1,-2 0,0-2,-1 0,0-1,-1-1,-5 2,10-7,1-1,-2 0,1 0,-1-2,0 0,0-1,0-1,0 0,0-1,0 0,-1-2,1 0,0-1,0 0,0-1,-8-4,-24-20,30 10</inkml:trace>
  <inkml:trace contextRef="#ctx0" brushRef="#br0" timeOffset="250.492">1355 650,'-24'33,"-8"17,-3 3,4-1,8-5,7-7,7-4,5-8</inkml:trace>
  <inkml:trace contextRef="#ctx0" brushRef="#br0" timeOffset="413.482">1214 170,'0'0</inkml:trace>
  <inkml:trace contextRef="#ctx0" brushRef="#br0" timeOffset="731.786">1553 1017,'30'-119,"-23"81,1 0,3 1,1 0,1 0,2 1,2 1,1 1,10-13,-27 45,0 0,-1 0,1 1,0-1,0 0,0 1,0-1,0 1,0-1,0 1,1-1,-1 1,0 0,1 0,-1 0,1 0,0 0,-1 0,1 0,0 0,-1 1,1-1,0 1,0-1,0 1,0-1,-1 1,1 0,0 0,0 0,0 0,0 1,0-1,-1 0,1 1,0-1,0 1,0 0,-1-1,1 1,0 0,-1 0,1 0,-1 0,1 0,-1 1,0-1,1 0,-1 1,0-1,1 2,2 6,0 1,-1 0,0 0,0 0,-1 0,-1 0,1 1,-2-1,1 0,-2 1,0-5,0 0,1-1,0 1,0 0,0 0,0 0,1 0,0 0,0 0,1 0,0-1,0 1,0 0,1-1,-1 0,1 0,0 0,1 0,-1 0,1 0,0-1,1 0,-1 0,0 0,1 0,0-1,0 1,0-1,5 1,-5-4,1 0,-1-1,1 0,-1-1,0 1,0-1,1 0,-1 0,0 0,-1-1,1 0,0 0,-1 0,0 0,1-1,-1 0,-1 0,1 0,0 0,-1 0,0-1,0 1,-1-1,1 0,-1 0,0 0,0 0,0-1,5-6,-2 3,0-1,2 1,-1 0,1 0,0 1,1 0,0 0,0 0,1 1,1 0,10-4</inkml:trace>
  <inkml:trace contextRef="#ctx0" brushRef="#br0" timeOffset="1149.863">2625 424,'-19'1,"0"1,-1 1,1 1,1 0,-1 2,1 0,-1 1,2 1,-1 0,1 2,1 0,0 0,0 2,1 0,0 1,1 0,1 1,-7 9,17-19,-1 1,1-1,0 1,0-1,1 1,-1 0,1 0,0 0,0 0,1 1,0-1,0 0,0 1,0-1,1 0,0 1,0-1,0 1,1-1,0 1,0-1,0 0,1 0,0 1,0-1,0 0,3 4,0 2,0-1,1 1,1-1,0 0,0 0,1-1,0 0,1-1,0 0,0 0,0 0,1-1,1-1,0 1,-6-7,-1 1,1-1,0 0,-1 0,1-1,0 1,-1-1,1 0,-1 0,1 0,-1-1,1 0,-1 0,0 0,0 0,2-2,2 0,13-7</inkml:trace>
  <inkml:trace contextRef="#ctx0" brushRef="#br0" timeOffset="1527.982">2766 677,'37'12,"0"-3,1 0,0-3,0-1,12-2,-40-2,0-1,1-1,-1 0,0 0,0-1,1-1,-1 1,-1-2,1 1,0-1,-1-1,0 0,0 0,0 0,-1-2,0 1,0-1,0 0,-1 0,0-1,0 0,0-1,-4 5,0 0,0 0,0 0,0 0,0 0,-1-1,0 1,0-1,0 0,0 1,-1-1,0 0,0 0,0 0,-1 0,1 0,-1 0,-1 0,1 0,0 0,-1 0,0 0,-1 0,1 0,-1 0,0 0,0 1,0-1,0 1,-1 0,0-1,0 1,0 0,-1 1,1-1,-1 1,0-1,-3-2,0 3,0 0,1 0,-1 0,0 1,-1 0,1 0,0 1,0 0,-1 0,1 1,-1 0,1 0,0 0,-1 1,1 0,0 1,0 0,-1 0,1 0,1 1,-1 0,0 1,1-1,-2 2,-9 6,1 0,0 1,0 0,2 2,0 0,0 0,1 1,-6 10,11-13,1 0,0 1,0 0,1 1,1 0,0-1,1 2,1-1,0 0,1 1,0-1,1 1,1 0,0-7,0 0,0 0,1 0,0 0,1 0,0-1,0 1,0 0,1-1,0 0,1 1,0-1,0-1,0 1,1-1,0 1,0-1,1-1,-1 1,1-1,1 0,-1 0,1-1,3 3,9 1,1 0,-1 0,2-2,-1-1,1 0,-1-2,1 0,0-1,14-1,-6-1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0,'-15'15,"0"1,1 0,1 1,1 1,0 0,1 0,1 1,1 1,1-1,-5 18,2 2,2 1,2-1,1 1,2 1,2-1,2 19,7 46,-7-104,0 0,1 0,-1 0,1 0,0 0,-1 0,1 0,0 0,-1 0,1 0,0-1,0 1,0 0,0-1,0 1,0 0,0-1,0 1,0-1,0 0,0 1,0-1,0 0,1 1,-1-1,0 0,0 0,0 0,0 0,0 0,1 0,-1-1,0 1,0 0,0-1,0 1,0 0,0-1,0 1,0-1,0 0,0 1,0-1,0 0,0 0,47-34,-45 32,28-25,0-1,-3-1,0-1,-2-2,-1 0,-2-2,-2-1,13-27,5-13,-28 57,0 1,-2-2,0 0,-1 0,-2 0,1-1,-1-8,-6 9,-8 26,-10 29,6-8,2 0,1 1,1 0,1 0,1 0,2 1,1 0,1 0,1 0,3 9,-2-34,0 0,1 1,-1-1,1 0,0 0,0-1,1 1,-1 0,1 0,0-1,0 1,0-1,1 1,-1-1,1 0,0 0,-1 0,1 0,1 0,0 0,12 5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1 506,'189'-315,"-85"130,-90 179,-15 30,-7 17,1 1,1 0,3 0,1 0,4 35,-2-73,0 0,0 0,0-1,0 1,1 0,0 0,0 0,0-1,0 1,0 0,1-1,-1 1,1-1,0 0,0 1,1-1,-1 0,0 0,1 0,0-1,0 1,0-1,0 1,0-1,0 0,1 0,-1-1,1 1,-1-1,1 1,0-1,-1 0,1 0,0-1,0 1,0-1,-1 0,1 0,0 0,0-1,0 1,0-1,-1 0,3 0,6-11,0 0,0-1,-1 0,-1 0,0-1,-1-1,0 1,-2-2,1 1,-2-1,5-16,-6 20,11-59,-14 49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0,'-30'4,"0"2,1 0,0 2,0 1,-18 9,39-15,1 1,-1 0,1 0,0 0,0 1,1 0,-1 1,1 0,0 0,0 0,1 0,0 1,0 0,1 0,0 0,0 1,0-1,1 1,0 0,1 0,0 0,-1 4,3 6,0-1,1 0,1 0,0 0,2 0,-1 0,2 0,1-1,0 0,1 0,0 0,9 12,-13-24,0 0,0 0,0 0,0 0,1-1,-1 1,1-1,0 0,0 0,0 0,0-1,0 0,1 1,-1-1,1-1,0 1,0-1,-1 0,1 0,0 0,0-1,0 1,0-1,0 0,0-1,0 1,-1-1,1 0,0 0,0-1,-1 1,1-1,-1 0,1-1,-1 1,3-2,12-8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6:5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509 678,'-11'309,"-63"350,7-268,46-224,11-142,5-27</inkml:trace>
  <inkml:trace contextRef="#ctx0" brushRef="#br0" timeOffset="454.171">819 818,'17'437,"13"-70,-19-44,0-275,-9-39,-11-32,-14-29,-2 2,-2 0,-3 2,-1 1,-3 2,-1 1,-3 1,-1 3,-30-24,59 53,-1 0,0 1,-1 0,0 1,0 1,-1 0,0 0,-1 1,1 1,-1 0,-1 1,1 1,-1 0,1 1,-1 0,0 1,-1 1,1 0,0 2,0-1,-6 2,14 2,0 1,1-1,0 1,0 0,0 0,0 1,1 0,0 0,0 0,1 0,0 1,0 0,0 0,1 0,0 0,0 1,1-1,0 1,0-1,1 1,0 0,0 0,1-1,0 1,0 0,1 0,0 0,1 1,-1 18</inkml:trace>
  <inkml:trace contextRef="#ctx0" brushRef="#br0" timeOffset="1049.565">1242 988,'-14'35,"2"0,1 1,1 0,2 1,2 0,1 0,2 0,2 0,1 1,2-1,1 1,2-1,2-1,9 29,-11-53,0-1,1 0,1 0,-1-1,2 1,-1-2,1 1,1-1,0 0,0-1,10 7,-15-12,0 0,0-1,0 1,0-1,0 0,1 0,-1-1,1 1,-1-1,1 0,0 0,-1 0,1-1,0 0,0 0,0 0,-1 0,1-1,0 1,0-1,-1-1,1 1,-1-1,1 0,-1 0,0 0,1 0,-1-1,0 1,-1-1,1 0,0-1,20-21,-1-2,-1-1,-1 0,-1-2,12-26,-12 23,88-180,-108 212,0 0,0 0,0 0,-1 1,1-1,0 0,1 0,-1 0,0 0,0 1,0-1,0 0,1 0,-1 0,0 1,1-1,-1 0,0 0,1 1,-1-1,1 0,-1 1,1-1,0 1,-1-1,1 0,0 1,-1 0,1-1,0 1,-1-1,1 1,0 0,0-1,0 1,-1 0,1 0,0 0,0 0,0-1,-1 1,1 0,0 1,0-1,0 0,0 0,-1 0,1 0,0 1,0-1,0 0,-1 1,1-1,0 0,-1 1,-16 146,14-121,0 1,1 0,2-1,0 1,2 0,5 20,-6-38,1-1,-1 1,2 0,-1-1,1 1,0-1,1 0,0 0,0-1,1 0,0 0,0 0,1 0,-1-1,1 0,1-1,-1 1,1-1,0-1,0 0,4 2,-1-3,-1 0,1-1,-1-1,1 1,0-2,0 1,0-1,-1-1,1 0,0-1,-1 0,1 0,-1-1,1-1,-1 0,0 0,-1-1,1 0,-1 0,0-1,0-1,-1 1,1-1,-2-1,1 0,-1 0,0 0,4-7,11-19,-1 0,-2-2,-2 0,-1-1,-2-1,-1 0,-2-1,-2 0,-1 0,-1-10,4-248,-12 278,1-5</inkml:trace>
  <inkml:trace contextRef="#ctx0" brushRef="#br0" timeOffset="1651.392">2880 705,'-67'410,"59"-347,3 1,3 0,2-1,3 1,6 21,-7-71,-1 0,0 0,1 0,1 0,0 0,1-1,0 1,1-1,0 0,2 0,3 6,-9-18,-1-1,1 0,-1 1,1-1,-1 0,1 1,-1-1,1 0,0 0,-1 0,1 0,-1 1,1-1,-1 0,1 0,0 0,-1 0,1 0,-1-1,1 1,0 0,-1 0,1 0,-1 0,1-1,-1 1,1 0,-1 0,1-1,-1 1,1-1,-1 1,1 0,-1-1,1 1,-1-1,0 1,1-1,-1 1,0-1,0 1,1-1,-1 1,0-1,0 1,0-1,1 0,-1 1,0-1,0 1,0-1,0 0,0 1,0-1,0 1,0-1,-1 0,1 1,0-1,0 1,-1-1,4-18</inkml:trace>
  <inkml:trace contextRef="#ctx0" brushRef="#br0" timeOffset="1898.49">3077 592,'-26'357,"24"5,44-201,-34-138</inkml:trace>
  <inkml:trace contextRef="#ctx0" brushRef="#br0" timeOffset="2153.821">2400 1129,'573'-102,"-187"38,-304 58,-71 6</inkml:trace>
  <inkml:trace contextRef="#ctx0" brushRef="#br0" timeOffset="2312.922">2456 1439,'39'-9,"40"-14,18-6,6-5,-5 5,-5 2,-3 1,-8 0,-8 4,-12 6,-16 6</inkml:trace>
  <inkml:trace contextRef="#ctx0" brushRef="#br0" timeOffset="2766.275">3669 818,'16'-9,"12"-12,2 1,0 2,1 1,0 1,2 2,0 1,0 1,1 3,0 0,1 2,0 2,6 0,-32 5,-1 1,0-1,0 1,0 1,0-1,0 1,0 1,0-1,-1 1,1 1,-1 0,0 0,0 0,0 1,0 0,-1 0,0 0,0 1,-1 0,1 0,-1 1,0-1,-1 1,0 0,0 1,0-1,-1 1,0-1,-1 1,0 0,0 0,0 0,-1 0,0 0,-1 0,0 1,0-1,-1 0,0 0,0 0,-1 0,0 1,-9 17,-1-2,-1 0,-1 0,0-1,-2-1,-1-1,-1 0,-1-1,-17 14,22-19,-118 105,130-119,0 0,0 1,1 0,-1-1,0 1,1 0,0-1,-1 1,1 0,0 0,0 0,0 0,0 0,0 1,1-1,-1 0,1 0,-1 1,1-1,0 0,0 0,0 1,0-1,0 0,0 0,1 1,-1-1,1 0,0 0,-1 0,1 1,0-1,0 0,0 0,1 0,-1-1,0 1,1 0,0 0,-1-1,1 1,0-1,-1 1,1-1,0 0,0 0,0 0,0 0,0 0,1 0,-1 0,1-1,118 35,-95-29,0 0,-1 1,0 2,0 1,-1 0,0 2,-1 1,0 0,-19-9,1 0,0 0,-1 1,0-1,0 1,0 0,-1 0,0 0,0 0,0 1,0-1,-1 1,0 0,0-1,0 1,-1 0,0 0,0 0,-1 1,0-1,0 0,0 0,0 0,-1 0,0 0,-1 0,1 0,-1 0,0 0,-1-1,1 1,-1-1,0 0,0 1,-1-1,0-1,0 1,0 0,0-1,-1 0,-17 17,-1-1,0-1,-2-1,0-2,-1 0,-1-2,0 0,-1-2,0-1,-1-2,-5 1,-4 2,-1-1,0-2,-1-2,0-2,0-1,-25-2,2-17,43 2</inkml:trace>
  <inkml:trace contextRef="#ctx0" brushRef="#br0" timeOffset="3718.347">5476 678,'-12'107,"5"0,4 1,5 0,5 4,7 301,-15-404,1 1,0-1,1 1,0-1,1 0,0 1,0-1,0 0,2 0,-1 0,1-1,2 4,-4-11,1 0,0 0,-1 0,1-1,0 1,0-1,-1 0,1 1,0-2,0 1,-1 0,1 0,0-1,0 1,-1-1,1 0,0 0,-1 0,1 0,-1-1,0 1,1 0,-1-1,0 0,0 0,0 0,0 1,0-2,0 1,0 0,-1 0,2-3,2 1,233-221,-148 157,-87 68,-1 1,1 0,-1 0,1 0,-1 0,0 1,1-1,-1 0,0 1,0 0,0-1,0 1,-1 0,1 0,0 0,-1 0,1 1,-1-1,0 0,0 1,0-1,0 0,0 1,0-1,-1 1,1 0,-1-1,0 1,0-1,0 1,0 0,0-1,0 1,-1-1,1 1,-1 1,3 14,7 52,-8-50,2 0,0 0,1-1,0 1,2-1,0 0,3 2,-7-17,1 0,0 0,0 0,0-1,1 1,-1-1,1 0,0 0,0 0,0 0,0-1,1 0,-1 0,1 0,-1 0,1-1,-1 1,1-1,0 0,0-1,0 1,0-1,-1 0,1 0,0-1,0 1,0-1,-1 0,1 0,0-1,-1 1,1-1,-1 0,1 0,-1-1,0 1,0-1,0 0,0 0,-1-1,1 1,-1-1,0 1,0-1,0 0,0 0,-1 0,1-3,10-12,-2-1,0 0,-2-1,0 0,-1-1,-1 0,-1 0,-1 0,-1-1,-1 1,-1-1,-1 0,-1 0,-1 0,-1 1,-1-1,-1 0,-7-20,0 3,-3 2,0 0,-3 1,-1 0,-2 1,-1 2,-1 0,-3 1,0 1,-10-7,12 12,-1 1,-1 1,-1 2,-2 0,0 2,-1 1,-1 1,-1 2,0 1,-1 1,-1 2,0 1,-1 2,0 1,-1 2,-5 0,32 6,1 0,-1 1,1 0,0 0,-1 0,1 1,-1 0,1 1,0 0,0 0,0 0,0 1,0 0,0 0,1 1,-1 0,1 0,0 1,0-1,1 1,-1 1,1-1,0 1,1-1,-1 1,1 1,1-1,-1 1,1-1,0 1,0 0,1 0,0 1,2 22</inkml:trace>
  <inkml:trace contextRef="#ctx0" brushRef="#br0" timeOffset="4069.625">6492 1355,'-1'11,"15"136,-13-143,0 1,0-1,0 0,1 1,0-1,0 0,0 0,0 0,1 0,-1-1,1 1,0-1,0 1,0-1,1 0,-1 0,1 0,0-1,-1 1,1-1,0 0,1 0,-1-1,0 1,0-1,1 0,-1 0,1 0,-1 0,1-1,5-1,0-1,1 0,-1 0,-1-1,1 0,0-1,-1 0,0 0,0-1,0-1,0 1,-1-1,0-1,0 0,-1 0,1 0,-2-1,1 0,-1 0,0-1,-1 1,0-1,0-1,-1 1,2-7,22-126,-24 118,2 6</inkml:trace>
  <inkml:trace contextRef="#ctx0" brushRef="#br0" timeOffset="4351.757">7056 1580,'30'-16,"0"-2,-1-1,-1-2,-1 0,0-2,-2-1,-1-1,3-6,-23 27,0-1,0 1,-1 0,1-1,-1 0,-1 0,1 0,-1 0,1 0,-2-1,1 1,0-1,-1 1,0-1,-1 0,1 1,-1-1,0 0,0 1,-1-1,1 0,-2 1,1-1,0 1,-1-1,0 1,0 0,-1 0,1-1,-1 2,0-1,-1 0,1 1,-1-1,0 1,0 0,0 0,0 1,-1-1,1 1,-1 0,-5-2,3 2,1 1,-1 0,0 0,0 1,0 0,0 0,0 0,-1 1,1 0,0 1,0 0,0 0,0 0,0 1,0 0,0 0,1 1,-1 0,1 0,-1 0,1 1,0 0,1 0,-1 1,-2 2,-1 0,1 2,-1-1,1 1,1 0,0 1,0 0,1 0,0 0,0 1,1 0,1 0,0 0,1 0,0 1,0 1,2 0,0 0,1-1,1 1,0 0,1 0,0 0,1-1,1 1,0-1,0 0,1 0,1 0,0-1,0 0,1 0,1 0,0-1,0 0,5 3,5 6,0-2,1 0,1-2,1 0,0-1,1-1,0-1,1-1,13 4,110 13,-119-27</inkml:trace>
  <inkml:trace contextRef="#ctx0" brushRef="#br0" timeOffset="5016.966">8863 479,'-10'41,"1"1,3-1,1 1,2 1,3-1,2 28,-1-6,0 856,10-861,-5-59,0-6</inkml:trace>
  <inkml:trace contextRef="#ctx0" brushRef="#br0" timeOffset="5282.777">8467 1270,'38'0,"18"0,9 0,8 0,0 0,-1 0,-5 0,-3 0,-3 0,-3 0,-6 0,-11 0</inkml:trace>
  <inkml:trace contextRef="#ctx0" brushRef="#br0" timeOffset="5519.866">9653 1270,'-34'13,"1"2,1 1,0 2,1 1,1 2,1 0,-20 20,44-36,1-1,-1 1,1 0,0 0,0 0,0 1,1 0,0-1,0 1,0 0,1 0,0 1,0-1,1 0,-1 1,2-1,-1 1,0-1,1 1,1-1,-1 1,1-1,0 1,0-1,1 1,0-1,0 0,0 0,1 0,0 0,0 0,0-1,1 1,0-1,0 0,1 0,-1 0,1-1,0 0,0 0,0 0,1 0,-1-1,1 0,0 0,4 1,1-2,-1 0,1-1,0-1,0 0,0 0,0-1,0 0,0-1,0 0,0-1,-1 0,1-1,-1 0,0-1,0 0,-1 0,1-1,-1 0,-1-1,1 0,-1 0,0-1,0 0,-1 0,-1-1,1 0,-1-1,8-9,-1 0,-2 0,0-1,-1 0,-1-1,0 0,-2-1,5-20,-11 35,1-1,-1 1,0-1,-1 1,0-1,0 1,0-1,-1 1,0 0,-1-1,1 1,-1 0,-1 0,1 0,-1 0,-1 0,1 0,-1 1,0 0,-1 0,0 0,0 0,0 1,0-1,-1 1,0 1,0-1,-2 0,-44-13,32 20</inkml:trace>
  <inkml:trace contextRef="#ctx0" brushRef="#br0" timeOffset="6250.373">9991 1637,'221'-428,"-170"347,-51 81,1 0,0 0,0 1,-1-1,1 0,0 1,0-1,-1 0,1 1,0-1,-1 1,1-1,-1 1,1 0,-1-1,1 1,-1-1,1 1,-1 0,0 0,1-1,-1 1,0 0,1 0,-1-1,0 1,0 0,0 0,0-1,0 1,0 0,0 0,0 0,0-1,0 1,0 0,0 0,-1 0,1 0,0 0,0 92,-3-79,1 1,1-1,1 1,0 0,1-1,0 1,1-1,1 0,0 1,1-1,1-1,0 1,1-1,0 1,1-2,0 1,1-1,4 5,-7-13,0-1,0 1,0-1,1 0,-1 0,1-1,0 1,-1-1,1 0,0-1,0 0,0 0,1 0,-1-1,0 1,0-1,0-1,0 1,1-1,-1 0,0-1,0 0,-1 0,1 0,0 0,-1-1,1 0,-1 0,0 0,0-1,0 0,0 0,-1 0,1 0,-1-1,0 0,-1 0,1 0,-1 0,1-3,8-10,-1 0,-1 0,-1-1,-1-1,-1 0,0 0,-1 0,-1-1,-2 1,0-1,-1 0,0-1,-2-2</inkml:trace>
  <inkml:trace contextRef="#ctx0" brushRef="#br0" timeOffset="6506.398">11063 1326,'0'34,"0"15,0 5,0-2,0-10</inkml:trace>
  <inkml:trace contextRef="#ctx0" brushRef="#br0" timeOffset="6768.905">10979 903,'0'0</inkml:trace>
  <inkml:trace contextRef="#ctx0" brushRef="#br0" timeOffset="7766.569">11882 1129,'-10'-5,"-1"1,0 0,0 1,-1 0,1 0,-1 2,0-1,1 1,-1 1,0 0,1 1,-1 0,0 1,1 0,-1 1,1 0,0 1,0 0,0 1,1 0,-1 1,1 0,1 0,-1 1,3 0,1-1,0 1,1 1,0-1,0 1,0 0,1 0,1 0,-1 0,1 1,0-1,1 1,0 0,1 0,-1 0,2 0,-1 0,1 0,1 0,0 0,0 0,0 0,1-1,3 7,-4-12,1 0,0-1,-1 1,1-1,0 1,1-1,-1 0,0 0,1 0,-1 0,1 0,-1 0,1-1,0 1,0-1,0 0,0 0,0 0,0 0,0 0,0-1,0 1,0-1,1 0,-1 0,0 0,0-1,0 1,0-1,0 1,0-1,1 0,95-41,84-101,-180 140,-1 0,1 0,0 1,-1 0,1-1,0 1,1 0,-1 0,0 0,1 1,-1-1,0 1,1 0,0 0,-1 0,1 1,0-1,-1 1,1-1,0 1,0 1,-1-1,1 0,0 1,-1 0,1 0,-1 0,1 0,-1 1,1-1,-1 1,0 0,1 0,-1 0,0 0,-1 0,3 3,1 8,0 0,-1 1,0 0,-1 0,-1 0,0 1,-1-1,-1 1,0 0,-1-1,0 1,-1 0,-1 2,0 21,2 48,2-23,-3 0,-3 0,-2 0,-3-1,-3 0,-9 24,7-44,-2 0,-2-1,-2 0,-2-2,-1-1,-2 0,-2-2,-30 33,38-48,8-7,0 0,-1-1,-1 0,0 0,-1-2,0 0,-1 0,0-1,0-1,-1 0,0-2,-1 0,0 0,-4 0,20-7,-1 1,0-1,1 0,-1 0,1 1,-1-1,0 0,1 0,-1-1,1 1,-1 0,0 0,1-1,-1 1,1-1,-1 1,1-1,-1 0,1 0,0 1,-1-1,1 0,0 0,-1 0,1-1,0 1,0 0,0 0,0-1,0 1,1 0,-1-1,0 1,0-1,1 1,-1-1,1 1,0-1,-1 1,1-1,0 0,0 1,0-1,0 0,18-71,4 27,3 1,1 1,2 1,14-14,22-33,385-633,-60 66,-367 618,-1 0,-3-2,0 0,-3-1,-2-1,-1 0,-2-1,-3 0,1-22,-7 50,-1 0,-1 0,-1 0,0 1,-1-1,0 1,-2-1,0 1,-6-13,8 22,1 1,-1-1,-1 1,1 0,-1 0,0 0,0 0,0 1,-1 0,1 0,-1 0,0 0,-1 1,1 0,0 0,-1 0,0 1,1-1,-1 1,0 1,0-1,0 1,0 0,-1 1,1-1,-4 1,4 1,0-1,0 1,0 1,0-1,0 1,0 0,1 0,-1 1,1-1,-1 1,1 0,0 1,0 0,0-1,1 1,-1 1,1-1,0 1,0 0,1-1,-1 2,1-1,0 0,1 1,-1-1,1 1,0 1,-35 165,18 176,10-233,6 1,9 96,-3-174,-1 6,2-1,2 1,2-1,1 0,2-1,3 0,4 7,-17-46,0 0,0 1,0-1,1 0,0 0,-1 0,1 0,0 0,1 0,-1 0,0-1,1 1,0-1,-1 0,1 0,0 0,0 0,0 0,1-1,-1 1,0-1,0 0,1 0,-1 0,1 0,-1 0,1-1,-1 0,1 0,-1 0,1 0,0 0,-1-1,1 0,-1 1,0-1,1-1,-1 1,0 0,1-1,-1 1,0-1,0 0,1-1,35-29,-2-1,-1-3,-2 0,-1-2,-2-2,0-3,7-7,-32 42,-4 5,0 0,0 0,0-1,0 1,1 1,-1-1,1 0,0 1,0-1,0 1,0 0,1 0,-1 0,0 0,1 1,-1-1,1 1,-2 2,-1 0,0 0,1 0,-1 0,0 0,0 1,0-1,0 0,0 1,0-1,0 1,0-1,0 1,-1 0,1-1,0 1,-1 0,0-1,1 1,-1 0,0-1,0 1,0 0,0 0,0-1,0 1,-1 0,1 1,2 63,-3-52,0-1,1 1,0 0,1-1,1 1,0-1,1 1,0-1,1 0,1 0,0 0,0-1,1 0,1 0,0 0,1-1,9-2,-12-15</inkml:trace>
  <inkml:trace contextRef="#ctx0" brushRef="#br0" timeOffset="8323.391">13491 0,'-25'140,"6"0,6 1,6 1,12 141,-3-85,-2 202,0-400,1 3,0 0,-1-1,0 1,1 0,-1 0,0-1,-1 1,1 0,0-1,-1 1,1 0,-1-1,0 1,0-1,0 1,0-1,-1 1,1-1,-1 0,1 1,-1-1,0 0,0 0,0 0,0-1,0 1,0 0,-2 0,-20-21,12 3</inkml:trace>
  <inkml:trace contextRef="#ctx0" brushRef="#br0" timeOffset="8567.775">13095 846,'39'0,"21"-5,12-1,2 0,-2 1,-3 2,-4 1,-4 1,-2 0,-2 1,-5 0,-8 1,-10-1</inkml:trace>
  <inkml:trace contextRef="#ctx0" brushRef="#br0" timeOffset="9901.774">1 2710,'548'-31,"-162"8,448-31,-532 30,793-62,2268-156,-1966 129,-343 37,888-6,-866 51,-31 3,-59 0,32-2,-62-21,-816 46,-91 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20 791,'-5'15,"1"-1,1 1,0 0,1 0,1 0,0 0,1 1,0-1,1 0,1 0,1 0,0 0,1 1,-2-13,-1 1,0-1,1 0,0 0,0 0,0 0,0-1,0 1,1 0,-1-1,1 0,0 0,-1 1,1-1,0-1,0 1,1 0,-1-1,0 0,0 1,1-1,-1-1,1 1,-1 0,0-1,1 0,-1 0,1 0,-1 0,1 0,-1-1,1 1,-1-1,1 0,2-1,7-3,0 1,-1-2,1 1,-1-2,0 0,-1 0,1-1,5-6,-2-1,0 0,0-2,-2 0,0-1,-1 0,-1 0,-1-2,1-1,-7 14,9-17</inkml:trace>
  <inkml:trace contextRef="#ctx0" brushRef="#br0" timeOffset="353.452">641 1,'-19'83,"3"1,4 1,4 0,4 0,5 63,0 162,-6-283,-1-4</inkml:trace>
  <inkml:trace contextRef="#ctx0" brushRef="#br0" timeOffset="977.211">1064 593,'-83'50,"2"3,-54 47,133-99,0 0,-1 0,1 0,0 0,0 0,0 1,0-1,0 1,0-1,0 1,1 0,-1 0,1 0,-1 0,1 0,0 0,-1 0,1 0,0 0,0 1,1-1,-1 0,0 1,1-1,0 1,-1-1,1 0,0 1,0-1,0 1,1-1,-1 1,1-1,-1 1,1-1,0 0,0 0,0 1,0-1,0 0,0 0,0 0,1 0,-1 0,1 0,0 0,0-1,-1 1,1 0,0-1,2 1,8 0,-1-1,1-1,-1 0,1 0,-1-1,1-1,-1 0,1-1,-1 0,0 0,0-1,-1-1,1 0,-1 0,0-1,6-5,65-41,-65 39,0 1,1 1,1 1,0 1,0 0,1 1,9-2,-27 9,1 1,-1-1,1 1,0 0,-1-1,1 1,0 0,-1 0,1 0,0 0,-1 0,1 0,0 1,-1-1,1 1,0-1,-1 1,1-1,-1 1,1 0,-1 0,1 0,-1 0,0 0,1 0,-1 0,0 0,0 1,0-1,0 0,0 1,0-1,0 1,0-1,-1 1,11 63,-6-26,-4-35,0 0,1-1,-1 1,1 0,0-1,1 0,-1 1,0-1,1 0,0 0,0 0,0 0,0-1,0 1,0-1,1 0,-1 0,1 0,0 0,-1-1,1 0,0 1,0-1,0 0,0-1,0 1,2-1,112-6,-93-2,0 0,-1-2,0-1,0-2,-2 0,1-1,-1-1,-1-1,-1-1,4-4,1 0,-4 5,-1-1,-1-1,0-1,-2-1,0 0,-1-1,-1-1,11-22,-24 42,-1-1,1 0,-1 0,0 0,0 0,0-1,0 1,0 0,-1 0,1 0,-1-1,0 1,0 0,0-1,0 1,-1 0,1 0,-1-1,0 1,0 0,0 0,-1 0,1 0,-1 0,1 0,-1 0,0 1,0-1,0 1,0-1,-1 1,1 0,-1 0,1 0,-1 0,0 0,0 0,0 1,0 0,0-1,0 1,0 0,0 0,0 1,-1-1,1 1,0 0,-2-1,-4 1,0-1,-1 2,1-1,0 1,0 0,-1 1,1 0,0 1,1 0,-1 0,0 1,1 0,0 0,0 1,0 0,-4 4,8-6,0 0,0 0,0 1,0 0,1-1,-1 1,1 0,0 1,1-1,-1 0,1 1,-1 0,1-1,1 1,-1 0,1 0,0 0,0 0,0 0,1 0,-1 1,1-1,1 0,-1 0,1 0,0 0,0 0,0 0,1 0,0 2,10 15,0 0,1-1,2 0,0-2,1 1,16 14,48 62,-73-84,1 1,-2 0,0 1,-1 0,0 0,-1 0,0 0,-1 1,-1-1,0 3,-1 5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106 198,'-19'38,"-7"18,2 4,5-3,5-7,10-12,6-17,2-12</inkml:trace>
  <inkml:trace contextRef="#ctx0" brushRef="#br0" timeOffset="415.78">304 565,'-5'-34,"-1"-15,0-5,1 2,6 6,3 5,6 5,1 4,3 8,0 2,1 1,4-2,3 0,3 2,2 1,-4 8,-6 11,-5 6</inkml:trace>
  <inkml:trace contextRef="#ctx0" brushRef="#br0" timeOffset="797.54">925 1,'-31'16,"0"1,2 2,0 0,1 3,1 0,1 1,1 2,-1 4,22-24,0 0,0 1,1-1,0 1,0 0,0 0,1 0,0 1,0-1,0 0,1 1,0-1,0 1,1-1,0 1,0-1,1 1,-1 0,1-1,1 0,-1 1,1-1,0 0,1 0,-1 0,1 0,1 0,-1 0,1-1,0 0,0 0,0 0,1 0,0 0,0-1,0 0,0 0,0-1,1 1,0-1,4 2,1-1,1 0,-1 0,1-1,0 0,0-1,0-1,0 0,0-1,0 0,0 0,0-1,0-1,0 0,0-1,0 0,-1-1,1 0,-1-1,0 0,6-4,7-6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73 731,'-15'29,"-4"14,1 5,3-1,9-9,6-10</inkml:trace>
  <inkml:trace contextRef="#ctx0" brushRef="#br0" timeOffset="4848.233">186 252,'-5'10,"-1"-3,-5-1,-1-7,8-3,3-1</inkml:trace>
  <inkml:trace contextRef="#ctx0" brushRef="#br0" timeOffset="5417.341">581 139,'195'-130,"-195"130,1-1,-1 1,1-1,-1 0,1 1,-1-1,1 1,0-1,-1 1,1-1,-1 1,1 0,0-1,-1 1,1 0,0 0,0-1,-1 1,1 0,0 0,0 0,-1 0,1 0,0 0,0 0,-1 0,1 0,0 0,0 0,-1 1,1-1,0 0,-1 1,1-1,0 0,-1 1,1-1,0 1,-1-1,1 1,-1-1,1 1,-1-1,1 1,-1-1,1 1,-1 0,0-1,1 1,-1 0,0-1,1 1,-1 0,0 0,0 0,-7 47,4-34,-131 874,118-808,-3 0,-4-2,-20 43,33-100,0 1,-2-2,0 1,-1-1,-1-1,-1-1,-1 0,0-1,-6 4,18-17,0-1,0 0,-1 0,1 0,-1-1,1 1,-1-1,0 0,0-1,0 1,0-1,0 0,0 0,0 0,0-1,-1 0,1 0,0 0,0-1,0 1,-1-1,1-1,0 1,0-1,0 1,1-2,-1 1,0 0,1-1,0 0,-1 0,1 0,0 0,1-1,-1 0,0 0,1 0,0 0,0 0,0-1,1 1,-1-1,0-2,-2-11,1 0,1 0,1 0,0 0,1-1,1 1,1 0,1 0,0-1,1 1,1 0,1 1,0-1,1 1,1 0,1 0,0 1,2 0,-1 1,6-5,11-15,2 2,1 0,2 3,0 0,3 2,0 1,36-20,62-24,-114 63</inkml:trace>
  <inkml:trace contextRef="#ctx0" brushRef="#br0" timeOffset="5700.046">1032 619,'-26'20,"1"1,1 1,1 2,0 0,2 1,2 1,0 1,1 1,1 2,15-27,0 1,1-1,-1 1,1-1,0 1,0-1,0 1,0 0,1 0,0 0,0-1,0 1,0 0,0 0,1 0,-1-1,1 1,0 0,0-1,1 1,-1-1,1 1,0-1,-1 1,1-1,1 0,-1 0,0 0,1 0,0-1,0 1,0-1,0 1,0-1,0 0,0 0,1-1,-1 1,1-1,2 2,7-1,-1-1,1 0,-1-1,1-1,-1 1,0-2,1 0,-1 0,0-1,0-1,0 0,-1 0,1-2,-1 1,0-1,-1-1,1 0,-1 0,-1-1,7-6,-8 9,-1-1,1 0,-1 0,-1-1,1 0,-1 0,0 0,-1-1,0 0,0 0,0 0,-1-1,-1 1,1-1,-1 0,-1 0,0 0,0-1,-1 1,0 0,0-1,-1 1,0-1,-1 1,0 0,-1-1,0 1,-2-6,1 11,-1-1,1 1,-1 0,0 1,0-1,-1 1,1 0,-1 0,1 0,-1 0,0 1,0 0,0 0,0 0,-1 1,1-1,-2 1,-17-3</inkml:trace>
  <inkml:trace contextRef="#ctx0" brushRef="#br0" timeOffset="5950.86">1287 1041,'0'-33,"0"-17,5-8,1 0,0 5,3 8,1 5,3 6,0 3,1 3,5 5,-2 3,1-1,2 4,3 4,-2 5</inkml:trace>
  <inkml:trace contextRef="#ctx0" brushRef="#br0" timeOffset="6418.849">1568 900,'32'-37,"3"-8,1 2,3 2,2 1,44-34,-84 72,1 1,-1-1,1 0,-1 0,1 0,0 1,0-1,-1 1,1-1,0 1,0 0,0 0,1 0,-1 0,0 0,0 0,0 1,1-1,-1 1,0 0,1-1,-1 1,0 0,1 0,-1 0,1 1,-1-1,0 1,0-1,1 1,-1 0,0 0,0 0,0 0,0 0,0 0,0 0,0 1,0-1,0 1,-1 0,1-1,0 1,-1 0,0 0,1 0,-1 0,0 0,0 0,0 0,0 1,-1-1,1 0,0 0,-1 3,-18 133,19-137,-1 0,0 0,1 0,-1 0,1 0,-1 0,1 0,-1 0,1 0,0 0,0 0,-1 0,1 0,0-1,0 1,0 0,0 0,0-1,0 1,0-1,0 1,0-1,0 0,0 1,0-1,0 0,0 1,0-1,1 0,-1 0,0 0,0 0,0 0,0-1,0 1,1 0,-1 0,0-1,0 1,0-1,0 1,0-1,0 1,50-26,-45 22,152-93,-139 87,-11 6,0-1,0 1,0 0,1 1,-1 0,1 1,0-1,0 2,0-1,0 1,3 0,-10 2,0-1,-1 0,1 1,0-1,-1 1,1-1,-1 1,1 0,0 0,-1 0,0-1,1 2,-1-1,0 0,1 0,-1 0,0 1,0-1,0 0,0 1,0-1,0 1,-1-1,1 1,0-1,-1 1,1 0,-1-1,1 1,-1 0,0 0,0-1,0 1,0 0,0 1,-11 66,7-55,-11 74,13-62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1157,'12'-52,"2"0,2 1,2 1,2 1,3 0,1 2,3 1,28-37,-26 46,-5 5,1 0,1 2,2 1,1 1,2 1,17-11,-48 38,1-1,-1 0,1 1,0-1,-1 1,1-1,0 1,0-1,-1 1,1-1,0 1,0 0,-1-1,1 1,0 0,0 0,0 0,0 0,0-1,-1 1,1 0,0 1,0-1,0 0,0 0,-1 0,1 0,0 1,0-1,0 0,-1 1,1-1,0 0,0 1,-1-1,1 1,0 0,-1-1,1 1,0-1,-1 1,1 0,-1-1,1 1,-1 0,0 0,1 0,-1-1,0 1,0 0,1 0,-1 0,0-1,0 1,0 1,1 53,-1-51,-54 261,60-187,-5-77,0 1,0 0,0-1,1 1,-1-1,0 1,1-1,-1 1,1-1,-1 0,1 0,0 0,0 0,-1 0,1 0,0 0,0-1,0 1,0-1,0 1,0-1,0 0,0 0,0 0,0 0,0 0,0 0,0 0,0-1,0 1,0-1,-1 1,1-1,0 0,0 0,0 0,-1 0,1 0,19-10,0-2,-1 0,0-1,-2-1,1-1,3-5,9-7,312-299,-291 289,-51 38,0-1,0 1,0 0,1-1,-1 1,0 0,0 0,0 0,0 0,0 0,0 0,0 0,0 0,0 0,0 1,0-1,0 0,1 1,-1-1,0 1,-1-1,1 1,0-1,0 1,0-1,0 1,0 0,-1 0,1 0,0-1,0 1,-1 0,1 0,-1 0,1 0,-1 0,1 0,-1 0,0 0,1 0,-1 0,0 0,0 0,0 0,0 1,0-1,0 0,0 0,0 0,0 0,-1 0,1 0,0 0,-1 1,-27 168,8-86,18-74,0-3,0 1,0 0,1 0,-1 0,2 0,-1 0,1 0,0 0,1 0,0 0,0-1,1 1,0 0,0 0,1-1,0 1,2 3,0-9,0 0,1 0,-1-1,0 0,1 1,-1-2,0 1,1-1,-1 0,1 0,-1 0,1-1,-1 0,1 0,-1 0,0-1,0 1,1-1,-1-1,0 1,-1-1,1 0,0 0,-1 0,0 0,4-4,33-25,-27 17</inkml:trace>
  <inkml:trace contextRef="#ctx0" brushRef="#br0" timeOffset="252.752">1525 479,'-10'39,"0"-7,3 0,0 1,2-1,1 1,1 25,4-52,0-1,-1 0,2 1,-1-1,0 0,1 0,0 0,0 0,1 0,0 0,-1 0,1-1,1 0,-1 1,1-1,0-1,-1 1,2 0,-1-1,0 0,1 0,-1 0,1 0,0-1,0 0,0 0,0 0,1-1,-1 0,0 0,1 0,-1 0,0-1,1 0,-1 0,1 0,-1-1,0 0,1 0,-1 0,3-2,6 0,-1 0,0-2,0 1,0-1,0-1,-1-1,0 1,0-2,-1 0,0 0,0-1,-1 0,8-9,-14 13,1 0,-1 0,0 0,0-1,-1 1,0-1,0 0,0 0,0 0,-1 0,0-1,-1 1,1-1,-1 1,-1-1,1 1,-1-1,0 0,0 1,-1-1,0 1,0-1,-1 1,1-1,-2 1,1 0,0 0,-1 0,-3-4,-5-4,0 0,-1 1,-1 0,0 1,-1 0,0 1,-1 1,0 0,0 1,-1 1,0 0,-1 1,0 1,0 0,0 2,-1 0,1 0,-1 2,0 0,-8 1,-11 4,6 3</inkml:trace>
  <inkml:trace contextRef="#ctx0" brushRef="#br0" timeOffset="596.609">2540 1,'-22'49,"3"1,1 1,3 1,2 0,-4 37,-6 146,-9 64,16-192,-2-95,7-18</inkml:trace>
  <inkml:trace contextRef="#ctx0" brushRef="#br0" timeOffset="848.74">2032 479,'34'0,"20"0,6 0,3 5,-1 2,-5-1,-3-1,-6-1,-6-2,-1-1,-2-1,-4 5,-2 1,-2 0,-2-1,-1-2,0-1,-5-1</inkml:trace>
  <inkml:trace contextRef="#ctx0" brushRef="#br0" timeOffset="1115.645">2991 565,'-4'33,"-3"17,1 3,2-1,0-6,2-9</inkml:trace>
  <inkml:trace contextRef="#ctx0" brushRef="#br0" timeOffset="1116.645">3020 311,'0'-10,"0"2,5 2,1 2</inkml:trace>
  <inkml:trace contextRef="#ctx0" brushRef="#br0" timeOffset="1369.257">3331 706,'30'78,"-29"-76,0-1,1 1,-1-1,0 0,1 0,-1 1,1-1,-1 0,1 0,0 0,-1 0,1-1,0 1,-1 0,1-1,0 1,0-1,0 1,0-1,0 0,0 0,-1 0,1 0,0 0,0-1,0 1,0 0,0-1,-1 0,1 1,0-1,0 0,-1 0,1 0,-1 0,1 0,-1 0,1 0,-1 0,1-1,-1 1,1-2,13-13,0-1,-1-1,0 0,-2-1,0 0,-2-1,2-4,-10 19,1 1,-2-1,1 0,0 0,-1 0,0 0,0 0,0 0,-1 0,0-1,0 1,0 0,-1 0,1 0,-1 0,-1 0,1 0,-1 0,1 0,-1 0,-1 1,1-1,-1 1,0-1,0 1,0 0,0 0,-1 0,1 1,-1-1,0 1,0 0,0 0,-1 0,0 1,-4-3,-1 1,1 0,-1 1,0 0,0 1,0 0,-1 1,1 0,0 0,-1 1,1 0,0 1,-1 0,1 1,0 0,0 1,0 0,0 0,1 1,-1 0,1 1,-3 2,-7 4</inkml:trace>
  <inkml:trace contextRef="#ctx0" brushRef="#br0" timeOffset="1752.235">3782 875,'96'-373,"-95"370,32-45,-20 96,-13-1,9 63,-8-106,0 0,0 0,1-1,0 1,-1-1,1 1,1-1,-1 1,0-1,1 0,0 0,-1 0,1-1,0 1,1-1,-1 1,0-1,1 0,-1 0,1-1,0 1,-1-1,1 1,0-1,2 0,1 0,0-1,0 0,0 0,0 0,1-1,-1 0,0 0,0-1,0 1,-1-2,1 1,0-1,-1 0,1 0,-1-1,0 0,0 0,-1-1,5-3,87-108,15-100,-101 198</inkml:trace>
  <inkml:trace contextRef="#ctx0" brushRef="#br0" timeOffset="2932.158">3331 395,'-40'33,"35"-30,-1 1,0 0,1 1,0-1,0 1,0 0,1 0,-1 1,1-1,1 1,-1 0,1 0,0 0,0 1,0 1,0 0,1 0,0 1,0-1,1 1,0-1,1 1,0-1,0 1,1 0,0-1,0 1,1-1,0 1,0-1,1 0,0 0,1 0,0 0,0-1,0 0,1 0,0 0,1 0,0 0,0-1,0 0,0-1,1 1,0-1,0-1,4 2,29-1,-24-9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61,'-17'-9,"0"0,-1 1,1 1,-1 1,0 0,-1 2,0 0,1 1,-1 1,0 0,0 1,-1 2,1 0,0 1,1 0,-1 2,0 0,1 1,0 1,-16 8,21-8,1 1,0 0,0 1,0 0,1 1,0 1,1-1,0 2,0-1,1 1,1 1,0 0,1 0,0 0,0 1,1 0,1 0,0 1,1 0,1-1,0 1,1 0,0 1,1-1,1 0,0 0,1 1,0-1,4 11,-2-18,0 0,1 0,0-1,1 1,0-1,0 0,0 0,0-1,1 1,0-1,0-1,0 1,1-1,0 0,0 0,0-1,0 0,0 0,1-1,-1 0,1 0,-1-1,1 0,0 0,0-1,-1 0,1 0,0-1,0 0,-1 0,1-1,0 1,-1-2,0 1,1-1,-1-1,0 1,-1-1,5-3,21-11,-1-2,-1-2,0 0,-2-2,-1-1,-1-2,-1 0,0-3,143-199,-144 206,-8 41,-14 64,-3-70,1 1,0 0,1 0,0-1,1 1,0 0,1-1,0 0,1 1,5 10,-2-12,0 0,0-1,1 0,0 0,0-1,1 0,1 0,-1-1,1-1,1 1,0-2,0 1,2 0,46 1,-43-12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1 162,'29'0,"14"0,5 0,3 0,-1-5,-5-1,-6 0,-4 1,-3 2,-3 1,0 1,-2 0,0 1,1 0,-10 1,-8-1</inkml:trace>
  <inkml:trace contextRef="#ctx0" brushRef="#br0" timeOffset="249.032">30 416,'33'0,"17"0,3 0,-1-5,-5-1,-7 0,-4 1,-4-3,-2-1,-2 2,-1 1,1 3,-6 1</inkml:trace>
  <inkml:trace contextRef="#ctx0" brushRef="#br0" timeOffset="716.353">1215 106,'-2'-4,"0"1,0 0,-1-1,1 1,-1 0,1 1,-1-1,0 0,0 1,0 0,0-1,-1 1,1 0,-1 1,1-1,-1 1,1-1,-1 1,0 0,0 1,0-1,0 1,1-1,-1 1,0 0,0 1,0-1,0 1,0-1,1 1,-3 1,-113 50,91-35,1 1,0 1,2 1,0 1,1 1,1 2,2 0,0 1,1 2,0 3,17-26,0-1,1 1,0 0,-1 0,1 0,1 1,-1-1,1 0,0 1,0-1,0 1,0-1,1 1,-1-1,1 1,1-1,-1 1,0-1,1 1,0-1,0 1,1-1,-1 0,1 1,0-1,0 0,0 0,1 0,-1-1,1 1,0 0,0-1,0 0,1 0,-1 0,1 0,-1 0,1-1,3 2,2-1,0-1,0 0,0-1,0 0,0 0,0-1,0 0,0 0,0-1,1 0,-1-1,-1 0,1-1,0 0,-1 0,1-1,2-1,133-85,-77 40,-1-3,-3-3,-3-3,23-29,-26 7,-68 132,6-38,-8 17,2 1,1 0,2 0,1 0,1 1,-1 20,9-40,-1-1,2 0,-1 1,1-1,1 0,0-1,1 1,0-1,0 1,1-2,0 1,1-1,0 0,1 0,0-1,0 0,1 0,0-1,0 0,7 4,2 1</inkml:trace>
  <inkml:trace contextRef="#ctx0" brushRef="#br0" timeOffset="1200.442">1808 332,'-46'282,"35"-204,43-147,123-263,-155 331,0 0,0 1,0-1,0 0,0 0,0 0,0 1,0-1,0 0,0 0,1 1,-1-1,0 0,1 0,-1 1,0-1,1 0,-1 1,1-1,-1 0,1 1,-1-1,1 1,-1-1,1 1,0-1,-1 1,1-1,0 1,-1-1,1 1,0 0,0 0,-1-1,1 1,0 0,0 0,0 0,-1 0,1 0,0 0,0 0,0 0,-1 0,1 0,0 0,0 1,-1-1,1 0,0 0,0 1,-1-1,1 1,0-1,-1 0,1 1,0 0,-1-1,1 1,-1-1,1 1,-1 0,1-1,-1 1,0 0,1 0,6 52,13 34,-9-73</inkml:trace>
  <inkml:trace contextRef="#ctx0" brushRef="#br0" timeOffset="2007.921">2316 359,'-40'14,"1"2,1 1,1 2,0 2,-15 12,49-32,1 0,0 0,0 0,0 0,0 0,0 1,0-1,0 1,0-1,0 1,1 0,-1 0,1-1,-1 1,1 0,0 0,0 1,0-1,0 0,0 0,0 0,0 1,1-1,-1 0,1 1,0-1,0 1,0-1,0 0,0 1,0-1,0 1,1-1,-1 0,1 1,0-1,0 0,0 0,0 0,0 1,0-1,1 0,-1-1,1 1,-1 0,1 0,0 0,-1-1,1 1,0-1,2 1,6 0,1-2,0 1,0-1,-1-1,1 0,-1 0,1-1,-1 0,1-1,-1 0,0-1,0 0,0-1,-1 0,0 0,9-7,-2 4,125-78,-139 86,-1-1,0 0,1 0,-1 1,1-1,-1 0,1 1,-1 0,1-1,-1 1,1 0,-1 0,1 0,-1 0,1 0,0 0,-1 0,1 0,-1 1,1-1,-1 1,1-1,-1 1,1 0,-1-1,0 1,1 0,-1 0,0 0,0 0,1 0,-1 0,0 0,0 0,0 1,0-1,-1 0,1 1,0-1,0 1,-1-1,1 0,-1 1,1 0,-1-1,0 1,0-1,0 1,1-1,0 8,-2-7,1 0,-1 0,1 0,0 0,0 0,0 0,0 0,0 0,0 0,0 0,1 0,-1 0,1 0,-1 0,1 0,0 0,0 0,0 0,0 0,0-1,0 1,0 0,1-1,-1 1,0-1,1 1,0-1,-1 0,1 0,0 0,-1 0,1 0,0 0,0 0,0 0,0-1,0 1,0-1,0 1,0-1,0 0,0 0,0 0,0 0,0 0,0-1,0 1,1-1,100-95,-76 66,-19 20,-21 31,11-17,1-1,-1 1,1 0,-1-1,1 1,0 0,0 0,1 0,-1 0,1 0,0 0,0 0,0 0,1-1,-1 1,1 0,0 0,0 0,0 0,1-1,-1 1,1 0,0-1,0 0,0 1,1-1,-1 0,1 0,-1 0,1 0,0-1,0 1,1-1,-1 0,0 0,1 0,-1 0,1-1,0 1,-1-1,1 0,0 0,1 0,5 1,1-1,-1-1,1 0,-1 0,1-1,-1 0,1-1,-1 0,0-1,0 0,0-1,0 0,-1 0,1-1,-1 0,0-1,0 0,-1 0,0-1,0 0,2-3,13-14,-1-1,-1-1,-1 0,-2-2,-1 0,3-8,-13 24,-1-1,0 0,-1-1,-1 1,0-1,-1 0,0 0,-1 0,0 0,-1-6,-1 14,-1 0,1-1,-1 1,0 0,0 0,-1 0,0 0,0 0,0 1,-1-1,1 1,-1-1,-1 1,1 0,-1 0,0 0,0 0,-1 1,1 0,-1 0,0 0,0 0,0 1,-5-2,5 3,-1 1,0-1,1 2,-1-1,0 0,0 1,0 0,1 1,-1-1,0 1,0 1,1-1,-1 1,1-1,-1 1,1 1,0-1,0 1,0 0,0 0,0 1,1-1,-1 1,1 0,0 0,0 1,1-1,-1 1,1 0,0 0,0 0,1 0,-1 0,1 1,0-1,1 1,-1 0,1-1,0 1,1 0,-1 0,1 1,-2 6,1 0,0 0,1 1,1-1,0 0,0 1,1-1,1 0,0 0,1-1,1 1,0-1,0 1,1-2,1 1,0-1,4 6,9 8,0-1,2-1,1-1,0-1,2-2,0 0,1-1,1-1,0-2,1-1,1-1,0-1,23 5,18 7,-42-14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19,'39'17,"-12"-12,0-1,0 0,0-2,0-2,1 0,25-4,117-24,-97 15,-55 7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60,'34'-10,"16"-3,3 1,4 2,-4 3,-1 3,-5 1,-5 3,-6 0,-3 0,-3 0,-2 1,0-1,-6 1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8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59,'39'0,"17"0,3-5,3-2,-6 1,-2 1,-1 2,-4 0,-2-2,-3-2,-5 1,-4 1,-3 2,-2 1,-2 1,0 1,-1 0,-4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7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1 251,'2'24,"2"-1,0 1,1-1,2 0,0-1,2 1,0-1,1-1,-1-1,22 58,-17-38,2-1,1-1,3-1,21 31,-41-66,0-1,1 0,-1 0,1 0,-1 0,1 0,-1 0,1 0,0 0,-1 0,1 0,0 0,0-1,0 1,0 0,0 0,0-1,0 1,0-1,0 1,0-1,0 1,0-1,0 1,0-1,0 0,1 0,-1 0,0 0,0 0,0 0,1 0,-1 0,0 0,0 0,0-1,0 1,0 0,0-1,1 1,-1-1,0 1,0-1,0 0,0 1,-1-1,1 0,0 0,0 1,0-1,0 0,-1 0,1 0,0 0,39-122,13-63,-34 74,-17 88</inkml:trace>
  <inkml:trace contextRef="#ctx0" brushRef="#br0" timeOffset="505.46">565 53,'107'-44,"-105"44,71-8,-72 8,1 0,0 0,-1 1,1-1,-1 1,1-1,-1 1,1-1,-1 1,1 0,-1 0,1-1,-1 1,0 0,1 1,-1-1,0 0,0 0,0 0,0 1,0-1,0 0,0 1,-1-1,1 1,0-1,-1 1,1-1,-1 1,0 0,1-1,-1 1,0-1,0 1,0 0,0-1,0 1,0 0,-1-1,1 1,-1 1,-44 89,40-88,0 1,1 0,0 1,0-1,1 1,0-1,0 1,0 0,0 0,1 1,0-1,0 0,1 1,0-1,0 1,1 0,-1-1,1 1,1-1,-1 1,1 0,0-1,1 0,0 1,0 1,4-3,0 0,1-1,-1 0,1 0,0-1,0 0,0 0,0 0,0-1,1 0,-1-1,1 1,-1-2,1 1,-1-1,1 0,0 0,-1-1,1 0,-1 0,1-1,-1 0,4-2,76-16,-63 16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0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94,'-2'2,"0"-1,0 1,1-1,-1 1,0 0,1-1,-1 1,1 0,-1 0,1 0,0 0,0 1,0-1,0 0,0 0,1 0,-1 1,1-1,-1 1,1-1,0 0,0 1,0-1,0 3,0-2,24 196,-24 55,-1-242,-1 1,0 0,-1-1,0 1,-1-1,-1 0,0 0,0-1,-1 1,-1-1,0-1,-1 1,1-1,-3 1,-4 2</inkml:trace>
  <inkml:trace contextRef="#ctx0" brushRef="#br0" timeOffset="515.896">7 208,'18'-21,"1"1,0 1,2 1,0 1,1 1,0 0,2 2,-1 1,2 1,0 1,0 1,22-5,-42 13,1 1,-1 0,1 0,-1 0,1 1,0 0,-1 0,1 1,0-1,-1 1,1 1,-1-1,0 1,1-1,-1 2,0-1,0 0,0 1,0 0,0 0,-1 1,0-1,1 1,-1 0,-1 0,1 1,0-1,-1 1,0-1,0 1,-1 0,1 0,-1 0,0 1,0-1,-1 0,1 1,-1-1,-1 1,1 0,-1-1,0 1,0 0,0-1,-1 1,0-1,0 1,0-1,-1 1,-1 2,-9 10,-1-1,0 0,-1 0,-1-1,-1-1,0-1,-1 0,0-1,-1-1,-1-1,0 0,-2-1,-41 28,61-37,-1-1,0 1,0 0,1-1,-1 1,0 0,1 0,-1 0,1 0,-1 0,1 0,0 1,0-1,-1 0,1 1,0-1,0 1,0-1,0 1,0-1,1 1,-1 0,0-1,1 1,-1 0,1 0,0 0,0-1,0 1,-1 0,2 0,-1 0,0-1,0 1,0 0,1 0,-1 0,1-1,0 1,-1 0,1-1,0 1,0-1,0 1,0 0,16 12,0-1,1-1,0 0,1-1,0-1,18 6,20 11,86 71,-115-80,-18-16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0,'27'282,"-26"-223,-3 0,-2 0,-7 33,-7 60,12-134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9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87,'149'-32,"0"7,115-3,-240 27,-1 0,1 2,0 1,0 1,-1 0,14 6,-34-9,0 1,0 0,0 1,0-1,0 0,0 1,0 0,-1-1,1 1,-1 0,1 1,-1-1,0 0,0 1,0-1,0 1,0-1,0 1,-1 0,1 0,-1 0,0 0,0 0,0 0,-1 0,1 0,-1 0,1 1,-1-1,0 0,0 0,0 2,-1 3,-1 1,1-1,-1 0,0 1,-1-1,0 0,0 0,-1-1,0 1,-1-1,-3 6,-71 70,-20 34,97-112,0 0,1 0,0 0,0 0,0 0,1 1,0-1,0 0,0 1,0-1,1 0,0 0,0 0,1 0,-1 0,1 0,0 0,0 0,1 0,0-1,-1 1,2-1,-1 0,0 0,1 0,0 0,-1-1,1 0,1 1,-1-1,0-1,1 1,0-1,2 2,-2-2,0 1,0 0,0 0,-1 0,0 0,1 1,-1 0,-1 0,1 0,0 0,-1 0,0 1,0 0,0-1,-1 1,0 0,0 0,0 1,0-1,-1 0,0 1,0-1,0 0,-1 1,0-1,0 1,0-1,-1 1,1-1,-1 1,-1-1,1 0,-1 1,0-1,0 0,0 0,-1 0,0 0,-17 15,0-1,-2-1,0 0,-1-2,-1-1,0-1,-1 0,0-2,-1-1,-27 7,16-3,-61 12,97-27,0-1,1 0,-1 0,0 0,0 0,0 0,1 0,-1 0,1 0,-1 0,1-1,-1 1,1 0,0 0,-1 0,1-1,0 1,0 0,0 0,0-1,0 1,0 0,0 0,0 0,1-1,-1 1,0 0,1 0,-1 0,1 0,-1 0,1-1,0 1,0 0,-1 0,1 1,0-1,0 0,0 0,0 0,0 0,0 1,0-1,0 0,0 1,0-1,0 1,0-1,1 1,-1 0,0 0,1-1,0-1,19-17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49 665,'-7'18,"0"-5,0 1,2 1,0-1,0 1,1-1,1 1,1 0,0 1,1 5,0-19,1 0,0 0,0 0,0 0,0 0,1 0,-1 0,0 0,1 0,0 0,-1 0,1 0,0 0,0-1,0 1,0 0,0-1,0 1,0 0,1-1,-1 0,1 1,-1-1,1 0,-1 0,1 1,0-1,0-1,-1 1,1 0,0 0,0-1,0 1,0-1,0 1,0-1,0 0,0 0,0 0,1 0,76-28,-43 4,0-3,-2-1,-1-1,12-16,59-52,-95 89,-8 6,-1 1,1-1,0 0,0 1,0-1,0 0,0 1,1-1,-1 1,0-1,1 1,-1 0,1 0,-1 0,1 0,0 0,0 0,-1 0,1 0,0 1,0-1,0 0,0 1,-1 0,1-1,0 1,0 0,0 0,0 0,0 0,0 1,0-1,0 0,0 1,0 0,-1-1,1 1,0 0,0 0,-1 0,1 0,0 0,-1 0,2 1,-1 7,-1 0,0-1,0 1,-1 0,1 0,-2 0,0-1,0 1,0 0,-1-1,0 1,-1 0,-5 99,10-103,0 1,0-1,1 1,0-1,0 0,0 0,1 0,0-1,-1 1,2-1,-1 0,0 0,1 0,0-1,0 0,0 0,0 0,1 0,-1-1,1 0,-1 0,1 0,0-1,0 0,-1 0,1 0,0-1,0 0,0 0,0 0,0-1,0 0,0 0,-1-1,1 1,0-1,0-1,21-7,0-2,-1 0,0-2,-1-1,-1-1,0-1,-2-1,0-1,0-1,-2 0,-1-2,0 0,-2-2,-1 0,0 0,3-11,5-3,-2 0,-2-1,-1-1,-2-1,-2-1,-2 0,-1 0,-3-2,4-33,-13 70,0-1,0 1,-1-1,0 0,0 1,-1 0,0-1,0 1,-1 0,0 0,0 0,-1-1,3 6,0 1,0-1,-1 0,1 0,0 1,-1-1,0 1,1-1,-1 1,0 0,1 0,-1 0,0 0,0 0,0 0,0 0,0 0,0 1,0-1,0 1,0 0,0-1,0 1,-1 0,1 0,0 1,0-1,0 0,0 1,0-1,0 1,0-1,0 1,0 0,0 0,0 0,0 0,1 0,-1 1,0-1,1 0,-1 1,0 0,-6 5,0 1,0 0,1 0,0 0,1 1,0 0,0 0,1 1,0-1,0 1,1 0,1 1,0-1,0 1,1-1,0 6,-5 181,8-151,-1-2,-1-12,2 1,1-1,1 0,2 0,1 0,9 28,6-6,-21-59,-5-7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1,'33'5,"21"1,6 0,3-1,-5-2,-3-1,-6-1,-1 0,0-1,-3 0,-4-5,0-2,-2 1,-7 1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1,'11'13,"-2"2,1-1,-2 1,0 0,-1 1,-1 0,0 0,-1 1,0-1,-2 1,0 0,-1 0,0 0,-2 6,7 29,9 83,-10-67,3 0,3-1,14 37,-27-102,1-1,0 1,0-1,0 1,0-1,1 1,-1-1,0 1,1-1,-1 1,1-1,-1 0,1 1,0-1,-1 0,1 1,0-1,0 0,0 0,0 0,0 0,0 0,0 0,0 0,1 0,-1 0,0 0,1-1,-1 1,0 0,1-1,-1 1,1-1,-1 0,1 1,-1-1,1 0,-1 0,1 0,-1 0,1 0,-1 0,0-1,1 1,-1 0,1-1,-1 1,1-1,-1 0,0 1,1-1,-1 0,0 0,0 0,0 0,1 0,-1 0,0 0,0 0,0 0,0-1,15-27,-2 0,-1-1,-1-1,-2 0,-1-1,0-5,3-6,-2 6,8-34,4 0,2 1,4 2,15-24,6 41,-29 41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1,'29'5,"19"1,6 0,-2-1,-4-1,-1-2,-3-1,-5-5,-4-3,-4 1,-1 1,-2 1,0 2,-1 1,-4 0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1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52,'39'0,"17"0,8 0,-1-5,-2-1,-7 0,-2-4,-1 0,-5 2,-9 2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8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69,'0'482,"0"-468,-1 0,0 1,-1-1,-1 0,0 0,-1-1,0 1,-5 8,-1-4</inkml:trace>
  <inkml:trace contextRef="#ctx0" brushRef="#br0" timeOffset="604.863">0 125,'81'-24,"0"3,2 5,65-6,343-9,-254 22,-219 7,-5 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2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1 376,'18'-9,"1"0,0 1,1 2,0 0,0 0,0 2,0 1,15-1,-33 4,1 0,-1 0,1 0,0 0,-1 1,1-1,-1 1,1-1,0 1,-1 0,0 0,1 0,-1 0,0 0,1 1,-1-1,0 1,0 0,0-1,0 1,0 0,-1 0,1 0,-1 0,1 1,-1-1,0 0,0 1,0-1,0 0,0 1,0-1,-1 1,1 0,-1-1,1 1,-1-1,0 1,0 0,-1-1,1 1,0-1,-1 1,0 1,-2 11,-1 0,-1-1,0 1,-1-1,0 0,-1-1,0 0,-2 0,-2 3,-26 76,37-89,-1-1,1 1,-1-1,1 1,0-1,0 1,0-1,0 1,0 0,1-1,-1 1,1-1,0 1,0-1,0 0,0 1,0-1,0 0,0 0,1 1,-1-1,1 0,0-1,0 1,-1 0,1 0,0-1,0 1,1-1,-1 0,0 1,0-1,1 0,-1 0,1 0,0-1,3 1,0-1,0 0,1-1,-1 1,0-1,0 0,0-1,-1 0,1 0,0 0,-1 0,1-1,-1 0,0 0,0 0,0-1,1-1,14-11</inkml:trace>
  <inkml:trace contextRef="#ctx0" brushRef="#br0" timeOffset="3961.957">649 291,'11'25,"-1"0,-1 1,-1 0,-1 1,-2-1,-1 1,-1 1,-1-1,-1 0,-3 21,2 82,0-130,1 0,-1 0,1 0,0 1,-1-1,1 0,0 0,-1 0,1 0,0 0,-1 0,1 0,0-1,-1 1,1 0,0 0,-1 0,1-1,-1 1,1 0,0-1,-1 1,1 0,-1-1,1 1,-1-1,1 1,-1-1,0 1,1-1,-1 1,1-1,-1 1,0-1,0 1,1-1,-1 0,0 1,0-1,0 0,0 1,1-1,-1 0,0 1,0-1,0 0,0 1,25-44,-11 25</inkml:trace>
  <inkml:trace contextRef="#ctx0" brushRef="#br0" timeOffset="4208.442">1044 291,'-14'33,"-10"12,-1 3,5-3,5-3,5-5,4-3,8-8,4-3,1-6</inkml:trace>
  <inkml:trace contextRef="#ctx0" brushRef="#br0" timeOffset="4598.962">536 319,'-1'-1,"-1"0,1-1,0 0,-1 1,1-1,0 0,0 1,0-1,0 0,0 0,0 0,1 0,-1 0,1 0,-1 0,1 0,0 0,0 0,0 0,0 0,0 0,0 0,1 0,-1 0,1 0,-1 0,1 0,0 0,0 0,0 0,0 0,0 1,0-1,0 0,0 1,1-1,-1 1,1-1,-1 1,1 0,0-1,-1 1,1 0,0 0,0 0,0 0,93-43,23 14,-107 29,-1 0,1 0,0 1,0 1,-1 0,1 0,0 1,-1 1,1-1,-1 2,0-1,0 1,0 1,-1 0,0 0,1 1,-2 0,1 1,-1 0,5 5,12 6,-18-13,1 0,-1-1,1 1,0-2,0 1,0-1,1 0,-1-1,1 0,-1 0,1-1,0 0,0-1,-1 0,1 0,0 0,0-2,-1 1,1-1,0 0,-1-1,0 1,1-2,-1 1,-1-1,1-1,0 1,3-4,3-9</inkml:trace>
  <inkml:trace contextRef="#ctx0" brushRef="#br0" timeOffset="4928.551">1581 37,'-30'314,"6"-173,22-126,-1 0,0 0,-1-1,0 1,-1-1,-1 0,0 0,-1 0,-1 2</inkml:trace>
  <inkml:trace contextRef="#ctx0" brushRef="#br0" timeOffset="5413.252">1467 66,'31'-14,"1"2,0 1,0 1,1 2,2 2,-23 4,0 0,-1 2,1-1,0 1,-1 1,1 0,0 1,-1 0,1 1,-1 0,0 1,0 0,0 1,-1 0,1 0,2 4,-10-8,-1 1,0 0,0 0,0 0,0 0,0 0,0 0,-1 1,1-1,-1 1,0-1,1 1,-1-1,0 1,0 0,-1-1,1 1,-1 0,1 0,-1 0,0 0,0-1,0 1,0 0,-1 0,1 0,-1-1,0 1,1 0,-1 0,-1-1,1 1,0-1,-2 2,-1 4,-1 0,0 0,0-1,-1 1,0-1,0-1,-1 1,1-1,-1-1,-5 4,-93 49,76-44,1 1,1 2,0 0,1 2,-5 5,29-22,1-1,-1 1,0-1,0 1,1 0,-1 0,1 0,0-1,0 1,-1 1,1-1,0 0,1 0,-1 0,0 0,1 1,-1-1,1 0,0 1,-1-1,1 0,0 1,1-1,-1 0,0 1,1-1,-1 0,1 1,0-1,-1 0,1 0,0 0,1 0,-1 0,0 0,1 0,-1 0,1 0,-1-1,1 1,0-1,-1 1,1-1,0 1,0-1,1 0,14 9,0-2,0 0,1-1,0-1,0 0,1-2,8 2,29 7,-22-2,-1 1,0 1,0 2,-2 1,0 1,-1 2,4 4,16 7,-32-25</inkml:trace>
  <inkml:trace contextRef="#ctx0" brushRef="#br0" timeOffset="5835.622">169 884,'748'-17,"120"-41,-595 30,-239 23,-6 1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5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0 620,'41'-19,"0"-1,-2-2,-1-1,0-2,-2-2,-1-2,-2-1,0-1,-2-2,12-18,27-59,-60 90,2 0,0 0,1 1,1 1,0 0,2 1,0 1,4-3,-16 15,0 1,1 0,-1 0,1 0,-1 1,1-1,0 1,0 0,0 0,0 1,1 0,-1 0,0 0,1 0,-1 1,0 0,1 0,-1 0,1 1,-1 0,0 0,0 0,0 1,1-1,-1 1,-1 1,1-1,0 1,0-1,-1 1,0 1,1-1,-1 0,0 1,-1 0,1 0,-1 0,0 1,0-1,0 1,0 0,-1-1,2 5,0 5,0-1,-1 1,-1 0,0 0,-1 0,0 0,-1 0,-1 0,0 0,-1 0,0-1,-1 1,-1 0,0-1,-1 0,0 0,-1 0,-2 1,-12 24,-3-2,-1 0,-1-1,-2-2,-12 10,27-29,-1-1,-1-1,0 0,0-1,-1 0,-1-1,-13 7,25-15,1 0,-1-1,0 1,0-1,0 1,0-1,0 0,0-1,0 1,0-1,0 1,0-1,-1-1,1 1,0 0,0-1,0 0,0 0,0 0,0-1,0 1,1-1,-1 0,0 0,1 0,-1-1,1 1,0-1,0 1,0-1,0 0,0-1,1 1,0 0,-1-1,-1-3,0-2,1 0,0-1,0 0,0 0,2 0,-1 0,1 0,0 0,1 0,0 0,1 0,0 0,1 0,0 0,0 0,1 0,1 1,-1-1,2 1,-1 0,4-5,2-5</inkml:trace>
  <inkml:trace contextRef="#ctx0" brushRef="#br0" timeOffset="360.83">1214 224,'-7'8,"-23"25,2 2,0 1,3 1,1 1,-3 9,25-43,-1 1,1-1,0 0,0 1,1 0,-1-1,1 1,0 0,0-1,1 1,-1 0,1 0,0 0,0 0,1 0,0-1,0 1,0 0,0 0,0-1,1 1,0-1,0 1,0-1,1 0,0 0,-1 0,1 0,1 0,-1-1,0 1,1-1,0 0,0 0,2 1,4 1,-1 0,1-1,1 0,-1-1,0 0,1 0,0-1,0-1,-1 1,1-2,0 0,0 0,0-1,0 0,-1-1,10-2,8-3,0-2,-1-1,0 0,0-2,18-12,-18 8,-1 0,0-2,-1-1,-2-1,0-1,-1-1,-1 0,-1-2,-1-1,3-7,-17 26,-1 1,0-1,-1-1,0 1,0 0,0-1,0 0,-1 1,0-1,-1 0,0 0,0 0,0 0,-1 0,0-1,0 1,-1 0,0 0,0 0,-1 0,1 0,-2 1,1-1,-1 0,0 1,0 0,-1-1,1 1,-2 1,1-1,0 1,-5-4,-3 1,0 1,0 0,-1 1,0 0,0 1,-1 1,1 0,-1 1,0 0,0 1,0 1,0 0,0 1,0 1,0 0,-8 2,-9 1,1 2,0 2,0 0,1 2,0 2,0 0,1 2,-15 10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7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739 83,'-19'-8,"-1"0,1 2,-1 0,0 1,-1 1,1 1,-1 1,0 0,1 2,-1 0,0 2,1 0,-1 1,1 1,0 1,0 1,0 1,1 0,0 2,1 0,-9 6,1 4,0 2,2 1,0 0,2 2,0 1,2 0,1 2,1 0,1 1,1 1,-7 21,17-38,0 1,2 0,-1 1,2-1,-1 1,2 0,0 0,1-1,0 1,1 0,0 0,2 0,0 4,-1-14,0-1,1 1,-1-1,1 0,0 0,0 1,0-1,0 0,0-1,1 1,-1 0,1-1,0 1,0-1,0 0,0 0,0 0,0 0,1-1,-1 1,1-1,-1 0,1 0,-1 0,1 0,0-1,-1 1,1-1,0 0,-1 0,1 0,0-1,9 0,-1-1,0 0,0-1,-1 0,1-1,-1 0,1 0,-1-2,3-1,16-14,0-2,-2 0,-1-2,-1-1,0-1,-3-1,21-31,10-9,-8 11,-3-1,-2-2,31-62,-46 81,-25 40,-1 1,1-1,-1 1,1-1,-1 1,1-1,-1 1,1-1,-1 1,1 0,0-1,-1 1,1 0,0 0,-1-1,1 1,0 0,-1 0,1 0,0 0,0 0,-1 0,1 0,0 0,-1 0,1 0,0 0,-1 1,1-1,0 0,-1 0,1 1,0-1,-1 0,1 1,-1-1,1 0,-1 1,1-1,-1 1,1-1,-1 1,1 0,-1-1,1 1,-1-1,0 1,1 0,-1-1,0 1,0 0,0-1,1 1,-1 0,0-1,0 1,0 0,0-1,0 1,0 0,0 0,0-1,-1 1,1 0,0-1,0 1,-1 0,12 142,-5-93,40 215,-45-258,0-1,1 0,0 0,0 0,1 0,-1-1,1 1,1 0,-1-1,1 0,0 0,0 0,0 0,1-1,-1 0,1 0,0 0,6-2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1,'36'13,"1"-1,-1-1,2-2,0-2,0-2,0-1,0-2,1-2,-1-1,12-3,51 2,-89 2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3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88,'-4'87,"-4"-1,-3 0,-5 0,-11 32,-30 124,45-191,-29 64,31-101</inkml:trace>
  <inkml:trace contextRef="#ctx0" brushRef="#br0" timeOffset="275.348">0 172,'66'0,"41"1,-1-4,102-17,-92-2,-44 7,1 3,0 4,43 1,-92 7</inkml:trace>
  <inkml:trace contextRef="#ctx0" brushRef="#br0" timeOffset="717.797">1270 59,'28'-12,"1"2,0 1,0 1,1 1,0 2,1 1,-1 2,1 0,16 3,-44-1,-1 0,1 0,0 1,0-1,-1 1,1 0,-1 0,1 0,0 0,-1 0,0 0,1 1,-1-1,0 1,0 0,0-1,0 1,0 0,0 0,0 1,0-1,-1 0,1 0,-1 1,0-1,0 1,0-1,0 1,0 0,-1-1,1 1,-1 0,1 0,-1-1,0 1,0 0,0 0,-1-1,1 1,-1 0,1-1,-1 1,0 0,0-1,0 1,0-1,-1 1,1-1,0 0,-1 0,0 1,0-1,-1 1,-207 200,209-202,0 1,0 0,0 0,0 0,0 0,0 0,0 0,1 0,-1 0,1 0,-1 0,1 0,0 0,0 0,0 0,0 1,0-1,0 0,1 0,-1 0,1 0,-1 0,1 0,0 0,0 0,0 0,0 0,0-1,0 1,1 0,-1-1,1 1,-1 0,1-1,-1 0,1 1,0-1,0 0,-1 0,1 0,0 0,0 0,0-1,0 1,0 0,0-1,1 0,-1 1,0-1,0 0,0 0,1 0,15 2,0 0,1-1,-1 0,1-2,-1 0,0-1,1-1,11-4,57-6,-62 11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8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1 144,'34'0,"15"0,5 0,-2 0,-6 0,-5 0,-5 0,-4 0,-2 0,-2 0,-6 0</inkml:trace>
  <inkml:trace contextRef="#ctx0" brushRef="#br0" timeOffset="8219.131">707 87,'515'-29,"-162"3,-60 26,204-11,-87-9,88 20,-194 2,-77-2,-238 0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3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133 308,'-27'54,"-38"89,31-40,33-101,0-1,0 1,0 0,1 0,-1-1,1 1,-1 0,1 0,-1 0,1 0,0 0,0 0,0 0,0 0,0 0,1 0,-1-1,0 1,1 0,0 0,-1 0,1 0,0-1,0 1,0 0,0-1,0 1,0-1,1 1,-1-1,0 1,1-1,-1 0,1 0,-1 0,1 0,0 0,-1 0,1 0,0 0,0-1,0 1,0-1,0 1,-1-1,1 0,0 0,2 0,7 3,1-1,0-1,0 0,0 0,0-2,-1 1,1-1,0-1,0 0,-1-1,1 0,-1-1,0 0,0-1,0 0,-1 0,1-1,-2-1,1 0,0 0,-1-1,-1 0,1 0,1-4,-1-8</inkml:trace>
  <inkml:trace contextRef="#ctx0" brushRef="#br0" timeOffset="266.47">471 279,'-65'176,"-37"132,92-269,5-27,2 0,-1 0,2 1,-1-1,2 1,0 0,0-1,1 1,1 0,1 12,-1-24,-1 0,0 0,0-1,1 1,-1 0,0 0,1 0,-1-1,1 1,-1 0,1 0,0-1,-1 1,1 0,0-1,-1 1,1-1,0 1,0-1,-1 1,1-1,0 1,0-1,0 0,0 0,0 1,-1-1,1 0,0 0,0 0,0 0,0 0,0 0,0 0,0 0,0 0,0-1,-1 1,1 0,0-1,0 1,0 0,0-1,-1 1,2-1,14-7</inkml:trace>
  <inkml:trace contextRef="#ctx0" brushRef="#br0" timeOffset="566.464">838 478,'-14'38,"-5"18,-4 3,1-2,6-7,4-7,5-6,4-5,-3-7,0-3,5-11,9-12,2-10,4-3,0-4,2-4,-1-3,-3 2</inkml:trace>
  <inkml:trace contextRef="#ctx0" brushRef="#br0" timeOffset="821.493">1064 478,'-14'33,"-10"16,-1 5,4-2,1-6,3-5,6-5,3-4,4-7</inkml:trace>
  <inkml:trace contextRef="#ctx0" brushRef="#br0" timeOffset="1166.228">612 505,'23'-14,"-2"0,1 1,0 1,0 0,1 2,1 1,0 0,0 2,25-4,-41 12,-1 0,1 0,0 1,-1 0,1 0,-1 1,0 0,0 0,0 1,0 0,-1 0,1 1,-1 0,0 0,0 0,-1 1,0-1,0 1,0 1,-1-1,4 7,48 47,-51-56,0 0,0 0,0 0,1-1,-1 0,1 0,-1 0,1-1,0 0,0 0,0-1,0 1,1-1,-1-1,0 1,0-1,1 0,-1 0,0-1,6-1,7-4</inkml:trace>
  <inkml:trace contextRef="#ctx0" brushRef="#br0" timeOffset="2016.004">1234 138,'0'-2,"1"0,-1 0,1 0,0-1,-1 1,1 0,0 0,0 0,1 0,-1 0,0 1,1-1,-1 0,1 1,-1-1,1 1,0-1,0 1,0 0,0-1,-1 1,2 0,-1 0,0 1,0-1,0 0,0 1,0-1,1 1,-1 0,0 0,2 0,31-13,-28 10,1-1,0 1,0 1,-1-1,2 1,-1 1,0 0,0 0,0 0,1 1,-1 0,2 1,-7 1,-1 0,0 0,1 0,-1 0,0 0,0 1,0-1,-1 1,1-1,0 1,-1 0,0 0,0 0,0 0,0 0,0 0,0 0,-1 0,1 0,-1 0,0 0,0 0,0 0,-1 0,1 0,-1 0,1 0,-1 0,0 0,0 0,-1 0,1 0,0-1,-1 1,0 0,0-1,1 1,-1-1,-1 0,-1 2,-35 45,31-41,0 0,1 1,0-1,0 2,1-1,0 1,1 0,0 0,1 1,0-1,-2 6,6-14,0 0,0 1,0-1,0 0,1 0,-1 0,0 0,1 0,0-1,-1 1,1 0,0 0,0 0,0 0,0-1,0 1,0 0,0-1,1 1,-1-1,1 1,-1-1,1 0,0 0,-1 0,1 0,0 0,0 0,0 0,-1 0,1-1,0 1,0-1,0 1,0-1,0 0,2 0,77-2,-58-5,-3 0</inkml:trace>
  <inkml:trace contextRef="#ctx0" brushRef="#br0" timeOffset="4656.514">1939 195,'-10'13,"1"1,1 0,0 0,1 0,1 1,0 1,1-1,0 1,1-1,1 1,1 1,0 2,-20 224,15-197,4-19,-1 0,-1 0,-1-1,-2 0,0 0,-2 0,-1-1,5-18,2-8</inkml:trace>
  <inkml:trace contextRef="#ctx0" brushRef="#br0" timeOffset="5219.736">1769 167,'35'-29,"2"2,0 2,1 1,11-3,-38 21,1 1,-1 0,1 1,0 0,0 1,1 1,-1-1,1 2,-1 0,1 0,-1 2,1-1,-1 1,1 1,-1 0,0 1,8 3,-8-2,0 2,-1-1,1 1,-1 1,0 0,-1 1,0 0,0 0,-1 1,0 1,0-1,3 6,-8-9,-1-1,1 0,-1 1,0 0,-1 0,1 0,-1 0,0 0,-1 0,1 1,-1-1,0 1,-1-1,0 1,0-1,0 1,-1-1,0 0,0 1,-1-1,1 0,-1 1,-1-1,1 0,-3 3,-6 5,-1 1,0-2,-1 1,-1-2,0 0,0 0,-1-2,-1 0,0 0,0-2,-1 0,0 0,0-2,-17 4,-31 17,64-27,0 0,0 0,0 0,0 1,0-1,0 0,0 0,0 1,0-1,0 1,0-1,0 1,0-1,0 1,1 0,-1-1,0 1,0 0,1 0,-1 0,0-1,1 1,-1 0,1 0,-1 0,1 0,0 0,-1 0,1 0,0 0,0 0,-1 0,1 0,0 0,0 0,0 0,0 0,1 0,-1 0,0 0,0 0,0 0,1 0,-1 0,1 0,-1 0,1 0,-1 0,1 0,-1 0,1-1,0 1,-1 0,1 0,0-1,0 1,0 0,0-1,-1 1,1-1,0 1,0-1,0 0,0 1,0-1,0 0,148 80,-84-51,230 97,-277-117,-3 1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368 791,'-2'14,"-1"0,0-1,-1 1,-1-1,0 0,-1 0,0 0,-1-1,-1 0,0-1,0 1,-9 7,-13 24,-175 249,154-222,78-84,23-33,-25 22</inkml:trace>
  <inkml:trace contextRef="#ctx0" brushRef="#br0" timeOffset="416.319">904 255,'-2'1,"0"0,0 1,0-1,1 1,-1 0,1-1,-1 1,1 0,-1 0,1 0,0 0,0 0,0 0,0 1,0-1,1 0,-1 0,1 1,-1-1,1 0,0 1,0-1,0 0,0 1,0-1,0 2,-18 95,-4 1,-4-2,-30 71,33-102,-32 97,53-158,1-6</inkml:trace>
  <inkml:trace contextRef="#ctx0" brushRef="#br0" timeOffset="712.651">509 255,'341'-65,"-242"47,-49 7,1 3,0 1,0 3,41 2,24 24,-93-18</inkml:trace>
  <inkml:trace contextRef="#ctx0" brushRef="#br0" timeOffset="1116.09">1243 565,'5'0,"6"0,6 0,5 0,4 0,2 0,1 0,0 0,0 0,1 0,-1 0,-1 0,1 0,-1-5,1-1,-1-1,-5 2</inkml:trace>
  <inkml:trace contextRef="#ctx0" brushRef="#br0" timeOffset="1363.009">1243 819,'34'-10,"15"-2,5-5,-3 1,0 3,-3-2,-6 3,-5-2,-4 2,-3-3,-1 2,-6-1,-3 0,-3 4</inkml:trace>
  <inkml:trace contextRef="#ctx0" brushRef="#br0" timeOffset="1736.419">2061 57,'-17'39,"-15"38,4 1,4 2,-7 43,29-118,0 0,0 0,0 0,1 0,-1 1,1-1,0 0,1 1,-1-1,1 0,0 1,1-1,-1 1,1-1,0 0,1 1,-1-1,1 0,0 0,0 0,0 0,1 0,0-1,0 1,0-1,0 0,1 0,0 0,0 0,0 0,0-1,0 0,1 0,1 1,5-1,0-1,0-1,0 1,0-2,0 1,0-2,0 1,0-2,0 1,-1-1,1-1,0 0,-1-1,0 0,1 0,-2-1,1-1,0 1,-1-1,0-1,-1 0,1 0,-2-1,1 0,-1 0,0-1,0 0,4-8,-1-6,-2 0</inkml:trace>
  <inkml:trace contextRef="#ctx0" brushRef="#br0" timeOffset="1996.025">2428 1,'-28'66,"-16"31,5 2,5 2,-10 53,6 83,25-145,-1 108,18-177,3-5</inkml:trace>
  <inkml:trace contextRef="#ctx0" brushRef="#br0" timeOffset="2781.276">3106 481,'-18'-1,"1"2,0 0,0 0,0 2,0 0,1 1,-1 1,1 0,0 1,0 1,1 1,0 0,0 1,-10 8,23-13,-1 1,1 0,0 0,1-1,-1 1,1 0,0 1,0-1,0 0,1 0,0 0,0 0,0 1,1-1,-1 0,1 0,1 0,-1 0,1 0,-1 0,1 0,1-1,-1 1,1-1,0 1,0-1,0 0,0 0,1 0,0-1,2 3,11 20,-12-20,-1-1,0 1,0 0,0 0,-1 0,0 0,0 1,-1-1,0 1,0 0,0 0,-1-1,0 1,0 0,-1 0,0 0,0 0,-1 0,1 0,-2 0,1 0,-1 0,0-1,0 1,-1 0,0-1,0 0,0 0,-1 0,0 0,0 0,-1-1,1 0,-1 0,0 0,-2 1,-7-1,0-1,0 0,0-1,0 0,0-1,-1 0,1-2,0 0,-1 0,-2-1,9 0,-17 1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23.2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0 340,'4'-12,"0"0,0 1,1-1,1 1,0 0,0 1,1-1,1 1,0 1,0 0,0 0,1 0,1 1,0 0,0 1,0 0,1 1,0 0,0 0,7-1,17 1,0 1,0 3,0 0,0 3,24 2,26 1,1475-4,-818-28,1170 29,-1477-30,-47 0,39 30,-258-29,141-2,-254 31,-32-1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0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300 393,'39'18,"-27"-13,1 0,0 0,0-1,1-1,-1 0,1-1,-1-1,1 0,0 0,0-1,-1-1,1-1,0 0,-1 0,6-3,26-9,-2-1,0-3,-1-1,-1-2,-1-2,-1-1,-1-3,-1-1,-2-1,13-15,40-37,-88 81,1 0,-1 0,0 0,1 0,-1 1,1-1,-1 0,1 0,-1 0,1 0,-1 1,0-1,1 0,-1 1,0-1,1 0,-1 1,0-1,1 0,-1 1,0-1,1 0,-1 1,0-1,0 1,0-1,1 1,-1-1,0 0,0 1,0-1,0 1,0-1,0 1,0-1,0 1,0-1,0 1,0-1,0 1,0-1,-1 1,1-1,0 0,0 1,0-1,-1 1,1-1,0 0,0 1,-1-1,1 0,0 1,-1-1,1 0,0 1,-1-1,1 0,-1 0,1 1,-1-1,1 0,0 0,-1 0,1 0,-1 2,-26 73,3 1,3 0,4 2,3 0,3 1,1 76,12 703,-2-858,-1-1,1 1,-1 0,1 0,0 0,-1 0,1 0,-1 0,1 0,-1 0,1 0,0 0,-1 0,1 0,-1 0,1 0,0 0,-1 1,1-1,-1 0,1 0,0 0,-1 1,1-1,0 0,-1 0,1 1,0-1,-1 0,1 1,0-1,0 0,-1 1,1-1,0 1,0-1,0 0,-1 1,1-1,0 1,0-1,0 0,0 1,0-1,0 1,0-1,0 1,0-1,0 0,0 1,0-1,0 1,1-1,-1 1,0-1,0 0,0 1,1-1,-1 0,0 1,0-1,1 0,-1 1,0-1,-18-32,13 24,-2-10,-2 1,0 0,-1 1,0 0,-2 0,0 1,0 1,-1 0,-1 1,0 0,-1 1,-1 1,0 0,0 1,-3 0,-16 1,-1 1,0 2,0 1,-1 2,1 2,-1 1,0 2,1 2,0 1,0 1,0 2,1 2,0 1,1 2,-18 9,40-18,-1 0,1 1,0 0,0 0,1 2,-1-1,2 1,-1 1,1 0,0 0,-8 9,13-5</inkml:trace>
  <inkml:trace contextRef="#ctx0" brushRef="#br0" timeOffset="305.994">469 929,'39'-10,"21"-7,11-2,3-1,-2-3,-3 2,-9 6,-5 0,-7 2,-7 4,-5 3,-9-2,-5 1,-10 0,-7 3</inkml:trace>
  <inkml:trace contextRef="#ctx0" brushRef="#br0" timeOffset="554.158">1485 873,'-5'38,"-6"18,-2 4,2-4,3-6,2-7,3-5,1-6,2-2,0-2,5-6,2-6</inkml:trace>
  <inkml:trace contextRef="#ctx0" brushRef="#br0" timeOffset="700.826">1401 336,'0'0</inkml:trace>
  <inkml:trace contextRef="#ctx0" brushRef="#br0" timeOffset="1070.346">1795 1325,'132'-380,"-81"231,-51 149,0-1,0 1,0-1,0 1,1-1,-1 1,0 0,0-1,0 1,1-1,-1 1,0 0,1-1,-1 1,0 0,1-1,-1 1,1 0,-1-1,0 1,1 0,-1 0,1 0,-1-1,1 1,-1 0,1 0,-1 0,1 0,-1 0,0 0,1 0,-1 0,1 0,-1 0,1 0,-1 0,1 0,-1 0,1 1,-1-1,1 0,-1 0,1 0,-1 1,0-1,1 0,-1 1,0-1,1 0,-1 1,0-1,1 0,-1 1,0-1,0 1,1-1,-1 0,0 1,0-1,0 1,1-1,-1 1,0-1,0 1,0-1,0 1,0-1,0 1,0 0,12 37,0 56,-12-80,1 0,0 0,1 1,1-2,0 1,1 0,0 0,1-1,0 0,1 0,1-1,0 1,4 3,-8-12,0 1,0-1,1 0,-1 0,1 0,0-1,0 1,1-1,-1 0,1 0,0 0,-1-1,1 1,0-1,0-1,1 1,-1-1,0 0,1 0,-1 0,0-1,1 1,-1-1,1-1,-1 1,0-1,1 0,-1 0,0-1,0 1,0-1,0 0,0-1,0 1,0-1,-1 0,1 0,2-2,3-8,0-1,-1 0,0 0,-1-1,-1 0,0 0,-1-1,-1 1,1-5,9-24,-5 19</inkml:trace>
  <inkml:trace contextRef="#ctx0" brushRef="#br0" timeOffset="1520.004">2671 788,'-27'36,"2"1,2 0,1 2,2 1,2 0,-8 28,24-63,1 0,-1 1,1-1,0 0,0 1,0-1,1 1,0-1,0 1,0-1,1 1,0-1,0 1,0-1,1 0,-1 1,1-1,1 0,-1 0,1 0,0-1,0 1,0-1,0 1,1-1,0 0,0 0,0-1,0 1,1-1,-1 0,1 0,0-1,0 1,1-1,2 2,1-2,0 1,0-1,0-1,0 0,0 0,0 0,0-1,0-1,0 0,0 0,0 0,0-1,-1-1,1 1,0-2,-1 1,0-1,0 0,0-1,3-2,148-124,-126 97,-2-1,-1-2,-2-1,-2-1,-1-1,-2-1,-2-1,11-34,-21 46,-1 1,-1-2,-2 1,-1-1,-1 0,-2 0,-1-1,-2 1,-1 0,-1-1,-2 1,-1 0,-6-18,6 31,-2-1,-1 1,0 0,-1 1,-1 0,0 0,-1 1,-1 0,-1 1,-11-10,18 19,-1-1,0 1,0 0,0 1,-1 0,0 0,0 1,0 0,-1 0,0 1,1 0,-1 0,0 1,0 0,0 1,-1 0,1 1,0-1,0 2,0-1,-1 1,1 1,-6 1,-5 6,1 1,1 1,-1 1,2 0,0 1,0 1,1 1,1 0,0 1,1 0,1 1,1 1,0 0,2 1,0 0,0 1,2 0,1 0,0 0,2 1,0 0,1 1,1 4,-1 6,1 0,2 0,1 0,2 0,1 0,2-1,0 1,2-1,2 0,1-1,1 1,2-2,0 0,2-1,2 0,0-1,2-1,0-1,2 0,1-2,1 0,0-2,2 0,14 7,35 19,2-3,2-3,1-4,31 8,-5-1,-19-7,-54-25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4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0 285,'28'-10,"0"1,1 2,0 0,0 2,0 1,1 2,-1 0,1 2,-1 1,1 2,-1 1,24 6,0 5,2-2,-1-2,2-3,-1-2,1-2,9-3,716-20,215-55,41-40,-264 45,164 31,267 40,-893 27,-310-29,-1 1,1-1,0 0,0 0,-1 1,1-1,0 0,-1 0,1 0,0 0,0 0,-1 0,1 0,0 0,0 0,-1 0,1 0,0 0,0 0,-1-1,1 1,0 0,-1-1,1 1,0 0,-1-1,1 1,0-1,-1 1,1-1,-1 1,1-1,-1 1,1-1,-1 0,0 1,1-1,-1 0,0 1,1-1,-1 0,0 0,-5-5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598 185,'-15'-13,"0"1,-1 0,0 1,0 0,-1 1,0 1,-1 1,0 1,-13-4,17 9,1 0,-1 1,0 0,0 1,1 1,-1 0,0 1,1 1,-1 0,1 0,0 1,0 1,0 0,1 1,0 1,0 0,-8 6,6-4,1 1,0 1,1 0,0 1,0 1,1-1,1 2,0 0,1 0,0 0,1 1,1 0,1 1,0 0,1 0,0 0,1 1,1-1,1 1,0 0,1-1,1 1,1 7,0-19,-1 1,1-1,-1 1,2-1,-1 0,0 1,1-1,0 0,0 0,1 0,0-1,-1 1,1 0,1-1,-1 0,1 0,0 0,-1 0,2 0,-1-1,0 0,1 0,0 0,-1 0,1-1,0 0,0 0,0 0,1-1,-1 1,0-1,1-1,-1 1,1-1,-1 0,1 0,-1 0,5-2,13-4,0-2,0 0,0-2,-2 0,1-1,-1-2,-1 0,0-1,-1-1,-1-1,15-16,-9 12,26-27,-3-3,-2-1,-2-2,9-19,-3-1,-55 125,-2-11,3-29,1 1,0 0,1-1,1 1,0 0,1 1,0-1,1 0,0 0,1 0,1 0,0 0,1 0,0 0,1 0,0-1,1 0,0 1,1-2,1 1,0-1,3 4,-1-7,0 0,0-1,1 0,0 0,1-1,0 0,0-1,0 0,0-1,1 0,-1-1,1 0,11 0,1 1</inkml:trace>
  <inkml:trace contextRef="#ctx0" brushRef="#br0" timeOffset="39304.224">1558 72,'-5'-5,"3"-1,2-5,2-5,4 0,-3 3,-3 8,-5 6,-2 6,-1 3</inkml:trace>
  <inkml:trace contextRef="#ctx0" brushRef="#br0" timeOffset="39746.416">1558 383,'-5'0,"-2"4,6 3,2-6,7-3,6 0,-4-1,-4 1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19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1017,'55'-28,"87"-73,37-125,-109 130,62-77,8 6,23-10,-155 168,-5 6,-1-1,1 1,0 0,-1 0,1 1,0-1,1 1,-1-1,0 1,1 0,-1 0,1 0,0 1,0-1,-1 1,4-1,-5 3,-1 1,1-1,-1 0,1 0,-1 1,0-1,0 0,0 1,0-1,0 1,0 0,0-1,0 1,-1 0,1 0,-1-1,1 1,-1 0,0 0,0 0,0-1,1 1,-2 0,1 0,0 0,0 0,-1-1,1 3,-2 64,-4 1,-3-1,-2-1,-4 0,-7 15,20-76,-14 64,-4-1,-3 0,-2-2,-9 10,22-57,-1-1,-1 0,0-1,-2-1,0 0,0-1,-2 0,0-2,-1 0,0-1,-1-1,-5 2,10-7,1-1,-2 0,1 0,-1-2,0 0,0-1,0-1,0 0,0-1,0 0,-1-2,1 0,0-1,0 0,0-1,-8-4,-24-20,30 10</inkml:trace>
  <inkml:trace contextRef="#ctx0" brushRef="#br0" timeOffset="250.492">1355 650,'-24'33,"-8"17,-3 3,4-1,8-5,7-7,7-4,5-8</inkml:trace>
  <inkml:trace contextRef="#ctx0" brushRef="#br0" timeOffset="413.482">1214 170,'0'0</inkml:trace>
  <inkml:trace contextRef="#ctx0" brushRef="#br0" timeOffset="731.786">1553 1017,'30'-119,"-23"81,1 0,3 1,1 0,1 0,2 1,2 1,1 1,10-13,-27 45,0 0,-1 0,1 1,0-1,0 0,0 1,0-1,0 1,0-1,0 1,1-1,-1 1,0 0,1 0,-1 0,1 0,0 0,-1 0,1 0,0 0,-1 1,1-1,0 1,0-1,0 1,0-1,-1 1,1 0,0 0,0 0,0 0,0 1,0-1,-1 0,1 1,0-1,0 1,0 0,-1-1,1 1,0 0,-1 0,1 0,-1 0,1 0,-1 1,0-1,1 0,-1 1,0-1,1 2,2 6,0 1,-1 0,0 0,0 0,-1 0,-1 0,1 1,-2-1,1 0,-2 1,0-5,0 0,1-1,0 1,0 0,0 0,0 0,1 0,0 0,0 0,1 0,0-1,0 1,0 0,1-1,-1 0,1 0,0 0,1 0,-1 0,1 0,0-1,1 0,-1 0,0 0,1 0,0-1,0 1,0-1,5 1,-5-4,1 0,-1-1,1 0,-1-1,0 1,0-1,1 0,-1 0,0 0,-1-1,1 0,0 0,-1 0,0 0,1-1,-1 0,-1 0,1 0,0 0,-1 0,0-1,0 1,-1-1,1 0,-1 0,0 0,0 0,0-1,5-6,-2 3,0-1,2 1,-1 0,1 0,0 1,1 0,0 0,0 0,1 1,1 0,10-4</inkml:trace>
  <inkml:trace contextRef="#ctx0" brushRef="#br0" timeOffset="1149.863">2625 424,'-19'1,"0"1,-1 1,1 1,1 0,-1 2,1 0,-1 1,2 1,-1 0,1 2,1 0,0 0,0 2,1 0,0 1,1 0,1 1,-7 9,17-19,-1 1,1-1,0 1,0-1,1 1,-1 0,1 0,0 0,0 0,1 1,0-1,0 0,0 1,0-1,1 0,0 1,0-1,0 1,1-1,0 1,0-1,0 0,1 0,0 1,0-1,0 0,3 4,0 2,0-1,1 1,1-1,0 0,0 0,1-1,0 0,1-1,0 0,0 0,0 0,1-1,1-1,0 1,-6-7,-1 1,1-1,0 0,-1 0,1-1,0 1,-1-1,1 0,-1 0,1 0,-1-1,1 0,-1 0,0 0,0 0,2-2,2 0,13-7</inkml:trace>
  <inkml:trace contextRef="#ctx0" brushRef="#br0" timeOffset="1527.982">2766 677,'37'12,"0"-3,1 0,0-3,0-1,12-2,-40-2,0-1,1-1,-1 0,0 0,0-1,1-1,-1 1,-1-2,1 1,0-1,-1-1,0 0,0 0,0 0,-1-2,0 1,0-1,0 0,-1 0,0-1,0 0,0-1,-4 5,0 0,0 0,0 0,0 0,0 0,-1-1,0 1,0-1,0 0,0 1,-1-1,0 0,0 0,0 0,-1 0,1 0,-1 0,-1 0,1 0,0 0,-1 0,0 0,-1 0,1 0,-1 0,0 0,0 1,0-1,0 1,-1 0,0-1,0 1,0 0,-1 1,1-1,-1 1,0-1,-3-2,0 3,0 0,1 0,-1 0,0 1,-1 0,1 0,0 1,0 0,-1 0,1 1,-1 0,1 0,0 0,-1 1,1 0,0 1,0 0,-1 0,1 0,1 1,-1 0,0 1,1-1,-2 2,-9 6,1 0,0 1,0 0,2 2,0 0,0 0,1 1,-6 10,11-13,1 0,0 1,0 0,1 1,1 0,0-1,1 2,1-1,0 0,1 1,0-1,1 1,1 0,0-7,0 0,0 0,1 0,0 0,1 0,0-1,0 1,0 0,1-1,0 0,1 1,0-1,0-1,0 1,1-1,0 1,0-1,1-1,-1 1,1-1,1 0,-1 0,1-1,3 3,9 1,1 0,-1 0,2-2,-1-1,1 0,-1-2,1 0,0-1,14-1,-6-1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0,'-15'15,"0"1,1 0,1 1,1 1,0 0,1 0,1 1,1 1,1-1,-5 18,2 2,2 1,2-1,1 1,2 1,2-1,2 19,7 46,-7-104,0 0,1 0,-1 0,1 0,0 0,-1 0,1 0,0 0,-1 0,1 0,0-1,0 1,0 0,0-1,0 1,0 0,0-1,0 1,0-1,0 0,0 1,0-1,0 0,1 1,-1-1,0 0,0 0,0 0,0 0,0 0,1 0,-1-1,0 1,0 0,0-1,0 1,0 0,0-1,0 1,0-1,0 0,0 1,0-1,0 0,0 0,47-34,-45 32,28-25,0-1,-3-1,0-1,-2-2,-1 0,-2-2,-2-1,13-27,5-13,-28 57,0 1,-2-2,0 0,-1 0,-2 0,1-1,-1-8,-6 9,-8 26,-10 29,6-8,2 0,1 1,1 0,1 0,1 0,2 1,1 0,1 0,1 0,3 9,-2-34,0 0,1 1,-1-1,1 0,0 0,0-1,1 1,-1 0,1 0,0-1,0 1,0-1,1 1,-1-1,1 0,0 0,-1 0,1 0,1 0,0 0,12 5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1 506,'189'-315,"-85"130,-90 179,-15 30,-7 17,1 1,1 0,3 0,1 0,4 35,-2-73,0 0,0 0,0-1,0 1,1 0,0 0,0 0,0-1,0 1,0 0,1-1,-1 1,1-1,0 0,0 1,1-1,-1 0,0 0,1 0,0-1,0 1,0-1,0 1,0-1,0 0,1 0,-1-1,1 1,-1-1,1 1,0-1,-1 0,1 0,0-1,0 1,0-1,-1 0,1 0,0 0,0-1,0 1,0-1,-1 0,3 0,6-11,0 0,0-1,-1 0,-1 0,0-1,-1-1,0 1,-2-2,1 1,-2-1,5-16,-6 20,11-59,-14 49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0,'-30'4,"0"2,1 0,0 2,0 1,-18 9,39-15,1 1,-1 0,1 0,0 0,0 1,1 0,-1 1,1 0,0 0,0 0,1 0,0 1,0 0,1 0,0 0,0 1,0-1,1 1,0 0,1 0,0 0,-1 4,3 6,0-1,1 0,1 0,0 0,2 0,-1 0,2 0,1-1,0 0,1 0,0 0,9 12,-13-24,0 0,0 0,0 0,0 0,1-1,-1 1,1-1,0 0,0 0,0 0,0-1,0 0,1 1,-1-1,1-1,0 1,0-1,-1 0,1 0,0 0,0-1,0 1,0-1,0 0,0-1,0 1,-1-1,1 0,0 0,0-1,-1 1,1-1,-1 0,1-1,-1 1,3-2,12-8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20 791,'-5'15,"1"-1,1 1,0 0,1 0,1 0,0 0,1 1,0-1,1 0,1 0,1 0,0 0,1 1,-2-13,-1 1,0-1,1 0,0 0,0 0,0 0,0-1,0 1,1 0,-1-1,1 0,0 0,-1 1,1-1,0-1,0 1,1 0,-1-1,0 0,0 1,1-1,-1-1,1 1,-1 0,0-1,1 0,-1 0,1 0,-1 0,1 0,-1-1,1 1,-1-1,1 0,2-1,7-3,0 1,-1-2,1 1,-1-2,0 0,-1 0,1-1,5-6,-2-1,0 0,0-2,-2 0,0-1,-1 0,-1 0,-1-2,1-1,-7 14,9-17</inkml:trace>
  <inkml:trace contextRef="#ctx0" brushRef="#br0" timeOffset="353.452">641 1,'-19'83,"3"1,4 1,4 0,4 0,5 63,0 162,-6-283,-1-4</inkml:trace>
  <inkml:trace contextRef="#ctx0" brushRef="#br0" timeOffset="977.211">1064 593,'-83'50,"2"3,-54 47,133-99,0 0,-1 0,1 0,0 0,0 0,0 1,0-1,0 1,0-1,0 1,1 0,-1 0,1 0,-1 0,1 0,0 0,-1 0,1 0,0 0,0 1,1-1,-1 0,0 1,1-1,0 1,-1-1,1 0,0 1,0-1,0 1,1-1,-1 1,1-1,-1 1,1-1,0 0,0 0,0 1,0-1,0 0,0 0,0 0,1 0,-1 0,1 0,0 0,0-1,-1 1,1 0,0-1,2 1,8 0,-1-1,1-1,-1 0,1 0,-1-1,1-1,-1 0,1-1,-1 0,0 0,0-1,-1-1,1 0,-1 0,0-1,6-5,65-41,-65 39,0 1,1 1,1 1,0 1,0 0,1 1,9-2,-27 9,1 1,-1-1,1 1,0 0,-1-1,1 1,0 0,-1 0,1 0,0 0,-1 0,1 0,0 1,-1-1,1 1,0-1,-1 1,1-1,-1 1,1 0,-1 0,1 0,-1 0,0 0,1 0,-1 0,0 0,0 1,0-1,0 0,0 1,0-1,0 1,0-1,-1 1,11 63,-6-26,-4-35,0 0,1-1,-1 1,1 0,0-1,1 0,-1 1,0-1,1 0,0 0,0 0,0 0,0-1,0 1,0-1,1 0,-1 0,1 0,0 0,-1-1,1 0,0 1,0-1,0 0,0-1,0 1,2-1,112-6,-93-2,0 0,-1-2,0-1,0-2,-2 0,1-1,-1-1,-1-1,-1-1,4-4,1 0,-4 5,-1-1,-1-1,0-1,-2-1,0 0,-1-1,-1-1,11-22,-24 42,-1-1,1 0,-1 0,0 0,0 0,0-1,0 1,0 0,-1 0,1 0,-1-1,0 1,0 0,0-1,0 1,-1 0,1 0,-1-1,0 1,0 0,0 0,-1 0,1 0,-1 0,1 0,-1 0,0 1,0-1,0 1,0-1,-1 1,1 0,-1 0,1 0,-1 0,0 0,0 0,0 1,0 0,0-1,0 1,0 0,0 0,0 1,-1-1,1 1,0 0,-2-1,-4 1,0-1,-1 2,1-1,0 1,0 0,-1 1,1 0,0 1,1 0,-1 0,0 1,1 0,0 0,0 1,0 0,-4 4,8-6,0 0,0 0,0 1,0 0,1-1,-1 1,1 0,0 1,1-1,-1 0,1 1,-1 0,1-1,1 1,-1 0,1 0,0 0,0 0,0 0,1 0,-1 1,1-1,1 0,-1 0,1 0,0 0,0 0,0 0,1 0,0 2,10 15,0 0,1-1,2 0,0-2,1 1,16 14,48 62,-73-84,1 1,-2 0,0 1,-1 0,0 0,-1 0,0 0,-1 1,-1-1,0 3,-1 5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106 198,'-19'38,"-7"18,2 4,5-3,5-7,10-12,6-17,2-12</inkml:trace>
  <inkml:trace contextRef="#ctx0" brushRef="#br0" timeOffset="415.78">304 565,'-5'-34,"-1"-15,0-5,1 2,6 6,3 5,6 5,1 4,3 8,0 2,1 1,4-2,3 0,3 2,2 1,-4 8,-6 11,-5 6</inkml:trace>
  <inkml:trace contextRef="#ctx0" brushRef="#br0" timeOffset="797.54">925 1,'-31'16,"0"1,2 2,0 0,1 3,1 0,1 1,1 2,-1 4,22-24,0 0,0 1,1-1,0 1,0 0,0 0,1 0,0 1,0-1,0 0,1 1,0-1,0 1,1-1,0 1,0-1,1 1,-1 0,1-1,1 0,-1 1,1-1,0 0,1 0,-1 0,1 0,1 0,-1 0,1-1,0 0,0 0,0 0,1 0,0 0,0-1,0 0,0 0,0-1,1 1,0-1,4 2,1-1,1 0,-1 0,1-1,0 0,0-1,0-1,0 0,0-1,0 0,0 0,0-1,0-1,0 0,0-1,0 0,-1-1,1 0,-1-1,0 0,6-4,7-6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73 731,'-15'29,"-4"14,1 5,3-1,9-9,6-10</inkml:trace>
  <inkml:trace contextRef="#ctx0" brushRef="#br0" timeOffset="4848.233">186 252,'-5'10,"-1"-3,-5-1,-1-7,8-3,3-1</inkml:trace>
  <inkml:trace contextRef="#ctx0" brushRef="#br0" timeOffset="5417.341">581 139,'195'-130,"-195"130,1-1,-1 1,1-1,-1 0,1 1,-1-1,1 1,0-1,-1 1,1-1,-1 1,1 0,0-1,-1 1,1 0,0 0,0-1,-1 1,1 0,0 0,0 0,-1 0,1 0,0 0,0 0,-1 0,1 0,0 0,0 0,-1 1,1-1,0 0,-1 1,1-1,0 0,-1 1,1-1,0 1,-1-1,1 1,-1-1,1 1,-1-1,1 1,-1-1,1 1,-1 0,0-1,1 1,-1 0,0-1,1 1,-1 0,0 0,0 0,-7 47,4-34,-131 874,118-808,-3 0,-4-2,-20 43,33-100,0 1,-2-2,0 1,-1-1,-1-1,-1-1,-1 0,0-1,-6 4,18-17,0-1,0 0,-1 0,1 0,-1-1,1 1,-1-1,0 0,0-1,0 1,0-1,0 0,0 0,0 0,0-1,-1 0,1 0,0 0,0-1,0 1,-1-1,1-1,0 1,0-1,0 1,1-2,-1 1,0 0,1-1,0 0,-1 0,1 0,0 0,1-1,-1 0,0 0,1 0,0 0,0 0,0-1,1 1,-1-1,0-2,-2-11,1 0,1 0,1 0,0 0,1-1,1 1,1 0,1 0,0-1,1 1,1 0,1 1,0-1,1 1,1 0,1 0,0 1,2 0,-1 1,6-5,11-15,2 2,1 0,2 3,0 0,3 2,0 1,36-20,62-24,-114 63</inkml:trace>
  <inkml:trace contextRef="#ctx0" brushRef="#br0" timeOffset="5700.046">1032 619,'-26'20,"1"1,1 1,1 2,0 0,2 1,2 1,0 1,1 1,1 2,15-27,0 1,1-1,-1 1,1-1,0 1,0-1,0 1,0 0,1 0,0 0,0-1,0 1,0 0,0 0,1 0,-1-1,1 1,0 0,0-1,1 1,-1-1,1 1,0-1,-1 1,1-1,1 0,-1 0,0 0,1 0,0-1,0 1,0-1,0 1,0-1,0 0,0 0,1-1,-1 1,1-1,2 2,7-1,-1-1,1 0,-1-1,1-1,-1 1,0-2,1 0,-1 0,0-1,0-1,0 0,-1 0,1-2,-1 1,0-1,-1-1,1 0,-1 0,-1-1,7-6,-8 9,-1-1,1 0,-1 0,-1-1,1 0,-1 0,0 0,-1-1,0 0,0 0,0 0,-1-1,-1 1,1-1,-1 0,-1 0,0 0,0-1,-1 1,0 0,0-1,-1 1,0-1,-1 1,0 0,-1-1,0 1,-2-6,1 11,-1-1,1 1,-1 0,0 1,0-1,-1 1,1 0,-1 0,1 0,-1 0,0 1,0 0,0 0,0 0,-1 1,1-1,-2 1,-17-3</inkml:trace>
  <inkml:trace contextRef="#ctx0" brushRef="#br0" timeOffset="5950.86">1287 1041,'0'-33,"0"-17,5-8,1 0,0 5,3 8,1 5,3 6,0 3,1 3,5 5,-2 3,1-1,2 4,3 4,-2 5</inkml:trace>
  <inkml:trace contextRef="#ctx0" brushRef="#br0" timeOffset="6418.849">1568 900,'32'-37,"3"-8,1 2,3 2,2 1,44-34,-84 72,1 1,-1-1,1 0,-1 0,1 0,0 1,0-1,-1 1,1-1,0 1,0 0,0 0,1 0,-1 0,0 0,0 0,0 1,1-1,-1 1,0 0,1-1,-1 1,0 0,1 0,-1 0,1 1,-1-1,0 1,0-1,1 1,-1 0,0 0,0 0,0 0,0 0,0 0,0 0,0 1,0-1,0 1,-1 0,1-1,0 1,-1 0,0 0,1 0,-1 0,0 0,0 0,0 0,0 1,-1-1,1 0,0 0,-1 3,-18 133,19-137,-1 0,0 0,1 0,-1 0,1 0,-1 0,1 0,-1 0,1 0,0 0,0 0,-1 0,1 0,0-1,0 1,0 0,0 0,0-1,0 1,0-1,0 1,0-1,0 0,0 1,0-1,0 0,0 1,0-1,1 0,-1 0,0 0,0 0,0 0,0-1,0 1,1 0,-1 0,0-1,0 1,0-1,0 1,0-1,0 1,50-26,-45 22,152-93,-139 87,-11 6,0-1,0 1,0 0,1 1,-1 0,1 1,0-1,0 2,0-1,0 1,3 0,-10 2,0-1,-1 0,1 1,0-1,-1 1,1-1,-1 1,1 0,0 0,-1 0,0-1,1 2,-1-1,0 0,1 0,-1 0,0 1,0-1,0 0,0 1,0-1,0 1,-1-1,1 1,0-1,-1 1,1 0,-1-1,1 1,-1 0,0 0,0-1,0 1,0 0,0 1,-11 66,7-55,-11 74,13-62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1157,'12'-52,"2"0,2 1,2 1,2 1,3 0,1 2,3 1,28-37,-26 46,-5 5,1 0,1 2,2 1,1 1,2 1,17-11,-48 38,1-1,-1 0,1 1,0-1,-1 1,1-1,0 1,0-1,-1 1,1-1,0 1,0 0,-1-1,1 1,0 0,0 0,0 0,0 0,0-1,-1 1,1 0,0 1,0-1,0 0,0 0,-1 0,1 0,0 1,0-1,0 0,-1 1,1-1,0 0,0 1,-1-1,1 1,0 0,-1-1,1 1,0-1,-1 1,1 0,-1-1,1 1,-1 0,0 0,1 0,-1-1,0 1,0 0,1 0,-1 0,0-1,0 1,0 1,1 53,-1-51,-54 261,60-187,-5-77,0 1,0 0,0-1,1 1,-1-1,0 1,1-1,-1 1,1-1,-1 0,1 0,0 0,0 0,-1 0,1 0,0 0,0-1,0 1,0-1,0 1,0-1,0 0,0 0,0 0,0 0,0 0,0 0,0 0,0-1,0 1,0-1,-1 1,1-1,0 0,0 0,0 0,-1 0,1 0,19-10,0-2,-1 0,0-1,-2-1,1-1,3-5,9-7,312-299,-291 289,-51 38,0-1,0 1,0 0,1-1,-1 1,0 0,0 0,0 0,0 0,0 0,0 0,0 0,0 0,0 0,0 1,0-1,0 0,1 1,-1-1,0 1,-1-1,1 1,0-1,0 1,0-1,0 1,0 0,-1 0,1 0,0-1,0 1,-1 0,1 0,-1 0,1 0,-1 0,1 0,-1 0,0 0,1 0,-1 0,0 0,0 0,0 0,0 1,0-1,0 0,0 0,0 0,0 0,-1 0,1 0,0 0,-1 1,-27 168,8-86,18-74,0-3,0 1,0 0,1 0,-1 0,2 0,-1 0,1 0,0 0,1 0,0 0,0-1,1 1,0 0,0 0,1-1,0 1,2 3,0-9,0 0,1 0,-1-1,0 0,1 1,-1-2,0 1,1-1,-1 0,1 0,-1 0,1-1,-1 0,1 0,-1 0,0-1,0 1,1-1,-1-1,0 1,-1-1,1 0,0 0,-1 0,0 0,4-4,33-25,-27 17</inkml:trace>
  <inkml:trace contextRef="#ctx0" brushRef="#br0" timeOffset="252.752">1525 479,'-10'39,"0"-7,3 0,0 1,2-1,1 1,1 25,4-52,0-1,-1 0,2 1,-1-1,0 0,1 0,0 0,0 0,1 0,0 0,-1 0,1-1,1 0,-1 1,1-1,0-1,-1 1,2 0,-1-1,0 0,1 0,-1 0,1 0,0-1,0 0,0 0,0 0,1-1,-1 0,0 0,1 0,-1 0,0-1,1 0,-1 0,1 0,-1-1,0 0,1 0,-1 0,3-2,6 0,-1 0,0-2,0 1,0-1,0-1,-1-1,0 1,0-2,-1 0,0 0,0-1,-1 0,8-9,-14 13,1 0,-1 0,0 0,0-1,-1 1,0-1,0 0,0 0,0 0,-1 0,0-1,-1 1,1-1,-1 1,-1-1,1 1,-1-1,0 0,0 1,-1-1,0 1,0-1,-1 1,1-1,-2 1,1 0,0 0,-1 0,-3-4,-5-4,0 0,-1 1,-1 0,0 1,-1 0,0 1,-1 1,0 0,0 1,-1 1,0 0,-1 1,0 1,0 0,0 2,-1 0,1 0,-1 2,0 0,-8 1,-11 4,6 3</inkml:trace>
  <inkml:trace contextRef="#ctx0" brushRef="#br0" timeOffset="596.609">2540 1,'-22'49,"3"1,1 1,3 1,2 0,-4 37,-6 146,-9 64,16-192,-2-95,7-18</inkml:trace>
  <inkml:trace contextRef="#ctx0" brushRef="#br0" timeOffset="848.74">2032 479,'34'0,"20"0,6 0,3 5,-1 2,-5-1,-3-1,-6-1,-6-2,-1-1,-2-1,-4 5,-2 1,-2 0,-2-1,-1-2,0-1,-5-1</inkml:trace>
  <inkml:trace contextRef="#ctx0" brushRef="#br0" timeOffset="1115.645">2991 565,'-4'33,"-3"17,1 3,2-1,0-6,2-9</inkml:trace>
  <inkml:trace contextRef="#ctx0" brushRef="#br0" timeOffset="1116.645">3020 311,'0'-10,"0"2,5 2,1 2</inkml:trace>
  <inkml:trace contextRef="#ctx0" brushRef="#br0" timeOffset="1369.257">3331 706,'30'78,"-29"-76,0-1,1 1,-1-1,0 0,1 0,-1 1,1-1,-1 0,1 0,0 0,-1 0,1-1,0 1,-1 0,1-1,0 1,0-1,0 1,0-1,0 0,0 0,-1 0,1 0,0 0,0-1,0 1,0 0,0-1,-1 0,1 1,0-1,0 0,-1 0,1 0,-1 0,1 0,-1 0,1 0,-1 0,1-1,-1 1,1-2,13-13,0-1,-1-1,0 0,-2-1,0 0,-2-1,2-4,-10 19,1 1,-2-1,1 0,0 0,-1 0,0 0,0 0,0 0,-1 0,0-1,0 1,0 0,-1 0,1 0,-1 0,-1 0,1 0,-1 0,1 0,-1 0,-1 1,1-1,-1 1,0-1,0 1,0 0,0 0,-1 0,1 1,-1-1,0 1,0 0,0 0,-1 0,0 1,-4-3,-1 1,1 0,-1 1,0 0,0 1,0 0,-1 1,1 0,0 0,-1 1,1 0,0 1,-1 0,1 1,0 0,0 1,0 0,0 0,1 1,-1 0,1 1,-3 2,-7 4</inkml:trace>
  <inkml:trace contextRef="#ctx0" brushRef="#br0" timeOffset="1752.235">3782 875,'96'-373,"-95"370,32-45,-20 96,-13-1,9 63,-8-106,0 0,0 0,1-1,0 1,-1-1,1 1,1-1,-1 1,0-1,1 0,0 0,-1 0,1-1,0 1,1-1,-1 1,0-1,1 0,-1 0,1-1,0 1,-1-1,1 1,0-1,2 0,1 0,0-1,0 0,0 0,0 0,1-1,-1 0,0 0,0-1,0 1,-1-2,1 1,0-1,-1 0,1 0,-1-1,0 0,0 0,-1-1,5-3,87-108,15-100,-101 198</inkml:trace>
  <inkml:trace contextRef="#ctx0" brushRef="#br0" timeOffset="2932.158">3331 395,'-40'33,"35"-30,-1 1,0 0,1 1,0-1,0 1,0 0,1 0,-1 1,1-1,1 1,-1 0,1 0,0 0,0 1,0 1,0 0,1 0,0 1,0-1,1 1,0-1,1 1,0-1,0 1,1 0,0-1,0 1,1-1,0 1,0-1,1 0,0 0,1 0,0 0,0-1,0 0,1 0,0 0,1 0,0 0,0-1,0 0,0-1,1 1,0-1,0-1,4 2,29-1,-24-9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61,'-17'-9,"0"0,-1 1,1 1,-1 1,0 0,-1 2,0 0,1 1,-1 1,0 0,0 1,-1 2,1 0,0 1,1 0,-1 2,0 0,1 1,0 1,-16 8,21-8,1 1,0 0,0 1,0 0,1 1,0 1,1-1,0 2,0-1,1 1,1 1,0 0,1 0,0 0,0 1,1 0,1 0,0 1,1 0,1-1,0 1,1 0,0 1,1-1,1 0,0 0,1 1,0-1,4 11,-2-18,0 0,1 0,0-1,1 1,0-1,0 0,0 0,0-1,1 1,0-1,0-1,0 1,1-1,0 0,0 0,0-1,0 0,0 0,1-1,-1 0,1 0,-1-1,1 0,0 0,0-1,-1 0,1 0,0-1,0 0,-1 0,1-1,0 1,-1-2,0 1,1-1,-1-1,0 1,-1-1,5-3,21-11,-1-2,-1-2,0 0,-2-2,-1-1,-1-2,-1 0,0-3,143-199,-144 206,-8 41,-14 64,-3-70,1 1,0 0,1 0,0-1,1 1,0 0,1-1,0 0,1 1,5 10,-2-12,0 0,0-1,1 0,0 0,0-1,1 0,1 0,-1-1,1-1,1 1,0-2,0 1,2 0,46 1,-43-12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1 162,'29'0,"14"0,5 0,3 0,-1-5,-5-1,-6 0,-4 1,-3 2,-3 1,0 1,-2 0,0 1,1 0,-10 1,-8-1</inkml:trace>
  <inkml:trace contextRef="#ctx0" brushRef="#br0" timeOffset="249.032">30 416,'33'0,"17"0,3 0,-1-5,-5-1,-7 0,-4 1,-4-3,-2-1,-2 2,-1 1,1 3,-6 1</inkml:trace>
  <inkml:trace contextRef="#ctx0" brushRef="#br0" timeOffset="716.353">1215 106,'-2'-4,"0"1,0 0,-1-1,1 1,-1 0,1 1,-1-1,0 0,0 1,0 0,0-1,-1 1,1 0,-1 1,1-1,-1 1,1-1,-1 1,0 0,0 1,0-1,0 1,1-1,-1 1,0 0,0 1,0-1,0 1,0-1,1 1,-3 1,-113 50,91-35,1 1,0 1,2 1,0 1,1 1,1 2,2 0,0 1,1 2,0 3,17-26,0-1,1 1,0 0,-1 0,1 0,1 1,-1-1,1 0,0 1,0-1,0 1,0-1,1 1,-1-1,1 1,1-1,-1 1,0-1,1 1,0-1,0 1,1-1,-1 0,1 1,0-1,0 0,0 0,1 0,-1-1,1 1,0 0,0-1,0 0,1 0,-1 0,1 0,-1 0,1-1,3 2,2-1,0-1,0 0,0-1,0 0,0 0,0-1,0 0,0 0,0-1,1 0,-1-1,-1 0,1-1,0 0,-1 0,1-1,2-1,133-85,-77 40,-1-3,-3-3,-3-3,23-29,-26 7,-68 132,6-38,-8 17,2 1,1 0,2 0,1 0,1 1,-1 20,9-40,-1-1,2 0,-1 1,1-1,1 0,0-1,1 1,0-1,0 1,1-2,0 1,1-1,0 0,1 0,0-1,0 0,1 0,0-1,0 0,7 4,2 1</inkml:trace>
  <inkml:trace contextRef="#ctx0" brushRef="#br0" timeOffset="1200.442">1808 332,'-46'282,"35"-204,43-147,123-263,-155 331,0 0,0 1,0-1,0 0,0 0,0 0,0 1,0-1,0 0,0 0,1 1,-1-1,0 0,1 0,-1 1,0-1,1 0,-1 1,1-1,-1 0,1 1,-1-1,1 1,-1-1,1 1,0-1,-1 1,1-1,0 1,-1-1,1 1,0 0,0 0,-1-1,1 1,0 0,0 0,0 0,-1 0,1 0,0 0,0 0,0 0,-1 0,1 0,0 0,0 1,-1-1,1 0,0 0,0 1,-1-1,1 1,0-1,-1 0,1 1,0 0,-1-1,1 1,-1-1,1 1,-1 0,1-1,-1 1,0 0,1 0,6 52,13 34,-9-73</inkml:trace>
  <inkml:trace contextRef="#ctx0" brushRef="#br0" timeOffset="2007.921">2316 359,'-40'14,"1"2,1 1,1 2,0 2,-15 12,49-32,1 0,0 0,0 0,0 0,0 0,0 1,0-1,0 1,0-1,0 1,1 0,-1 0,1-1,-1 1,1 0,0 0,0 1,0-1,0 0,0 0,0 0,0 1,1-1,-1 0,1 1,0-1,0 1,0-1,0 0,0 1,0-1,0 1,1-1,-1 0,1 1,0-1,0 0,0 0,0 0,0 1,0-1,1 0,-1-1,1 1,-1 0,1 0,0 0,-1-1,1 1,0-1,2 1,6 0,1-2,0 1,0-1,-1-1,1 0,-1 0,1-1,-1 0,1-1,-1 0,0-1,0 0,0-1,-1 0,0 0,9-7,-2 4,125-78,-139 86,-1-1,0 0,1 0,-1 1,1-1,-1 0,1 1,-1 0,1-1,-1 1,1 0,-1 0,1 0,-1 0,1 0,0 0,-1 0,1 0,-1 1,1-1,-1 1,1-1,-1 1,1 0,-1-1,0 1,1 0,-1 0,0 0,0 0,1 0,-1 0,0 0,0 0,0 1,0-1,-1 0,1 1,0-1,0 1,-1-1,1 0,-1 1,1 0,-1-1,0 1,0-1,0 1,1-1,0 8,-2-7,1 0,-1 0,1 0,0 0,0 0,0 0,0 0,0 0,0 0,0 0,1 0,-1 0,1 0,-1 0,1 0,0 0,0 0,0 0,0 0,0-1,0 1,0 0,1-1,-1 1,0-1,1 1,0-1,-1 0,1 0,0 0,-1 0,1 0,0 0,0 0,0 0,0-1,0 1,0-1,0 1,0-1,0 0,0 0,0 0,0 0,0 0,0-1,0 1,1-1,100-95,-76 66,-19 20,-21 31,11-17,1-1,-1 1,1 0,-1-1,1 1,0 0,0 0,1 0,-1 0,1 0,0 0,0 0,0 0,1-1,-1 1,1 0,0 0,0 0,0 0,1-1,-1 1,1 0,0-1,0 0,0 1,1-1,-1 0,1 0,-1 0,1 0,0-1,0 1,1-1,-1 0,0 0,1 0,-1 0,1-1,0 1,-1-1,1 0,0 0,1 0,5 1,1-1,-1-1,1 0,-1 0,1-1,-1 0,1-1,-1 0,0-1,0 0,0-1,0 0,-1 0,1-1,-1 0,0-1,0 0,-1 0,0-1,0 0,2-3,13-14,-1-1,-1-1,-1 0,-2-2,-1 0,3-8,-13 24,-1-1,0 0,-1-1,-1 1,0-1,-1 0,0 0,-1 0,0 0,-1-6,-1 14,-1 0,1-1,-1 1,0 0,0 0,-1 0,0 0,0 0,0 1,-1-1,1 1,-1-1,-1 1,1 0,-1 0,0 0,0 0,-1 1,1 0,-1 0,0 0,0 0,0 1,-5-2,5 3,-1 1,0-1,1 2,-1-1,0 0,0 1,0 0,1 1,-1-1,0 1,0 1,1-1,-1 1,1-1,-1 1,1 1,0-1,0 1,0 0,0 0,0 1,1-1,-1 1,1 0,0 0,0 1,1-1,-1 1,1 0,0 0,0 0,1 0,-1 0,1 1,0-1,1 1,-1 0,1-1,0 1,1 0,-1 0,1 1,-2 6,1 0,0 0,1 1,1-1,0 0,0 1,1-1,1 0,0 0,1-1,1 1,0-1,0 1,1-2,1 1,0-1,4 6,9 8,0-1,2-1,1-1,0-1,2-2,0 0,1-1,1-1,0-2,1-1,1-1,0-1,23 5,18 7,-42-14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19,'39'17,"-12"-12,0-1,0 0,0-2,0-2,1 0,25-4,117-24,-97 15,-55 7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60,'34'-10,"16"-3,3 1,4 2,-4 3,-1 3,-5 1,-5 3,-6 0,-3 0,-3 0,-2 1,0-1,-6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8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59,'39'0,"17"0,3-5,3-2,-6 1,-2 1,-1 2,-4 0,-2-2,-3-2,-5 1,-4 1,-3 2,-2 1,-2 1,0 1,-1 0,-4 0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7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1 251,'2'24,"2"-1,0 1,1-1,2 0,0-1,2 1,0-1,1-1,-1-1,22 58,-17-38,2-1,1-1,3-1,21 31,-41-66,0-1,1 0,-1 0,1 0,-1 0,1 0,-1 0,1 0,0 0,-1 0,1 0,0 0,0-1,0 1,0 0,0 0,0-1,0 1,0-1,0 1,0-1,0 1,0-1,0 1,0-1,0 0,1 0,-1 0,0 0,0 0,0 0,1 0,-1 0,0 0,0 0,0-1,0 1,0 0,0-1,1 1,-1-1,0 1,0-1,0 0,0 1,-1-1,1 0,0 0,0 1,0-1,0 0,-1 0,1 0,0 0,39-122,13-63,-34 74,-17 88</inkml:trace>
  <inkml:trace contextRef="#ctx0" brushRef="#br0" timeOffset="505.46">565 53,'107'-44,"-105"44,71-8,-72 8,1 0,0 0,-1 1,1-1,-1 1,1-1,-1 1,1-1,-1 1,1 0,-1 0,1-1,-1 1,0 0,1 1,-1-1,0 0,0 0,0 0,0 1,0-1,0 0,0 1,-1-1,1 1,0-1,-1 1,1-1,-1 1,0 0,1-1,-1 1,0-1,0 1,0 0,0-1,0 1,0 0,-1-1,1 1,-1 1,-44 89,40-88,0 1,1 0,0 1,0-1,1 1,0-1,0 1,0 0,0 0,1 1,0-1,0 0,1 1,0-1,0 1,1 0,-1-1,1 1,1-1,-1 1,1 0,0-1,1 0,0 1,0 1,4-3,0 0,1-1,-1 0,1 0,0-1,0 0,0 0,0 0,0-1,1 0,-1-1,1 1,-1-2,1 1,-1-1,1 0,0 0,-1-1,1 0,-1 0,1-1,-1 0,4-2,76-16,-63 16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0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94,'-2'2,"0"-1,0 1,1-1,-1 1,0 0,1-1,-1 1,1 0,-1 0,1 0,0 0,0 1,0-1,0 0,0 0,1 0,-1 1,1-1,-1 1,1-1,0 0,0 1,0-1,0 3,0-2,24 196,-24 55,-1-242,-1 1,0 0,-1-1,0 1,-1-1,-1 0,0 0,0-1,-1 1,-1-1,0-1,-1 1,1-1,-3 1,-4 2</inkml:trace>
  <inkml:trace contextRef="#ctx0" brushRef="#br0" timeOffset="515.896">7 208,'18'-21,"1"1,0 1,2 1,0 1,1 1,0 0,2 2,-1 1,2 1,0 1,0 1,22-5,-42 13,1 1,-1 0,1 0,-1 0,1 1,0 0,-1 0,1 1,0-1,-1 1,1 1,-1-1,0 1,1-1,-1 2,0-1,0 0,0 1,0 0,0 0,-1 1,0-1,1 1,-1 0,-1 0,1 1,0-1,-1 1,0-1,0 1,-1 0,1 0,-1 0,0 1,0-1,-1 0,1 1,-1-1,-1 1,1 0,-1-1,0 1,0 0,0-1,-1 1,0-1,0 1,0-1,-1 1,-1 2,-9 10,-1-1,0 0,-1 0,-1-1,-1-1,0-1,-1 0,0-1,-1-1,-1-1,0 0,-2-1,-41 28,61-37,-1-1,0 1,0 0,1-1,-1 1,0 0,1 0,-1 0,1 0,-1 0,1 0,0 1,0-1,-1 0,1 1,0-1,0 1,0-1,0 1,0-1,1 1,-1 0,0-1,1 1,-1 0,1 0,0 0,0-1,0 1,-1 0,2 0,-1 0,0-1,0 1,0 0,1 0,-1 0,1-1,0 1,-1 0,1-1,0 1,0-1,0 1,0 0,16 12,0-1,1-1,0 0,1-1,0-1,18 6,20 11,86 71,-115-80,-18-16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0,'27'282,"-26"-223,-3 0,-2 0,-7 33,-7 60,12-134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9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87,'149'-32,"0"7,115-3,-240 27,-1 0,1 2,0 1,0 1,-1 0,14 6,-34-9,0 1,0 0,0 1,0-1,0 0,0 1,0 0,-1-1,1 1,-1 0,1 1,-1-1,0 0,0 1,0-1,0 1,0-1,0 1,-1 0,1 0,-1 0,0 0,0 0,0 0,-1 0,1 0,-1 0,1 1,-1-1,0 0,0 0,0 2,-1 3,-1 1,1-1,-1 0,0 1,-1-1,0 0,0 0,-1-1,0 1,-1-1,-3 6,-71 70,-20 34,97-112,0 0,1 0,0 0,0 0,0 0,1 1,0-1,0 0,0 1,0-1,1 0,0 0,0 0,1 0,-1 0,1 0,0 0,0 0,1 0,0-1,-1 1,2-1,-1 0,0 0,1 0,0 0,-1-1,1 0,1 1,-1-1,0-1,1 1,0-1,2 2,-2-2,0 1,0 0,0 0,-1 0,0 0,1 1,-1 0,-1 0,1 0,0 0,-1 0,0 1,0 0,0-1,-1 1,0 0,0 0,0 1,0-1,-1 0,0 1,0-1,0 0,-1 1,0-1,0 1,0-1,-1 1,1-1,-1 1,-1-1,1 0,-1 1,0-1,0 0,0 0,-1 0,0 0,-17 15,0-1,-2-1,0 0,-1-2,-1-1,0-1,-1 0,0-2,-1-1,-27 7,16-3,-61 12,97-27,0-1,1 0,-1 0,0 0,0 0,0 0,1 0,-1 0,1 0,-1 0,1-1,-1 1,1 0,0 0,-1 0,1-1,0 1,0 0,0 0,0-1,0 1,0 0,0 0,0 0,1-1,-1 1,0 0,1 0,-1 0,1 0,-1 0,1-1,0 1,0 0,-1 0,1 1,0-1,0 0,0 0,0 0,0 0,0 1,0-1,0 0,0 1,0-1,0 1,0-1,1 1,-1 0,0 0,1-1,0-1,19-17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49 665,'-7'18,"0"-5,0 1,2 1,0-1,0 1,1-1,1 1,1 0,0 1,1 5,0-19,1 0,0 0,0 0,0 0,0 0,1 0,-1 0,0 0,1 0,0 0,-1 0,1 0,0 0,0-1,0 1,0 0,0-1,0 1,0 0,1-1,-1 0,1 1,-1-1,1 0,-1 0,1 1,0-1,0-1,-1 1,1 0,0 0,0-1,0 1,0-1,0 1,0-1,0 0,0 0,0 0,1 0,76-28,-43 4,0-3,-2-1,-1-1,12-16,59-52,-95 89,-8 6,-1 1,1-1,0 0,0 1,0-1,0 0,0 1,1-1,-1 1,0-1,1 1,-1 0,1 0,-1 0,1 0,0 0,0 0,-1 0,1 0,0 1,0-1,0 0,0 1,-1 0,1-1,0 1,0 0,0 0,0 0,0 0,0 1,0-1,0 0,0 1,0 0,-1-1,1 1,0 0,0 0,-1 0,1 0,0 0,-1 0,2 1,-1 7,-1 0,0-1,0 1,-1 0,1 0,-2 0,0-1,0 1,0 0,-1-1,0 1,-1 0,-5 99,10-103,0 1,0-1,1 1,0-1,0 0,0 0,1 0,0-1,-1 1,2-1,-1 0,0 0,1 0,0-1,0 0,0 0,0 0,1 0,-1-1,1 0,-1 0,1 0,0-1,0 0,-1 0,1 0,0-1,0 0,0 0,0 0,0-1,0 0,0 0,-1-1,1 1,0-1,0-1,21-7,0-2,-1 0,0-2,-1-1,-1-1,0-1,-2-1,0-1,0-1,-2 0,-1-2,0 0,-2-2,-1 0,0 0,3-11,5-3,-2 0,-2-1,-1-1,-2-1,-2-1,-2 0,-1 0,-3-2,4-33,-13 70,0-1,0 1,-1-1,0 0,0 1,-1 0,0-1,0 1,-1 0,0 0,0 0,-1-1,3 6,0 1,0-1,-1 0,1 0,0 1,-1-1,0 1,1-1,-1 1,0 0,1 0,-1 0,0 0,0 0,0 0,0 0,0 0,0 1,0-1,0 1,0 0,0-1,0 1,-1 0,1 0,0 1,0-1,0 0,0 1,0-1,0 1,0-1,0 1,0 0,0 0,0 0,0 0,1 0,-1 1,0-1,1 0,-1 1,0 0,-6 5,0 1,0 0,1 0,0 0,1 1,0 0,0 0,1 1,0-1,0 1,1 0,1 1,0-1,0 1,1-1,0 6,-5 181,8-151,-1-2,-1-12,2 1,1-1,1 0,2 0,1 0,9 28,6-6,-21-59,-5-7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1,'33'5,"21"1,6 0,3-1,-5-2,-3-1,-6-1,-1 0,0-1,-3 0,-4-5,0-2,-2 1,-7 1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1,'11'13,"-2"2,1-1,-2 1,0 0,-1 1,-1 0,0 0,-1 1,0-1,-2 1,0 0,-1 0,0 0,-2 6,7 29,9 83,-10-67,3 0,3-1,14 37,-27-102,1-1,0 1,0-1,0 1,0-1,1 1,-1-1,0 1,1-1,-1 1,1-1,-1 0,1 1,0-1,-1 0,1 1,0-1,0 0,0 0,0 0,0 0,0 0,0 0,0 0,1 0,-1 0,0 0,1-1,-1 1,0 0,1-1,-1 1,1-1,-1 0,1 1,-1-1,1 0,-1 0,1 0,-1 0,1 0,-1 0,0-1,1 1,-1 0,1-1,-1 1,1-1,-1 0,0 1,1-1,-1 0,0 0,0 0,0 0,1 0,-1 0,0 0,0 0,0 0,0-1,15-27,-2 0,-1-1,-1-1,-2 0,-1-1,0-5,3-6,-2 6,8-34,4 0,2 1,4 2,15-24,6 41,-29 41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1,'29'5,"19"1,6 0,-2-1,-4-1,-1-2,-3-1,-5-5,-4-3,-4 1,-1 1,-2 1,0 2,-1 1,-4 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1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52,'39'0,"17"0,8 0,-1-5,-2-1,-7 0,-2-4,-1 0,-5 2,-9 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8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69,'0'482,"0"-468,-1 0,0 1,-1-1,-1 0,0 0,-1-1,0 1,-5 8,-1-4</inkml:trace>
  <inkml:trace contextRef="#ctx0" brushRef="#br0" timeOffset="604.863">0 125,'81'-24,"0"3,2 5,65-6,343-9,-254 22,-219 7,-5 3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2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1 376,'18'-9,"1"0,0 1,1 2,0 0,0 0,0 2,0 1,15-1,-33 4,1 0,-1 0,1 0,0 0,-1 1,1-1,-1 1,1-1,0 1,-1 0,0 0,1 0,-1 0,0 0,1 1,-1-1,0 1,0 0,0-1,0 1,0 0,-1 0,1 0,-1 0,1 1,-1-1,0 0,0 1,0-1,0 0,0 1,0-1,-1 1,1 0,-1-1,1 1,-1-1,0 1,0 0,-1-1,1 1,0-1,-1 1,0 1,-2 11,-1 0,-1-1,0 1,-1-1,0 0,-1-1,0 0,-2 0,-2 3,-26 76,37-89,-1-1,1 1,-1-1,1 1,0-1,0 1,0-1,0 1,0 0,1-1,-1 1,1-1,0 1,0-1,0 0,0 1,0-1,0 0,0 0,1 1,-1-1,1 0,0-1,0 1,-1 0,1 0,0-1,0 1,1-1,-1 0,0 1,0-1,1 0,-1 0,1 0,0-1,3 1,0-1,0 0,1-1,-1 1,0-1,0 0,0-1,-1 0,1 0,0 0,-1 0,1-1,-1 0,0 0,0 0,0-1,1-1,14-11</inkml:trace>
  <inkml:trace contextRef="#ctx0" brushRef="#br0" timeOffset="3961.957">649 291,'11'25,"-1"0,-1 1,-1 0,-1 1,-2-1,-1 1,-1 1,-1-1,-1 0,-3 21,2 82,0-130,1 0,-1 0,1 0,0 1,-1-1,1 0,0 0,-1 0,1 0,0 0,-1 0,1 0,0-1,-1 1,1 0,0 0,-1 0,1-1,-1 1,1 0,0-1,-1 1,1 0,-1-1,1 1,-1-1,1 1,-1-1,0 1,1-1,-1 1,1-1,-1 1,0-1,0 1,1-1,-1 0,0 1,0-1,0 0,0 1,1-1,-1 0,0 1,0-1,0 0,0 1,25-44,-11 25</inkml:trace>
  <inkml:trace contextRef="#ctx0" brushRef="#br0" timeOffset="4208.442">1044 291,'-14'33,"-10"12,-1 3,5-3,5-3,5-5,4-3,8-8,4-3,1-6</inkml:trace>
  <inkml:trace contextRef="#ctx0" brushRef="#br0" timeOffset="4598.962">536 319,'-1'-1,"-1"0,1-1,0 0,-1 1,1-1,0 0,0 1,0-1,0 0,0 0,0 0,1 0,-1 0,1 0,-1 0,1 0,0 0,0 0,0 0,0 0,0 0,0 0,1 0,-1 0,1 0,-1 0,1 0,0 0,0 0,0 0,0 0,0 1,0-1,0 0,0 1,1-1,-1 1,1-1,-1 1,1 0,0-1,-1 1,1 0,0 0,0 0,0 0,93-43,23 14,-107 29,-1 0,1 0,0 1,0 1,-1 0,1 0,0 1,-1 1,1-1,-1 2,0-1,0 1,0 1,-1 0,0 0,1 1,-2 0,1 1,-1 0,5 5,12 6,-18-13,1 0,-1-1,1 1,0-2,0 1,0-1,1 0,-1-1,1 0,-1 0,1-1,0 0,0-1,-1 0,1 0,0 0,0-2,-1 1,1-1,0 0,-1-1,0 1,1-2,-1 1,-1-1,1-1,0 1,3-4,3-9</inkml:trace>
  <inkml:trace contextRef="#ctx0" brushRef="#br0" timeOffset="4928.551">1581 37,'-30'314,"6"-173,22-126,-1 0,0 0,-1-1,0 1,-1-1,-1 0,0 0,-1 0,-1 2</inkml:trace>
  <inkml:trace contextRef="#ctx0" brushRef="#br0" timeOffset="5413.252">1467 66,'31'-14,"1"2,0 1,0 1,1 2,2 2,-23 4,0 0,-1 2,1-1,0 1,-1 1,1 0,0 1,-1 0,1 1,-1 0,0 1,0 0,0 1,-1 0,1 0,2 4,-10-8,-1 1,0 0,0 0,0 0,0 0,0 0,0 0,-1 1,1-1,-1 1,0-1,1 1,-1-1,0 1,0 0,-1-1,1 1,-1 0,1 0,-1 0,0 0,0-1,0 1,0 0,-1 0,1 0,-1-1,0 1,1 0,-1 0,-1-1,1 1,0-1,-2 2,-1 4,-1 0,0 0,0-1,-1 1,0-1,0-1,-1 1,1-1,-1-1,-5 4,-93 49,76-44,1 1,1 2,0 0,1 2,-5 5,29-22,1-1,-1 1,0-1,0 1,1 0,-1 0,1 0,0-1,0 1,-1 1,1-1,0 0,1 0,-1 0,0 0,1 1,-1-1,1 0,0 1,-1-1,1 0,0 1,1-1,-1 0,0 1,1-1,-1 0,1 1,0-1,-1 0,1 0,0 0,1 0,-1 0,0 0,1 0,-1 0,1 0,-1-1,1 1,0-1,-1 1,1-1,0 1,0-1,1 0,14 9,0-2,0 0,1-1,0-1,0 0,1-2,8 2,29 7,-22-2,-1 1,0 1,0 2,-2 1,0 1,-1 2,4 4,16 7,-32-25</inkml:trace>
  <inkml:trace contextRef="#ctx0" brushRef="#br0" timeOffset="5835.622">169 884,'748'-17,"120"-41,-595 30,-239 23,-6 1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5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0 620,'41'-19,"0"-1,-2-2,-1-1,0-2,-2-2,-1-2,-2-1,0-1,-2-2,12-18,27-59,-60 90,2 0,0 0,1 1,1 1,0 0,2 1,0 1,4-3,-16 15,0 1,1 0,-1 0,1 0,-1 1,1-1,0 1,0 0,0 0,0 1,1 0,-1 0,0 0,1 0,-1 1,0 0,1 0,-1 0,1 1,-1 0,0 0,0 0,0 1,1-1,-1 1,-1 1,1-1,0 1,0-1,-1 1,0 1,1-1,-1 0,0 1,-1 0,1 0,-1 0,0 1,0-1,0 1,0 0,-1-1,2 5,0 5,0-1,-1 1,-1 0,0 0,-1 0,0 0,-1 0,-1 0,0 0,-1 0,0-1,-1 1,-1 0,0-1,-1 0,0 0,-1 0,-2 1,-12 24,-3-2,-1 0,-1-1,-2-2,-12 10,27-29,-1-1,-1-1,0 0,0-1,-1 0,-1-1,-13 7,25-15,1 0,-1-1,0 1,0-1,0 1,0-1,0 0,0-1,0 1,0-1,0 1,0-1,-1-1,1 1,0 0,0-1,0 0,0 0,0 0,0-1,0 1,1-1,-1 0,0 0,1 0,-1-1,1 1,0-1,0 1,0-1,0 0,0-1,1 1,0 0,-1-1,-1-3,0-2,1 0,0-1,0 0,0 0,2 0,-1 0,1 0,0 0,1 0,0 0,1 0,0 0,1 0,0 0,0 0,1 0,1 1,-1-1,2 1,-1 0,4-5,2-5</inkml:trace>
  <inkml:trace contextRef="#ctx0" brushRef="#br0" timeOffset="360.83">1214 224,'-7'8,"-23"25,2 2,0 1,3 1,1 1,-3 9,25-43,-1 1,1-1,0 0,0 1,1 0,-1-1,1 1,0 0,0-1,1 1,-1 0,1 0,0 0,0 0,1 0,0-1,0 1,0 0,0 0,0-1,1 1,0-1,0 1,0-1,1 0,0 0,-1 0,1 0,1 0,-1-1,0 1,1-1,0 0,0 0,2 1,4 1,-1 0,1-1,1 0,-1-1,0 0,1 0,0-1,0-1,-1 1,1-2,0 0,0 0,0-1,0 0,-1-1,10-2,8-3,0-2,-1-1,0 0,0-2,18-12,-18 8,-1 0,0-2,-1-1,-2-1,0-1,-1-1,-1 0,-1-2,-1-1,3-7,-17 26,-1 1,0-1,-1-1,0 1,0 0,0-1,0 0,-1 1,0-1,-1 0,0 0,0 0,0 0,-1 0,0-1,0 1,-1 0,0 0,0 0,-1 0,1 0,-2 1,1-1,-1 0,0 1,0 0,-1-1,1 1,-2 1,1-1,0 1,-5-4,-3 1,0 1,0 0,-1 1,0 0,0 1,-1 1,1 0,-1 1,0 0,0 1,0 1,0 0,0 1,0 1,0 0,-8 2,-9 1,1 2,0 2,0 0,1 2,0 2,0 0,1 2,-15 10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7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739 83,'-19'-8,"-1"0,1 2,-1 0,0 1,-1 1,1 1,-1 1,0 0,1 2,-1 0,0 2,1 0,-1 1,1 1,0 1,0 1,0 1,1 0,0 2,1 0,-9 6,1 4,0 2,2 1,0 0,2 2,0 1,2 0,1 2,1 0,1 1,1 1,-7 21,17-38,0 1,2 0,-1 1,2-1,-1 1,2 0,0 0,1-1,0 1,1 0,0 0,2 0,0 4,-1-14,0-1,1 1,-1-1,1 0,0 0,0 1,0-1,0 0,0-1,1 1,-1 0,1-1,0 1,0-1,0 0,0 0,0 0,0 0,1-1,-1 1,1-1,-1 0,1 0,-1 0,1 0,0-1,-1 1,1-1,0 0,-1 0,1 0,0-1,9 0,-1-1,0 0,0-1,-1 0,1-1,-1 0,1 0,-1-2,3-1,16-14,0-2,-2 0,-1-2,-1-1,0-1,-3-1,21-31,10-9,-8 11,-3-1,-2-2,31-62,-46 81,-25 40,-1 1,1-1,-1 1,1-1,-1 1,1-1,-1 1,1-1,-1 1,1 0,0-1,-1 1,1 0,0 0,-1-1,1 1,0 0,-1 0,1 0,0 0,0 0,-1 0,1 0,0 0,-1 0,1 0,0 0,-1 1,1-1,0 0,-1 0,1 1,0-1,-1 0,1 1,-1-1,1 0,-1 1,1-1,-1 1,1-1,-1 1,1 0,-1-1,1 1,-1-1,0 1,1 0,-1-1,0 1,0 0,0-1,1 1,-1 0,0-1,0 1,0 0,0-1,0 1,0 0,0 0,0-1,-1 1,1 0,0-1,0 1,-1 0,12 142,-5-93,40 215,-45-258,0-1,1 0,0 0,0 0,1 0,-1-1,1 1,1 0,-1-1,1 0,0 0,0 0,0 0,1-1,-1 0,1 0,0 0,6-2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1,'36'13,"1"-1,-1-1,2-2,0-2,0-2,0-1,0-2,1-2,-1-1,12-3,51 2,-89 2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3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88,'-4'87,"-4"-1,-3 0,-5 0,-11 32,-30 124,45-191,-29 64,31-101</inkml:trace>
  <inkml:trace contextRef="#ctx0" brushRef="#br0" timeOffset="275.348">0 172,'66'0,"41"1,-1-4,102-17,-92-2,-44 7,1 3,0 4,43 1,-92 7</inkml:trace>
  <inkml:trace contextRef="#ctx0" brushRef="#br0" timeOffset="717.797">1270 59,'28'-12,"1"2,0 1,0 1,1 1,0 2,1 1,-1 2,1 0,16 3,-44-1,-1 0,1 0,0 1,0-1,-1 1,1 0,-1 0,1 0,0 0,-1 0,0 0,1 1,-1-1,0 1,0 0,0-1,0 1,0 0,0 0,0 1,0-1,-1 0,1 0,-1 1,0-1,0 1,0-1,0 1,0 0,-1-1,1 1,-1 0,1 0,-1-1,0 1,0 0,0 0,-1-1,1 1,-1 0,1-1,-1 1,0 0,0-1,0 1,0-1,-1 1,1-1,0 0,-1 0,0 1,0-1,-1 1,-207 200,209-202,0 1,0 0,0 0,0 0,0 0,0 0,0 0,1 0,-1 0,1 0,-1 0,1 0,0 0,0 0,0 0,0 1,0-1,0 0,1 0,-1 0,1 0,-1 0,1 0,0 0,0 0,0 0,0 0,0-1,0 1,1 0,-1-1,1 1,-1 0,1-1,-1 0,1 1,0-1,0 0,-1 0,1 0,0 0,0 0,0-1,0 1,0 0,0-1,1 0,-1 1,0-1,0 0,0 0,1 0,15 2,0 0,1-1,-1 0,1-2,-1 0,0-1,1-1,11-4,57-6,-62 11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8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1 144,'34'0,"15"0,5 0,-2 0,-6 0,-5 0,-5 0,-4 0,-2 0,-2 0,-6 0</inkml:trace>
  <inkml:trace contextRef="#ctx0" brushRef="#br0" timeOffset="8219.131">707 87,'515'-29,"-162"3,-60 26,204-11,-87-9,88 20,-194 2,-77-2,-238 0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3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133 308,'-27'54,"-38"89,31-40,33-101,0-1,0 1,0 0,1 0,-1-1,1 1,-1 0,1 0,-1 0,1 0,0 0,0 0,0 0,0 0,0 0,1 0,-1-1,0 1,1 0,0 0,-1 0,1 0,0-1,0 1,0 0,0-1,0 1,0-1,1 1,-1-1,0 1,1-1,-1 0,1 0,-1 0,1 0,0 0,-1 0,1 0,0 0,0-1,0 1,0-1,0 1,-1-1,1 0,0 0,2 0,7 3,1-1,0-1,0 0,0 0,0-2,-1 1,1-1,0-1,0 0,-1-1,1 0,-1-1,0 0,0-1,0 0,-1 0,1-1,-2-1,1 0,0 0,-1-1,-1 0,1 0,1-4,-1-8</inkml:trace>
  <inkml:trace contextRef="#ctx0" brushRef="#br0" timeOffset="266.47">471 279,'-65'176,"-37"132,92-269,5-27,2 0,-1 0,2 1,-1-1,2 1,0 0,0-1,1 1,1 0,1 12,-1-24,-1 0,0 0,0-1,1 1,-1 0,0 0,1 0,-1-1,1 1,-1 0,1 0,0-1,-1 1,1 0,0-1,-1 1,1-1,0 1,0-1,-1 1,1-1,0 1,0-1,0 0,0 0,0 1,-1-1,1 0,0 0,0 0,0 0,0 0,0 0,0 0,0 0,0 0,0-1,-1 1,1 0,0-1,0 1,0 0,0-1,-1 1,2-1,14-7</inkml:trace>
  <inkml:trace contextRef="#ctx0" brushRef="#br0" timeOffset="566.464">838 478,'-14'38,"-5"18,-4 3,1-2,6-7,4-7,5-6,4-5,-3-7,0-3,5-11,9-12,2-10,4-3,0-4,2-4,-1-3,-3 2</inkml:trace>
  <inkml:trace contextRef="#ctx0" brushRef="#br0" timeOffset="821.493">1064 478,'-14'33,"-10"16,-1 5,4-2,1-6,3-5,6-5,3-4,4-7</inkml:trace>
  <inkml:trace contextRef="#ctx0" brushRef="#br0" timeOffset="1166.228">612 505,'23'-14,"-2"0,1 1,0 1,0 0,1 2,1 1,0 0,0 2,25-4,-41 12,-1 0,1 0,0 1,-1 0,1 0,-1 1,0 0,0 0,0 1,0 0,-1 0,1 1,-1 0,0 0,0 0,-1 1,0-1,0 1,0 1,-1-1,4 7,48 47,-51-56,0 0,0 0,0 0,1-1,-1 0,1 0,-1 0,1-1,0 0,0 0,0-1,0 1,1-1,-1-1,0 1,0-1,1 0,-1 0,0-1,6-1,7-4</inkml:trace>
  <inkml:trace contextRef="#ctx0" brushRef="#br0" timeOffset="2016.004">1234 138,'0'-2,"1"0,-1 0,1 0,0-1,-1 1,1 0,0 0,0 0,1 0,-1 0,0 1,1-1,-1 0,1 1,-1-1,1 1,0-1,0 1,0 0,0-1,-1 1,2 0,-1 0,0 1,0-1,0 0,0 1,0-1,1 1,-1 0,0 0,2 0,31-13,-28 10,1-1,0 1,0 1,-1-1,2 1,-1 1,0 0,0 0,0 0,1 1,-1 0,2 1,-7 1,-1 0,0 0,1 0,-1 0,0 0,0 1,0-1,-1 1,1-1,0 1,-1 0,0 0,0 0,0 0,0 0,0 0,0 0,-1 0,1 0,-1 0,0 0,0 0,0 0,-1 0,1 0,-1 0,1 0,-1 0,0 0,0 0,-1 0,1 0,0-1,-1 1,0 0,0-1,1 1,-1-1,-1 0,-1 2,-35 45,31-41,0 0,1 1,0-1,0 2,1-1,0 1,1 0,0 0,1 1,0-1,-2 6,6-14,0 0,0 1,0-1,0 0,1 0,-1 0,0 0,1 0,0-1,-1 1,1 0,0 0,0 0,0 0,0-1,0 1,0 0,0-1,1 1,-1-1,1 1,-1-1,1 0,0 0,-1 0,1 0,0 0,0 0,0 0,-1 0,1-1,0 1,0-1,0 1,0-1,0 0,2 0,77-2,-58-5,-3 0</inkml:trace>
  <inkml:trace contextRef="#ctx0" brushRef="#br0" timeOffset="4656.514">1939 195,'-10'13,"1"1,1 0,0 0,1 0,1 1,0 1,1-1,0 1,1-1,1 1,1 1,0 2,-20 224,15-197,4-19,-1 0,-1 0,-1-1,-2 0,0 0,-2 0,-1-1,5-18,2-8</inkml:trace>
  <inkml:trace contextRef="#ctx0" brushRef="#br0" timeOffset="5219.736">1769 167,'35'-29,"2"2,0 2,1 1,11-3,-38 21,1 1,-1 0,1 1,0 0,0 1,1 1,-1-1,1 2,-1 0,1 0,-1 2,1-1,-1 1,1 1,-1 0,0 1,8 3,-8-2,0 2,-1-1,1 1,-1 1,0 0,-1 1,0 0,0 0,-1 1,0 1,0-1,3 6,-8-9,-1-1,1 0,-1 1,0 0,-1 0,1 0,-1 0,0 0,-1 0,1 1,-1-1,0 1,-1-1,0 1,0-1,0 1,-1-1,0 0,0 1,-1-1,1 0,-1 1,-1-1,1 0,-3 3,-6 5,-1 1,0-2,-1 1,-1-2,0 0,0 0,-1-2,-1 0,0 0,0-2,-1 0,0 0,0-2,-17 4,-31 17,64-27,0 0,0 0,0 0,0 1,0-1,0 0,0 0,0 1,0-1,0 1,0-1,0 1,0-1,0 1,1 0,-1-1,0 1,0 0,1 0,-1 0,0-1,1 1,-1 0,1 0,-1 0,1 0,0 0,-1 0,1 0,0 0,0 0,-1 0,1 0,0 0,0 0,0 0,0 0,1 0,-1 0,0 0,0 0,0 0,1 0,-1 0,1 0,-1 0,1 0,-1 0,1 0,-1 0,1-1,0 1,-1 0,1 0,0-1,0 1,0 0,0-1,-1 1,1-1,0 1,0-1,0 0,0 1,0-1,0 0,148 80,-84-51,230 97,-277-117,-3 1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42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18,'39'10,"0"-2,0-2,1-2,0-1,0-3,22-2,-27 2,141-27,-92 7,-79 23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4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40,'138'-11,"-69"1,0 3,0 3,1 3,18 4,32-1,-35-7,-80-1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47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29 561,'-11'167,"5"-136,1-1,1 1,2 0,1-1,2 19,0-45,-1 0,1 0,0 0,0 0,0 0,0 0,1 0,0-1,0 1,0 0,0-1,0 0,1 1,-1-1,1 0,0 0,0 0,0-1,0 1,1-1,-1 0,1 0,-1 0,1 0,0-1,0 1,0-1,0 0,0 0,0 0,0-1,0 1,0-1,0 0,0 0,11 0,0-1,-1 0,1-1,-1 0,1-1,-1-1,0 0,0-1,6-4,-5 3,-10 4,-1 1,1-1,-1 0,0 0,0 0,0-1,0 1,0-1,0 0,-1 0,1 0,-1-1,0 1,0-1,0 0,0 1,-1-2,2-3,2-10</inkml:trace>
  <inkml:trace contextRef="#ctx0" brushRef="#br0" timeOffset="330.909">453 505,'-26'31,"2"0,1 2,1 1,2 1,1 0,-3 13,16-27,1 1,1 0,1 0,0 0,2 1,1-1,1 0,1 12,-8 132,-11-8,27-147,-3-15</inkml:trace>
  <inkml:trace contextRef="#ctx0" brushRef="#br0" timeOffset="1084.916">1130 928,'-264'197,"253"-190,0 1,-1-2,0 0,-1 0,1-1,-1-1,0 0,-9 2,18-7,-1 0,0 0,1 0,-1 0,1-1,-1 0,1 0,0 0,0 0,0-1,0 1,0-1,0 0,1 0,-1-1,1 1,0-1,0 1,0-1,1 0,-1 0,1-1,0 1,0 0,1-1,-1 1,1-1,0 1,0-1,0 0,1 1,-1-1,1 0,1 0,-1 1,0-1,1 0,0 1,0-1,1 0,-1 1,1 0,0-1,1 0,0-1,1 0,0 0,1 0,-1 1,1 0,0 0,1 0,-1 0,1 1,0 0,0 0,0 1,0-1,1 1,-1 1,1-1,0 1,0 0,0 1,0 0,0 0,0 0,0 1,0 0,1 0,-1 1,0 0,0 0,0 1,0-1,-1 2,1-1,0 1,4 2,181 85,-162-78,-29-12,-1 0,0 0,1 0,-1 0,1 0,-1 0,1-1,-1 1,1 0,-1 0,0-1,1 1,-1 0,1-1,-1 1,0 0,1-1,-1 1,0 0,1-1,-1 1,0-1,0 1,0 0,1-1,-1 1,0-1,0 1,0-1,0 1,0-1,0 1,0-1,0 1,0-1,0 1,0-1,0 1,0-1,0 1,0-1,0 1,-1 0,1-1,0 1,0-1,-1 1,1-1,0 1,0 0,-1-1,1 1,-1 0,1-1,0 1,-1 0,1 0,-1-1,1 1,-70-159,54 105,15 46,0-1,-1 1,-1 0,1-1,-1 1,-1 0,1 1,-1-1,-1 1,1 0,-1 0,-5-6,9 12,0 1,-1-1,1 1,0-1,0 1,0-1,0 1,0 0,0 0,-1-1,1 1,0 0,0 0,0 0,0 0,-1 0,1 1,0-1,0 0,0 0,0 1,0-1,-1 1,1-1,0 1,0-1,0 1,0 0,0-1,1 1,-1 0,0 0,0 0,0 0,1 0,-1 0,0 0,1 0,-1 0,1 0,-1 0,1 1,-21 49,-2 116,6 42,-6-65,8-72,9-55</inkml:trace>
  <inkml:trace contextRef="#ctx0" brushRef="#br0" timeOffset="1714.328">1243 787,'11'-13,"0"1,0 0,1 1,1 1,0 0,0 0,1 1,0 1,0 0,1 1,0 1,0 0,1 1,0 1,0 1,0 0,0 0,0 2,1 0,-1 1,0 1,4 0,-17 0,0 0,0 0,0 0,0 1,0-1,0 1,0-1,-1 1,1 0,0 0,-1 0,0 1,0-1,1 0,-1 1,-1 0,1-1,0 1,-1 0,1 0,-1 0,0 0,0 0,0 0,0 0,-1 0,1 0,-1 0,0 1,0-1,0 0,0 0,0 1,-1-1,1 0,-1 0,0 0,0 0,0 0,-1 0,1 0,-1 0,1-1,-1 1,-2 1,-140 139,143-142,-1 0,1 0,0 1,-1-1,1 1,0-1,0 1,0-1,0 1,0-1,0 1,1 0,-1 0,0 0,1-1,0 1,-1 0,1 0,0 0,0 0,0 0,0-1,0 1,0 0,1 0,-1 0,1 0,-1-1,1 1,-1 0,1 0,0-1,0 1,0 0,0-1,0 1,1-1,-1 0,0 1,1-1,-1 0,1 0,-1 0,1 0,-1 0,1 0,0 0,-1 0,1-1,0 1,1 0,48 25,-44-23,1 0,-1 0,1 0,-1 1,0 0,0 1,0 0,-1 0,0 0,0 1,0 0,-1 0,0 0,0 1,0-1,-1 1,2 4,-5-8,-1 0,1 1,-1-1,1 0,-1 1,0-1,-1 0,1 1,0-1,-1 0,0 1,0-1,0 0,0 0,0 0,-1 0,1 0,-1 0,0 0,0-1,0 1,0-1,0 1,-1-1,1 0,-1 0,0 0,-1 2,-87 40,-22-22,94-25</inkml:trace>
  <inkml:trace contextRef="#ctx0" brushRef="#br0" timeOffset="1964.792">1921 1097,'-10'10,"-3"7,-4 2,1 2,3-3</inkml:trace>
  <inkml:trace contextRef="#ctx0" brushRef="#br0" timeOffset="4261.262">2315 533,'-17'168,"-6"2,-6 19,24-155,8-26</inkml:trace>
  <inkml:trace contextRef="#ctx0" brushRef="#br0" timeOffset="4599.366">2682 533,'-2'20,"-1"1,0-1,-2 0,0 0,-1 0,-2-1,0 0,-5 9,1 0,11-26,-1 1,1-1,0 1,0 0,0 0,1-1,-1 1,1 0,0 0,-1-1,1 1,0 0,1 0,-1 0,0-1,1 1,0 0,0 0,-1-1,1 1,1 0,-1-1,0 0,1 1,-1-1,1 0,0 1,0-1,0 0,0 0,0 0,0-1,0 1,1 0,-1-1,1 0,-1 1,1-1,-1 0,1 0,0-1,-1 1,1 0,0-1,0 0,0 0,-1 0,2 0,107-3,-91-4</inkml:trace>
  <inkml:trace contextRef="#ctx0" brushRef="#br0" timeOffset="4878.872">2965 505,'-20'48,"-3"6,2 1,3 2,2 0,0 15,-10 66,1-48,22-69</inkml:trace>
  <inkml:trace contextRef="#ctx0" brushRef="#br0" timeOffset="5546.46">3755 646,'-82'42,"-2"-4,-2-3,-1-4,-21 2,-14-2,122-32,1 1,-1-1,1 1,-1-1,0 0,1 1,-1-1,0 0,1 0,-1 1,0-1,0 0,0 0,0 1,0-1,0 0,0 0,0 1,0-1,0 0,0 0,0 1,-1-1,1 0,0 0,-1 1,1-1,0 0,-1 1,1-1,-1 0,1 1,-1-1,1 1,-1-1,1 1,-1-1,0 1,1-1,-1 1,0 0,1-1,-1 1,0 0,1-1,-1 1,0 0,0 0,1 0,-1 0,0 0,0 0,0 0,1 0,-1 0,0 0,0 0,1 0,-1 1,0-1,0 0,8-5,0 0,1 1,-1 0,1 0,0 0,0 1,0 0,0 1,0 0,1 0,-1 1,1 0,-1 0,1 1,0 0,-1 1,1-1,-1 2,1-1,-1 1,0 1,0-1,0 2,4 0,25 15,167 66,-203-85,0 1,0 0,1-1,-1 1,0-1,0 1,0-1,1 0,-1 1,0-1,0 0,1 0,-1 0,0 0,1 0,-1 0,0 0,0-1,1 1,-1 0,0-1,0 1,1-1,-1 1,0-1,0 1,0-1,0 0,0 0,0 1,0-1,0 0,0 0,0 0,-1 0,1 0,0 0,-1-1,1 1,-1 0,1 0,-1 0,1 0,-1-1,0 1,1 0,-1-1,0 1,0 0,0-1,-72-128,60 105,3 2</inkml:trace>
  <inkml:trace contextRef="#ctx0" brushRef="#br0" timeOffset="5799.255">3529 505,'-2'1,"0"1,0-1,1 1,-1-1,0 1,1 0,-1-1,1 1,-1 0,1 0,0 0,0 0,0 1,0-1,0 0,1 0,-1 1,1-1,-1 0,1 1,0-1,0 0,0 1,0-1,0 1,0 0,-32 224,21-85,-28-19,27-104</inkml:trace>
  <inkml:trace contextRef="#ctx0" brushRef="#br0" timeOffset="8117.821">4630 392,'-1'-2,"-1"0,1 0,-1 0,1 1,-1-1,0 0,0 1,0 0,0-1,0 1,0 0,0 0,0 0,0 0,0 0,-1 1,1-1,0 1,0-1,-1 1,1 0,0 0,-1 0,1 0,-1 0,0 0,-13 0,0 1,0 1,0 0,1 2,-1-1,1 2,0 0,0 1,0 0,1 1,-2 2,-25 10,38-19,1 1,0 0,0-1,-1 1,1 0,0 0,0 0,0 0,0 0,0 1,0-1,1 0,-1 1,0 0,1-1,-1 1,1 0,-1 0,1 0,0 0,0 0,0 0,0 0,0 0,1 0,-1 1,0-1,1 0,0 0,0 1,-1-1,1 0,0 1,1-1,-1 0,0 0,1 1,-1-1,1 0,0 0,0 1,0-1,0 0,9 11,1-1,0 0,0-1,1 0,1-1,0 0,0-1,6 2,42 33,-42-29,83 84,-99-95,0 0,0 1,0-1,-1 1,0-1,0 1,0 0,-1 0,1 0,-1 0,0 0,0 0,-1 0,0 0,0 0,0 0,0 1,-1-1,0 0,0 0,0 0,-1 0,0 0,1-1,-3 4,-5 4,1-1,-2 0,0 0,0-1,-1-1,0 0,-1 0,1-1,-2 0,1-1,-1-1,0 0,-1 0,1-2,-1 0,0 0,0-1,0-1,-1 0,1-1,-3 0,-60-18,59 4</inkml:trace>
  <inkml:trace contextRef="#ctx0" brushRef="#br0" timeOffset="8447.894">4433 308,'219'-45,"-150"30,1 3,0 4,40 1,-60 12,-32 2</inkml:trace>
  <inkml:trace contextRef="#ctx0" brushRef="#br0" timeOffset="11870.258">5025 1126,'-2'-2,"0"1,0-1,0 1,0-1,1 1,-1-1,1 0,-1 0,1 0,0 0,-1 0,1 0,0 0,1-1,-1 1,0 0,1-1,-1 1,1 0,0-1,-1 1,1 0,0-1,1-1,-1 1,-2-8,2 1,0 0,0-1,1 1,0 0,0-1,1 1,1 0,0 0,0 0,1 1,0-1,1 1,0 0,0 0,1 0,0 1,1 0,0 0,0 1,0-1,8-4,-10 8,10-11,0 2,1 0,0 1,1 1,0 0,1 1,0 1,8-3,-24 12,0-1,-1 1,1-1,-1 1,1 0,0 0,-1 0,1 0,0 0,-1 0,1 0,0 0,-1 1,1-1,0 0,-1 1,1 0,-1-1,1 1,-1 0,1 0,-1 0,0 0,1 0,-1 0,0 0,0 0,0 1,0-1,0 0,0 1,0-1,0 1,-1-1,1 1,0-1,-1 1,1 0,-1 0,7 72,-7-52,0-20,0-1,0 1,0-1,0 1,0 0,0-1,0 1,0-1,1 1,-1 0,1-1,-1 1,1-1,-1 0,1 1,0-1,0 1,0-1,0 0,0 0,0 1,0-1,0 0,0 0,1 0,-1 0,0 0,1-1,-1 1,1 0,-1-1,0 1,1 0,0-1,-1 0,1 1,-1-1,1 0,-1 0,1 0,0 0,-1 0,1 0,-1-1,1 1,0 0,-1-1,1 1,0-1,81-47,27-7,-106 55,0 0,-1 1,1 0,-1-1,1 1,0 1,-1-1,0 0,1 1,-1 0,0 0,0 0,0 0,0 0,0 1,0-1,-1 1,1 0,-1-1,1 1,-1 0,0 1,-1-1,1 0,0 1,-1-1,0 0,0 1,0 0,0-1,0 1,-1 0,0-1,0 3,10 23,-1-7,-2-2</inkml:trace>
  <inkml:trace contextRef="#ctx0" brushRef="#br0" timeOffset="13383.098">171 1719,'219'-21,"0"9,129 14,-123 0,199 28,-70-32,-64-25,-42 14,-49-1,182 11,-202 4,96-29,265 27,-317-27,-137 29,109-13,-150 5,1 2,-1 1,1 3,22 2,81-3,73-25,-133 27,103-11,34-24,-142 25,-60 9</inkml:trace>
  <inkml:trace contextRef="#ctx0" brushRef="#br0" timeOffset="17501.414">2287 1916,'-38'85,"31"-61,-118 423,80-301,47-133,1-8</inkml:trace>
  <inkml:trace contextRef="#ctx0" brushRef="#br0" timeOffset="17850.275">2767 1831,'-48'55,"2"1,2 3,4 2,1 1,-15 40,46-89,2 2,0-1,0 1,1-1,1 1,1 1,0-1,1 0,0 1,2-1,0 1,0 0,1-1,1 1,1-1,0 0,1 0,1 0,3 7,-4-16,0-1,1 0,-1 0,1 0,1 0,-1-1,0 0,1 0,0-1,0 1,0-1,1 0,-1-1,0 0,1 0,0 0,0-1,-1 0,1 0,0 0,0-1,0 0,0-1,5 0,1 0,0-1,0-1,-1 1,1-2,-1 0,0 0,0-1,0-1,-1 0,0-1,0 0,9-8,-12 8,0 0,-1-1,0 0,-1 0,1 0,-2-1,1 0,-1-1,-1 1,0-1,0 0,2-8,-5 13,0 1,-1-1,1 0,-1 0,0 1,0-1,0 0,-1 0,1 1,-1-1,-1 0,1 1,-1-1,1 1,-1-1,0 1,-1 0,1 0,-1 0,0 0,0 0,0 1,0-1,-1 1,1 0,-1 0,0 0,-4-2,-7-2,0 1,-1 0,0 1,0 0,0 2,-1 0,0 0,1 2,-1 0,0 1,1 1,-1 0,0 1,1 1,-1 1,1 0,0 1,-13 6,-42 25,43-17</inkml:trace>
  <inkml:trace contextRef="#ctx0" brushRef="#br0" timeOffset="19287.054">3642 2170,'-18'0,"1"2,-1 0,0 1,1 0,0 1,0 1,0 1,0 1,1 0,0 1,0 1,1 0,-3 4,16-13,1 1,-1 0,0 1,1-1,-1 0,1 0,0 1,-1-1,1 1,0-1,0 1,0-1,0 1,0 0,0-1,1 1,-1 0,0 0,1 0,-1 0,1-1,0 1,0 0,0 0,0 0,0 0,0 0,0 0,1 0,-1 0,1-1,-1 1,1 0,0 0,-1-1,1 1,0 0,0-1,0 1,1 0,-1-1,0 0,0 1,1-1,-1 0,1 0,0 0,-1 0,1 0,0 0,-1 0,1 0,0-1,0 1,0-1,-1 1,3-1,54 15,-52-16,1 2,0-1,0 1,0 0,-1 0,1 1,0 0,-1 0,1 0,-1 1,0 0,0 0,0 1,0 0,-1 0,1 0,-1 0,0 1,0 0,-1 0,0 1,1-1,-2 1,1 0,-1 0,0 0,2 4,-7-5,0 1,0-1,0 0,-1 1,1-1,-1-1,0 1,-1 0,1-1,-1 1,0-1,0 0,0-1,-1 1,1-1,-1 1,0-1,0-1,0 1,0-1,-1 0,1 0,0 0,-1-1,1 0,-1 0,-2 0,-2 3,-6 1,0 0,0-2,-1 1,1-2,-1 0,1-1,-1-1,0 0,0-1,1-1,-5-1,-9-15,24 6</inkml:trace>
  <inkml:trace contextRef="#ctx0" brushRef="#br0" timeOffset="19754.403">3839 1916,'21'-10,"-1"1,1 1,0 1,1 0,0 2,0 1,0 0,1 2,-1 0,17 2,-37 0,-1 0,1-1,0 1,-1 0,1 0,-1 0,1 1,0-1,-1 0,1 1,-1-1,1 0,-1 1,1 0,-1-1,1 1,-1 0,1 0,-1 0,0 0,0 0,1 0,-1 0,0 1,0-1,0 0,0 1,-1-1,1 0,0 1,0-1,-1 1,1-1,-1 1,1 0,-1-1,0 1,0-1,0 1,0 0,0-1,0 1,0-1,0 1,0 0,-1-1,1 1,-1-1,1 1,-1-1,0 1,0-1,1 1,-1-1,0 0,0 1,0-1,-1 0,1 0,-150 129,150-129,0 0,0 0,0 0,0 0,0 0,0 1,0-1,0 0,1 0,-1 1,0-1,1 1,-1-1,1 0,0 1,-1-1,1 1,0-1,0 1,0-1,0 1,0-1,0 1,0-1,1 1,-1-1,0 1,1-1,-1 1,1-1,0 0,-1 1,1-1,0 0,0 0,0 1,0-1,0 0,0 0,0 0,0 0,0 0,1 0,-1-1,0 1,1 0,-1-1,0 1,1-1,-1 1,1-1,-1 0,1 1,-1-1,1 0,-1 0,1 0,-1 0,1 0,0-1,172 2,-127-13,-29 6</inkml:trace>
  <inkml:trace contextRef="#ctx0" brushRef="#br0" timeOffset="50014.896">2993 53,'39'-17,"-2"3,-30 11,0-1,0 1,1 1,-1-1,1 1,-1 1,1-1,-1 1,1 0,0 1,0 0,-1 0,1 1,2 0,-8 1,-1 0,0 0,0 0,0 0,0 0,-1 0,1 1,-1-1,1 0,-1 0,0 0,1 1,-1-1,0 0,-1 0,1 0,0 1,-1-1,1 0,-1 0,0 0,1 0,-1 0,0 0,0 0,0 0,-1 0,1 0,0 0,-1-1,1 1,-1-1,0 1,1-1,-1 1,0-1,-1 0,3 0,-98 133,97-133,0 1,0-1,0 1,1-1,-1 1,0-1,1 1,-1 0,1-1,0 1,-1 0,1-1,0 1,0 0,0 0,0-1,0 1,1 0,-1-1,0 1,1 0,-1-1,1 1,0 0,0-1,-1 1,1-1,0 1,0-1,0 0,1 1,-1-1,0 0,0 0,1 0,-1 0,0 0,1 0,-1 0,1 0,0-1,-1 1,1 0,0-1,-1 0,3 1,83 7,-83-8,165-32,-141 31,-21 8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1,'-28'253,"27"343,1-571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39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0 184,'11'-8,"22"-23,2 3,1 1,1 1,2 2,4 0,-36 21,1 0,-1 1,0 0,1 0,-1 0,1 1,0 1,-1-1,1 1,0 0,-1 1,1 0,0 0,-1 1,1 0,-1 0,0 0,0 1,0 0,0 1,0 0,0 0,-1 0,0 1,0-1,0 2,-1-1,1 1,-1-1,-1 2,1-1,-1 0,0 1,0 0,-1 0,0 0,0 0,-1 0,-3 7,0-1,-2 0,1 1,-2-1,1-1,-2 1,0-1,0 1,-1-1,-1-1,0 1,-1-1,0 0,0-1,-1 0,0 0,-1-1,0 0,-1-1,-7 4,7-1,-170 146,179-156,1 1,-1 0,1 0,-1 0,1 0,0 0,0 0,0 0,0 0,0 1,0-1,1 0,-1 0,1 1,-1-1,1 1,0-1,0 0,0 1,0-1,1 0,-1 1,0-1,1 1,0-1,0 0,-1 0,1 0,1 1,-1-1,0 0,0 0,2 1,55 62,157 118,-152-114,-50-58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1,'14'0,"10"0,5 0,3 0,1 0,-1 0,-1 0,-1 0,0 0,-1 0,-1 0,1 0,-1 0,0 0,0 0,0 0,-5 0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0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57,'34'0,"15"0,5 0,-3-5,-4-1,-6 0,-5 1,-4 1,-3-2,-1-2,0 2,-1 1,0 2,-5 1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4:46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30,'0'-1,"0"1,1 0,-1-1,0 1,1-1,-1 1,0-1,0 1,1-1,-1 1,0-1,0 0,0 1,0-1,0 1,0-1,0 1,0-1,0 1,0-1,0 0,0 1,0-1,0 1,0-1,-1 1,1-1,0 1,0-1,-1 1,1-1,0 1,-1-1,1 1,0 0,-1-1,1 1,-1-1,1 1,-1 0,1-1,-1 1,1 0,-1 0,1-1,-1 1,1 0,-1 0,1 0,-1 0,1 0,-1 0,0 0,1 0,-1 0,1 0,-1 0,1 0,-1 0,-40-5,41 5,-315-1,312 1,0-1,0 1,0-1,0 1,0 0,0 1,-1-1,1 0,1 1,-1-1,0 1,0 0,0 0,0 0,0 1,1-1,-1 1,1-1,-1 1,1 0,-1 0,1 0,0 0,0 0,0 1,0-1,1 1,-1-1,0 1,1 0,0-1,0 1,0 0,0 0,0 0,0 1,3 224,-2-213,-1-13,0 1,0 0,1-1,-1 1,0 0,1-1,0 1,0 0,0 0,0-1,0 1,0 0,1 0,0-1,-1 1,1 0,0-1,0 1,0-1,0 1,1-1,-1 0,1 1,0-1,-1 0,1 0,0 0,0 0,0 0,0-1,1 1,-1-1,0 1,1-1,-1 0,1 0,-1 0,1 0,2 0,44-8,84 0,-128 7,0 1,0 1,0-1,0 1,0 0,0 0,-1 0,1 1,-1-1,1 1,-1 0,0 1,0-1,0 1,-1-1,1 1,-1 0,0 1,0-1,0 0,-1 1,1 0,-1-1,0 2,1 1,0 0,0-1,0 1,-1 0,0 1,-1-1,1 0,-2 1,1-1,-1 0,0 1,0-1,-1 1,0-1,0 0,-1 0,0 1,0-1,-1 0,0-1,0 1,0 0,-1-1,0 0,0 0,-1 0,0 0,0-1,0 1,0-2,-1 1,-2 1,-20 6,-1 0,0-2,-1-2,0 0,0-2,-1-2,0 0,0-2,0-1,-16-3,34 2</inkml:trace>
  <inkml:trace contextRef="#ctx0" brushRef="#br0" timeOffset="1047.694">737 736,'-4'-6,"1"0,0 0,0 0,1 0,-1-1,1 1,1-1,-1 0,1 1,0-1,1 0,0 0,0 0,0 0,1 1,0-1,0 0,0 1,3-7,3-3,1 0,1 0,0 1,1 1,0 0,1 0,1 1,0 0,5-3,88-76,-103 90,0 0,1 1,-1-1,1 1,0-1,-1 1,1 0,0 0,0 1,-1-1,1 0,0 1,0 0,0-1,0 1,0 1,0-1,-1 0,1 1,0-1,0 1,0 0,0 0,-1 0,1 0,-1 0,1 1,-1-1,1 1,-1 0,0-1,1 1,-1 0,0 1,0-1,-1 0,1 0,0 1,-1-1,1 1,-1 0,0-1,0 1,0 2,3 7,-1 0,-1 0,0 0,0 1,-1-1,-1 1,0-1,-1 1,-1-1,1 1,-2-1,0 0,0 0,-6 36,15-45,10-26,-6 7,-2 7,9-13,0 2,1 0,1 1,0 0,2 2,0 0,1 2,0 0,8-2,-28 16,-1-1,1 1,0 0,0 0,0 0,0 0,1 0,-1 0,0 1,0-1,0 1,1-1,-1 1,0 0,1 0,-1 0,0 0,0 0,1 1,-1-1,0 1,0-1,1 1,-1 0,0 0,0 0,0 0,0 0,0 0,0 1,-1-1,1 1,0-1,-1 1,1 0,-1-1,1 1,-1 0,0 0,0 0,0 0,0 0,0 0,0 1,-1-1,1 0,0 3,-2 168,-22-31,19-118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368 791,'-2'14,"-1"0,0-1,-1 1,-1-1,0 0,-1 0,0 0,-1-1,-1 0,0-1,0 1,-9 7,-13 24,-175 249,154-222,78-84,23-33,-25 22</inkml:trace>
  <inkml:trace contextRef="#ctx0" brushRef="#br0" timeOffset="416.319">904 255,'-2'1,"0"0,0 1,0-1,1 1,-1 0,1-1,-1 1,1 0,-1 0,1 0,0 0,0 0,0 0,0 1,0-1,1 0,-1 0,1 1,-1-1,1 0,0 1,0-1,0 0,0 1,0-1,0 2,-18 95,-4 1,-4-2,-30 71,33-102,-32 97,53-158,1-6</inkml:trace>
  <inkml:trace contextRef="#ctx0" brushRef="#br0" timeOffset="712.651">509 255,'341'-65,"-242"47,-49 7,1 3,0 1,0 3,41 2,24 24,-93-18</inkml:trace>
  <inkml:trace contextRef="#ctx0" brushRef="#br0" timeOffset="1116.09">1243 565,'5'0,"6"0,6 0,5 0,4 0,2 0,1 0,0 0,0 0,1 0,-1 0,-1 0,1 0,-1-5,1-1,-1-1,-5 2</inkml:trace>
  <inkml:trace contextRef="#ctx0" brushRef="#br0" timeOffset="1363.009">1243 819,'34'-10,"15"-2,5-5,-3 1,0 3,-3-2,-6 3,-5-2,-4 2,-3-3,-1 2,-6-1,-3 0,-3 4</inkml:trace>
  <inkml:trace contextRef="#ctx0" brushRef="#br0" timeOffset="1736.419">2061 57,'-17'39,"-15"38,4 1,4 2,-7 43,29-118,0 0,0 0,0 0,1 0,-1 1,1-1,0 0,1 1,-1-1,1 0,0 1,1-1,-1 1,1-1,0 0,1 1,-1-1,1 0,0 0,0 0,0 0,1 0,0-1,0 1,0-1,0 0,1 0,0 0,0 0,0 0,0-1,0 0,1 0,1 1,5-1,0-1,0-1,0 1,0-2,0 1,0-2,0 1,0-2,0 1,-1-1,1-1,0 0,-1-1,0 0,1 0,-2-1,1-1,0 1,-1-1,0-1,-1 0,1 0,-2-1,1 0,-1 0,0-1,0 0,4-8,-1-6,-2 0</inkml:trace>
  <inkml:trace contextRef="#ctx0" brushRef="#br0" timeOffset="1996.025">2428 1,'-28'66,"-16"31,5 2,5 2,-10 53,6 83,25-145,-1 108,18-177,3-5</inkml:trace>
  <inkml:trace contextRef="#ctx0" brushRef="#br0" timeOffset="2781.276">3106 481,'-18'-1,"1"2,0 0,0 0,0 2,0 0,1 1,-1 1,1 0,0 1,0 1,1 1,0 0,0 1,-10 8,23-13,-1 1,1 0,0 0,1-1,-1 1,1 0,0 1,0-1,0 0,1 0,0 0,0 0,0 1,1-1,-1 0,1 0,1 0,-1 0,1 0,-1 0,1 0,1-1,-1 1,1-1,0 1,0-1,0 0,0 0,1 0,0-1,2 3,11 20,-12-20,-1-1,0 1,0 0,0 0,-1 0,0 0,0 1,-1-1,0 1,0 0,0 0,-1-1,0 1,0 0,-1 0,0 0,0 0,-1 0,1 0,-2 0,1 0,-1 0,0-1,0 1,-1 0,0-1,0 0,0 0,-1 0,0 0,0 0,-1-1,1 0,-1 0,0 0,-2 1,-7-1,0-1,0 0,0-1,0 0,0-1,-1 0,1-2,0 0,-1 0,-2-1,9 0,-17 1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23.2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0 340,'4'-12,"0"0,0 1,1-1,1 1,0 0,0 1,1-1,1 1,0 1,0 0,0 0,1 0,1 1,0 0,0 1,0 0,1 1,0 0,0 0,7-1,17 1,0 1,0 3,0 0,0 3,24 2,26 1,1475-4,-818-28,1170 29,-1477-30,-47 0,39 30,-258-29,141-2,-254 31,-32-1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0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300 393,'39'18,"-27"-13,1 0,0 0,0-1,1-1,-1 0,1-1,-1-1,1 0,0 0,0-1,-1-1,1-1,0 0,-1 0,6-3,26-9,-2-1,0-3,-1-1,-1-2,-1-2,-1-1,-1-3,-1-1,-2-1,13-15,40-37,-88 81,1 0,-1 0,0 0,1 0,-1 1,1-1,-1 0,1 0,-1 0,1 0,-1 1,0-1,1 0,-1 1,0-1,1 0,-1 1,0-1,1 0,-1 1,0-1,1 0,-1 1,0-1,0 1,0-1,1 1,-1-1,0 0,0 1,0-1,0 1,0-1,0 1,0-1,0 1,0-1,0 1,0-1,0 1,0-1,-1 1,1-1,0 0,0 1,0-1,-1 1,1-1,0 0,0 1,-1-1,1 0,0 1,-1-1,1 0,0 1,-1-1,1 0,-1 0,1 1,-1-1,1 0,0 0,-1 0,1 0,-1 2,-26 73,3 1,3 0,4 2,3 0,3 1,1 76,12 703,-2-858,-1-1,1 1,-1 0,1 0,0 0,-1 0,1 0,-1 0,1 0,-1 0,1 0,0 0,-1 0,1 0,-1 0,1 0,0 0,-1 1,1-1,-1 0,1 0,0 0,-1 1,1-1,0 0,-1 0,1 1,0-1,-1 0,1 1,0-1,0 0,-1 1,1-1,0 1,0-1,0 0,-1 1,1-1,0 1,0-1,0 0,0 1,0-1,0 1,0-1,0 1,0-1,0 0,0 1,0-1,0 1,1-1,-1 1,0-1,0 0,0 1,1-1,-1 0,0 1,0-1,1 0,-1 1,0-1,-18-32,13 24,-2-10,-2 1,0 0,-1 1,0 0,-2 0,0 1,0 1,-1 0,-1 1,0 0,-1 1,-1 1,0 0,0 1,-3 0,-16 1,-1 1,0 2,0 1,-1 2,1 2,-1 1,0 2,1 2,0 1,0 1,0 2,1 2,0 1,1 2,-18 9,40-18,-1 0,1 1,0 0,0 0,1 2,-1-1,2 1,-1 1,1 0,0 0,-8 9,13-5</inkml:trace>
  <inkml:trace contextRef="#ctx0" brushRef="#br0" timeOffset="305.994">469 929,'39'-10,"21"-7,11-2,3-1,-2-3,-3 2,-9 6,-5 0,-7 2,-7 4,-5 3,-9-2,-5 1,-10 0,-7 3</inkml:trace>
  <inkml:trace contextRef="#ctx0" brushRef="#br0" timeOffset="554.158">1485 873,'-5'38,"-6"18,-2 4,2-4,3-6,2-7,3-5,1-6,2-2,0-2,5-6,2-6</inkml:trace>
  <inkml:trace contextRef="#ctx0" brushRef="#br0" timeOffset="700.826">1401 336,'0'0</inkml:trace>
  <inkml:trace contextRef="#ctx0" brushRef="#br0" timeOffset="1070.346">1795 1325,'132'-380,"-81"231,-51 149,0-1,0 1,0-1,0 1,1-1,-1 1,0 0,0-1,0 1,1-1,-1 1,0 0,1-1,-1 1,0 0,1-1,-1 1,1 0,-1-1,0 1,1 0,-1 0,1 0,-1-1,1 1,-1 0,1 0,-1 0,1 0,-1 0,0 0,1 0,-1 0,1 0,-1 0,1 0,-1 0,1 0,-1 0,1 1,-1-1,1 0,-1 0,1 0,-1 1,0-1,1 0,-1 1,0-1,1 0,-1 1,0-1,1 0,-1 1,0-1,0 1,1-1,-1 0,0 1,0-1,0 1,1-1,-1 1,0-1,0 1,0-1,0 1,0-1,0 1,0 0,12 37,0 56,-12-80,1 0,0 0,1 1,1-2,0 1,1 0,0 0,1-1,0 0,1 0,1-1,0 1,4 3,-8-12,0 1,0-1,1 0,-1 0,1 0,0-1,0 1,1-1,-1 0,1 0,0 0,-1-1,1 1,0-1,0-1,1 1,-1-1,0 0,1 0,-1 0,0-1,1 1,-1-1,1-1,-1 1,0-1,1 0,-1 0,0-1,0 1,0-1,0 0,0-1,0 1,0-1,-1 0,1 0,2-2,3-8,0-1,-1 0,0 0,-1-1,-1 0,0 0,-1-1,-1 1,1-5,9-24,-5 19</inkml:trace>
  <inkml:trace contextRef="#ctx0" brushRef="#br0" timeOffset="1520.004">2671 788,'-27'36,"2"1,2 0,1 2,2 1,2 0,-8 28,24-63,1 0,-1 1,1-1,0 0,0 1,0-1,1 1,0-1,0 1,0-1,1 1,0-1,0 1,0-1,1 0,-1 1,1-1,1 0,-1 0,1 0,0-1,0 1,0-1,0 1,1-1,0 0,0 0,0-1,0 1,1-1,-1 0,1 0,0-1,0 1,1-1,2 2,1-2,0 1,0-1,0-1,0 0,0 0,0 0,0-1,0-1,0 0,0 0,0 0,0-1,-1-1,1 1,0-2,-1 1,0-1,0 0,0-1,3-2,148-124,-126 97,-2-1,-1-2,-2-1,-2-1,-1-1,-2-1,-2-1,11-34,-21 46,-1 1,-1-2,-2 1,-1-1,-1 0,-2 0,-1-1,-2 1,-1 0,-1-1,-2 1,-1 0,-6-18,6 31,-2-1,-1 1,0 0,-1 1,-1 0,0 0,-1 1,-1 0,-1 1,-11-10,18 19,-1-1,0 1,0 0,0 1,-1 0,0 0,0 1,0 0,-1 0,0 1,1 0,-1 0,0 1,0 0,0 1,-1 0,1 1,0-1,0 2,0-1,-1 1,1 1,-6 1,-5 6,1 1,1 1,-1 1,2 0,0 1,0 1,1 1,1 0,0 1,1 0,1 1,1 1,0 0,2 1,0 0,0 1,2 0,1 0,0 0,2 1,0 0,1 1,1 4,-1 6,1 0,2 0,1 0,2 0,1 0,2-1,0 1,2-1,2 0,1-1,1 1,2-2,0 0,2-1,2 0,0-1,2-1,0-1,2 0,1-2,1 0,0-2,2 0,14 7,35 19,2-3,2-3,1-4,31 8,-5-1,-19-7,-54-25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49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0 285,'28'-10,"0"1,1 2,0 0,0 2,0 1,1 2,-1 0,1 2,-1 1,1 2,-1 1,24 6,0 5,2-2,-1-2,2-3,-1-2,1-2,9-3,716-20,215-55,41-40,-264 45,164 31,267 40,-893 27,-310-29,-1 1,1-1,0 0,0 0,-1 1,1-1,0 0,-1 0,1 0,0 0,0 0,-1 0,1 0,0 0,0 0,-1 0,1 0,0 0,0 0,-1-1,1 1,0 0,-1-1,1 1,0 0,-1-1,1 1,0-1,-1 1,1-1,-1 1,1-1,-1 1,1-1,-1 0,0 1,1-1,-1 0,0 1,1-1,-1 0,0 0,-5-5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5:3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598 185,'-15'-13,"0"1,-1 0,0 1,0 0,-1 1,0 1,-1 1,0 1,-13-4,17 9,1 0,-1 1,0 0,0 1,1 1,-1 0,0 1,1 1,-1 0,1 0,0 1,0 1,0 0,1 1,0 1,0 0,-8 6,6-4,1 1,0 1,1 0,0 1,0 1,1-1,1 2,0 0,1 0,0 0,1 1,1 0,1 1,0 0,1 0,0 0,1 1,1-1,1 1,0 0,1-1,1 1,1 7,0-19,-1 1,1-1,-1 1,2-1,-1 0,0 1,1-1,0 0,0 0,1 0,0-1,-1 1,1 0,1-1,-1 0,1 0,0 0,-1 0,2 0,-1-1,0 0,1 0,0 0,-1 0,1-1,0 0,0 0,0 0,1-1,-1 1,0-1,1-1,-1 1,1-1,-1 0,1 0,-1 0,5-2,13-4,0-2,0 0,0-2,-2 0,1-1,-1-2,-1 0,0-1,-1-1,-1-1,15-16,-9 12,26-27,-3-3,-2-1,-2-2,9-19,-3-1,-55 125,-2-11,3-29,1 1,0 0,1-1,1 1,0 0,1 1,0-1,1 0,0 0,1 0,1 0,0 0,1 0,0 0,1 0,0-1,1 0,0 1,1-2,1 1,0-1,3 4,-1-7,0 0,0-1,1 0,0 0,1-1,0 0,0-1,0 0,0-1,1 0,-1-1,1 0,11 0,1 1</inkml:trace>
  <inkml:trace contextRef="#ctx0" brushRef="#br0" timeOffset="39304.224">1558 72,'-5'-5,"3"-1,2-5,2-5,4 0,-3 3,-3 8,-5 6,-2 6,-1 3</inkml:trace>
  <inkml:trace contextRef="#ctx0" brushRef="#br0" timeOffset="39746.416">1558 383,'-5'0,"-2"4,6 3,2-6,7-3,6 0,-4-1,-4 1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19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1017,'55'-28,"87"-73,37-125,-109 130,62-77,8 6,23-10,-155 168,-5 6,-1-1,1 1,0 0,-1 0,1 1,0-1,1 1,-1-1,0 1,1 0,-1 0,1 0,0 1,0-1,-1 1,4-1,-5 3,-1 1,1-1,-1 0,1 0,-1 1,0-1,0 0,0 1,0-1,0 1,0 0,0-1,0 1,-1 0,1 0,-1-1,1 1,-1 0,0 0,0 0,0-1,1 1,-2 0,1 0,0 0,0 0,-1-1,1 3,-2 64,-4 1,-3-1,-2-1,-4 0,-7 15,20-76,-14 64,-4-1,-3 0,-2-2,-9 10,22-57,-1-1,-1 0,0-1,-2-1,0 0,0-1,-2 0,0-2,-1 0,0-1,-1-1,-5 2,10-7,1-1,-2 0,1 0,-1-2,0 0,0-1,0-1,0 0,0-1,0 0,-1-2,1 0,0-1,0 0,0-1,-8-4,-24-20,30 10</inkml:trace>
  <inkml:trace contextRef="#ctx0" brushRef="#br0" timeOffset="250.492">1355 650,'-24'33,"-8"17,-3 3,4-1,8-5,7-7,7-4,5-8</inkml:trace>
  <inkml:trace contextRef="#ctx0" brushRef="#br0" timeOffset="413.482">1214 170,'0'0</inkml:trace>
  <inkml:trace contextRef="#ctx0" brushRef="#br0" timeOffset="731.786">1553 1017,'30'-119,"-23"81,1 0,3 1,1 0,1 0,2 1,2 1,1 1,10-13,-27 45,0 0,-1 0,1 1,0-1,0 0,0 1,0-1,0 1,0-1,0 1,1-1,-1 1,0 0,1 0,-1 0,1 0,0 0,-1 0,1 0,0 0,-1 1,1-1,0 1,0-1,0 1,0-1,-1 1,1 0,0 0,0 0,0 0,0 1,0-1,-1 0,1 1,0-1,0 1,0 0,-1-1,1 1,0 0,-1 0,1 0,-1 0,1 0,-1 1,0-1,1 0,-1 1,0-1,1 2,2 6,0 1,-1 0,0 0,0 0,-1 0,-1 0,1 1,-2-1,1 0,-2 1,0-5,0 0,1-1,0 1,0 0,0 0,0 0,1 0,0 0,0 0,1 0,0-1,0 1,0 0,1-1,-1 0,1 0,0 0,1 0,-1 0,1 0,0-1,1 0,-1 0,0 0,1 0,0-1,0 1,0-1,5 1,-5-4,1 0,-1-1,1 0,-1-1,0 1,0-1,1 0,-1 0,0 0,-1-1,1 0,0 0,-1 0,0 0,1-1,-1 0,-1 0,1 0,0 0,-1 0,0-1,0 1,-1-1,1 0,-1 0,0 0,0 0,0-1,5-6,-2 3,0-1,2 1,-1 0,1 0,0 1,1 0,0 0,0 0,1 1,1 0,10-4</inkml:trace>
  <inkml:trace contextRef="#ctx0" brushRef="#br0" timeOffset="1149.863">2625 424,'-19'1,"0"1,-1 1,1 1,1 0,-1 2,1 0,-1 1,2 1,-1 0,1 2,1 0,0 0,0 2,1 0,0 1,1 0,1 1,-7 9,17-19,-1 1,1-1,0 1,0-1,1 1,-1 0,1 0,0 0,0 0,1 1,0-1,0 0,0 1,0-1,1 0,0 1,0-1,0 1,1-1,0 1,0-1,0 0,1 0,0 1,0-1,0 0,3 4,0 2,0-1,1 1,1-1,0 0,0 0,1-1,0 0,1-1,0 0,0 0,0 0,1-1,1-1,0 1,-6-7,-1 1,1-1,0 0,-1 0,1-1,0 1,-1-1,1 0,-1 0,1 0,-1-1,1 0,-1 0,0 0,0 0,2-2,2 0,13-7</inkml:trace>
  <inkml:trace contextRef="#ctx0" brushRef="#br0" timeOffset="1527.982">2766 677,'37'12,"0"-3,1 0,0-3,0-1,12-2,-40-2,0-1,1-1,-1 0,0 0,0-1,1-1,-1 1,-1-2,1 1,0-1,-1-1,0 0,0 0,0 0,-1-2,0 1,0-1,0 0,-1 0,0-1,0 0,0-1,-4 5,0 0,0 0,0 0,0 0,0 0,-1-1,0 1,0-1,0 0,0 1,-1-1,0 0,0 0,0 0,-1 0,1 0,-1 0,-1 0,1 0,0 0,-1 0,0 0,-1 0,1 0,-1 0,0 0,0 1,0-1,0 1,-1 0,0-1,0 1,0 0,-1 1,1-1,-1 1,0-1,-3-2,0 3,0 0,1 0,-1 0,0 1,-1 0,1 0,0 1,0 0,-1 0,1 1,-1 0,1 0,0 0,-1 1,1 0,0 1,0 0,-1 0,1 0,1 1,-1 0,0 1,1-1,-2 2,-9 6,1 0,0 1,0 0,2 2,0 0,0 0,1 1,-6 10,11-13,1 0,0 1,0 0,1 1,1 0,0-1,1 2,1-1,0 0,1 1,0-1,1 1,1 0,0-7,0 0,0 0,1 0,0 0,1 0,0-1,0 1,0 0,1-1,0 0,1 1,0-1,0-1,0 1,1-1,0 1,0-1,1-1,-1 1,1-1,1 0,-1 0,1-1,3 3,9 1,1 0,-1 0,2-2,-1-1,1 0,-1-2,1 0,0-1,14-1,-6-1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5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0,'-15'15,"0"1,1 0,1 1,1 1,0 0,1 0,1 1,1 1,1-1,-5 18,2 2,2 1,2-1,1 1,2 1,2-1,2 19,7 46,-7-104,0 0,1 0,-1 0,1 0,0 0,-1 0,1 0,0 0,-1 0,1 0,0-1,0 1,0 0,0-1,0 1,0 0,0-1,0 1,0-1,0 0,0 1,0-1,0 0,1 1,-1-1,0 0,0 0,0 0,0 0,0 0,1 0,-1-1,0 1,0 0,0-1,0 1,0 0,0-1,0 1,0-1,0 0,0 1,0-1,0 0,0 0,47-34,-45 32,28-25,0-1,-3-1,0-1,-2-2,-1 0,-2-2,-2-1,13-27,5-13,-28 57,0 1,-2-2,0 0,-1 0,-2 0,1-1,-1-8,-6 9,-8 26,-10 29,6-8,2 0,1 1,1 0,1 0,1 0,2 1,1 0,1 0,1 0,3 9,-2-34,0 0,1 1,-1-1,1 0,0 0,0-1,1 1,-1 0,1 0,0-1,0 1,0-1,1 1,-1-1,1 0,0 0,-1 0,1 0,1 0,0 0,12 5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1 506,'189'-315,"-85"130,-90 179,-15 30,-7 17,1 1,1 0,3 0,1 0,4 35,-2-73,0 0,0 0,0-1,0 1,1 0,0 0,0 0,0-1,0 1,0 0,1-1,-1 1,1-1,0 0,0 1,1-1,-1 0,0 0,1 0,0-1,0 1,0-1,0 1,0-1,0 0,1 0,-1-1,1 1,-1-1,1 1,0-1,-1 0,1 0,0-1,0 1,0-1,-1 0,1 0,0 0,0-1,0 1,0-1,-1 0,3 0,6-11,0 0,0-1,-1 0,-1 0,0-1,-1-1,0 1,-2-2,1 1,-2-1,5-16,-6 20,11-59,-14 49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0,'-30'4,"0"2,1 0,0 2,0 1,-18 9,39-15,1 1,-1 0,1 0,0 0,0 1,1 0,-1 1,1 0,0 0,0 0,1 0,0 1,0 0,1 0,0 0,0 1,0-1,1 1,0 0,1 0,0 0,-1 4,3 6,0-1,1 0,1 0,0 0,2 0,-1 0,2 0,1-1,0 0,1 0,0 0,9 12,-13-24,0 0,0 0,0 0,0 0,1-1,-1 1,1-1,0 0,0 0,0 0,0-1,0 0,1 1,-1-1,1-1,0 1,0-1,-1 0,1 0,0 0,0-1,0 1,0-1,0 0,0-1,0 1,-1-1,1 0,0 0,0-1,-1 1,1-1,-1 0,1-1,-1 1,3-2,12-8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20 791,'-5'15,"1"-1,1 1,0 0,1 0,1 0,0 0,1 1,0-1,1 0,1 0,1 0,0 0,1 1,-2-13,-1 1,0-1,1 0,0 0,0 0,0 0,0-1,0 1,1 0,-1-1,1 0,0 0,-1 1,1-1,0-1,0 1,1 0,-1-1,0 0,0 1,1-1,-1-1,1 1,-1 0,0-1,1 0,-1 0,1 0,-1 0,1 0,-1-1,1 1,-1-1,1 0,2-1,7-3,0 1,-1-2,1 1,-1-2,0 0,-1 0,1-1,5-6,-2-1,0 0,0-2,-2 0,0-1,-1 0,-1 0,-1-2,1-1,-7 14,9-17</inkml:trace>
  <inkml:trace contextRef="#ctx0" brushRef="#br0" timeOffset="353.452">641 1,'-19'83,"3"1,4 1,4 0,4 0,5 63,0 162,-6-283,-1-4</inkml:trace>
  <inkml:trace contextRef="#ctx0" brushRef="#br0" timeOffset="977.211">1064 593,'-83'50,"2"3,-54 47,133-99,0 0,-1 0,1 0,0 0,0 0,0 1,0-1,0 1,0-1,0 1,1 0,-1 0,1 0,-1 0,1 0,0 0,-1 0,1 0,0 0,0 1,1-1,-1 0,0 1,1-1,0 1,-1-1,1 0,0 1,0-1,0 1,1-1,-1 1,1-1,-1 1,1-1,0 0,0 0,0 1,0-1,0 0,0 0,0 0,1 0,-1 0,1 0,0 0,0-1,-1 1,1 0,0-1,2 1,8 0,-1-1,1-1,-1 0,1 0,-1-1,1-1,-1 0,1-1,-1 0,0 0,0-1,-1-1,1 0,-1 0,0-1,6-5,65-41,-65 39,0 1,1 1,1 1,0 1,0 0,1 1,9-2,-27 9,1 1,-1-1,1 1,0 0,-1-1,1 1,0 0,-1 0,1 0,0 0,-1 0,1 0,0 1,-1-1,1 1,0-1,-1 1,1-1,-1 1,1 0,-1 0,1 0,-1 0,0 0,1 0,-1 0,0 0,0 1,0-1,0 0,0 1,0-1,0 1,0-1,-1 1,11 63,-6-26,-4-35,0 0,1-1,-1 1,1 0,0-1,1 0,-1 1,0-1,1 0,0 0,0 0,0 0,0-1,0 1,0-1,1 0,-1 0,1 0,0 0,-1-1,1 0,0 1,0-1,0 0,0-1,0 1,2-1,112-6,-93-2,0 0,-1-2,0-1,0-2,-2 0,1-1,-1-1,-1-1,-1-1,4-4,1 0,-4 5,-1-1,-1-1,0-1,-2-1,0 0,-1-1,-1-1,11-22,-24 42,-1-1,1 0,-1 0,0 0,0 0,0-1,0 1,0 0,-1 0,1 0,-1-1,0 1,0 0,0-1,0 1,-1 0,1 0,-1-1,0 1,0 0,0 0,-1 0,1 0,-1 0,1 0,-1 0,0 1,0-1,0 1,0-1,-1 1,1 0,-1 0,1 0,-1 0,0 0,0 0,0 1,0 0,0-1,0 1,0 0,0 0,0 1,-1-1,1 1,0 0,-2-1,-4 1,0-1,-1 2,1-1,0 1,0 0,-1 1,1 0,0 1,1 0,-1 0,0 1,1 0,0 0,0 1,0 0,-4 4,8-6,0 0,0 0,0 1,0 0,1-1,-1 1,1 0,0 1,1-1,-1 0,1 1,-1 0,1-1,1 1,-1 0,1 0,0 0,0 0,0 0,1 0,-1 1,1-1,1 0,-1 0,1 0,0 0,0 0,0 0,1 0,0 2,10 15,0 0,1-1,2 0,0-2,1 1,16 14,48 62,-73-84,1 1,-2 0,0 1,-1 0,0 0,-1 0,0 0,-1 1,-1-1,0 3,-1 5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3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106 198,'-19'38,"-7"18,2 4,5-3,5-7,10-12,6-17,2-12</inkml:trace>
  <inkml:trace contextRef="#ctx0" brushRef="#br0" timeOffset="415.78">304 565,'-5'-34,"-1"-15,0-5,1 2,6 6,3 5,6 5,1 4,3 8,0 2,1 1,4-2,3 0,3 2,2 1,-4 8,-6 11,-5 6</inkml:trace>
  <inkml:trace contextRef="#ctx0" brushRef="#br0" timeOffset="797.54">925 1,'-31'16,"0"1,2 2,0 0,1 3,1 0,1 1,1 2,-1 4,22-24,0 0,0 1,1-1,0 1,0 0,0 0,1 0,0 1,0-1,0 0,1 1,0-1,0 1,1-1,0 1,0-1,1 1,-1 0,1-1,1 0,-1 1,1-1,0 0,1 0,-1 0,1 0,1 0,-1 0,1-1,0 0,0 0,0 0,1 0,0 0,0-1,0 0,0 0,0-1,1 1,0-1,4 2,1-1,1 0,-1 0,1-1,0 0,0-1,0-1,0 0,0-1,0 0,0 0,0-1,0-1,0 0,0-1,0 0,-1-1,1 0,-1-1,0 0,6-4,7-6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26.3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73 731,'-15'29,"-4"14,1 5,3-1,9-9,6-10</inkml:trace>
  <inkml:trace contextRef="#ctx0" brushRef="#br0" timeOffset="4848.233">186 252,'-5'10,"-1"-3,-5-1,-1-7,8-3,3-1</inkml:trace>
  <inkml:trace contextRef="#ctx0" brushRef="#br0" timeOffset="5417.341">581 139,'195'-130,"-195"130,1-1,-1 1,1-1,-1 0,1 1,-1-1,1 1,0-1,-1 1,1-1,-1 1,1 0,0-1,-1 1,1 0,0 0,0-1,-1 1,1 0,0 0,0 0,-1 0,1 0,0 0,0 0,-1 0,1 0,0 0,0 0,-1 1,1-1,0 0,-1 1,1-1,0 0,-1 1,1-1,0 1,-1-1,1 1,-1-1,1 1,-1-1,1 1,-1-1,1 1,-1 0,0-1,1 1,-1 0,0-1,1 1,-1 0,0 0,0 0,-7 47,4-34,-131 874,118-808,-3 0,-4-2,-20 43,33-100,0 1,-2-2,0 1,-1-1,-1-1,-1-1,-1 0,0-1,-6 4,18-17,0-1,0 0,-1 0,1 0,-1-1,1 1,-1-1,0 0,0-1,0 1,0-1,0 0,0 0,0 0,0-1,-1 0,1 0,0 0,0-1,0 1,-1-1,1-1,0 1,0-1,0 1,1-2,-1 1,0 0,1-1,0 0,-1 0,1 0,0 0,1-1,-1 0,0 0,1 0,0 0,0 0,0-1,1 1,-1-1,0-2,-2-11,1 0,1 0,1 0,0 0,1-1,1 1,1 0,1 0,0-1,1 1,1 0,1 1,0-1,1 1,1 0,1 0,0 1,2 0,-1 1,6-5,11-15,2 2,1 0,2 3,0 0,3 2,0 1,36-20,62-24,-114 63</inkml:trace>
  <inkml:trace contextRef="#ctx0" brushRef="#br0" timeOffset="5700.046">1032 619,'-26'20,"1"1,1 1,1 2,0 0,2 1,2 1,0 1,1 1,1 2,15-27,0 1,1-1,-1 1,1-1,0 1,0-1,0 1,0 0,1 0,0 0,0-1,0 1,0 0,0 0,1 0,-1-1,1 1,0 0,0-1,1 1,-1-1,1 1,0-1,-1 1,1-1,1 0,-1 0,0 0,1 0,0-1,0 1,0-1,0 1,0-1,0 0,0 0,1-1,-1 1,1-1,2 2,7-1,-1-1,1 0,-1-1,1-1,-1 1,0-2,1 0,-1 0,0-1,0-1,0 0,-1 0,1-2,-1 1,0-1,-1-1,1 0,-1 0,-1-1,7-6,-8 9,-1-1,1 0,-1 0,-1-1,1 0,-1 0,0 0,-1-1,0 0,0 0,0 0,-1-1,-1 1,1-1,-1 0,-1 0,0 0,0-1,-1 1,0 0,0-1,-1 1,0-1,-1 1,0 0,-1-1,0 1,-2-6,1 11,-1-1,1 1,-1 0,0 1,0-1,-1 1,1 0,-1 0,1 0,-1 0,0 1,0 0,0 0,0 0,-1 1,1-1,-2 1,-17-3</inkml:trace>
  <inkml:trace contextRef="#ctx0" brushRef="#br0" timeOffset="5950.86">1287 1041,'0'-33,"0"-17,5-8,1 0,0 5,3 8,1 5,3 6,0 3,1 3,5 5,-2 3,1-1,2 4,3 4,-2 5</inkml:trace>
  <inkml:trace contextRef="#ctx0" brushRef="#br0" timeOffset="6418.849">1568 900,'32'-37,"3"-8,1 2,3 2,2 1,44-34,-84 72,1 1,-1-1,1 0,-1 0,1 0,0 1,0-1,-1 1,1-1,0 1,0 0,0 0,1 0,-1 0,0 0,0 0,0 1,1-1,-1 1,0 0,1-1,-1 1,0 0,1 0,-1 0,1 1,-1-1,0 1,0-1,1 1,-1 0,0 0,0 0,0 0,0 0,0 0,0 0,0 1,0-1,0 1,-1 0,1-1,0 1,-1 0,0 0,1 0,-1 0,0 0,0 0,0 0,0 1,-1-1,1 0,0 0,-1 3,-18 133,19-137,-1 0,0 0,1 0,-1 0,1 0,-1 0,1 0,-1 0,1 0,0 0,0 0,-1 0,1 0,0-1,0 1,0 0,0 0,0-1,0 1,0-1,0 1,0-1,0 0,0 1,0-1,0 0,0 1,0-1,1 0,-1 0,0 0,0 0,0 0,0-1,0 1,1 0,-1 0,0-1,0 1,0-1,0 1,0-1,0 1,50-26,-45 22,152-93,-139 87,-11 6,0-1,0 1,0 0,1 1,-1 0,1 1,0-1,0 2,0-1,0 1,3 0,-10 2,0-1,-1 0,1 1,0-1,-1 1,1-1,-1 1,1 0,0 0,-1 0,0-1,1 2,-1-1,0 0,1 0,-1 0,0 1,0-1,0 0,0 1,0-1,0 1,-1-1,1 1,0-1,-1 1,1 0,-1-1,1 1,-1 0,0 0,0-1,0 1,0 0,0 1,-11 66,7-55,-11 74,13-62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3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1157,'12'-52,"2"0,2 1,2 1,2 1,3 0,1 2,3 1,28-37,-26 46,-5 5,1 0,1 2,2 1,1 1,2 1,17-11,-48 38,1-1,-1 0,1 1,0-1,-1 1,1-1,0 1,0-1,-1 1,1-1,0 1,0 0,-1-1,1 1,0 0,0 0,0 0,0 0,0-1,-1 1,1 0,0 1,0-1,0 0,0 0,-1 0,1 0,0 1,0-1,0 0,-1 1,1-1,0 0,0 1,-1-1,1 1,0 0,-1-1,1 1,0-1,-1 1,1 0,-1-1,1 1,-1 0,0 0,1 0,-1-1,0 1,0 0,1 0,-1 0,0-1,0 1,0 1,1 53,-1-51,-54 261,60-187,-5-77,0 1,0 0,0-1,1 1,-1-1,0 1,1-1,-1 1,1-1,-1 0,1 0,0 0,0 0,-1 0,1 0,0 0,0-1,0 1,0-1,0 1,0-1,0 0,0 0,0 0,0 0,0 0,0 0,0 0,0-1,0 1,0-1,-1 1,1-1,0 0,0 0,0 0,-1 0,1 0,19-10,0-2,-1 0,0-1,-2-1,1-1,3-5,9-7,312-299,-291 289,-51 38,0-1,0 1,0 0,1-1,-1 1,0 0,0 0,0 0,0 0,0 0,0 0,0 0,0 0,0 0,0 1,0-1,0 0,1 1,-1-1,0 1,-1-1,1 1,0-1,0 1,0-1,0 1,0 0,-1 0,1 0,0-1,0 1,-1 0,1 0,-1 0,1 0,-1 0,1 0,-1 0,0 0,1 0,-1 0,0 0,0 0,0 0,0 1,0-1,0 0,0 0,0 0,0 0,-1 0,1 0,0 0,-1 1,-27 168,8-86,18-74,0-3,0 1,0 0,1 0,-1 0,2 0,-1 0,1 0,0 0,1 0,0 0,0-1,1 1,0 0,0 0,1-1,0 1,2 3,0-9,0 0,1 0,-1-1,0 0,1 1,-1-2,0 1,1-1,-1 0,1 0,-1 0,1-1,-1 0,1 0,-1 0,0-1,0 1,1-1,-1-1,0 1,-1-1,1 0,0 0,-1 0,0 0,4-4,33-25,-27 17</inkml:trace>
  <inkml:trace contextRef="#ctx0" brushRef="#br0" timeOffset="252.752">1525 479,'-10'39,"0"-7,3 0,0 1,2-1,1 1,1 25,4-52,0-1,-1 0,2 1,-1-1,0 0,1 0,0 0,0 0,1 0,0 0,-1 0,1-1,1 0,-1 1,1-1,0-1,-1 1,2 0,-1-1,0 0,1 0,-1 0,1 0,0-1,0 0,0 0,0 0,1-1,-1 0,0 0,1 0,-1 0,0-1,1 0,-1 0,1 0,-1-1,0 0,1 0,-1 0,3-2,6 0,-1 0,0-2,0 1,0-1,0-1,-1-1,0 1,0-2,-1 0,0 0,0-1,-1 0,8-9,-14 13,1 0,-1 0,0 0,0-1,-1 1,0-1,0 0,0 0,0 0,-1 0,0-1,-1 1,1-1,-1 1,-1-1,1 1,-1-1,0 0,0 1,-1-1,0 1,0-1,-1 1,1-1,-2 1,1 0,0 0,-1 0,-3-4,-5-4,0 0,-1 1,-1 0,0 1,-1 0,0 1,-1 1,0 0,0 1,-1 1,0 0,-1 1,0 1,0 0,0 2,-1 0,1 0,-1 2,0 0,-8 1,-11 4,6 3</inkml:trace>
  <inkml:trace contextRef="#ctx0" brushRef="#br0" timeOffset="596.609">2540 1,'-22'49,"3"1,1 1,3 1,2 0,-4 37,-6 146,-9 64,16-192,-2-95,7-18</inkml:trace>
  <inkml:trace contextRef="#ctx0" brushRef="#br0" timeOffset="848.74">2032 479,'34'0,"20"0,6 0,3 5,-1 2,-5-1,-3-1,-6-1,-6-2,-1-1,-2-1,-4 5,-2 1,-2 0,-2-1,-1-2,0-1,-5-1</inkml:trace>
  <inkml:trace contextRef="#ctx0" brushRef="#br0" timeOffset="1115.645">2991 565,'-4'33,"-3"17,1 3,2-1,0-6,2-9</inkml:trace>
  <inkml:trace contextRef="#ctx0" brushRef="#br0" timeOffset="1116.645">3020 311,'0'-10,"0"2,5 2,1 2</inkml:trace>
  <inkml:trace contextRef="#ctx0" brushRef="#br0" timeOffset="1369.257">3331 706,'30'78,"-29"-76,0-1,1 1,-1-1,0 0,1 0,-1 1,1-1,-1 0,1 0,0 0,-1 0,1-1,0 1,-1 0,1-1,0 1,0-1,0 1,0-1,0 0,0 0,-1 0,1 0,0 0,0-1,0 1,0 0,0-1,-1 0,1 1,0-1,0 0,-1 0,1 0,-1 0,1 0,-1 0,1 0,-1 0,1-1,-1 1,1-2,13-13,0-1,-1-1,0 0,-2-1,0 0,-2-1,2-4,-10 19,1 1,-2-1,1 0,0 0,-1 0,0 0,0 0,0 0,-1 0,0-1,0 1,0 0,-1 0,1 0,-1 0,-1 0,1 0,-1 0,1 0,-1 0,-1 1,1-1,-1 1,0-1,0 1,0 0,0 0,-1 0,1 1,-1-1,0 1,0 0,0 0,-1 0,0 1,-4-3,-1 1,1 0,-1 1,0 0,0 1,0 0,-1 1,1 0,0 0,-1 1,1 0,0 1,-1 0,1 1,0 0,0 1,0 0,0 0,1 1,-1 0,1 1,-3 2,-7 4</inkml:trace>
  <inkml:trace contextRef="#ctx0" brushRef="#br0" timeOffset="1752.235">3782 875,'96'-373,"-95"370,32-45,-20 96,-13-1,9 63,-8-106,0 0,0 0,1-1,0 1,-1-1,1 1,1-1,-1 1,0-1,1 0,0 0,-1 0,1-1,0 1,1-1,-1 1,0-1,1 0,-1 0,1-1,0 1,-1-1,1 1,0-1,2 0,1 0,0-1,0 0,0 0,0 0,1-1,-1 0,0 0,0-1,0 1,-1-2,1 1,0-1,-1 0,1 0,-1-1,0 0,0 0,-1-1,5-3,87-108,15-100,-101 198</inkml:trace>
  <inkml:trace contextRef="#ctx0" brushRef="#br0" timeOffset="2932.158">3331 395,'-40'33,"35"-30,-1 1,0 0,1 1,0-1,0 1,0 0,1 0,-1 1,1-1,1 1,-1 0,1 0,0 0,0 1,0 1,0 0,1 0,0 1,0-1,1 1,0-1,1 1,0-1,0 1,1 0,0-1,0 1,1-1,0 1,0-1,1 0,0 0,1 0,0 0,0-1,0 0,1 0,0 0,1 0,0 0,0-1,0 0,0-1,1 1,0-1,0-1,4 2,29-1,-24-9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61,'-17'-9,"0"0,-1 1,1 1,-1 1,0 0,-1 2,0 0,1 1,-1 1,0 0,0 1,-1 2,1 0,0 1,1 0,-1 2,0 0,1 1,0 1,-16 8,21-8,1 1,0 0,0 1,0 0,1 1,0 1,1-1,0 2,0-1,1 1,1 1,0 0,1 0,0 0,0 1,1 0,1 0,0 1,1 0,1-1,0 1,1 0,0 1,1-1,1 0,0 0,1 1,0-1,4 11,-2-18,0 0,1 0,0-1,1 1,0-1,0 0,0 0,0-1,1 1,0-1,0-1,0 1,1-1,0 0,0 0,0-1,0 0,0 0,1-1,-1 0,1 0,-1-1,1 0,0 0,0-1,-1 0,1 0,0-1,0 0,-1 0,1-1,0 1,-1-2,0 1,1-1,-1-1,0 1,-1-1,5-3,21-11,-1-2,-1-2,0 0,-2-2,-1-1,-1-2,-1 0,0-3,143-199,-144 206,-8 41,-14 64,-3-70,1 1,0 0,1 0,0-1,1 1,0 0,1-1,0 0,1 1,5 10,-2-12,0 0,0-1,1 0,0 0,0-1,1 0,1 0,-1-1,1-1,1 1,0-2,0 1,2 0,46 1,-43-12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47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1 162,'29'0,"14"0,5 0,3 0,-1-5,-5-1,-6 0,-4 1,-3 2,-3 1,0 1,-2 0,0 1,1 0,-10 1,-8-1</inkml:trace>
  <inkml:trace contextRef="#ctx0" brushRef="#br0" timeOffset="249.032">30 416,'33'0,"17"0,3 0,-1-5,-5-1,-7 0,-4 1,-4-3,-2-1,-2 2,-1 1,1 3,-6 1</inkml:trace>
  <inkml:trace contextRef="#ctx0" brushRef="#br0" timeOffset="716.353">1215 106,'-2'-4,"0"1,0 0,-1-1,1 1,-1 0,1 1,-1-1,0 0,0 1,0 0,0-1,-1 1,1 0,-1 1,1-1,-1 1,1-1,-1 1,0 0,0 1,0-1,0 1,1-1,-1 1,0 0,0 1,0-1,0 1,0-1,1 1,-3 1,-113 50,91-35,1 1,0 1,2 1,0 1,1 1,1 2,2 0,0 1,1 2,0 3,17-26,0-1,1 1,0 0,-1 0,1 0,1 1,-1-1,1 0,0 1,0-1,0 1,0-1,1 1,-1-1,1 1,1-1,-1 1,0-1,1 1,0-1,0 1,1-1,-1 0,1 1,0-1,0 0,0 0,1 0,-1-1,1 1,0 0,0-1,0 0,1 0,-1 0,1 0,-1 0,1-1,3 2,2-1,0-1,0 0,0-1,0 0,0 0,0-1,0 0,0 0,0-1,1 0,-1-1,-1 0,1-1,0 0,-1 0,1-1,2-1,133-85,-77 40,-1-3,-3-3,-3-3,23-29,-26 7,-68 132,6-38,-8 17,2 1,1 0,2 0,1 0,1 1,-1 20,9-40,-1-1,2 0,-1 1,1-1,1 0,0-1,1 1,0-1,0 1,1-2,0 1,1-1,0 0,1 0,0-1,0 0,1 0,0-1,0 0,7 4,2 1</inkml:trace>
  <inkml:trace contextRef="#ctx0" brushRef="#br0" timeOffset="1200.442">1808 332,'-46'282,"35"-204,43-147,123-263,-155 331,0 0,0 1,0-1,0 0,0 0,0 0,0 1,0-1,0 0,0 0,1 1,-1-1,0 0,1 0,-1 1,0-1,1 0,-1 1,1-1,-1 0,1 1,-1-1,1 1,-1-1,1 1,0-1,-1 1,1-1,0 1,-1-1,1 1,0 0,0 0,-1-1,1 1,0 0,0 0,0 0,-1 0,1 0,0 0,0 0,0 0,-1 0,1 0,0 0,0 1,-1-1,1 0,0 0,0 1,-1-1,1 1,0-1,-1 0,1 1,0 0,-1-1,1 1,-1-1,1 1,-1 0,1-1,-1 1,0 0,1 0,6 52,13 34,-9-73</inkml:trace>
  <inkml:trace contextRef="#ctx0" brushRef="#br0" timeOffset="2007.921">2316 359,'-40'14,"1"2,1 1,1 2,0 2,-15 12,49-32,1 0,0 0,0 0,0 0,0 0,0 1,0-1,0 1,0-1,0 1,1 0,-1 0,1-1,-1 1,1 0,0 0,0 1,0-1,0 0,0 0,0 0,0 1,1-1,-1 0,1 1,0-1,0 1,0-1,0 0,0 1,0-1,0 1,1-1,-1 0,1 1,0-1,0 0,0 0,0 0,0 1,0-1,1 0,-1-1,1 1,-1 0,1 0,0 0,-1-1,1 1,0-1,2 1,6 0,1-2,0 1,0-1,-1-1,1 0,-1 0,1-1,-1 0,1-1,-1 0,0-1,0 0,0-1,-1 0,0 0,9-7,-2 4,125-78,-139 86,-1-1,0 0,1 0,-1 1,1-1,-1 0,1 1,-1 0,1-1,-1 1,1 0,-1 0,1 0,-1 0,1 0,0 0,-1 0,1 0,-1 1,1-1,-1 1,1-1,-1 1,1 0,-1-1,0 1,1 0,-1 0,0 0,0 0,1 0,-1 0,0 0,0 0,0 1,0-1,-1 0,1 1,0-1,0 1,-1-1,1 0,-1 1,1 0,-1-1,0 1,0-1,0 1,1-1,0 8,-2-7,1 0,-1 0,1 0,0 0,0 0,0 0,0 0,0 0,0 0,0 0,1 0,-1 0,1 0,-1 0,1 0,0 0,0 0,0 0,0 0,0-1,0 1,0 0,1-1,-1 1,0-1,1 1,0-1,-1 0,1 0,0 0,-1 0,1 0,0 0,0 0,0 0,0-1,0 1,0-1,0 1,0-1,0 0,0 0,0 0,0 0,0 0,0-1,0 1,1-1,100-95,-76 66,-19 20,-21 31,11-17,1-1,-1 1,1 0,-1-1,1 1,0 0,0 0,1 0,-1 0,1 0,0 0,0 0,0 0,1-1,-1 1,1 0,0 0,0 0,0 0,1-1,-1 1,1 0,0-1,0 0,0 1,1-1,-1 0,1 0,-1 0,1 0,0-1,0 1,1-1,-1 0,0 0,1 0,-1 0,1-1,0 1,-1-1,1 0,0 0,1 0,5 1,1-1,-1-1,1 0,-1 0,1-1,-1 0,1-1,-1 0,0-1,0 0,0-1,0 0,-1 0,1-1,-1 0,0-1,0 0,-1 0,0-1,0 0,2-3,13-14,-1-1,-1-1,-1 0,-2-2,-1 0,3-8,-13 24,-1-1,0 0,-1-1,-1 1,0-1,-1 0,0 0,-1 0,0 0,-1-6,-1 14,-1 0,1-1,-1 1,0 0,0 0,-1 0,0 0,0 0,0 1,-1-1,1 1,-1-1,-1 1,1 0,-1 0,0 0,0 0,-1 1,1 0,-1 0,0 0,0 0,0 1,-5-2,5 3,-1 1,0-1,1 2,-1-1,0 0,0 1,0 0,1 1,-1-1,0 1,0 1,1-1,-1 1,1-1,-1 1,1 1,0-1,0 1,0 0,0 0,0 1,1-1,-1 1,1 0,0 0,0 1,1-1,-1 1,1 0,0 0,0 0,1 0,-1 0,1 1,0-1,1 1,-1 0,1-1,0 1,1 0,-1 0,1 1,-2 6,1 0,0 0,1 1,1-1,0 0,0 1,1-1,1 0,0 0,1-1,1 1,0-1,0 1,1-2,1 1,0-1,4 6,9 8,0-1,2-1,1-1,0-1,2-2,0 0,1-1,1-1,0-2,1-1,1-1,0-1,23 5,18 7,-42-14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19,'39'17,"-12"-12,0-1,0 0,0-2,0-2,1 0,25-4,117-24,-97 15,-55 7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5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60,'34'-10,"16"-3,3 1,4 2,-4 3,-1 3,-5 1,-5 3,-6 0,-3 0,-3 0,-2 1,0-1,-6 1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8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59,'39'0,"17"0,3-5,3-2,-6 1,-2 1,-1 2,-4 0,-2-2,-3-2,-5 1,-4 1,-3 2,-2 1,-2 1,0 1,-1 0,-4 0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6:57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1 251,'2'24,"2"-1,0 1,1-1,2 0,0-1,2 1,0-1,1-1,-1-1,22 58,-17-38,2-1,1-1,3-1,21 31,-41-66,0-1,1 0,-1 0,1 0,-1 0,1 0,-1 0,1 0,0 0,-1 0,1 0,0 0,0-1,0 1,0 0,0 0,0-1,0 1,0-1,0 1,0-1,0 1,0-1,0 1,0-1,0 0,1 0,-1 0,0 0,0 0,0 0,1 0,-1 0,0 0,0 0,0-1,0 1,0 0,0-1,1 1,-1-1,0 1,0-1,0 0,0 1,-1-1,1 0,0 0,0 1,0-1,0 0,-1 0,1 0,0 0,39-122,13-63,-34 74,-17 88</inkml:trace>
  <inkml:trace contextRef="#ctx0" brushRef="#br0" timeOffset="505.46">565 53,'107'-44,"-105"44,71-8,-72 8,1 0,0 0,-1 1,1-1,-1 1,1-1,-1 1,1-1,-1 1,1 0,-1 0,1-1,-1 1,0 0,1 1,-1-1,0 0,0 0,0 0,0 1,0-1,0 0,0 1,-1-1,1 1,0-1,-1 1,1-1,-1 1,0 0,1-1,-1 1,0-1,0 1,0 0,0-1,0 1,0 0,-1-1,1 1,-1 1,-44 89,40-88,0 1,1 0,0 1,0-1,1 1,0-1,0 1,0 0,0 0,1 1,0-1,0 0,1 1,0-1,0 1,1 0,-1-1,1 1,1-1,-1 1,1 0,0-1,1 0,0 1,0 1,4-3,0 0,1-1,-1 0,1 0,0-1,0 0,0 0,0 0,0-1,1 0,-1-1,1 1,-1-2,1 1,-1-1,1 0,0 0,-1-1,1 0,-1 0,1-1,-1 0,4-2,76-16,-63 16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0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94,'-2'2,"0"-1,0 1,1-1,-1 1,0 0,1-1,-1 1,1 0,-1 0,1 0,0 0,0 1,0-1,0 0,0 0,1 0,-1 1,1-1,-1 1,1-1,0 0,0 1,0-1,0 3,0-2,24 196,-24 55,-1-242,-1 1,0 0,-1-1,0 1,-1-1,-1 0,0 0,0-1,-1 1,-1-1,0-1,-1 1,1-1,-3 1,-4 2</inkml:trace>
  <inkml:trace contextRef="#ctx0" brushRef="#br0" timeOffset="515.896">7 208,'18'-21,"1"1,0 1,2 1,0 1,1 1,0 0,2 2,-1 1,2 1,0 1,0 1,22-5,-42 13,1 1,-1 0,1 0,-1 0,1 1,0 0,-1 0,1 1,0-1,-1 1,1 1,-1-1,0 1,1-1,-1 2,0-1,0 0,0 1,0 0,0 0,-1 1,0-1,1 1,-1 0,-1 0,1 1,0-1,-1 1,0-1,0 1,-1 0,1 0,-1 0,0 1,0-1,-1 0,1 1,-1-1,-1 1,1 0,-1-1,0 1,0 0,0-1,-1 1,0-1,0 1,0-1,-1 1,-1 2,-9 10,-1-1,0 0,-1 0,-1-1,-1-1,0-1,-1 0,0-1,-1-1,-1-1,0 0,-2-1,-41 28,61-37,-1-1,0 1,0 0,1-1,-1 1,0 0,1 0,-1 0,1 0,-1 0,1 0,0 1,0-1,-1 0,1 1,0-1,0 1,0-1,0 1,0-1,1 1,-1 0,0-1,1 1,-1 0,1 0,0 0,0-1,0 1,-1 0,2 0,-1 0,0-1,0 1,0 0,1 0,-1 0,1-1,0 1,-1 0,1-1,0 1,0-1,0 1,0 0,16 12,0-1,1-1,0 0,1-1,0-1,18 6,20 11,86 71,-115-80,-18-16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0,'27'282,"-26"-223,-3 0,-2 0,-7 33,-7 60,12-134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9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87,'149'-32,"0"7,115-3,-240 27,-1 0,1 2,0 1,0 1,-1 0,14 6,-34-9,0 1,0 0,0 1,0-1,0 0,0 1,0 0,-1-1,1 1,-1 0,1 1,-1-1,0 0,0 1,0-1,0 1,0-1,0 1,-1 0,1 0,-1 0,0 0,0 0,0 0,-1 0,1 0,-1 0,1 1,-1-1,0 0,0 0,0 2,-1 3,-1 1,1-1,-1 0,0 1,-1-1,0 0,0 0,-1-1,0 1,-1-1,-3 6,-71 70,-20 34,97-112,0 0,1 0,0 0,0 0,0 0,1 1,0-1,0 0,0 1,0-1,1 0,0 0,0 0,1 0,-1 0,1 0,0 0,0 0,1 0,0-1,-1 1,2-1,-1 0,0 0,1 0,0 0,-1-1,1 0,1 1,-1-1,0-1,1 1,0-1,2 2,-2-2,0 1,0 0,0 0,-1 0,0 0,1 1,-1 0,-1 0,1 0,0 0,-1 0,0 1,0 0,0-1,-1 1,0 0,0 0,0 1,0-1,-1 0,0 1,0-1,0 0,-1 1,0-1,0 1,0-1,-1 1,1-1,-1 1,-1-1,1 0,-1 1,0-1,0 0,0 0,-1 0,0 0,-17 15,0-1,-2-1,0 0,-1-2,-1-1,0-1,-1 0,0-2,-1-1,-27 7,16-3,-61 12,97-27,0-1,1 0,-1 0,0 0,0 0,0 0,1 0,-1 0,1 0,-1 0,1-1,-1 1,1 0,0 0,-1 0,1-1,0 1,0 0,0 0,0-1,0 1,0 0,0 0,0 0,1-1,-1 1,0 0,1 0,-1 0,1 0,-1 0,1-1,0 1,0 0,-1 0,1 1,0-1,0 0,0 0,0 0,0 0,0 1,0-1,0 0,0 1,0-1,0 1,0-1,1 1,-1 0,0 0,1-1,0-1,19-17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09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49 665,'-7'18,"0"-5,0 1,2 1,0-1,0 1,1-1,1 1,1 0,0 1,1 5,0-19,1 0,0 0,0 0,0 0,0 0,1 0,-1 0,0 0,1 0,0 0,-1 0,1 0,0 0,0-1,0 1,0 0,0-1,0 1,0 0,1-1,-1 0,1 1,-1-1,1 0,-1 0,1 1,0-1,0-1,-1 1,1 0,0 0,0-1,0 1,0-1,0 1,0-1,0 0,0 0,0 0,1 0,76-28,-43 4,0-3,-2-1,-1-1,12-16,59-52,-95 89,-8 6,-1 1,1-1,0 0,0 1,0-1,0 0,0 1,1-1,-1 1,0-1,1 1,-1 0,1 0,-1 0,1 0,0 0,0 0,-1 0,1 0,0 1,0-1,0 0,0 1,-1 0,1-1,0 1,0 0,0 0,0 0,0 0,0 1,0-1,0 0,0 1,0 0,-1-1,1 1,0 0,0 0,-1 0,1 0,0 0,-1 0,2 1,-1 7,-1 0,0-1,0 1,-1 0,1 0,-2 0,0-1,0 1,0 0,-1-1,0 1,-1 0,-5 99,10-103,0 1,0-1,1 1,0-1,0 0,0 0,1 0,0-1,-1 1,2-1,-1 0,0 0,1 0,0-1,0 0,0 0,0 0,1 0,-1-1,1 0,-1 0,1 0,0-1,0 0,-1 0,1 0,0-1,0 0,0 0,0 0,0-1,0 0,0 0,-1-1,1 1,0-1,0-1,21-7,0-2,-1 0,0-2,-1-1,-1-1,0-1,-2-1,0-1,0-1,-2 0,-1-2,0 0,-2-2,-1 0,0 0,3-11,5-3,-2 0,-2-1,-1-1,-2-1,-2-1,-2 0,-1 0,-3-2,4-33,-13 70,0-1,0 1,-1-1,0 0,0 1,-1 0,0-1,0 1,-1 0,0 0,0 0,-1-1,3 6,0 1,0-1,-1 0,1 0,0 1,-1-1,0 1,1-1,-1 1,0 0,1 0,-1 0,0 0,0 0,0 0,0 0,0 0,0 1,0-1,0 1,0 0,0-1,0 1,-1 0,1 0,0 1,0-1,0 0,0 1,0-1,0 1,0-1,0 1,0 0,0 0,0 0,0 0,1 0,-1 1,0-1,1 0,-1 1,0 0,-6 5,0 1,0 0,1 0,0 0,1 1,0 0,0 0,1 1,0-1,0 1,1 0,1 1,0-1,0 1,1-1,0 6,-5 181,8-151,-1-2,-1-12,2 1,1-1,1 0,2 0,1 0,9 28,6-6,-21-59,-5-7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1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1 870,'1'3,"1"0,0 1,-1-1,2 0,-1 0,0 0,0 0,1 0,0-1,-1 1,1-1,0 0,0 0,0 0,1 0,-1 0,0-1,1 1,-1-1,1 0,0 0,-1 0,1-1,0 1,-1-1,1 0,2 0,5-2,1-1,-1 0,1-1,-1 0,0-1,-1 0,1-1,-1 0,0-1,-1 0,1 0,-1-1,-1 0,1-1,-2 0,1 0,5-10,-12 19,92-119,-5-4,-5-3,-3-9,-38 65,76-102,-117 170,0 1,1-1,-1 1,0 0,1-1,-1 1,1 0,0 0,-1 0,1 0,0 0,0 0,-1 0,1 1,0-1,0 1,0-1,0 1,0 0,0 0,0 0,0 0,0 0,0 0,0 0,0 1,0-1,0 1,-1-1,1 1,0 0,0 0,0 0,-1 0,1 0,0 0,-1 0,1 0,-1 1,0-1,1 1,-1-1,0 1,0-1,0 1,0 0,0 0,0-1,0 1,-1 0,1 0,-1 0,1 0,10 30,-2 1,-1-1,-1 1,-2 1,-1-1,-1 1,-3 0,0 0,-2-1,-2 1,-1-1,-2 3,4-2,-1 1,-2-1,-2 0,-1 0,-1-1,-2 0,-1-1,-2 0,-1-1,-18 25,22-43,-1 0,-1-1,0 0,-1-2,0 1,-1-2,1 0,-2-1,0 0,0-1,0-1,0-1,-1 0,0-2,0 0,0-1,-1 0,1-2,0 0,0-1,-1-1,-4-2,15 3,-1 0,0-2,1 1,0-1,-1 0,1 0,0-1,1 0,-1-1,1 0,0 0,0 0,0-1,1 0,-1 0,2-1,-1 0,1 0,0 0,0-1,1 1,0-1,0 0,1 0,0-1,1 1,-1-4,1-12</inkml:trace>
  <inkml:trace contextRef="#ctx0" brushRef="#br0" timeOffset="1219.755">961 870,'56'-45,"-39"33,0-1,-1 0,0-1,-1-1,-1 0,0-1,-1 0,-1-1,0-1,4-10,-14 26,-1 0,0 0,1 0,-1 0,0-1,0 1,-1 0,1-1,0 1,-1-1,1 1,-1-1,0 1,0-1,0 1,0-1,0 1,0-1,-1 1,0 0,1-1,-1 1,0 0,0-1,0 1,0 0,0 0,-1 0,1 0,-1 0,1 0,-1 0,0 0,0 0,0 1,0-1,0 1,0 0,0-1,0 1,-1 0,1 0,0 1,-1-1,1 0,0 1,-1-1,-2 1,-4 2,0 0,0 1,0 0,0 0,1 1,-1 0,1 1,0 0,0 0,1 1,-1 0,1 0,0 1,1 0,0 0,0 0,1 1,-1 0,2 0,-1 0,1 1,0-1,1 1,0 0,0 0,0 4,-18 118,21-127,1 1,0-1,0 1,0-1,0 1,0-1,1 0,0 1,0-1,0 0,0 0,1-1,0 1,0 0,0-1,0 0,0 1,1-1,-1 0,1-1,0 1,0-1,0 0,0 0,0 0,0 0,4 0,7 2,1-1,0-1,-1 0,1-2,0 1,0-2,0 0,0-1,-1-1,1 0,-1-1,1-1,-1 0,-1-1,1-1,-1 0,0-1,-1 0,0-1,0-1,10-9,175-139,-193 152,0 1,0 0,1 0,-1 1,1 0,0 0,1 0,-1 0,1 1,-1 0,1 1,0 0,0 0,0 0,0 0,0 1,0 1,1-1,-1 1,0 0,0 1,6 1,-13-1,-1 0,0 0,1 0,-1 1,0-1,0 0,0 0,0 0,0 0,0-1,0 1,-1 0,1 0,0-1,0 1,-1 0,1-1,0 1,-1-1,1 0,0 0,-1 1,1-1,0 0,-1 0,1 0,-1 0,1 0,0-1,-1 1,0 0,-8-1,0 1,0 1,0 0,0 0,0 1,0 0,0 1,0 0,1 0,0 1,-1 1,2-1,-1 1,0 1,1 0,0 0,0 0,1 1,-3 3,5-4,0 0,1 1,-1-1,1 1,1 0,-1 0,1 0,0 0,1 0,0 1,0-1,1 1,-1 0,2-1,-1 1,1 0,0 0,1-1,0 1,0 0,0-1,1 1,1-1,-1 1,1-1,0 0,1 0,-1 0,1-1,1 1,-1-1,1 0,0 0,1-1,-1 1,1-1,0 0,1-1,-1 0,1 0,0 0,0-1,0 1,9 0,-1-1,1 0,0-1,0-1,0 0,0-1,0-1,0-1,0 0,0-1,-1 0,1-2,-1 0,0 0,12-7,14-8,-1-3,-1-1,-1-1,32-29,-29 21,-1-2,-2-1,-2-2,-1-2,-2-1,-2-1,-1-2,-3-1,-2-2,-1 0,-3-1,-2-1,2-14,-17 54,-1 1,0-1,-1 1,0-1,-1 0,0 0,0 0,0 0,-1 0,-1 0,0 0,0 0,0 0,-1 1,-1-1,1 0,-1 1,-1 0,0-1,0 1,0 1,-1-1,0 1,-1-1,0 2,0-1,0 1,-1 0,-1-1,6 6,-1 0,0 0,0 0,1 0,-1 0,0 1,0 0,0-1,0 1,0 0,0 0,1 1,-1-1,0 1,0-1,0 1,1 0,-1 0,0 0,1 0,-1 1,0-1,1 1,0-1,-1 1,1 0,0 0,0 0,0 0,0 1,1-1,-2 2,-42 86,39-65,1 0,1 1,2-1,0 0,1 1,2 0,1 0,-1 17,34 176,-17-143,14 94,-2 38,-19-147,2-91,-10-22,-2 26</inkml:trace>
  <inkml:trace contextRef="#ctx0" brushRef="#br0" timeOffset="1468.897">1976 418,'103'15,"0"-6,97-3,76 21,-221-37,-32 4</inkml:trace>
  <inkml:trace contextRef="#ctx0" brushRef="#br0" timeOffset="1721.143">2851 588,'-5'34,"-1"15,0 5,1-3,2-4,1-6,5-5,3-4,5-8,0-7</inkml:trace>
  <inkml:trace contextRef="#ctx0" brushRef="#br0" timeOffset="1902.245">2880 391,'0'0</inkml:trace>
  <inkml:trace contextRef="#ctx0" brushRef="#br0" timeOffset="2065.225">3274 672,'-1'2,"-10"15,1 0,1 0,0 1,1 0,1 0,1 1,0 0,2 1,0-1,0 9,4-25,0 0,0 1,0-1,0 0,1 0,-1 0,1 0,0 0,0 0,0 0,0-1,1 1,-1 0,1 0,-1-1,1 1,0-1,0 0,0 1,1-1,-1 0,0 0,1 0,-1-1,1 1,0-1,-1 1,1-1,0 0,0 0,0 0,0 0,0-1,0 1,0-1,0 0,0 1,1-2,-1 1,0 0,0-1,0 1,0-1,0 0,0 0,0 0,10-7,-1 1,0-2,-1 0,0 0,-1-1,0 0,0-1,-1 0,0-1,-1 0,0 0,-1-1,-1 0,4-10,-5 14,0 0,-1-1,0 1,-1-1,0 0,0-1,-1 1,0 0,-1-1,-1 1,1-1,-2 1,1-1,-1 1,-1 0,0-1,0 1,-1 0,-1 0,1 0,-2 1,1-1,-1 1,-1 0,1 1,-2-1,1 1,-1 0,0 0,-1 1,-2-1,7 5,0 1,0 0,-1 0,1 0,-1 0,0 1,1 0,-1-1,0 1,0 0,0 1,0-1,0 1,0 0,0 0,0 0,0 0,0 1,0 0,0-1,-20 8</inkml:trace>
  <inkml:trace contextRef="#ctx0" brushRef="#br0" timeOffset="2450.217">3754 814,'18'-233,"-8"196,-10 37,0 0,0 1,0-1,0 1,0-1,0 1,0-1,0 1,0-1,0 0,0 1,0-1,0 1,0-1,1 1,-1-1,0 0,0 1,0-1,1 1,-1-1,0 0,0 1,1-1,-1 0,0 0,1 1,-1-1,1 0,-1 0,0 1,1-1,-1 0,1 0,-1 0,0 0,1 1,-1-1,1 0,-1 0,1 0,-1 0,1 0,-1 0,0 0,1 0,-1 0,1-1,-1 1,1 0,-1 0,0 0,1 0,-1-1,1 1,-1 0,0 0,1-1,-1 1,0 0,1-1,-1 1,0 0,1-1,14 67,20 43,-31-102,1 0,-1-1,2 1,-1-1,0 0,1-1,0 0,1 1,-1-2,1 1,0-1,0 0,0-1,0 1,1-1,-1-1,1 0,0 0,0 0,0-1,0 0,0 0,0-1,0 0,0-1,0 0,0 0,0-1,0 0,-1 0,1 0,0-1,-1-1,0 1,0-1,0 0,5-5,0-2,-1-2,0 0,-1 0,0-1,-1 0,-1 0,0-1,-1 0,0-1,-2 1,1-1,-2 0,0-1,-2 1,1-1,-2 1,0-1,-1 0,-1 0,0 1,-2-3,-15-66,12 61</inkml:trace>
  <inkml:trace contextRef="#ctx0" brushRef="#br0" timeOffset="3451.798">2880 278,'4'0,"3"4,-6 3,2-1,6-2,-4 0,-3 3,-6 0,-3 5,0-1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1,'33'5,"21"1,6 0,3-1,-5-2,-3-1,-6-1,-1 0,0-1,-3 0,-4-5,0-2,-2 1,-7 1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1,'11'13,"-2"2,1-1,-2 1,0 0,-1 1,-1 0,0 0,-1 1,0-1,-2 1,0 0,-1 0,0 0,-2 6,7 29,9 83,-10-67,3 0,3-1,14 37,-27-102,1-1,0 1,0-1,0 1,0-1,1 1,-1-1,0 1,1-1,-1 1,1-1,-1 0,1 1,0-1,-1 0,1 1,0-1,0 0,0 0,0 0,0 0,0 0,0 0,0 0,1 0,-1 0,0 0,1-1,-1 1,0 0,1-1,-1 1,1-1,-1 0,1 1,-1-1,1 0,-1 0,1 0,-1 0,1 0,-1 0,0-1,1 1,-1 0,1-1,-1 1,1-1,-1 0,0 1,1-1,-1 0,0 0,0 0,0 0,1 0,-1 0,0 0,0 0,0 0,0-1,15-27,-2 0,-1-1,-1-1,-2 0,-1-1,0-5,3-6,-2 6,8-34,4 0,2 1,4 2,15-24,6 41,-29 41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0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1,'29'5,"19"1,6 0,-2-1,-4-1,-1-2,-3-1,-5-5,-4-3,-4 1,-1 1,-2 1,0 2,-1 1,-4 0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1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52,'39'0,"17"0,8 0,-1-5,-2-1,-7 0,-2-4,-1 0,-5 2,-9 2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8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69,'0'482,"0"-468,-1 0,0 1,-1-1,-1 0,0 0,-1-1,0 1,-5 8,-1-4</inkml:trace>
  <inkml:trace contextRef="#ctx0" brushRef="#br0" timeOffset="604.863">0 125,'81'-24,"0"3,2 5,65-6,343-9,-254 22,-219 7,-5 3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12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1 376,'18'-9,"1"0,0 1,1 2,0 0,0 0,0 2,0 1,15-1,-33 4,1 0,-1 0,1 0,0 0,-1 1,1-1,-1 1,1-1,0 1,-1 0,0 0,1 0,-1 0,0 0,1 1,-1-1,0 1,0 0,0-1,0 1,0 0,-1 0,1 0,-1 0,1 1,-1-1,0 0,0 1,0-1,0 0,0 1,0-1,-1 1,1 0,-1-1,1 1,-1-1,0 1,0 0,-1-1,1 1,0-1,-1 1,0 1,-2 11,-1 0,-1-1,0 1,-1-1,0 0,-1-1,0 0,-2 0,-2 3,-26 76,37-89,-1-1,1 1,-1-1,1 1,0-1,0 1,0-1,0 1,0 0,1-1,-1 1,1-1,0 1,0-1,0 0,0 1,0-1,0 0,0 0,1 1,-1-1,1 0,0-1,0 1,-1 0,1 0,0-1,0 1,1-1,-1 0,0 1,0-1,1 0,-1 0,1 0,0-1,3 1,0-1,0 0,1-1,-1 1,0-1,0 0,0-1,-1 0,1 0,0 0,-1 0,1-1,-1 0,0 0,0 0,0-1,1-1,14-11</inkml:trace>
  <inkml:trace contextRef="#ctx0" brushRef="#br0" timeOffset="3961.957">649 291,'11'25,"-1"0,-1 1,-1 0,-1 1,-2-1,-1 1,-1 1,-1-1,-1 0,-3 21,2 82,0-130,1 0,-1 0,1 0,0 1,-1-1,1 0,0 0,-1 0,1 0,0 0,-1 0,1 0,0-1,-1 1,1 0,0 0,-1 0,1-1,-1 1,1 0,0-1,-1 1,1 0,-1-1,1 1,-1-1,1 1,-1-1,0 1,1-1,-1 1,1-1,-1 1,0-1,0 1,1-1,-1 0,0 1,0-1,0 0,0 1,1-1,-1 0,0 1,0-1,0 0,0 1,25-44,-11 25</inkml:trace>
  <inkml:trace contextRef="#ctx0" brushRef="#br0" timeOffset="4208.442">1044 291,'-14'33,"-10"12,-1 3,5-3,5-3,5-5,4-3,8-8,4-3,1-6</inkml:trace>
  <inkml:trace contextRef="#ctx0" brushRef="#br0" timeOffset="4598.962">536 319,'-1'-1,"-1"0,1-1,0 0,-1 1,1-1,0 0,0 1,0-1,0 0,0 0,0 0,1 0,-1 0,1 0,-1 0,1 0,0 0,0 0,0 0,0 0,0 0,0 0,1 0,-1 0,1 0,-1 0,1 0,0 0,0 0,0 0,0 0,0 1,0-1,0 0,0 1,1-1,-1 1,1-1,-1 1,1 0,0-1,-1 1,1 0,0 0,0 0,0 0,93-43,23 14,-107 29,-1 0,1 0,0 1,0 1,-1 0,1 0,0 1,-1 1,1-1,-1 2,0-1,0 1,0 1,-1 0,0 0,1 1,-2 0,1 1,-1 0,5 5,12 6,-18-13,1 0,-1-1,1 1,0-2,0 1,0-1,1 0,-1-1,1 0,-1 0,1-1,0 0,0-1,-1 0,1 0,0 0,0-2,-1 1,1-1,0 0,-1-1,0 1,1-2,-1 1,-1-1,1-1,0 1,3-4,3-9</inkml:trace>
  <inkml:trace contextRef="#ctx0" brushRef="#br0" timeOffset="4928.551">1581 37,'-30'314,"6"-173,22-126,-1 0,0 0,-1-1,0 1,-1-1,-1 0,0 0,-1 0,-1 2</inkml:trace>
  <inkml:trace contextRef="#ctx0" brushRef="#br0" timeOffset="5413.252">1467 66,'31'-14,"1"2,0 1,0 1,1 2,2 2,-23 4,0 0,-1 2,1-1,0 1,-1 1,1 0,0 1,-1 0,1 1,-1 0,0 1,0 0,0 1,-1 0,1 0,2 4,-10-8,-1 1,0 0,0 0,0 0,0 0,0 0,0 0,-1 1,1-1,-1 1,0-1,1 1,-1-1,0 1,0 0,-1-1,1 1,-1 0,1 0,-1 0,0 0,0-1,0 1,0 0,-1 0,1 0,-1-1,0 1,1 0,-1 0,-1-1,1 1,0-1,-2 2,-1 4,-1 0,0 0,0-1,-1 1,0-1,0-1,-1 1,1-1,-1-1,-5 4,-93 49,76-44,1 1,1 2,0 0,1 2,-5 5,29-22,1-1,-1 1,0-1,0 1,1 0,-1 0,1 0,0-1,0 1,-1 1,1-1,0 0,1 0,-1 0,0 0,1 1,-1-1,1 0,0 1,-1-1,1 0,0 1,1-1,-1 0,0 1,1-1,-1 0,1 1,0-1,-1 0,1 0,0 0,1 0,-1 0,0 0,1 0,-1 0,1 0,-1-1,1 1,0-1,-1 1,1-1,0 1,0-1,1 0,14 9,0-2,0 0,1-1,0-1,0 0,1-2,8 2,29 7,-22-2,-1 1,0 1,0 2,-2 1,0 1,-1 2,4 4,16 7,-32-25</inkml:trace>
  <inkml:trace contextRef="#ctx0" brushRef="#br0" timeOffset="5835.622">169 884,'748'-17,"120"-41,-595 30,-239 23,-6 1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5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0 620,'41'-19,"0"-1,-2-2,-1-1,0-2,-2-2,-1-2,-2-1,0-1,-2-2,12-18,27-59,-60 90,2 0,0 0,1 1,1 1,0 0,2 1,0 1,4-3,-16 15,0 1,1 0,-1 0,1 0,-1 1,1-1,0 1,0 0,0 0,0 1,1 0,-1 0,0 0,1 0,-1 1,0 0,1 0,-1 0,1 1,-1 0,0 0,0 0,0 1,1-1,-1 1,-1 1,1-1,0 1,0-1,-1 1,0 1,1-1,-1 0,0 1,-1 0,1 0,-1 0,0 1,0-1,0 1,0 0,-1-1,2 5,0 5,0-1,-1 1,-1 0,0 0,-1 0,0 0,-1 0,-1 0,0 0,-1 0,0-1,-1 1,-1 0,0-1,-1 0,0 0,-1 0,-2 1,-12 24,-3-2,-1 0,-1-1,-2-2,-12 10,27-29,-1-1,-1-1,0 0,0-1,-1 0,-1-1,-13 7,25-15,1 0,-1-1,0 1,0-1,0 1,0-1,0 0,0-1,0 1,0-1,0 1,0-1,-1-1,1 1,0 0,0-1,0 0,0 0,0 0,0-1,0 1,1-1,-1 0,0 0,1 0,-1-1,1 1,0-1,0 1,0-1,0 0,0-1,1 1,0 0,-1-1,-1-3,0-2,1 0,0-1,0 0,0 0,2 0,-1 0,1 0,0 0,1 0,0 0,1 0,0 0,1 0,0 0,0 0,1 0,1 1,-1-1,2 1,-1 0,4-5,2-5</inkml:trace>
  <inkml:trace contextRef="#ctx0" brushRef="#br0" timeOffset="360.83">1214 224,'-7'8,"-23"25,2 2,0 1,3 1,1 1,-3 9,25-43,-1 1,1-1,0 0,0 1,1 0,-1-1,1 1,0 0,0-1,1 1,-1 0,1 0,0 0,0 0,1 0,0-1,0 1,0 0,0 0,0-1,1 1,0-1,0 1,0-1,1 0,0 0,-1 0,1 0,1 0,-1-1,0 1,1-1,0 0,0 0,2 1,4 1,-1 0,1-1,1 0,-1-1,0 0,1 0,0-1,0-1,-1 1,1-2,0 0,0 0,0-1,0 0,-1-1,10-2,8-3,0-2,-1-1,0 0,0-2,18-12,-18 8,-1 0,0-2,-1-1,-2-1,0-1,-1-1,-1 0,-1-2,-1-1,3-7,-17 26,-1 1,0-1,-1-1,0 1,0 0,0-1,0 0,-1 1,0-1,-1 0,0 0,0 0,0 0,-1 0,0-1,0 1,-1 0,0 0,0 0,-1 0,1 0,-2 1,1-1,-1 0,0 1,0 0,-1-1,1 1,-2 1,1-1,0 1,-5-4,-3 1,0 1,0 0,-1 1,0 0,0 1,-1 1,1 0,-1 1,0 0,0 1,0 1,0 0,0 1,0 1,0 0,-8 2,-9 1,1 2,0 2,0 0,1 2,0 2,0 0,1 2,-15 10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7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739 83,'-19'-8,"-1"0,1 2,-1 0,0 1,-1 1,1 1,-1 1,0 0,1 2,-1 0,0 2,1 0,-1 1,1 1,0 1,0 1,0 1,1 0,0 2,1 0,-9 6,1 4,0 2,2 1,0 0,2 2,0 1,2 0,1 2,1 0,1 1,1 1,-7 21,17-38,0 1,2 0,-1 1,2-1,-1 1,2 0,0 0,1-1,0 1,1 0,0 0,2 0,0 4,-1-14,0-1,1 1,-1-1,1 0,0 0,0 1,0-1,0 0,0-1,1 1,-1 0,1-1,0 1,0-1,0 0,0 0,0 0,0 0,1-1,-1 1,1-1,-1 0,1 0,-1 0,1 0,0-1,-1 1,1-1,0 0,-1 0,1 0,0-1,9 0,-1-1,0 0,0-1,-1 0,1-1,-1 0,1 0,-1-2,3-1,16-14,0-2,-2 0,-1-2,-1-1,0-1,-3-1,21-31,10-9,-8 11,-3-1,-2-2,31-62,-46 81,-25 40,-1 1,1-1,-1 1,1-1,-1 1,1-1,-1 1,1-1,-1 1,1 0,0-1,-1 1,1 0,0 0,-1-1,1 1,0 0,-1 0,1 0,0 0,0 0,-1 0,1 0,0 0,-1 0,1 0,0 0,-1 1,1-1,0 0,-1 0,1 1,0-1,-1 0,1 1,-1-1,1 0,-1 1,1-1,-1 1,1-1,-1 1,1 0,-1-1,1 1,-1-1,0 1,1 0,-1-1,0 1,0 0,0-1,1 1,-1 0,0-1,0 1,0 0,0-1,0 1,0 0,0 0,0-1,-1 1,1 0,0-1,0 1,-1 0,12 142,-5-93,40 215,-45-258,0-1,1 0,0 0,0 0,1 0,-1-1,1 1,1 0,-1-1,1 0,0 0,0 0,0 0,1-1,-1 0,1 0,0 0,6-2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1,'36'13,"1"-1,-1-1,2-2,0-2,0-2,0-1,0-2,1-2,-1-1,12-3,51 2,-89 2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3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88,'-4'87,"-4"-1,-3 0,-5 0,-11 32,-30 124,45-191,-29 64,31-101</inkml:trace>
  <inkml:trace contextRef="#ctx0" brushRef="#br0" timeOffset="275.348">0 172,'66'0,"41"1,-1-4,102-17,-92-2,-44 7,1 3,0 4,43 1,-92 7</inkml:trace>
  <inkml:trace contextRef="#ctx0" brushRef="#br0" timeOffset="717.797">1270 59,'28'-12,"1"2,0 1,0 1,1 1,0 2,1 1,-1 2,1 0,16 3,-44-1,-1 0,1 0,0 1,0-1,-1 1,1 0,-1 0,1 0,0 0,-1 0,0 0,1 1,-1-1,0 1,0 0,0-1,0 1,0 0,0 0,0 1,0-1,-1 0,1 0,-1 1,0-1,0 1,0-1,0 1,0 0,-1-1,1 1,-1 0,1 0,-1-1,0 1,0 0,0 0,-1-1,1 1,-1 0,1-1,-1 1,0 0,0-1,0 1,0-1,-1 1,1-1,0 0,-1 0,0 1,0-1,-1 1,-207 200,209-202,0 1,0 0,0 0,0 0,0 0,0 0,0 0,1 0,-1 0,1 0,-1 0,1 0,0 0,0 0,0 0,0 1,0-1,0 0,1 0,-1 0,1 0,-1 0,1 0,0 0,0 0,0 0,0 0,0-1,0 1,1 0,-1-1,1 1,-1 0,1-1,-1 0,1 1,0-1,0 0,-1 0,1 0,0 0,0 0,0-1,0 1,0 0,0-1,1 0,-1 1,0-1,0 0,0 0,1 0,15 2,0 0,1-1,-1 0,1-2,-1 0,0-1,1-1,11-4,57-6,-62 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28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1 144,'34'0,"15"0,5 0,-2 0,-6 0,-5 0,-5 0,-4 0,-2 0,-2 0,-6 0</inkml:trace>
  <inkml:trace contextRef="#ctx0" brushRef="#br0" timeOffset="8219.131">707 87,'515'-29,"-162"3,-60 26,204-11,-87-9,88 20,-194 2,-77-2,-238 0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3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133 308,'-27'54,"-38"89,31-40,33-101,0-1,0 1,0 0,1 0,-1-1,1 1,-1 0,1 0,-1 0,1 0,0 0,0 0,0 0,0 0,0 0,1 0,-1-1,0 1,1 0,0 0,-1 0,1 0,0-1,0 1,0 0,0-1,0 1,0-1,1 1,-1-1,0 1,1-1,-1 0,1 0,-1 0,1 0,0 0,-1 0,1 0,0 0,0-1,0 1,0-1,0 1,-1-1,1 0,0 0,2 0,7 3,1-1,0-1,0 0,0 0,0-2,-1 1,1-1,0-1,0 0,-1-1,1 0,-1-1,0 0,0-1,0 0,-1 0,1-1,-2-1,1 0,0 0,-1-1,-1 0,1 0,1-4,-1-8</inkml:trace>
  <inkml:trace contextRef="#ctx0" brushRef="#br0" timeOffset="266.47">471 279,'-65'176,"-37"132,92-269,5-27,2 0,-1 0,2 1,-1-1,2 1,0 0,0-1,1 1,1 0,1 12,-1-24,-1 0,0 0,0-1,1 1,-1 0,0 0,1 0,-1-1,1 1,-1 0,1 0,0-1,-1 1,1 0,0-1,-1 1,1-1,0 1,0-1,-1 1,1-1,0 1,0-1,0 0,0 0,0 1,-1-1,1 0,0 0,0 0,0 0,0 0,0 0,0 0,0 0,0 0,0-1,-1 1,1 0,0-1,0 1,0 0,0-1,-1 1,2-1,14-7</inkml:trace>
  <inkml:trace contextRef="#ctx0" brushRef="#br0" timeOffset="566.464">838 478,'-14'38,"-5"18,-4 3,1-2,6-7,4-7,5-6,4-5,-3-7,0-3,5-11,9-12,2-10,4-3,0-4,2-4,-1-3,-3 2</inkml:trace>
  <inkml:trace contextRef="#ctx0" brushRef="#br0" timeOffset="821.493">1064 478,'-14'33,"-10"16,-1 5,4-2,1-6,3-5,6-5,3-4,4-7</inkml:trace>
  <inkml:trace contextRef="#ctx0" brushRef="#br0" timeOffset="1166.228">612 505,'23'-14,"-2"0,1 1,0 1,0 0,1 2,1 1,0 0,0 2,25-4,-41 12,-1 0,1 0,0 1,-1 0,1 0,-1 1,0 0,0 0,0 1,0 0,-1 0,1 1,-1 0,0 0,0 0,-1 1,0-1,0 1,0 1,-1-1,4 7,48 47,-51-56,0 0,0 0,0 0,1-1,-1 0,1 0,-1 0,1-1,0 0,0 0,0-1,0 1,1-1,-1-1,0 1,0-1,1 0,-1 0,0-1,6-1,7-4</inkml:trace>
  <inkml:trace contextRef="#ctx0" brushRef="#br0" timeOffset="2016.004">1234 138,'0'-2,"1"0,-1 0,1 0,0-1,-1 1,1 0,0 0,0 0,1 0,-1 0,0 1,1-1,-1 0,1 1,-1-1,1 1,0-1,0 1,0 0,0-1,-1 1,2 0,-1 0,0 1,0-1,0 0,0 1,0-1,1 1,-1 0,0 0,2 0,31-13,-28 10,1-1,0 1,0 1,-1-1,2 1,-1 1,0 0,0 0,0 0,1 1,-1 0,2 1,-7 1,-1 0,0 0,1 0,-1 0,0 0,0 1,0-1,-1 1,1-1,0 1,-1 0,0 0,0 0,0 0,0 0,0 0,0 0,-1 0,1 0,-1 0,0 0,0 0,0 0,-1 0,1 0,-1 0,1 0,-1 0,0 0,0 0,-1 0,1 0,0-1,-1 1,0 0,0-1,1 1,-1-1,-1 0,-1 2,-35 45,31-41,0 0,1 1,0-1,0 2,1-1,0 1,1 0,0 0,1 1,0-1,-2 6,6-14,0 0,0 1,0-1,0 0,1 0,-1 0,0 0,1 0,0-1,-1 1,1 0,0 0,0 0,0 0,0-1,0 1,0 0,0-1,1 1,-1-1,1 1,-1-1,1 0,0 0,-1 0,1 0,0 0,0 0,0 0,-1 0,1-1,0 1,0-1,0 1,0-1,0 0,2 0,77-2,-58-5,-3 0</inkml:trace>
  <inkml:trace contextRef="#ctx0" brushRef="#br0" timeOffset="4656.514">1939 195,'-10'13,"1"1,1 0,0 0,1 0,1 1,0 1,1-1,0 1,1-1,1 1,1 1,0 2,-20 224,15-197,4-19,-1 0,-1 0,-1-1,-2 0,0 0,-2 0,-1-1,5-18,2-8</inkml:trace>
  <inkml:trace contextRef="#ctx0" brushRef="#br0" timeOffset="5219.736">1769 167,'35'-29,"2"2,0 2,1 1,11-3,-38 21,1 1,-1 0,1 1,0 0,0 1,1 1,-1-1,1 2,-1 0,1 0,-1 2,1-1,-1 1,1 1,-1 0,0 1,8 3,-8-2,0 2,-1-1,1 1,-1 1,0 0,-1 1,0 0,0 0,-1 1,0 1,0-1,3 6,-8-9,-1-1,1 0,-1 1,0 0,-1 0,1 0,-1 0,0 0,-1 0,1 1,-1-1,0 1,-1-1,0 1,0-1,0 1,-1-1,0 0,0 1,-1-1,1 0,-1 1,-1-1,1 0,-3 3,-6 5,-1 1,0-2,-1 1,-1-2,0 0,0 0,-1-2,-1 0,0 0,0-2,-1 0,0 0,0-2,-17 4,-31 17,64-27,0 0,0 0,0 0,0 1,0-1,0 0,0 0,0 1,0-1,0 1,0-1,0 1,0-1,0 1,1 0,-1-1,0 1,0 0,1 0,-1 0,0-1,1 1,-1 0,1 0,-1 0,1 0,0 0,-1 0,1 0,0 0,0 0,-1 0,1 0,0 0,0 0,0 0,0 0,1 0,-1 0,0 0,0 0,0 0,1 0,-1 0,1 0,-1 0,1 0,-1 0,1 0,-1 0,1-1,0 1,-1 0,1 0,0-1,0 1,0 0,0-1,-1 1,1-1,0 1,0-1,0 0,0 1,0-1,0 0,148 80,-84-51,230 97,-277-117,-3 1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42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18,'39'10,"0"-2,0-2,1-2,0-1,0-3,22-2,-27 2,141-27,-92 7,-79 23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4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40,'138'-11,"-69"1,0 3,0 3,1 3,18 4,32-1,-35-7,-80-1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47:47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29 561,'-11'167,"5"-136,1-1,1 1,2 0,1-1,2 19,0-45,-1 0,1 0,0 0,0 0,0 0,0 0,1 0,0-1,0 1,0 0,0-1,0 0,1 1,-1-1,1 0,0 0,0 0,0-1,0 1,1-1,-1 0,1 0,-1 0,1 0,0-1,0 1,0-1,0 0,0 0,0 0,0-1,0 1,0-1,0 0,0 0,11 0,0-1,-1 0,1-1,-1 0,1-1,-1-1,0 0,0-1,6-4,-5 3,-10 4,-1 1,1-1,-1 0,0 0,0 0,0-1,0 1,0-1,0 0,-1 0,1 0,-1-1,0 1,0-1,0 0,0 1,-1-2,2-3,2-10</inkml:trace>
  <inkml:trace contextRef="#ctx0" brushRef="#br0" timeOffset="330.909">453 505,'-26'31,"2"0,1 2,1 1,2 1,1 0,-3 13,16-27,1 1,1 0,1 0,0 0,2 1,1-1,1 0,1 12,-8 132,-11-8,27-147,-3-15</inkml:trace>
  <inkml:trace contextRef="#ctx0" brushRef="#br0" timeOffset="1084.916">1130 928,'-264'197,"253"-190,0 1,-1-2,0 0,-1 0,1-1,-1-1,0 0,-9 2,18-7,-1 0,0 0,1 0,-1 0,1-1,-1 0,1 0,0 0,0 0,0-1,0 1,0-1,0 0,1 0,-1-1,1 1,0-1,0 1,0-1,1 0,-1 0,1-1,0 1,0 0,1-1,-1 1,1-1,0 1,0-1,0 0,1 1,-1-1,1 0,1 0,-1 1,0-1,1 0,0 1,0-1,1 0,-1 1,1 0,0-1,1 0,0-1,1 0,0 0,1 0,-1 1,1 0,0 0,1 0,-1 0,1 1,0 0,0 0,0 1,0-1,1 1,-1 1,1-1,0 1,0 0,0 1,0 0,0 0,0 0,0 1,0 0,1 0,-1 1,0 0,0 0,0 1,0-1,-1 2,1-1,0 1,4 2,181 85,-162-78,-29-12,-1 0,0 0,1 0,-1 0,1 0,-1 0,1-1,-1 1,1 0,-1 0,0-1,1 1,-1 0,1-1,-1 1,0 0,1-1,-1 1,0 0,1-1,-1 1,0-1,0 1,0 0,1-1,-1 1,0-1,0 1,0-1,0 1,0-1,0 1,0-1,0 1,0-1,0 1,0-1,0 1,0-1,0 1,0-1,0 1,-1 0,1-1,0 1,0-1,-1 1,1-1,0 1,0 0,-1-1,1 1,-1 0,1-1,0 1,-1 0,1 0,-1-1,1 1,-70-159,54 105,15 46,0-1,-1 1,-1 0,1-1,-1 1,-1 0,1 1,-1-1,-1 1,1 0,-1 0,-5-6,9 12,0 1,-1-1,1 1,0-1,0 1,0-1,0 1,0 0,0 0,-1-1,1 1,0 0,0 0,0 0,0 0,-1 0,1 1,0-1,0 0,0 0,0 1,0-1,-1 1,1-1,0 1,0-1,0 1,0 0,0-1,1 1,-1 0,0 0,0 0,0 0,1 0,-1 0,0 0,1 0,-1 0,1 0,-1 0,1 1,-21 49,-2 116,6 42,-6-65,8-72,9-55</inkml:trace>
  <inkml:trace contextRef="#ctx0" brushRef="#br0" timeOffset="1714.328">1243 787,'11'-13,"0"1,0 0,1 1,1 1,0 0,0 0,1 1,0 1,0 0,1 1,0 1,0 0,1 1,0 1,0 1,0 0,0 0,0 2,1 0,-1 1,0 1,4 0,-17 0,0 0,0 0,0 0,0 1,0-1,0 1,0-1,-1 1,1 0,0 0,-1 0,0 1,0-1,1 0,-1 1,-1 0,1-1,0 1,-1 0,1 0,-1 0,0 0,0 0,0 0,0 0,-1 0,1 0,-1 0,0 1,0-1,0 0,0 0,0 1,-1-1,1 0,-1 0,0 0,0 0,0 0,-1 0,1 0,-1 0,1-1,-1 1,-2 1,-140 139,143-142,-1 0,1 0,0 1,-1-1,1 1,0-1,0 1,0-1,0 1,0-1,0 1,1 0,-1 0,0 0,1-1,0 1,-1 0,1 0,0 0,0 0,0 0,0-1,0 1,0 0,1 0,-1 0,1 0,-1-1,1 1,-1 0,1 0,0-1,0 1,0 0,0-1,0 1,1-1,-1 0,0 1,1-1,-1 0,1 0,-1 0,1 0,-1 0,1 0,0 0,-1 0,1-1,0 1,1 0,48 25,-44-23,1 0,-1 0,1 0,-1 1,0 0,0 1,0 0,-1 0,0 0,0 1,0 0,-1 0,0 0,0 1,0-1,-1 1,2 4,-5-8,-1 0,1 1,-1-1,1 0,-1 1,0-1,-1 0,1 1,0-1,-1 0,0 1,0-1,0 0,0 0,0 0,-1 0,1 0,-1 0,0 0,0-1,0 1,0-1,0 1,-1-1,1 0,-1 0,0 0,-1 2,-87 40,-22-22,94-25</inkml:trace>
  <inkml:trace contextRef="#ctx0" brushRef="#br0" timeOffset="1964.792">1921 1097,'-10'10,"-3"7,-4 2,1 2,3-3</inkml:trace>
  <inkml:trace contextRef="#ctx0" brushRef="#br0" timeOffset="4261.262">2315 533,'-17'168,"-6"2,-6 19,24-155,8-26</inkml:trace>
  <inkml:trace contextRef="#ctx0" brushRef="#br0" timeOffset="4599.366">2682 533,'-2'20,"-1"1,0-1,-2 0,0 0,-1 0,-2-1,0 0,-5 9,1 0,11-26,-1 1,1-1,0 1,0 0,0 0,1-1,-1 1,1 0,0 0,-1-1,1 1,0 0,1 0,-1 0,0-1,1 1,0 0,0 0,-1-1,1 1,1 0,-1-1,0 0,1 1,-1-1,1 0,0 1,0-1,0 0,0 0,0 0,0-1,0 1,1 0,-1-1,1 0,-1 1,1-1,-1 0,1 0,0-1,-1 1,1 0,0-1,0 0,0 0,-1 0,2 0,107-3,-91-4</inkml:trace>
  <inkml:trace contextRef="#ctx0" brushRef="#br0" timeOffset="4878.872">2965 505,'-20'48,"-3"6,2 1,3 2,2 0,0 15,-10 66,1-48,22-69</inkml:trace>
  <inkml:trace contextRef="#ctx0" brushRef="#br0" timeOffset="5546.46">3755 646,'-82'42,"-2"-4,-2-3,-1-4,-21 2,-14-2,122-32,1 1,-1-1,1 1,-1-1,0 0,1 1,-1-1,0 0,1 0,-1 1,0-1,0 0,0 0,0 1,0-1,0 0,0 0,0 1,0-1,0 0,0 0,0 1,-1-1,1 0,0 0,-1 1,1-1,0 0,-1 1,1-1,-1 0,1 1,-1-1,1 1,-1-1,1 1,-1-1,0 1,1-1,-1 1,0 0,1-1,-1 1,0 0,1-1,-1 1,0 0,0 0,1 0,-1 0,0 0,0 0,0 0,1 0,-1 0,0 0,0 0,1 0,-1 1,0-1,0 0,8-5,0 0,1 1,-1 0,1 0,0 0,0 1,0 0,0 1,0 0,1 0,-1 1,1 0,-1 0,1 1,0 0,-1 1,1-1,-1 2,1-1,-1 1,0 1,0-1,0 2,4 0,25 15,167 66,-203-85,0 1,0 0,1-1,-1 1,0-1,0 1,0-1,1 0,-1 1,0-1,0 0,1 0,-1 0,0 0,1 0,-1 0,0 0,0-1,1 1,-1 0,0-1,0 1,1-1,-1 1,0-1,0 1,0-1,0 0,0 0,0 1,0-1,0 0,0 0,0 0,-1 0,1 0,0 0,-1-1,1 1,-1 0,1 0,-1 0,1 0,-1-1,0 1,1 0,-1-1,0 1,0 0,0-1,-72-128,60 105,3 2</inkml:trace>
  <inkml:trace contextRef="#ctx0" brushRef="#br0" timeOffset="5799.255">3529 505,'-2'1,"0"1,0-1,1 1,-1-1,0 1,1 0,-1-1,1 1,-1 0,1 0,0 0,0 0,0 1,0-1,0 0,1 0,-1 1,1-1,-1 0,1 1,0-1,0 0,0 1,0-1,0 1,0 0,-32 224,21-85,-28-19,27-104</inkml:trace>
  <inkml:trace contextRef="#ctx0" brushRef="#br0" timeOffset="8117.821">4630 392,'-1'-2,"-1"0,1 0,-1 0,1 1,-1-1,0 0,0 1,0 0,0-1,0 1,0 0,0 0,0 0,0 0,0 0,-1 1,1-1,0 1,0-1,-1 1,1 0,0 0,-1 0,1 0,-1 0,0 0,-13 0,0 1,0 1,0 0,1 2,-1-1,1 2,0 0,0 1,0 0,1 1,-2 2,-25 10,38-19,1 1,0 0,0-1,-1 1,1 0,0 0,0 0,0 0,0 0,0 1,0-1,1 0,-1 1,0 0,1-1,-1 1,1 0,-1 0,1 0,0 0,0 0,0 0,0 0,0 0,1 0,-1 1,0-1,1 0,0 0,0 1,-1-1,1 0,0 1,1-1,-1 0,0 0,1 1,-1-1,1 0,0 0,0 1,0-1,0 0,9 11,1-1,0 0,0-1,1 0,1-1,0 0,0-1,6 2,42 33,-42-29,83 84,-99-95,0 0,0 1,0-1,-1 1,0-1,0 1,0 0,-1 0,1 0,-1 0,0 0,0 0,-1 0,0 0,0 0,0 0,0 1,-1-1,0 0,0 0,0 0,-1 0,0 0,1-1,-3 4,-5 4,1-1,-2 0,0 0,0-1,-1-1,0 0,-1 0,1-1,-2 0,1-1,-1-1,0 0,-1 0,1-2,-1 0,0 0,0-1,0-1,-1 0,1-1,-3 0,-60-18,59 4</inkml:trace>
  <inkml:trace contextRef="#ctx0" brushRef="#br0" timeOffset="8447.894">4433 308,'219'-45,"-150"30,1 3,0 4,40 1,-60 12,-32 2</inkml:trace>
  <inkml:trace contextRef="#ctx0" brushRef="#br0" timeOffset="11870.258">5025 1126,'-2'-2,"0"1,0-1,0 1,0-1,1 1,-1-1,1 0,-1 0,1 0,0 0,-1 0,1 0,0 0,1-1,-1 1,0 0,1-1,-1 1,1 0,0-1,-1 1,1 0,0-1,1-1,-1 1,-2-8,2 1,0 0,0-1,1 1,0 0,0-1,1 1,1 0,0 0,0 0,1 1,0-1,1 1,0 0,0 0,1 0,0 1,1 0,0 0,0 1,0-1,8-4,-10 8,10-11,0 2,1 0,0 1,1 1,0 0,1 1,0 1,8-3,-24 12,0-1,-1 1,1-1,-1 1,1 0,0 0,-1 0,1 0,0 0,-1 0,1 0,0 0,-1 1,1-1,0 0,-1 1,1 0,-1-1,1 1,-1 0,1 0,-1 0,0 0,1 0,-1 0,0 0,0 0,0 1,0-1,0 0,0 1,0-1,0 1,-1-1,1 1,0-1,-1 1,1 0,-1 0,7 72,-7-52,0-20,0-1,0 1,0-1,0 1,0 0,0-1,0 1,0-1,1 1,-1 0,1-1,-1 1,1-1,-1 0,1 1,0-1,0 1,0-1,0 0,0 0,0 1,0-1,0 0,0 0,1 0,-1 0,0 0,1-1,-1 1,1 0,-1-1,0 1,1 0,0-1,-1 0,1 1,-1-1,1 0,-1 0,1 0,0 0,-1 0,1 0,-1-1,1 1,0 0,-1-1,1 1,0-1,81-47,27-7,-106 55,0 0,-1 1,1 0,-1-1,1 1,0 1,-1-1,0 0,1 1,-1 0,0 0,0 0,0 0,0 0,0 1,0-1,-1 1,1 0,-1-1,1 1,-1 0,0 1,-1-1,1 0,0 1,-1-1,0 0,0 1,0 0,0-1,0 1,-1 0,0-1,0 3,10 23,-1-7,-2-2</inkml:trace>
  <inkml:trace contextRef="#ctx0" brushRef="#br0" timeOffset="13383.098">171 1719,'219'-21,"0"9,129 14,-123 0,199 28,-70-32,-64-25,-42 14,-49-1,182 11,-202 4,96-29,265 27,-317-27,-137 29,109-13,-150 5,1 2,-1 1,1 3,22 2,81-3,73-25,-133 27,103-11,34-24,-142 25,-60 9</inkml:trace>
  <inkml:trace contextRef="#ctx0" brushRef="#br0" timeOffset="17501.414">2287 1916,'-38'85,"31"-61,-118 423,80-301,47-133,1-8</inkml:trace>
  <inkml:trace contextRef="#ctx0" brushRef="#br0" timeOffset="17850.275">2767 1831,'-48'55,"2"1,2 3,4 2,1 1,-15 40,46-89,2 2,0-1,0 1,1-1,1 1,1 1,0-1,1 0,0 1,2-1,0 1,0 0,1-1,1 1,1-1,0 0,1 0,1 0,3 7,-4-16,0-1,1 0,-1 0,1 0,1 0,-1-1,0 0,1 0,0-1,0 1,0-1,1 0,-1-1,0 0,1 0,0 0,0-1,-1 0,1 0,0 0,0-1,0 0,0-1,5 0,1 0,0-1,0-1,-1 1,1-2,-1 0,0 0,0-1,0-1,-1 0,0-1,0 0,9-8,-12 8,0 0,-1-1,0 0,-1 0,1 0,-2-1,1 0,-1-1,-1 1,0-1,0 0,2-8,-5 13,0 1,-1-1,1 0,-1 0,0 1,0-1,0 0,-1 0,1 1,-1-1,-1 0,1 1,-1-1,1 1,-1-1,0 1,-1 0,1 0,-1 0,0 0,0 0,0 1,0-1,-1 1,1 0,-1 0,0 0,-4-2,-7-2,0 1,-1 0,0 1,0 0,0 2,-1 0,0 0,1 2,-1 0,0 1,1 1,-1 0,0 1,1 1,-1 1,1 0,0 1,-13 6,-42 25,43-17</inkml:trace>
  <inkml:trace contextRef="#ctx0" brushRef="#br0" timeOffset="19287.054">3642 2170,'-18'0,"1"2,-1 0,0 1,1 0,0 1,0 1,0 1,0 1,1 0,0 1,0 1,1 0,-3 4,16-13,1 1,-1 0,0 1,1-1,-1 0,1 0,0 1,-1-1,1 1,0-1,0 1,0-1,0 1,0 0,0-1,1 1,-1 0,0 0,1 0,-1 0,1-1,0 1,0 0,0 0,0 0,0 0,0 0,0 0,1 0,-1 0,1-1,-1 1,1 0,0 0,-1-1,1 1,0 0,0-1,0 1,1 0,-1-1,0 0,0 1,1-1,-1 0,1 0,0 0,-1 0,1 0,0 0,-1 0,1 0,0-1,0 1,0-1,-1 1,3-1,54 15,-52-16,1 2,0-1,0 1,0 0,-1 0,1 1,0 0,-1 0,1 0,-1 1,0 0,0 0,0 1,0 0,-1 0,1 0,-1 0,0 1,0 0,-1 0,0 1,1-1,-2 1,1 0,-1 0,0 0,2 4,-7-5,0 1,0-1,0 0,-1 1,1-1,-1-1,0 1,-1 0,1-1,-1 1,0-1,0 0,0-1,-1 1,1-1,-1 1,0-1,0-1,0 1,0-1,-1 0,1 0,0 0,-1-1,1 0,-1 0,-2 0,-2 3,-6 1,0 0,0-2,-1 1,1-2,-1 0,1-1,-1-1,0 0,0-1,1-1,-5-1,-9-15,24 6</inkml:trace>
  <inkml:trace contextRef="#ctx0" brushRef="#br0" timeOffset="19754.403">3839 1916,'21'-10,"-1"1,1 1,0 1,1 0,0 2,0 1,0 0,1 2,-1 0,17 2,-37 0,-1 0,1-1,0 1,-1 0,1 0,-1 0,1 1,0-1,-1 0,1 1,-1-1,1 0,-1 1,1 0,-1-1,1 1,-1 0,1 0,-1 0,0 0,0 0,1 0,-1 0,0 1,0-1,0 0,0 1,-1-1,1 0,0 1,0-1,-1 1,1-1,-1 1,1 0,-1-1,0 1,0-1,0 1,0 0,0-1,0 1,0-1,0 1,0 0,-1-1,1 1,-1-1,1 1,-1-1,0 1,0-1,1 1,-1-1,0 0,0 1,0-1,-1 0,1 0,-150 129,150-129,0 0,0 0,0 0,0 0,0 0,0 1,0-1,0 0,1 0,-1 1,0-1,1 1,-1-1,1 0,0 1,-1-1,1 1,0-1,0 1,0-1,0 1,0-1,0 1,0-1,1 1,-1-1,0 1,1-1,-1 1,1-1,0 0,-1 1,1-1,0 0,0 0,0 1,0-1,0 0,0 0,0 0,0 0,0 0,1 0,-1-1,0 1,1 0,-1-1,0 1,1-1,-1 1,1-1,-1 0,1 1,-1-1,1 0,-1 0,1 0,-1 0,1 0,0-1,172 2,-127-13,-29 6</inkml:trace>
  <inkml:trace contextRef="#ctx0" brushRef="#br0" timeOffset="50014.896">2993 53,'39'-17,"-2"3,-30 11,0-1,0 1,1 1,-1-1,1 1,-1 1,1-1,-1 1,1 0,0 1,0 0,-1 0,1 1,2 0,-8 1,-1 0,0 0,0 0,0 0,0 0,-1 0,1 1,-1-1,1 0,-1 0,0 0,1 1,-1-1,0 0,-1 0,1 0,0 1,-1-1,1 0,-1 0,0 0,1 0,-1 0,0 0,0 0,0 0,-1 0,1 0,0 0,-1-1,1 1,-1-1,0 1,1-1,-1 1,0-1,-1 0,3 0,-98 133,97-133,0 1,0-1,0 1,1-1,-1 1,0-1,1 1,-1 0,1-1,0 1,-1 0,1-1,0 1,0 0,0 0,0-1,0 1,1 0,-1-1,0 1,1 0,-1-1,1 1,0 0,0-1,-1 1,1-1,0 1,0-1,0 0,1 1,-1-1,0 0,0 0,1 0,-1 0,0 0,1 0,-1 0,1 0,0-1,-1 1,1 0,0-1,-1 0,3 1,83 7,-83-8,165-32,-141 31,-21 8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09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5,'-42'113,"5"1,5 2,5 1,-1 39,-5 245,33-395,-1 1,2-1,-1 0,0 1,1-1,0 0,1 0,0 0,0 1,0-1,0-1,1 1,0 0,3 4,5 1</inkml:trace>
  <inkml:trace contextRef="#ctx0" brushRef="#br0" timeOffset="361.654">511 230,'17'-9,"30"-23,2 3,2 3,0 1,2 3,0 2,1 2,1 3,1 2,38-3,-91 15,0 0,0 0,0 1,0-1,1 1,-1 0,0 0,0 0,0 0,0 0,0 1,0-1,0 1,0 0,0 0,0 0,0 0,0 1,-1-1,1 1,-1 0,1-1,-1 1,1 0,-1 1,0-1,0 0,0 1,0-1,0 1,-1-1,1 1,-1 0,0 0,0 0,0-1,0 1,0 0,0 0,-1 1,1 0,-7 14,0-1,0 0,-2 0,0 0,-1-1,0 0,-2-1,0 0,0-1,-1 0,-5 4,-8 11,-315 354,318-356,0-4,2 1,1 1,1 1,1 1,1 0,1 1,1 2,13-27,-1 1,1 0,0-1,0 1,0 0,1 0,-1-1,1 1,0 0,0 0,0 0,1 0,-1-1,1 1,0 0,0 0,0-1,1 1,-1 0,1-1,0 0,0 1,0-1,0 0,0 0,1 0,0 0,-1-1,1 1,0-1,0 1,1-1,-1 0,0 0,1-1,-1 1,1 0,19 4,-1 0,1-1,0-1,0-1,0-2,1 0,-1-1,0-1,12-3,-9 1,0-1,0-1,0-1,-1-2,21-8,-29 9</inkml:trace>
  <inkml:trace contextRef="#ctx0" brushRef="#br0" timeOffset="896.045">1584 456,'38'-44,"42"-50,4 3,52-41,-135 131,-1 0,0-1,1 1,-1 0,1 0,0 0,-1 0,1 0,0 0,-1 0,1 0,0 1,0-1,0 0,0 0,0 1,-1-1,2 0,-1 1,0-1,0 1,0-1,0 1,0 0,0-1,0 1,1 0,-1 0,0 0,0 0,0 0,0 0,1 0,-1 0,0 1,0-1,0 0,0 1,0-1,0 1,1-1,-1 1,0-1,0 1,-1 0,1-1,0 1,0 0,0 0,0 0,-1 0,1 0,0 0,-1 0,1 0,0 1,-11 58,4 40,6-98,1 0,0 0,0 0,0 0,0 0,0-1,1 1,-1 0,0-1,1 1,-1-1,1 1,0-1,-1 0,1 1,0-1,0 0,0 0,0-1,0 1,0 0,0-1,0 1,0-1,0 1,0-1,0 0,0 0,1 0,-1 0,0 0,0-1,0 1,0-1,0 1,0-1,2 0,76-33,163-129,-242 162,0 0,0 0,0 0,0 1,0-1,1 0,-1 1,0-1,0 1,1 0,-1-1,1 1,-1 0,0 0,1 0,-1 0,0 0,1 0,-1 0,0 0,1 1,-1-1,0 0,1 1,-1-1,0 1,0 0,1-1,-1 1,0 0,0 0,0 0,0-1,0 1,0 0,0 0,0 1,-1-1,1 0,0 0,-1 0,1 0,0 1,-1-1,0 0,1 1,-3 65,-5-43,5-16,-1-1,1 0,0 0,0 1,1-1,0 1,0 0,1-1,0 1,1-1,-1 1,1 0,1-1,-1 1,1-1,1 0,0 3,9 2</inkml:trace>
  <inkml:trace contextRef="#ctx0" brushRef="#br0" timeOffset="1147.216">3192 5,'-758'627,"132"-159,602-450,10-5</inkml:trace>
  <inkml:trace contextRef="#ctx0" brushRef="#br0" timeOffset="1495.224">3220 654,'-217'65,"-127"62,330-122,-44 31,58-34,1 0,-1-1,1 1,-1-1,1 1,-1-1,1 1,0-1,0 0,0 1,0-1,0 0,0 0,0 1,0-1,0 0,0 0,1 0,-1 0,0-1,1 1,-1 0,1-1,-1 1,1 0,-1-1,1 0,-1 1,1-1,0 0,151 23,-69-16,-84-7,117 26,-113-25,0 1,0-1,1 1,-1 0,0 0,0 0,0 1,-1-1,1 1,-1 0,1 0,-1 0,0 0,0 1,0 0,-1-1,1 1,-1 0,0 0,0 0,0 0,-1 1,1-1,-1 2,-2 0,0 0,-1 0,0 0,0-1,0 1,-1 0,0-1,0 0,0 0,-1 0,0 0,0 0,0-1,0 1,-1-1,0 0,1 0,-2-1,1 0,0 0,-1 0,1 0,-1-1,0 0,0 0,1-1,-1 1,-2-1,-4 4,-48 18,0-2,-2-3,0-3,-44 4,76-15,5-3</inkml:trace>
  <inkml:trace contextRef="#ctx0" brushRef="#br0" timeOffset="2063.761">3531 400,'42'-1,"-29"-1,0 1,0 1,0 0,0 1,1 0,-1 1,-1 0,1 1,0 1,-1 0,12 6,-21-9,-1 0,0 1,0-1,0 0,0 1,0 0,0-1,-1 1,1 0,0 0,-1 0,0 0,1 0,-1 1,0-1,0 0,0 1,0-1,-1 0,1 1,-1-1,1 1,-1-1,0 1,0-1,0 1,0-1,-1 1,1-1,0 1,-1-1,0 1,0-1,0 0,-49 79,29-54,18-24,-1 1,1-1,-1 1,1 0,0 0,1 0,-1 0,1 1,-1-1,1 1,1-1,-1 1,1 0,0 0,0 0,0 0,0 0,1 0,0 0,0 0,0 0,1-1,0 1,0 0,0 0,0 0,1 0,0-1,0 1,0-1,1 1,-1-1,4 4,-1-4,0-1,1 1,0-1,0 0,0 0,0-1,0 0,0 0,1 0,-1-1,0 0,1 0,-1 0,1-1,0 0,-1-1,1 1,-1-1,1 0,2-2,130-48,-107 37,30-22,-49 23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08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935 20,'-33'-7,"-1"2,0 1,1 2,-1 1,0 1,0 3,0 0,1 2,0 2,0 1,0 1,1 2,1 1,-16 9,10 2,1 2,1 1,1 2,1 1,2 2,1 1,1 1,2 1,2 2,-13 24,29-48,1 2,0-1,1 1,1 0,0 0,1 1,0 0,1 0,1 0,0 0,1 1,1-1,1 1,0-1,0 1,2-1,0 0,1 1,0-1,6 13,-6-23,0-1,1 0,-1 0,1 0,0 0,0 0,1-1,-1 0,1 0,-1 0,1-1,0 1,0-1,0 0,1-1,-1 1,0-1,1 0,-1 0,0-1,1 1,-1-1,1 0,-1-1,4 0,9-1,0-1,-1 0,1-2,-1 0,0-1,-1 0,6-4,27-17,-2-3,-2-2,0-1,-2-3,10-13,66-69,-6-4,42-66,-148 180,104-122,-111 130,0 1,0-1,0 1,1-1,-1 1,0-1,0 1,0-1,0 1,1-1,-1 1,0-1,0 0,1 1,-1-1,0 1,1-1,-1 0,1 1,-1-1,0 0,1 1,-1-1,1 0,-1 1,1-1,-1 0,1 0,-1 0,1 0,-1 1,1-1,-1 0,1 0,-1 0,1 0,-1 0,1 0,-1 0,1-1,-1 1,1 0,-1 0,1 0,-1 0,1-1,-1 1,1 0,-1 0,1-1,-1 1,0 0,1-1,-1 1,1 0,-1-1,0 1,0-1,1 1,-1-1,0 1,0-1,1 1,-1-1,0 1,0-1,0 1,0-1,0 1,-8 43,7-38,-1 0,-15 50,2 1,2 1,3 0,3 0,1 1,4 0,4 53,-1-100,1-1,0 1,0-1,1 0,1 0,0 0,0-1,1 1,0-1,0 0,1 0,0-1,1 1,0-1,0-1,1 0,0 0,0 0,1-1,-1 0,2 0,-1-1,0-1,1 1,0-2,0 1,0-1,0-1,1 0,-1 0,4-1,72-6,-62-2</inkml:trace>
  <inkml:trace contextRef="#ctx0" brushRef="#br0" timeOffset="283.957">1838 246,'535'0,"-315"-29,-208 28</inkml:trace>
  <inkml:trace contextRef="#ctx0" brushRef="#br0" timeOffset="530.073">1979 613,'34'4,"20"3,11-1,4-6,-1-3,-1-1,-3-5,-3 0,-7 1,-3 1,-5-2,-6 1,-10 0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0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85 441,'314'32,"-173"-12,167 13,-180-19,-61-6,-1-2,1-3,61-6,-73-13,-84 5,6 10,-1 0</inkml:trace>
  <inkml:trace contextRef="#ctx0" brushRef="#br0" timeOffset="315.373">0 808,'759'0,"-696"2,-1 3,0 3,-1 3,7 4,-16-9,-34-9</inkml:trace>
  <inkml:trace contextRef="#ctx0" brushRef="#br0" timeOffset="746.998">875 47,'-13'-13,"-20"-20,50 49,43 36,3-3,2-3,2-3,1-2,67 27,-54-25,-42-23,169 107,-206-125,0-1,0 1,0 0,0 0,0 0,-1 0,1 0,0 0,-1 0,0 1,1-1,-1 0,0 1,0-1,-1 1,1 0,0-1,-1 1,1-1,-1 1,0 0,0-1,0 1,0 0,-1-1,1 1,-1 0,0-1,1 1,-1-1,0 1,0-1,-1 1,1-1,0 0,-1 0,0 0,1 1,-1-1,0-1,0 1,-1 1,-192 121,-219 98,395-212,1 0,0 2,1 0,1 1,0 0,0 2,1 0,1 0,-3 5,1 43,15-42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21.6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1045 171,'-2'-1,"1"-1,0 1,-1 0,1-1,-1 1,1 0,-1 0,0 0,0 0,1 0,-1 0,0 0,0 1,0-1,0 1,0 0,0-1,0 1,0 0,0 0,0 0,0 0,0 0,0 1,0-1,0 1,0-1,0 1,1 0,-1-1,0 1,0 0,1 0,-1 1,0-1,1 0,-1 0,1 1,0-1,-1 1,1-1,0 1,0 0,0-1,0 1,0 0,0 0,0 0,1 0,-1-1,1 1,-1 0,1 0,0 0,0 1,18 159,-5-97,23 186,-11 0,-12 2,-18 242,1-428,0 56,-5-1,-6-1,-5 0,-5-1,-22 57,32-138,3 0,0 0,3 1,1 1,-1 33,6-44,-2 1,0-1,-3 0,0-1,-2 1,-1-2,-4 6,-16 78,30-111,0 1,0-1,0 0,0 1,1-1,-1 1,1-1,-1 1,1-1,0 1,-1-1,1 1,0-1,0 1,0-1,0 1,0 0,0-1,1 1,-1-1,0 1,1-1,-1 1,1-1,0 1,-1-1,1 0,0 1,0-1,0 0,0 0,0 0,0 1,0-1,1 0,-1 0,0-1,1 1,-1 0,0 0,1-1,-1 1,1 0,-1-1,1 0,-1 1,1-1,-1 0,1 0,-1 0,1 0,0 0,-1 0,1 0,-1 0,1-1,0 0,214-53,70 15,264 19,408-99,-712 95,1 11,-1 11,12 11,710 62,-425-38,-196-42,109-25,237-9,-31 45,-81 48,-318-26,35-14,-198 6,1-29,-97 12,-1 0,0 0,0-1,0 1,-1-1,1 1,0-1,0 0,-1 0,1 0,-1 0,0 0,0-1,0 1,0-1,0 1,0-1,0 0,-1 0,0 0,1 0,-1 0,0 0,0 0,-1 0,1 0,-1-1,3-96,-5 71,27-459,-25-217,-12 483,-11 0,-9 2,-9 1,-14-10,13 78,21 85,3-2,3 0,3 0,-1-40,14 108,-1-1,1 1,-1-1,0 0,1 1,-1-1,0 0,0 1,0-1,1 0,-1 1,0-1,0 0,0 1,0-1,0 0,0 1,0-1,0 0,0 1,-1-1,1 0,0 1,0-1,0 0,-1 1,1-1,0 1,-1-1,1 0,-1 1,1-1,-1 1,1-1,-1 1,1-1,-1 1,1 0,-1-1,0 1,1 0,-1-1,1 1,-1 0,0 0,1 0,-1-1,0 1,1 0,-1 0,0 0,0 0,1 0,-1 0,0 0,1 1,-1-1,0 0,1 0,-1 0,0 1,1-1,-1 0,1 1,-1-1,0 1,-26 10,-1 0,0-2,0 0,-1-3,-22 3,0 1,-513 85,-355 5,-504 3,634-51,-956 46,-90 44,1057-29,462-62,316-50,12-2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1:23.0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3748 649,'-5'-4,"0"0,0 0,0-1,0 1,1-1,0 0,0-1,0 1,0-1,1 0,0 1,0-1,0-4,-20-31,8 21,0 1,-2 1,0 0,-1 1,0 1,-2 0,0 2,-1 0,0 1,-1 1,-4 0,-233-99,131 77,-1 5,-2 6,-1 6,-34 4,3 5,1 8,-1 6,1 8,1 7,-7 8,-238 75,236-52,3 7,-40 26,159-63,17-10,1 1,1 1,0 2,0 1,2 1,0 1,1 1,2 2,0 1,1 0,1 2,11-11,1 0,0 1,1 0,1 1,1-1,0 2,1-1,0 1,2 0,0 0,1 0,-1 15,1 4,2 0,2 0,1 0,2 0,1-1,2 1,1-1,4 5,7 15,3 0,3-2,1-1,3-1,2-1,3-2,1-2,2 0,2-3,2-1,2-2,2-2,1-2,2-3,37 21,-7-16,2-3,1-4,2-4,1-3,0-3,2-5,0-3,0-4,1-4,64-4,-7-2,0-5,-1-7,0-6,-1-6,26-14,-92 18,-1-3,-1-3,-2-3,-1-4,-1-2,-2-4,-2-2,-2-4,-2-2,18-21,-44 35,-1-2,-2-2,-2-1,-1-2,-2 0,8-20,-24 39,-1 0,-2 0,0-1,-1-1,-2 1,0-1,-1-1,-2 1,-1 0,0-1,-2 1,-1-1,-1 0,-1-1,-11-33,-2 2,-3 0,-3 1,-2 1,-2 2,-19-29,22 43,-1 0,-2 2,-2 1,-1 1,-2 1,-1 2,-1 1,-2 2,-1 1,-1 1,-1 3,-22-10,-15-3,-2 3,-1 3,-1 4,-2 3,-1 4,0 4,-1 3,0 4,-20 2,-24 4,0 6,1 5,-1 5,-35 13,-233 74,-31 44,373-127,1 3,0 2,2 2,1 2,0 3,2 1,2 3,1 2,-8 10,25-20,1 2,1 0,2 2,1 1,1 0,2 2,0 0,3 1,1 1,1 0,2 1,-2 13,4-7,2 1,1 0,3 0,1 1,3-1,1 0,2 1,6 32,-2-39,2-1,1 1,1-1,3-1,0 0,2-1,2-1,1 0,1-2,1 0,2-1,1-1,2-1,0-2,1 0,2-2,0-1,2-2,14 8,30 4,1-3,1-4,2-2,0-5,1-2,1-4,0-4,29-2,246 7,90-18,-172-12,-1-12,235-57,-438 73,0-3,-1-3,0-3,-2-2,-1-4,-2-3,0-2,-2-3,-2-3,-2-3,-1-1,22-26,-58 47,0 0,-2-1,-1-1,-1-1,-1-1,-1 0,-1-1,-1 0,-2-1,-1 0,-1-1,-1 0,-2-1,-1-3,-2 2,-1 1,-2-1,-1 0,-2 0,-1 1,-1-1,-1 1,-2 0,-1 1,-2 0,0 0,-2 1,-6-7,-8-12,-2 1,-3 2,-1 1,-2 2,-1 1,-3 1,-1 3,-2 1,-1 2,-1 2,-2 2,-1 2,-2 2,-36-13,-18 1,0 5,-2 4,-2 5,0 4,0 5,-2 5,1 4,-6 6,-1 2,1 5,0 5,2 5,-1 5,2 5,2 4,-18 12,9-1,2 4,2 6,2 4,3 5,0 7,46-25,1 2,3 3,2 2,2 3,-47 60,85-94,1 2,1 0,1 1,2 0,0 1,1 0,1 1,1 1,2-1,0 1,2 0,1 1,1-1,1 1,1-1,2 1,1 0,4 25,2-19,2-1,0-1,3 0,0 0,2-2,1 0,1 0,2-1,1-2,12 14,19 16,3-2,1-2,3-2,6-1,-2-3,1-4,1-2,3-3,1-3,52 17,-28-18,0-5,2-3,1-5,0-4,42 0,-30-7,0-5,0-4,31-7,-79 0,0-2,-1-2,0-3,0-3,-2-2,0-2,-2-3,0-3,-2-1,-1-3,45-36,-14-3,-2-5,-4-3,-4-3,47-67,-58 66,-4-2,-3-3,-4-2,20-55,-46 90,-3-2,-2 0,-3-1,-2-1,-3 0,-3-1,-2 0,-1-33,-6 60,0 1,-2-1,-1 0,-2 1,-1 0,-2 0,-1 1,-1 0,-1 1,-2 0,0 1,-3 0,0 1,-1 1,-2 1,0 1,-2 1,-14-12,-25-16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58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933 114,'4'-7,"-17"21,-32 44,-2-3,-2-1,-20 13,62-61,-92 93,-4-4,-5-5,-110 71,91-99,88-68,28-5</inkml:trace>
  <inkml:trace contextRef="#ctx0" brushRef="#br0" timeOffset="321.234">1 339,'31'25,"1"-2,2 0,0-3,2 0,0-3,0-1,2-1,0-2,1-2,0-2,0-1,21 0,217 66,-252-65,0 0,-1 2,-1 1,0 0,0 2,-2 0,0 2,18 17,-61-57,9 8</inkml:trace>
  <inkml:trace contextRef="#ctx0" brushRef="#br0" timeOffset="569.854">424 0,'-22'103,"5"1,4 1,5 0,5 0,8 83,-3-18,-24-59,10-88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18,'595'0,"-594"0,27-11,-33 4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0,-2 0,-5 0,-6 0,-6 0,-3 0,-2 0,-2 0,-1 0,1 0,-6 5,-1 1,1 0,1-1,1-2,-3-1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593 762,'-10'-5,"0"2,0-1,0 1,-1 1,1 0,-1 0,0 1,1 0,-1 1,0 0,1 1,-1 0,0 1,1 0,-1 1,1 0,0 0,0 1,0 0,1 1,-1 0,1 1,0 0,1 0,-1 1,1 0,-6 8,4-3,0 1,1 1,1-1,0 2,1-1,0 1,1 0,1 0,1 0,0 1,1 0,0 0,1 0,1 0,1 0,0 0,1-10,0-1,0 1,0-1,0 1,1-1,0 0,0 0,1 0,-1 0,1 0,0-1,0 1,1-1,0 0,-1 0,1 0,0 0,1 0,-1-1,1 0,0 0,-1 0,1-1,0 0,1 0,-1 0,0 0,1-1,-1 0,0 0,1 0,-1-1,1 0,0 0,-1 0,1-1,-1 1,1-1,-1-1,0 1,1-1,1-1,19-8,-1-1,0-1,-1-1,-1-2,0 0,-1-1,0-1,-2-1,0-1,-2-1,0-1,-1 0,-1-1,4-10,3-1,-1 0,-2-1,-2-1,-1-1,-2-1,-1 0,1-12,-9 30,-2 0,0 0,-2 0,0 0,-1 0,-1-1,-1 1,0 0,-2 0,0 0,-2 0,0 0,-1 1,-1 0,-4-8,6 17,-1 0,0 1,-1 0,0 0,0 0,-1 1,0 0,0 0,-1 1,0 0,0 1,-1 0,0 1,-1-1,7 5,0-1,-1 1,1 0,0 1,-1-1,1 1,0 0,-1 0,1 0,-1 1,1-1,0 1,-1 0,1 0,0 1,0-1,0 1,0 0,0 0,0 1,1-1,-1 1,1-1,-1 1,1 0,-2 2,-2 3,0 0,1 0,-1 0,2 1,-1 0,1 0,0 0,1 1,0-1,-2 9,2 2,1 0,1 0,0-1,2 1,0 0,1 0,1 0,1 0,1 0,1-1,0 0,2 0,0 0,1-1,0 0,2 0,0-1,1 0,1-1,0 0,2-1,-1-1,6 4,133 129,-67-59,-69-75</inkml:trace>
  <inkml:trace contextRef="#ctx0" brushRef="#br0" timeOffset="466.151">1553 451,'60'286,"-45"-220,40 110,-54-176,0 1,0-1,0 0,-1 1,1-1,0 0,0 0,0 1,0-1,-1 0,1 0,0 0,0 0,0 0,0 0,0-1,-1 1,1 0,0 0,0-1,0 1,-1 0,1-1,0 1,0-1,-1 1,1-1,0 1,-1-1,1 1,0-1,-1 0,1 1,-1-1,1 0,-1 0,0 1,1-1,-1 0,0 0,1 1,-1-1,0 0,0 0,0 0,0 0,0 0,0 1,0-1,0 0,0 0,0 0,0 0,13-44,-2 4,2 1,1 0,2 1,2 1,2-1,50-107,-66 126</inkml:trace>
  <inkml:trace contextRef="#ctx0" brushRef="#br0" timeOffset="971.129">1496 254,'25'-7,"1"1,-1 2,1 0,0 2,0 1,0 1,0 1,24 4,63 22,-112-26,0 0,0-1,0 1,0 0,0-1,0 1,1-1,-1 0,0 1,0-1,0 0,0 0,0 0,1 0,-1 0,0 0,0 0,0 0,0 0,1 0,-1-1,0 1,0 0,0-1,0 1,0-1,0 0,0 1,0-1,0 0,0 1,0-1,0 0,-1 0,1 0,0 0,0 0,-1 0,1 0,-1 0,1 0,-1 0,1 0,-1 0,0 0,1 0,-1 0,0-1,0 1,0 0,0 0,0 0,0 0,0-1,0 1,-1 0,1 0,0 0,-1 0,1 0,-1 0,1 0,-1 0,1 0,-1 0,0 0,0 0,-100-127,95 111,4 4</inkml:trace>
  <inkml:trace contextRef="#ctx0" brushRef="#br0" timeOffset="1418.531">2201 0,'2'1,"0"1,0-1,0 1,0-1,-1 1,1 0,-1-1,1 1,-1 0,0 0,1 0,-1 0,0 0,0 0,-1 1,1-1,0 0,-1 0,1 1,-1-1,0 0,0 1,0-1,0 0,0 2,0-1,2 35,-1 1,-3-1,-1 0,-7 34,-1 16,-19 182,1-40,28-219</inkml:trace>
  <inkml:trace contextRef="#ctx0" brushRef="#br0" timeOffset="1853.785">1270 113,'1'93,"-13"217,2-206,4 1,5 48,1-129</inkml:trace>
  <inkml:trace contextRef="#ctx0" brushRef="#br0" timeOffset="2283.53">1 1214,'482'17,"-222"-5,59-12,-155-1,645-28,-644 29,-124 0</inkml:trace>
  <inkml:trace contextRef="#ctx0" brushRef="#br0" timeOffset="3033.997">903 1552,'-19'3,"0"-4,1 2,0 0,0 1,0 1,1 0,-1 1,1 1,-1 1,2 1,-1 0,1 1,0 1,0 0,1 1,1 1,0 1,0-1,1 2,0 0,-6 9,14-13,0-1,0 1,1-1,0 1,1 0,0 1,0-1,1 1,0-1,1 1,0-1,0 1,1 0,0 0,1-1,0 1,1 0,0-1,0 1,1-1,0 0,1 0,0 0,0 0,1 0,0-1,1 0,-1 0,3 1,2-5,0 0,0-1,0-1,0 0,0 0,0-1,0 0,0-1,1 0,-1-1,0 0,0 0,0-1,0-1,0 1,0-2,0 1,-1-1,0-1,0 0,0 0,0-1,-1 0,0 0,3-4,36-27,-2-1,-1-3,-3-1,34-44,-60 65,0 0,-1-1,-1-1,-1 0,-1 0,-1-1,-1-1,-1 0,-1 0,-2 0,0-1,-1-13,-2 22,0 8,-1 0,1-1,-2 1,1 0,-1 0,0 0,-1-1,0 1,-1 0,0 0,0 0,-1 1,0-1,0 0,-1 1,0 0,-1 0,0 0,-4-5,6 11,1 0,-1 1,0-1,1 1,-1-1,0 1,0 0,0 0,0 1,0-1,0 1,-1-1,1 1,0 0,0 0,0 0,0 1,0-1,0 1,0 0,0-1,0 1,0 1,0-1,0 0,0 1,1-1,-1 1,0 0,-1 2,-63 73,55-54,2 0,0 1,2 0,0 0,2 1,0 0,2 0,1 0,1 1,1-1,1 1,2-1,0 1,2-1,0 0,2 0,4 11,1-11,0 0,2-1,1-1,1 0,1 0,0-2,2 0,1-1,0-1,9 6,-24-21,-2-1,0-1,0 0,0 0,1 0,-1 0,0 0,1-1,0 1,-1-1,1 0,0 1,0-1,-1 0,1-1,0 1,0 0,0-1,0 0,0 0,0 0,0 0,0 0,0 0,0-1,0 0,0 1,0-1,0 0,0 0,-1-1,2 0,14-8</inkml:trace>
  <inkml:trace contextRef="#ctx0" brushRef="#br0" timeOffset="3453.543">1694 1355,'-96'255,"10"28,84-277,0-1,0 0,1 0,0 1,0-1,1 1,0-1,0 1,0-1,0 1,1-1,0 1,0-1,0 1,1-1,0 0,0 0,0 0,0 0,1 0,0 0,0-1,1 1,-1-1,1 0,0 0,0 0,0-1,0 1,1-1,-1 0,1 0,0-1,0 1,1 0,10-2,0-1,-1 0,1-1,-1 0,0-2,1 0,-1 0,0-1,0-1,-1-1,0 0,0-1,0 0,-1-1,6-4,10-18,-20 13</inkml:trace>
  <inkml:trace contextRef="#ctx0" brushRef="#br0" timeOffset="3703.33">1440 1693,'33'0,"17"0,8 0,0-5,0-1,-6 0,-6 1,-7 2,-5 1,-3 0,-3 2,-1 0,0 0,-4 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618 109,'-11'-11,"-1"1,0 0,0 0,-1 2,0-1,-1 2,0-1,0 2,0 0,-1 1,0 0,0 1,0 1,-1 0,1 1,-1 1,1 1,-1 0,0 0,1 2,-1 0,-2 2,-2 5,0 0,1 2,0 1,1 0,0 1,1 1,0 1,1 0,1 1,1 1,0 0,1 1,1 0,1 1,0 1,1-1,2 2,-1 1,8-17,0 0,0 0,0 0,1 0,-1 1,1-1,1 0,-1 0,1 0,0 1,0-1,0 0,1 0,0 0,0 0,0-1,0 1,1 0,0-1,0 0,0 0,0 0,1 0,-1 0,1-1,0 1,0-1,1 0,-1 0,1-1,-1 1,1-1,0 0,0 0,0-1,0 1,4 0,8-1,1-1,0 0,-1-1,1-1,-1 0,1-2,-1 0,0-1,0 0,-1-2,1 0,-2 0,1-2,-1 0,0-1,-1 0,0-1,8-9,6 2,-1-2,-1 0,-1-2,-1-1,-1 0,-1-2,-1-1,-1 0,-2-2,14-26,-25 17,-7 37,0 1,0-1,-1 0,1 1,0-1,0 0,-1 1,1-1,0 0,-1 0,1 0,0 1,-1-1,1 0,0 0,-1 0,1 0,-1 1,1-1,0 0,-1 0,1 0,-1 0,1 0,0 0,-1 0,1 0,-1 0,1-1,0 1,-1 0,1 0,0 0,-1 0,1 0,0-1,-1 1,1 0,0 0,-1-1,1 1,0 0,-1 0,1-1,0 1,0 0,-1-1,1 1,0 0,0-1,0 1,0-1,0 1,-1 0,1-1,0 1,0 0,0-1,-13 18,0 0,1 1,1 1,1 0,1 0,0 1,2 0,0 0,1 1,1 0,-2 17,7-27,-1-1,2 1,-1 0,1 0,1-1,0 1,0 0,1-1,1 0,-1 0,2 0,-1 0,2-1,-1 1,1-1,0-1,1 1,0-1,1 0,-1-1,1 1,1-2,-1 1,1-1,0 0,4 1,15 9,-2-2</inkml:trace>
  <inkml:trace contextRef="#ctx0" brushRef="#br0" timeOffset="544.091">1211 222,'-46'140,"-28"60,72-197,0-1,1 0,-1 1,0 0,1-1,0 1,-1 0,1 0,0-1,0 1,1 0,-1 0,1 0,-1 0,1 0,0 0,0 0,0 0,1 0,-1 0,1 0,0 0,-1 0,1 0,1 0,-1 0,0-1,1 1,-1 0,1-1,0 0,0 1,0-1,0 0,0 0,0 0,0 0,1 0,-1 0,1-1,0 1,-1-1,1 0,0 0,1 1,196-4,-169-10,-35 6</inkml:trace>
  <inkml:trace contextRef="#ctx0" brushRef="#br0" timeOffset="789.864">872 476,'34'-9,"15"-4,5 1,-2 2,-6 3,-5 2,-5 3,-4 1,-7 1</inkml:trace>
  <inkml:trace contextRef="#ctx0" brushRef="#br0" timeOffset="1182.028">1775 363,'-9'-3,"0"0,0 0,0 1,-1 0,1 1,-1 0,0 1,1 0,-1 0,1 1,-1 0,1 1,-1 0,1 0,0 1,0 0,0 1,0 0,1 0,-1 1,1 0,0 1,1-1,-1 1,1 1,1 0,-1 0,1 0,-6 8,-9 74,21-87,0 0,0 1,0-1,1 1,-1-1,1 1,0-1,-1 0,1 0,0 1,0-1,1 0,-1 0,0 0,1 0,-1 0,1 0,0-1,-1 1,1 0,0-1,0 1,0-1,0 0,1 0,-1 0,0 0,0 0,1 0,-1 0,0-1,1 1,-1-1,1 0,0 0,5 0,-1-1,1-1,-1 0,1 0,-1 0,0-1,0 0,0 0,-1-1,1 1,-1-2,0 1,0-1,0 0,0 0,-1 0,0-1,0 0,-1 0,1-1,18-17,6-7,-22 22,0 1,0 0,1 0,1 0,-1 1,1 0,0 1,1 0,-1 1,1-1,0 2,-8 3,0 1,-1-1,1 1,0 0,-1-1,1 1,0 0,0 0,-1 0,1 1,0-1,-1 0,1 0,0 1,-1-1,1 1,0 0,-1-1,1 1,-1 0,1 0,-1 0,0 0,1 0,-1 0,0 1,0-1,0 0,0 1,0-1,0 1,0-1,0 1,0-1,-1 1,1-1,-1 1,1 0,-1-1,1 1,-1 0,0 0,5 79,-5-72,-1 17</inkml:trace>
  <inkml:trace contextRef="#ctx0" brushRef="#br0" timeOffset="1570.64">2029 589,'37'-60,"2"1,2 3,21-20,-62 75,0 0,0 0,1 0,-1 0,1 1,-1-1,1 0,-1 0,1 0,0 0,-1 1,1-1,0 0,0 1,-1-1,1 0,0 1,0-1,0 1,0-1,0 1,0 0,0-1,0 1,0 0,0 0,0-1,0 1,0 0,0 0,0 0,0 0,0 1,0-1,0 0,0 0,0 1,-1-1,1 0,0 1,0-1,0 1,0-1,0 1,0-1,-1 1,1 0,0-1,0 1,-1 0,1 0,-1 0,1-1,0 1,-1 0,0 0,1 0,-1 0,1 1,6 34,-7-32,0 1,1-1,-1 0,1 1,0-1,0 0,1 1,-1-1,1 0,0 0,0 0,0-1,0 1,1 0,0-1,0 1,0-1,0 0,0 0,0 0,1-1,0 1,3 1,1-1,0 0,1-1,-1 0,1 0,0-1,-1 0,1 0,0-1,0 0,-1-1,1 0,0 0,0-1,-1 0,0-1,1 0,-1 0,0 0,0-1,0-1,-1 1,0-1,0-1,0 1,0-1,-1 0,0 0,0-1,-1 0,1 0,1-4,10-11,0 2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58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933 114,'4'-7,"-17"21,-32 44,-2-3,-2-1,-20 13,62-61,-92 93,-4-4,-5-5,-110 71,91-99,88-68,28-5</inkml:trace>
  <inkml:trace contextRef="#ctx0" brushRef="#br0" timeOffset="321.234">1 339,'31'25,"1"-2,2 0,0-3,2 0,0-3,0-1,2-1,0-2,1-2,0-2,0-1,21 0,217 66,-252-65,0 0,-1 2,-1 1,0 0,0 2,-2 0,0 2,18 17,-61-57,9 8</inkml:trace>
  <inkml:trace contextRef="#ctx0" brushRef="#br0" timeOffset="569.854">424 0,'-22'103,"5"1,4 1,5 0,5 0,8 83,-3-18,-24-59,10-88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18,'595'0,"-594"0,27-11,-33 4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0,-2 0,-5 0,-6 0,-6 0,-3 0,-2 0,-2 0,-1 0,1 0,-6 5,-1 1,1 0,1-1,1-2,-3-1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593 762,'-10'-5,"0"2,0-1,0 1,-1 1,1 0,-1 0,0 1,1 0,-1 1,0 0,1 1,-1 0,0 1,1 0,-1 1,1 0,0 0,0 1,0 0,1 1,-1 0,1 1,0 0,1 0,-1 1,1 0,-6 8,4-3,0 1,1 1,1-1,0 2,1-1,0 1,1 0,1 0,1 0,0 1,1 0,0 0,1 0,1 0,1 0,0 0,1-10,0-1,0 1,0-1,0 1,1-1,0 0,0 0,1 0,-1 0,1 0,0-1,0 1,1-1,0 0,-1 0,1 0,0 0,1 0,-1-1,1 0,0 0,-1 0,1-1,0 0,1 0,-1 0,0 0,1-1,-1 0,0 0,1 0,-1-1,1 0,0 0,-1 0,1-1,-1 1,1-1,-1-1,0 1,1-1,1-1,19-8,-1-1,0-1,-1-1,-1-2,0 0,-1-1,0-1,-2-1,0-1,-2-1,0-1,-1 0,-1-1,4-10,3-1,-1 0,-2-1,-2-1,-1-1,-2-1,-1 0,1-12,-9 30,-2 0,0 0,-2 0,0 0,-1 0,-1-1,-1 1,0 0,-2 0,0 0,-2 0,0 0,-1 1,-1 0,-4-8,6 17,-1 0,0 1,-1 0,0 0,0 0,-1 1,0 0,0 0,-1 1,0 0,0 1,-1 0,0 1,-1-1,7 5,0-1,-1 1,1 0,0 1,-1-1,1 1,0 0,-1 0,1 0,-1 1,1-1,0 1,-1 0,1 0,0 1,0-1,0 1,0 0,0 0,0 1,1-1,-1 1,1-1,-1 1,1 0,-2 2,-2 3,0 0,1 0,-1 0,2 1,-1 0,1 0,0 0,1 1,0-1,-2 9,2 2,1 0,1 0,0-1,2 1,0 0,1 0,1 0,1 0,1 0,1-1,0 0,2 0,0 0,1-1,0 0,2 0,0-1,1 0,1-1,0 0,2-1,-1-1,6 4,133 129,-67-59,-69-75</inkml:trace>
  <inkml:trace contextRef="#ctx0" brushRef="#br0" timeOffset="466.151">1553 451,'60'286,"-45"-220,40 110,-54-176,0 1,0-1,0 0,-1 1,1-1,0 0,0 0,0 1,0-1,-1 0,1 0,0 0,0 0,0 0,0 0,0-1,-1 1,1 0,0 0,0-1,0 1,-1 0,1-1,0 1,0-1,-1 1,1-1,0 1,-1-1,1 1,0-1,-1 0,1 1,-1-1,1 0,-1 0,0 1,1-1,-1 0,0 0,1 1,-1-1,0 0,0 0,0 0,0 0,0 0,0 1,0-1,0 0,0 0,0 0,0 0,13-44,-2 4,2 1,1 0,2 1,2 1,2-1,50-107,-66 126</inkml:trace>
  <inkml:trace contextRef="#ctx0" brushRef="#br0" timeOffset="971.129">1496 254,'25'-7,"1"1,-1 2,1 0,0 2,0 1,0 1,0 1,24 4,63 22,-112-26,0 0,0-1,0 1,0 0,0-1,0 1,1-1,-1 0,0 1,0-1,0 0,0 0,0 0,1 0,-1 0,0 0,0 0,0 0,0 0,1 0,-1-1,0 1,0 0,0-1,0 1,0-1,0 0,0 1,0-1,0 0,0 1,0-1,0 0,-1 0,1 0,0 0,0 0,-1 0,1 0,-1 0,1 0,-1 0,1 0,-1 0,0 0,1 0,-1 0,0-1,0 1,0 0,0 0,0 0,0 0,0-1,0 1,-1 0,1 0,0 0,-1 0,1 0,-1 0,1 0,-1 0,1 0,-1 0,0 0,0 0,-100-127,95 111,4 4</inkml:trace>
  <inkml:trace contextRef="#ctx0" brushRef="#br0" timeOffset="1418.531">2201 0,'2'1,"0"1,0-1,0 1,0-1,-1 1,1 0,-1-1,1 1,-1 0,0 0,1 0,-1 0,0 0,0 0,-1 1,1-1,0 0,-1 0,1 1,-1-1,0 0,0 1,0-1,0 0,0 2,0-1,2 35,-1 1,-3-1,-1 0,-7 34,-1 16,-19 182,1-40,28-219</inkml:trace>
  <inkml:trace contextRef="#ctx0" brushRef="#br0" timeOffset="1853.785">1270 113,'1'93,"-13"217,2-206,4 1,5 48,1-129</inkml:trace>
  <inkml:trace contextRef="#ctx0" brushRef="#br0" timeOffset="2283.53">1 1214,'482'17,"-222"-5,59-12,-155-1,645-28,-644 29,-124 0</inkml:trace>
  <inkml:trace contextRef="#ctx0" brushRef="#br0" timeOffset="3033.997">903 1552,'-19'3,"0"-4,1 2,0 0,0 1,0 1,1 0,-1 1,1 1,-1 1,2 1,-1 0,1 1,0 1,0 0,1 1,1 1,0 1,0-1,1 2,0 0,-6 9,14-13,0-1,0 1,1-1,0 1,1 0,0 1,0-1,1 1,0-1,1 1,0-1,0 1,1 0,0 0,1-1,0 1,1 0,0-1,0 1,1-1,0 0,1 0,0 0,0 0,1 0,0-1,1 0,-1 0,3 1,2-5,0 0,0-1,0-1,0 0,0 0,0-1,0 0,0-1,1 0,-1-1,0 0,0 0,0-1,0-1,0 1,0-2,0 1,-1-1,0-1,0 0,0 0,0-1,-1 0,0 0,3-4,36-27,-2-1,-1-3,-3-1,34-44,-60 65,0 0,-1-1,-1-1,-1 0,-1 0,-1-1,-1-1,-1 0,-1 0,-2 0,0-1,-1-13,-2 22,0 8,-1 0,1-1,-2 1,1 0,-1 0,0 0,-1-1,0 1,-1 0,0 0,0 0,-1 1,0-1,0 0,-1 1,0 0,-1 0,0 0,-4-5,6 11,1 0,-1 1,0-1,1 1,-1-1,0 1,0 0,0 0,0 1,0-1,0 1,-1-1,1 1,0 0,0 0,0 0,0 1,0-1,0 1,0 0,0-1,0 1,0 1,0-1,0 0,0 1,1-1,-1 1,0 0,-1 2,-63 73,55-54,2 0,0 1,2 0,0 0,2 1,0 0,2 0,1 0,1 1,1-1,1 1,2-1,0 1,2-1,0 0,2 0,4 11,1-11,0 0,2-1,1-1,1 0,1 0,0-2,2 0,1-1,0-1,9 6,-24-21,-2-1,0-1,0 0,0 0,1 0,-1 0,0 0,1-1,0 1,-1-1,1 0,0 1,0-1,-1 0,1-1,0 1,0 0,0-1,0 0,0 0,0 0,0 0,0 0,0 0,0-1,0 0,0 1,0-1,0 0,0 0,-1-1,2 0,14-8</inkml:trace>
  <inkml:trace contextRef="#ctx0" brushRef="#br0" timeOffset="3453.543">1694 1355,'-96'255,"10"28,84-277,0-1,0 0,1 0,0 1,0-1,1 1,0-1,0 1,0-1,0 1,1-1,0 1,0-1,0 1,1-1,0 0,0 0,0 0,0 0,1 0,0 0,0-1,1 1,-1-1,1 0,0 0,0 0,0-1,0 1,1-1,-1 0,1 0,0-1,0 1,1 0,10-2,0-1,-1 0,1-1,-1 0,0-2,1 0,-1 0,0-1,0-1,-1-1,0 0,0-1,0 0,-1-1,6-4,10-18,-20 13</inkml:trace>
  <inkml:trace contextRef="#ctx0" brushRef="#br0" timeOffset="3703.33">1440 1693,'33'0,"17"0,8 0,0-5,0-1,-6 0,-6 1,-7 2,-5 1,-3 0,-3 2,-1 0,0 0,-4 0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618 109,'-11'-11,"-1"1,0 0,0 0,-1 2,0-1,-1 2,0-1,0 2,0 0,-1 1,0 0,0 1,0 1,-1 0,1 1,-1 1,1 1,-1 0,0 0,1 2,-1 0,-2 2,-2 5,0 0,1 2,0 1,1 0,0 1,1 1,0 1,1 0,1 1,1 1,0 0,1 1,1 0,1 1,0 1,1-1,2 2,-1 1,8-17,0 0,0 0,0 0,1 0,-1 1,1-1,1 0,-1 0,1 0,0 1,0-1,0 0,1 0,0 0,0 0,0-1,0 1,1 0,0-1,0 0,0 0,0 0,1 0,-1 0,1-1,0 1,0-1,1 0,-1 0,1-1,-1 1,1-1,0 0,0 0,0-1,0 1,4 0,8-1,1-1,0 0,-1-1,1-1,-1 0,1-2,-1 0,0-1,0 0,-1-2,1 0,-2 0,1-2,-1 0,0-1,-1 0,0-1,8-9,6 2,-1-2,-1 0,-1-2,-1-1,-1 0,-1-2,-1-1,-1 0,-2-2,14-26,-25 17,-7 37,0 1,0-1,-1 0,1 1,0-1,0 0,-1 1,1-1,0 0,-1 0,1 0,0 1,-1-1,1 0,0 0,-1 0,1 0,-1 1,1-1,0 0,-1 0,1 0,-1 0,1 0,0 0,-1 0,1 0,-1 0,1-1,0 1,-1 0,1 0,0 0,-1 0,1 0,0-1,-1 1,1 0,0 0,-1-1,1 1,0 0,-1 0,1-1,0 1,0 0,-1-1,1 1,0 0,0-1,0 1,0-1,0 1,-1 0,1-1,0 1,0 0,0-1,-13 18,0 0,1 1,1 1,1 0,1 0,0 1,2 0,0 0,1 1,1 0,-2 17,7-27,-1-1,2 1,-1 0,1 0,1-1,0 1,0 0,1-1,1 0,-1 0,2 0,-1 0,2-1,-1 1,1-1,0-1,1 1,0-1,1 0,-1-1,1 1,1-2,-1 1,1-1,0 0,4 1,15 9,-2-2</inkml:trace>
  <inkml:trace contextRef="#ctx0" brushRef="#br0" timeOffset="544.091">1211 222,'-46'140,"-28"60,72-197,0-1,1 0,-1 1,0 0,1-1,0 1,-1 0,1 0,0-1,0 1,1 0,-1 0,1 0,-1 0,1 0,0 0,0 0,0 0,1 0,-1 0,1 0,0 0,-1 0,1 0,1 0,-1 0,0-1,1 1,-1 0,1-1,0 0,0 1,0-1,0 0,0 0,0 0,0 0,1 0,-1 0,1-1,0 1,-1-1,1 0,0 0,1 1,196-4,-169-10,-35 6</inkml:trace>
  <inkml:trace contextRef="#ctx0" brushRef="#br0" timeOffset="789.864">872 476,'34'-9,"15"-4,5 1,-2 2,-6 3,-5 2,-5 3,-4 1,-7 1</inkml:trace>
  <inkml:trace contextRef="#ctx0" brushRef="#br0" timeOffset="1182.028">1775 363,'-9'-3,"0"0,0 0,0 1,-1 0,1 1,-1 0,0 1,1 0,-1 0,1 1,-1 0,1 1,-1 0,1 0,0 1,0 0,0 1,0 0,1 0,-1 1,1 0,0 1,1-1,-1 1,1 1,1 0,-1 0,1 0,-6 8,-9 74,21-87,0 0,0 1,0-1,1 1,-1-1,1 1,0-1,-1 0,1 0,0 1,0-1,1 0,-1 0,0 0,1 0,-1 0,1 0,0-1,-1 1,1 0,0-1,0 1,0-1,0 0,1 0,-1 0,0 0,0 0,1 0,-1 0,0-1,1 1,-1-1,1 0,0 0,5 0,-1-1,1-1,-1 0,1 0,-1 0,0-1,0 0,0 0,-1-1,1 1,-1-2,0 1,0-1,0 0,0 0,-1 0,0-1,0 0,-1 0,1-1,18-17,6-7,-22 22,0 1,0 0,1 0,1 0,-1 1,1 0,0 1,1 0,-1 1,1-1,0 2,-8 3,0 1,-1-1,1 1,0 0,-1-1,1 1,0 0,0 0,-1 0,1 1,0-1,-1 0,1 0,0 1,-1-1,1 1,0 0,-1-1,1 1,-1 0,1 0,-1 0,0 0,1 0,-1 0,0 1,0-1,0 0,0 1,0-1,0 1,0-1,0 1,0-1,-1 1,1-1,-1 1,1 0,-1-1,1 1,-1 0,0 0,5 79,-5-72,-1 17</inkml:trace>
  <inkml:trace contextRef="#ctx0" brushRef="#br0" timeOffset="1570.64">2029 589,'37'-60,"2"1,2 3,21-20,-62 75,0 0,0 0,1 0,-1 0,1 1,-1-1,1 0,-1 0,1 0,0 0,-1 1,1-1,0 0,0 1,-1-1,1 0,0 1,0-1,0 1,0-1,0 1,0 0,0-1,0 1,0 0,0 0,0-1,0 1,0 0,0 0,0 0,0 0,0 1,0-1,0 0,0 0,0 1,-1-1,1 0,0 1,0-1,0 1,0-1,0 1,0-1,-1 1,1 0,0-1,0 1,-1 0,1 0,-1 0,1-1,0 1,-1 0,0 0,1 0,-1 0,1 1,6 34,-7-32,0 1,1-1,-1 0,1 1,0-1,0 0,1 1,-1-1,1 0,0 0,0 0,0-1,0 1,1 0,0-1,0 1,0-1,0 0,0 0,0 0,1-1,0 1,3 1,1-1,0 0,1-1,-1 0,1 0,0-1,-1 0,1 0,0-1,0 0,-1-1,1 0,0 0,0-1,-1 0,0-1,1 0,-1 0,0 0,0-1,0-1,-1 1,0-1,0-1,0 1,0-1,-1 0,0 0,0-1,-1 0,1 0,1-4,10-11,0 2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57,'167'-11,"80"-8,-12-7,-176 30,-58 2,-6 1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26,'397'0,"-257"-21,-116 17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395 447,'0'-4,"-1"0,1 0,-1 0,0 0,0 0,0 0,-1 0,1 0,-1 1,0-1,0 1,0-1,-1 1,1-1,-1 1,0 0,1 0,-2 1,1-1,0 0,0 1,-1 0,1 0,-1 0,0 0,0 1,0-1,1 1,-1 0,0 0,-1 0,1 1,0 0,0-1,0 1,0 1,0-1,0 1,0-1,0 1,0 0,0 0,0 1,0-1,-1 2,-119 107,103-86,10-14,1 0,0 1,1 0,0 0,1 1,0 1,1-1,1 1,0 0,0 1,1-1,1 1,1 0,0 0,0 1,1-1,1 0,1 13,1-22,0 0,0-1,1 0,0 1,0-1,0 0,0 0,1 0,-1 0,1 0,0 0,0-1,1 1,-1-1,1 0,-1 0,1 0,0-1,0 1,0-1,1 0,-1 0,0-1,1 1,-1-1,1 0,0 0,-1 0,1-1,0 0,6 1,1-1,-1 0,0-1,0-1,0 1,0-2,-1 1,1-2,-1 1,1-2,-1 1,5-4,5-5,0-2,0 0,-2-1,0 0,0-2,-2 0,0-1,-1-1,-1 0,-1-1,-1 0,-1-1,-1-1,0 0,-2 0,-1 0,-1-1,2-13,-4 18,0-1,-1 1,0-1,-2 0,-1 0,0 0,-1 0,-2 0,0 1,0-1,-2 1,-1 0,0 0,-1 0,-1 1,-1 0,-1 1,-4-6,12 19,0 0,0 1,0-1,0 1,-1 0,1 0,-1 0,0 0,0 0,0 1,0-1,-1 1,1 0,-1 0,1 0,-1 1,0-1,0 1,0 0,0 0,1 0,-1 0,-1 1,1-1,0 1,0 0,0 0,0 1,0-1,0 1,0 0,0 0,1 1,-1-1,0 1,0-1,1 1,-1 0,1 1,0-1,-1 0,1 1,-1 1,-3 12,0-1,1 1,1 0,0 0,1 1,1-1,1 1,0 0,1 0,1 0,1-1,0 1,1 0,1 0,0-1,2 0,-1 1,2-1,0-1,1 1,1-1,0-1,1 1,8 9,0 3,2-1,0 0,2-2,0 0,2-2,0 0,2-1,0-2,13 7,-34-24,0 0,0 0,1-1,-1 1,1-1,-1 0,1 0,0-1,-1 0,1 0,0 0,-1 0,1 0,-1-1,1 0,0 0,-1 0,0-1,1 0,-1 1,0-1,0-1,0 1,0-1,0 1,0-1,-1 0,0-1,1 1,-1 0,0-2,12-7</inkml:trace>
  <inkml:trace contextRef="#ctx0" brushRef="#br0" timeOffset="353.489">959 250,'134'373,"-115"-333,-18-39,-1-1,1 1,-1-1,1 0,-1 1,1-1,0 0,-1 1,1-1,0 0,-1 0,1 1,0-1,-1 0,1 0,0 0,-1 0,1 0,0 0,-1 0,1 0,0 0,0 0,-1-1,1 1,0 0,-1 0,1-1,0 1,-1 0,1-1,-1 1,1 0,-1-1,1 1,-1-1,1 1,-1-1,1 1,-1-1,1 0,-1 1,0-1,1 0,-1 1,0-1,0 0,0 1,1-1,-1 0,0 1,0-1,0 0,0 1,0-1,0 0,0 0,0 1,111-253,-18 87,-85 154</inkml:trace>
  <inkml:trace contextRef="#ctx0" brushRef="#br0" timeOffset="707.068">0 899,'86'11,"1"-4,0-3,0-5,70-9,377-77,-226 31,-152 45,-133 11</inkml:trace>
  <inkml:trace contextRef="#ctx0" brushRef="#br0" timeOffset="1537.989">564 1266,'-22'7,"1"1,-1 1,1 1,1 1,0 1,0 1,1 1,1 0,0 1,1 1,1 1,1 0,0 1,1 1,1 0,1 1,0 0,0 5,10-20,1-1,0 0,0 1,0-1,1 1,-1 0,1-1,0 1,1-1,-1 1,1-1,0 1,0-1,0 1,1-1,-1 0,1 0,0 0,0 0,1 0,-1 0,1 0,0-1,0 1,0-1,0 0,1 0,-1 0,1 0,0-1,0 1,0-1,0 0,0 0,0-1,1 1,-1-1,1 0,-1 0,1 0,-1-1,1 1,3-1,16-2,0-1,0-1,0-1,0-1,-1-1,0-1,0-1,-1-1,0-1,-1-1,-1-1,1-1,-2 0,0-2,-1 0,-1-1,0-1,13-18,-14 18,-1-1,-1 0,-1-2,0 1,-2-1,0-1,-1 0,-2-1,0 0,-1 0,-2 0,0-1,-1 0,-2 0,0 0,-2 0,-1 0,-2-17,1 32,0 0,-1-1,-1 1,1 0,-1 1,-1-1,0 1,0-1,0 2,-1-1,0 0,-1 1,-1-1,5 5,0 0,-1 1,1-1,0 1,-1 0,0 0,0 0,0 0,1 0,-1 1,-1 0,1 0,0 0,0 0,0 1,0 0,-1 0,1 0,0 0,0 0,-1 1,1 0,0 0,0 0,0 0,0 1,0 0,0-1,1 1,-3 2,-8 7,0 2,0 0,1 0,1 1,0 1,1 0,0 0,2 1,-1 1,2 0,1 0,0 0,1 1,0 0,2 0,0 1,1-1,1 1,1 2,0 2,1 0,0 1,2-1,1 0,1 0,1-1,1 1,1-1,0 0,2-1,1 0,0 0,2-1,0 0,2-1,69 49,-81-67,1 1,0-1,0 0,0 0,0 0,0 0,0 0,0-1,0 1,0-1,0 0,0 0,0 0,0-1,0 1,0-1,0 1,0-1,0 0,0 0,0 0,0-1,-1 1,1-1,0 1,-1-1,1 0,-1 0,0 0,1 0,-1-1,0 0,12-17,-3 0</inkml:trace>
  <inkml:trace contextRef="#ctx0" brushRef="#br0" timeOffset="1892.055">1411 955,'-223'431,"216"-419,0 1,0 0,2 0,0 0,0 1,1-1,0 1,2 1,-1-1,2 0,0 0,1 1,0-1,2 14,0-24,-1-1,1 1,-1-1,1 0,0 1,0-1,0 0,1 0,-1-1,1 1,0 0,0-1,0 1,0-1,0 0,0 0,0 0,1-1,-1 1,1-1,-1 0,1 0,0 0,-1 0,4 0,102 0,-77-3,-24 2,1 1,0-2,0 1,0-1,-1-1,1 1,0-1,-1-1,1 0,-1 0,0-1,0 0,0 0,-1 0,1-1,-1-1,4-3,15-20,-16 15</inkml:trace>
  <inkml:trace contextRef="#ctx0" brushRef="#br0" timeOffset="2141.423">1044 1294,'39'5,"16"1,10 0,3-1,-1-1,-1-2,-4-6,-6-2,-9 0,-12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58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933 114,'4'-7,"-17"21,-32 44,-2-3,-2-1,-20 13,62-61,-92 93,-4-4,-5-5,-110 71,91-99,88-68,28-5</inkml:trace>
  <inkml:trace contextRef="#ctx0" brushRef="#br0" timeOffset="321.234">1 339,'31'25,"1"-2,2 0,0-3,2 0,0-3,0-1,2-1,0-2,1-2,0-2,0-1,21 0,217 66,-252-65,0 0,-1 2,-1 1,0 0,0 2,-2 0,0 2,18 17,-61-57,9 8</inkml:trace>
  <inkml:trace contextRef="#ctx0" brushRef="#br0" timeOffset="569.854">424 0,'-22'103,"5"1,4 1,5 0,5 0,8 83,-3-18,-24-59,10-88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18,'595'0,"-594"0,27-11,-33 4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0,-2 0,-5 0,-6 0,-6 0,-3 0,-2 0,-2 0,-1 0,1 0,-6 5,-1 1,1 0,1-1,1-2,-3-1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593 762,'-10'-5,"0"2,0-1,0 1,-1 1,1 0,-1 0,0 1,1 0,-1 1,0 0,1 1,-1 0,0 1,1 0,-1 1,1 0,0 0,0 1,0 0,1 1,-1 0,1 1,0 0,1 0,-1 1,1 0,-6 8,4-3,0 1,1 1,1-1,0 2,1-1,0 1,1 0,1 0,1 0,0 1,1 0,0 0,1 0,1 0,1 0,0 0,1-10,0-1,0 1,0-1,0 1,1-1,0 0,0 0,1 0,-1 0,1 0,0-1,0 1,1-1,0 0,-1 0,1 0,0 0,1 0,-1-1,1 0,0 0,-1 0,1-1,0 0,1 0,-1 0,0 0,1-1,-1 0,0 0,1 0,-1-1,1 0,0 0,-1 0,1-1,-1 1,1-1,-1-1,0 1,1-1,1-1,19-8,-1-1,0-1,-1-1,-1-2,0 0,-1-1,0-1,-2-1,0-1,-2-1,0-1,-1 0,-1-1,4-10,3-1,-1 0,-2-1,-2-1,-1-1,-2-1,-1 0,1-12,-9 30,-2 0,0 0,-2 0,0 0,-1 0,-1-1,-1 1,0 0,-2 0,0 0,-2 0,0 0,-1 1,-1 0,-4-8,6 17,-1 0,0 1,-1 0,0 0,0 0,-1 1,0 0,0 0,-1 1,0 0,0 1,-1 0,0 1,-1-1,7 5,0-1,-1 1,1 0,0 1,-1-1,1 1,0 0,-1 0,1 0,-1 1,1-1,0 1,-1 0,1 0,0 1,0-1,0 1,0 0,0 0,0 1,1-1,-1 1,1-1,-1 1,1 0,-2 2,-2 3,0 0,1 0,-1 0,2 1,-1 0,1 0,0 0,1 1,0-1,-2 9,2 2,1 0,1 0,0-1,2 1,0 0,1 0,1 0,1 0,1 0,1-1,0 0,2 0,0 0,1-1,0 0,2 0,0-1,1 0,1-1,0 0,2-1,-1-1,6 4,133 129,-67-59,-69-75</inkml:trace>
  <inkml:trace contextRef="#ctx0" brushRef="#br0" timeOffset="466.151">1553 451,'60'286,"-45"-220,40 110,-54-176,0 1,0-1,0 0,-1 1,1-1,0 0,0 0,0 1,0-1,-1 0,1 0,0 0,0 0,0 0,0 0,0-1,-1 1,1 0,0 0,0-1,0 1,-1 0,1-1,0 1,0-1,-1 1,1-1,0 1,-1-1,1 1,0-1,-1 0,1 1,-1-1,1 0,-1 0,0 1,1-1,-1 0,0 0,1 1,-1-1,0 0,0 0,0 0,0 0,0 0,0 1,0-1,0 0,0 0,0 0,0 0,13-44,-2 4,2 1,1 0,2 1,2 1,2-1,50-107,-66 126</inkml:trace>
  <inkml:trace contextRef="#ctx0" brushRef="#br0" timeOffset="971.129">1496 254,'25'-7,"1"1,-1 2,1 0,0 2,0 1,0 1,0 1,24 4,63 22,-112-26,0 0,0-1,0 1,0 0,0-1,0 1,1-1,-1 0,0 1,0-1,0 0,0 0,0 0,1 0,-1 0,0 0,0 0,0 0,0 0,1 0,-1-1,0 1,0 0,0-1,0 1,0-1,0 0,0 1,0-1,0 0,0 1,0-1,0 0,-1 0,1 0,0 0,0 0,-1 0,1 0,-1 0,1 0,-1 0,1 0,-1 0,0 0,1 0,-1 0,0-1,0 1,0 0,0 0,0 0,0 0,0-1,0 1,-1 0,1 0,0 0,-1 0,1 0,-1 0,1 0,-1 0,1 0,-1 0,0 0,0 0,-100-127,95 111,4 4</inkml:trace>
  <inkml:trace contextRef="#ctx0" brushRef="#br0" timeOffset="1418.531">2201 0,'2'1,"0"1,0-1,0 1,0-1,-1 1,1 0,-1-1,1 1,-1 0,0 0,1 0,-1 0,0 0,0 0,-1 1,1-1,0 0,-1 0,1 1,-1-1,0 0,0 1,0-1,0 0,0 2,0-1,2 35,-1 1,-3-1,-1 0,-7 34,-1 16,-19 182,1-40,28-219</inkml:trace>
  <inkml:trace contextRef="#ctx0" brushRef="#br0" timeOffset="1853.785">1270 113,'1'93,"-13"217,2-206,4 1,5 48,1-129</inkml:trace>
  <inkml:trace contextRef="#ctx0" brushRef="#br0" timeOffset="2283.53">1 1214,'482'17,"-222"-5,59-12,-155-1,645-28,-644 29,-124 0</inkml:trace>
  <inkml:trace contextRef="#ctx0" brushRef="#br0" timeOffset="3033.997">903 1552,'-19'3,"0"-4,1 2,0 0,0 1,0 1,1 0,-1 1,1 1,-1 1,2 1,-1 0,1 1,0 1,0 0,1 1,1 1,0 1,0-1,1 2,0 0,-6 9,14-13,0-1,0 1,1-1,0 1,1 0,0 1,0-1,1 1,0-1,1 1,0-1,0 1,1 0,0 0,1-1,0 1,1 0,0-1,0 1,1-1,0 0,1 0,0 0,0 0,1 0,0-1,1 0,-1 0,3 1,2-5,0 0,0-1,0-1,0 0,0 0,0-1,0 0,0-1,1 0,-1-1,0 0,0 0,0-1,0-1,0 1,0-2,0 1,-1-1,0-1,0 0,0 0,0-1,-1 0,0 0,3-4,36-27,-2-1,-1-3,-3-1,34-44,-60 65,0 0,-1-1,-1-1,-1 0,-1 0,-1-1,-1-1,-1 0,-1 0,-2 0,0-1,-1-13,-2 22,0 8,-1 0,1-1,-2 1,1 0,-1 0,0 0,-1-1,0 1,-1 0,0 0,0 0,-1 1,0-1,0 0,-1 1,0 0,-1 0,0 0,-4-5,6 11,1 0,-1 1,0-1,1 1,-1-1,0 1,0 0,0 0,0 1,0-1,0 1,-1-1,1 1,0 0,0 0,0 0,0 1,0-1,0 1,0 0,0-1,0 1,0 1,0-1,0 0,0 1,1-1,-1 1,0 0,-1 2,-63 73,55-54,2 0,0 1,2 0,0 0,2 1,0 0,2 0,1 0,1 1,1-1,1 1,2-1,0 1,2-1,0 0,2 0,4 11,1-11,0 0,2-1,1-1,1 0,1 0,0-2,2 0,1-1,0-1,9 6,-24-21,-2-1,0-1,0 0,0 0,1 0,-1 0,0 0,1-1,0 1,-1-1,1 0,0 1,0-1,-1 0,1-1,0 1,0 0,0-1,0 0,0 0,0 0,0 0,0 0,0 0,0-1,0 0,0 1,0-1,0 0,0 0,-1-1,2 0,14-8</inkml:trace>
  <inkml:trace contextRef="#ctx0" brushRef="#br0" timeOffset="3453.543">1694 1355,'-96'255,"10"28,84-277,0-1,0 0,1 0,0 1,0-1,1 1,0-1,0 1,0-1,0 1,1-1,0 1,0-1,0 1,1-1,0 0,0 0,0 0,0 0,1 0,0 0,0-1,1 1,-1-1,1 0,0 0,0 0,0-1,0 1,1-1,-1 0,1 0,0-1,0 1,1 0,10-2,0-1,-1 0,1-1,-1 0,0-2,1 0,-1 0,0-1,0-1,-1-1,0 0,0-1,0 0,-1-1,6-4,10-18,-20 13</inkml:trace>
  <inkml:trace contextRef="#ctx0" brushRef="#br0" timeOffset="3703.33">1440 1693,'33'0,"17"0,8 0,0-5,0-1,-6 0,-6 1,-7 2,-5 1,-3 0,-3 2,-1 0,0 0,-4 0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618 109,'-11'-11,"-1"1,0 0,0 0,-1 2,0-1,-1 2,0-1,0 2,0 0,-1 1,0 0,0 1,0 1,-1 0,1 1,-1 1,1 1,-1 0,0 0,1 2,-1 0,-2 2,-2 5,0 0,1 2,0 1,1 0,0 1,1 1,0 1,1 0,1 1,1 1,0 0,1 1,1 0,1 1,0 1,1-1,2 2,-1 1,8-17,0 0,0 0,0 0,1 0,-1 1,1-1,1 0,-1 0,1 0,0 1,0-1,0 0,1 0,0 0,0 0,0-1,0 1,1 0,0-1,0 0,0 0,0 0,1 0,-1 0,1-1,0 1,0-1,1 0,-1 0,1-1,-1 1,1-1,0 0,0 0,0-1,0 1,4 0,8-1,1-1,0 0,-1-1,1-1,-1 0,1-2,-1 0,0-1,0 0,-1-2,1 0,-2 0,1-2,-1 0,0-1,-1 0,0-1,8-9,6 2,-1-2,-1 0,-1-2,-1-1,-1 0,-1-2,-1-1,-1 0,-2-2,14-26,-25 17,-7 37,0 1,0-1,-1 0,1 1,0-1,0 0,-1 1,1-1,0 0,-1 0,1 0,0 1,-1-1,1 0,0 0,-1 0,1 0,-1 1,1-1,0 0,-1 0,1 0,-1 0,1 0,0 0,-1 0,1 0,-1 0,1-1,0 1,-1 0,1 0,0 0,-1 0,1 0,0-1,-1 1,1 0,0 0,-1-1,1 1,0 0,-1 0,1-1,0 1,0 0,-1-1,1 1,0 0,0-1,0 1,0-1,0 1,-1 0,1-1,0 1,0 0,0-1,-13 18,0 0,1 1,1 1,1 0,1 0,0 1,2 0,0 0,1 1,1 0,-2 17,7-27,-1-1,2 1,-1 0,1 0,1-1,0 1,0 0,1-1,1 0,-1 0,2 0,-1 0,2-1,-1 1,1-1,0-1,1 1,0-1,1 0,-1-1,1 1,1-2,-1 1,1-1,0 0,4 1,15 9,-2-2</inkml:trace>
  <inkml:trace contextRef="#ctx0" brushRef="#br0" timeOffset="544.091">1211 222,'-46'140,"-28"60,72-197,0-1,1 0,-1 1,0 0,1-1,0 1,-1 0,1 0,0-1,0 1,1 0,-1 0,1 0,-1 0,1 0,0 0,0 0,0 0,1 0,-1 0,1 0,0 0,-1 0,1 0,1 0,-1 0,0-1,1 1,-1 0,1-1,0 0,0 1,0-1,0 0,0 0,0 0,0 0,1 0,-1 0,1-1,0 1,-1-1,1 0,0 0,1 1,196-4,-169-10,-35 6</inkml:trace>
  <inkml:trace contextRef="#ctx0" brushRef="#br0" timeOffset="789.864">872 476,'34'-9,"15"-4,5 1,-2 2,-6 3,-5 2,-5 3,-4 1,-7 1</inkml:trace>
  <inkml:trace contextRef="#ctx0" brushRef="#br0" timeOffset="1182.028">1775 363,'-9'-3,"0"0,0 0,0 1,-1 0,1 1,-1 0,0 1,1 0,-1 0,1 1,-1 0,1 1,-1 0,1 0,0 1,0 0,0 1,0 0,1 0,-1 1,1 0,0 1,1-1,-1 1,1 1,1 0,-1 0,1 0,-6 8,-9 74,21-87,0 0,0 1,0-1,1 1,-1-1,1 1,0-1,-1 0,1 0,0 1,0-1,1 0,-1 0,0 0,1 0,-1 0,1 0,0-1,-1 1,1 0,0-1,0 1,0-1,0 0,1 0,-1 0,0 0,0 0,1 0,-1 0,0-1,1 1,-1-1,1 0,0 0,5 0,-1-1,1-1,-1 0,1 0,-1 0,0-1,0 0,0 0,-1-1,1 1,-1-2,0 1,0-1,0 0,0 0,-1 0,0-1,0 0,-1 0,1-1,18-17,6-7,-22 22,0 1,0 0,1 0,1 0,-1 1,1 0,0 1,1 0,-1 1,1-1,0 2,-8 3,0 1,-1-1,1 1,0 0,-1-1,1 1,0 0,0 0,-1 0,1 1,0-1,-1 0,1 0,0 1,-1-1,1 1,0 0,-1-1,1 1,-1 0,1 0,-1 0,0 0,1 0,-1 0,0 1,0-1,0 0,0 1,0-1,0 1,0-1,0 1,0-1,-1 1,1-1,-1 1,1 0,-1-1,1 1,-1 0,0 0,5 79,-5-72,-1 17</inkml:trace>
  <inkml:trace contextRef="#ctx0" brushRef="#br0" timeOffset="1570.64">2029 589,'37'-60,"2"1,2 3,21-20,-62 75,0 0,0 0,1 0,-1 0,1 1,-1-1,1 0,-1 0,1 0,0 0,-1 1,1-1,0 0,0 1,-1-1,1 0,0 1,0-1,0 1,0-1,0 1,0 0,0-1,0 1,0 0,0 0,0-1,0 1,0 0,0 0,0 0,0 0,0 1,0-1,0 0,0 0,0 1,-1-1,1 0,0 1,0-1,0 1,0-1,0 1,0-1,-1 1,1 0,0-1,0 1,-1 0,1 0,-1 0,1-1,0 1,-1 0,0 0,1 0,-1 0,1 1,6 34,-7-32,0 1,1-1,-1 0,1 1,0-1,0 0,1 1,-1-1,1 0,0 0,0 0,0-1,0 1,1 0,0-1,0 1,0-1,0 0,0 0,0 0,1-1,0 1,3 1,1-1,0 0,1-1,-1 0,1 0,0-1,-1 0,1 0,0-1,0 0,-1-1,1 0,0 0,0-1,-1 0,0-1,1 0,-1 0,0 0,0-1,0-1,-1 1,0-1,0-1,0 1,0-1,-1 0,0 0,0-1,-1 0,1 0,1-4,10-11,0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43 221,'-17'-27,"14"25,1-1,0 1,0-1,0 1,0-1,0 0,1 1,-1-1,1 0,0 0,0 0,0 0,0 0,0 0,1-1,-1 1,1 0,0 0,0 0,0-1,0 1,1 0,-1 0,1 0,0 0,0 0,0 0,0 0,1-2,5-2,1 0,-1 1,1-1,1 1,-1 1,1 0,0 0,0 0,0 1,1 1,0 0,-1 0,1 0,5 1,22-9,-26 7,0 0,1 0,0 1,0 1,0 0,0 1,0 0,0 0,0 1,0 1,0 0,0 1,0 0,0 1,10 4,-8-1,0 0,-1 1,0 1,0 0,-1 0,0 1,0 1,-1 0,5 7,-11-13,-1 1,0 0,0 1,-1-1,0 1,0 0,0 0,0 0,-1 0,0 0,0 0,-1 1,0-1,0 0,0 1,-1-1,0 1,0 0,-1-1,1 1,-1-1,-1 0,0 1,-4 8,-2-1,0 0,0 0,-1-1,-1 0,0-1,-1 0,-1-1,1 0,-2 0,1-2,-2 1,1-2,-1 0,0 0,-1-1,0-1,0 0,0-2,-2 1,-70 35,88-40,-1 0,1 0,0 0,0 1,-1-1,1 0,0 1,-1-1,1 1,0-1,-1 1,1-1,0 1,-1-1,1 1,-1 0,1-1,-1 1,0 0,1-1,-1 1,0 0,1 0,-1-1,0 1,0 0,0 0,1-1,-1 1,0 0,0 0,0 0,0-1,-1 1,1 0,0 0,0 0,0-1,-1 1,1 0,0 0,-1-1,1 1,0 0,-1-1,1 1,-1-1,1 1,-1 0,0-1,1 1,-1-1,1 1,-1-1,0 0,0 1,1-1,-1 0,0 1,1-1,-1 0,0 0,0 1,0-1,0 0,198 63,-183-58,0 2,0-1,0 2,-1-1,0 2,0 0,-1 1,0 0,-1 0,0 1,-1 1,0 0,-1 0,0 1,-1 0,0 2,-6-9,-1-1,0 1,-1-1,1 0,-1 1,0-1,0 1,-1-1,1 1,-1-1,0 0,-1 1,1-1,-1 0,0 0,-1 0,1 0,-1 0,0-1,0 1,0-1,-1 0,0 0,0 0,0 0,0-1,0 1,-3 0,-6 6,0-2,-1 0,0 0,0-1,-1-1,0 0,0-1,-1-1,-3 0,0 0,0 0,1-2,-1 0,0-1,0-2,0 1,0-2,0-1,1 0,-12-4,27 6,0 1,1-1,-1 0,0-1,1 1,-1 0,1-1,0 1,-1-1,1 0,0 0,0 0,0 0,0 0,0 0,1 0,-1-1,1 1,-1-1,1 1,0-1,0 0,0 1,0-1,1 0,-1 0,1 1,0-1,-1 0,1 0,0 0,1 0,-1 1,0-1,1 0,0 0,0 0,-1 1,2-1,-1 1,0-1,0 1,1-1,-1 1,1-1,0 1,0 0,0 0,0 0,0 0,0 1,2-2,13-6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57,'167'-11,"80"-8,-12-7,-176 30,-58 2,-6 1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26,'397'0,"-257"-21,-116 17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395 447,'0'-4,"-1"0,1 0,-1 0,0 0,0 0,0 0,-1 0,1 0,-1 1,0-1,0 1,0-1,-1 1,1-1,-1 1,0 0,1 0,-2 1,1-1,0 0,0 1,-1 0,1 0,-1 0,0 0,0 1,0-1,1 1,-1 0,0 0,-1 0,1 1,0 0,0-1,0 1,0 1,0-1,0 1,0-1,0 1,0 0,0 0,0 1,0-1,-1 2,-119 107,103-86,10-14,1 0,0 1,1 0,0 0,1 1,0 1,1-1,1 1,0 0,0 1,1-1,1 1,1 0,0 0,0 1,1-1,1 0,1 13,1-22,0 0,0-1,1 0,0 1,0-1,0 0,0 0,1 0,-1 0,1 0,0 0,0-1,1 1,-1-1,1 0,-1 0,1 0,0-1,0 1,0-1,1 0,-1 0,0-1,1 1,-1-1,1 0,0 0,-1 0,1-1,0 0,6 1,1-1,-1 0,0-1,0-1,0 1,0-2,-1 1,1-2,-1 1,1-2,-1 1,5-4,5-5,0-2,0 0,-2-1,0 0,0-2,-2 0,0-1,-1-1,-1 0,-1-1,-1 0,-1-1,-1-1,0 0,-2 0,-1 0,-1-1,2-13,-4 18,0-1,-1 1,0-1,-2 0,-1 0,0 0,-1 0,-2 0,0 1,0-1,-2 1,-1 0,0 0,-1 0,-1 1,-1 0,-1 1,-4-6,12 19,0 0,0 1,0-1,0 1,-1 0,1 0,-1 0,0 0,0 0,0 1,0-1,-1 1,1 0,-1 0,1 0,-1 1,0-1,0 1,0 0,0 0,1 0,-1 0,-1 1,1-1,0 1,0 0,0 0,0 1,0-1,0 1,0 0,0 0,1 1,-1-1,0 1,0-1,1 1,-1 0,1 1,0-1,-1 0,1 1,-1 1,-3 12,0-1,1 1,1 0,0 0,1 1,1-1,1 1,0 0,1 0,1 0,1-1,0 1,1 0,1 0,0-1,2 0,-1 1,2-1,0-1,1 1,1-1,0-1,1 1,8 9,0 3,2-1,0 0,2-2,0 0,2-2,0 0,2-1,0-2,13 7,-34-24,0 0,0 0,1-1,-1 1,1-1,-1 0,1 0,0-1,-1 0,1 0,0 0,-1 0,1 0,-1-1,1 0,0 0,-1 0,0-1,1 0,-1 1,0-1,0-1,0 1,0-1,0 1,0-1,-1 0,0-1,1 1,-1 0,0-2,12-7</inkml:trace>
  <inkml:trace contextRef="#ctx0" brushRef="#br0" timeOffset="353.489">959 250,'134'373,"-115"-333,-18-39,-1-1,1 1,-1-1,1 0,-1 1,1-1,0 0,-1 1,1-1,0 0,-1 0,1 1,0-1,-1 0,1 0,0 0,-1 0,1 0,0 0,-1 0,1 0,0 0,0 0,-1-1,1 1,0 0,-1 0,1-1,0 1,-1 0,1-1,-1 1,1 0,-1-1,1 1,-1-1,1 1,-1-1,1 1,-1-1,1 0,-1 1,0-1,1 0,-1 1,0-1,0 0,0 1,1-1,-1 0,0 1,0-1,0 0,0 1,0-1,0 0,0 0,0 1,111-253,-18 87,-85 154</inkml:trace>
  <inkml:trace contextRef="#ctx0" brushRef="#br0" timeOffset="707.068">0 899,'86'11,"1"-4,0-3,0-5,70-9,377-77,-226 31,-152 45,-133 11</inkml:trace>
  <inkml:trace contextRef="#ctx0" brushRef="#br0" timeOffset="1537.989">564 1266,'-22'7,"1"1,-1 1,1 1,1 1,0 1,0 1,1 1,1 0,0 1,1 1,1 1,1 0,0 1,1 1,1 0,1 1,0 0,0 5,10-20,1-1,0 0,0 1,0-1,1 1,-1 0,1-1,0 1,1-1,-1 1,1-1,0 1,0-1,0 1,1-1,-1 0,1 0,0 0,0 0,1 0,-1 0,1 0,0-1,0 1,0-1,0 0,1 0,-1 0,1 0,0-1,0 1,0-1,0 0,0 0,0-1,1 1,-1-1,1 0,-1 0,1 0,-1-1,1 1,3-1,16-2,0-1,0-1,0-1,0-1,-1-1,0-1,0-1,-1-1,0-1,-1-1,-1-1,1-1,-2 0,0-2,-1 0,-1-1,0-1,13-18,-14 18,-1-1,-1 0,-1-2,0 1,-2-1,0-1,-1 0,-2-1,0 0,-1 0,-2 0,0-1,-1 0,-2 0,0 0,-2 0,-1 0,-2-17,1 32,0 0,-1-1,-1 1,1 0,-1 1,-1-1,0 1,0-1,0 2,-1-1,0 0,-1 1,-1-1,5 5,0 0,-1 1,1-1,0 1,-1 0,0 0,0 0,0 0,1 0,-1 1,-1 0,1 0,0 0,0 0,0 1,0 0,-1 0,1 0,0 0,0 0,-1 1,1 0,0 0,0 0,0 0,0 1,0 0,0-1,1 1,-3 2,-8 7,0 2,0 0,1 0,1 1,0 1,1 0,0 0,2 1,-1 1,2 0,1 0,0 0,1 1,0 0,2 0,0 1,1-1,1 1,1 2,0 2,1 0,0 1,2-1,1 0,1 0,1-1,1 1,1-1,0 0,2-1,1 0,0 0,2-1,0 0,2-1,69 49,-81-67,1 1,0-1,0 0,0 0,0 0,0 0,0 0,0-1,0 1,0-1,0 0,0 0,0 0,0-1,0 1,0-1,0 1,0-1,0 0,0 0,0 0,0-1,-1 1,1-1,0 1,-1-1,1 0,-1 0,0 0,1 0,-1-1,0 0,12-17,-3 0</inkml:trace>
  <inkml:trace contextRef="#ctx0" brushRef="#br0" timeOffset="1892.055">1411 955,'-223'431,"216"-419,0 1,0 0,2 0,0 0,0 1,1-1,0 1,2 1,-1-1,2 0,0 0,1 1,0-1,2 14,0-24,-1-1,1 1,-1-1,1 0,0 1,0-1,0 0,1 0,-1-1,1 1,0 0,0-1,0 1,0-1,0 0,0 0,0 0,1-1,-1 1,1-1,-1 0,1 0,0 0,-1 0,4 0,102 0,-77-3,-24 2,1 1,0-2,0 1,0-1,-1-1,1 1,0-1,-1-1,1 0,-1 0,0-1,0 0,0 0,-1 0,1-1,-1-1,4-3,15-20,-16 15</inkml:trace>
  <inkml:trace contextRef="#ctx0" brushRef="#br0" timeOffset="2141.423">1044 1294,'39'5,"16"1,10 0,3-1,-1-1,-1-2,-4-6,-6-2,-9 0,-12 1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32.6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5,'0'-1,"-1"1,1 0,-1-1,1 1,-1 0,1-1,-1 1,1 0,-1 0,1-1,-1 1,1 0,-1 0,1 0,-1 0,1 0,-1 0,0 0,1 0,-1 0,1 0,-1 0,1 0,-1 0,0 0,1 0,-1 1,1-1,-1 0,1 0,-1 1,1-1,-1 0,1 1,0-1,-1 0,1 1,-1-1,1 1,0-1,-1 1,1-1,0 1,-1-1,1 1,0-1,0 1,0-1,0 1,-1-1,1 1,0 0,0-1,0 1,0-1,0 1,0-1,0 1,1 0,-7 40,6-41,0 230,6-200,0 0,3-1,0 0,2 0,0-1,3 0,0-1,1-1,2 0,7 7,1-1,2-1,1-1,1-2,2 0,17 11,-29-25,1 0,0-1,1-1,1 0,-1-2,2-1,-1 0,1-2,1-1,-1 0,9-1,166 24,616-30,-515-28,-7 1,-98 1,65-3,56 31,-307-1,-1-1,1 2,-1-1,1 1,0 0,-1 1,1 0,-1 0,0 0,0 1,0 0,0 1,0-1,-1 1,1 1,-1-1,0 1,-1 0,1 0,-1 1,0 0,0 0,-1 0,1 0,-2 1,1 0,-1-1,1 3,51 101,-55-110,0 1,0-1,0 1,1-1,-1 0,0 1,0-1,0 1,0-1,1 0,-1 1,0-1,0 0,1 1,-1-1,0 0,1 0,-1 1,0-1,1 0,-1 0,0 1,1-1,-1 0,0 0,1 0,-1 0,1 0,-1 1,0-1,1 0,-1 0,1 0,-1 0,1 0,-1 0,0-1,1 1,-1 0,1 0,-1 0,0 0,1 0,-1 0,0-1,1 1,-1 0,0 0,1-1,-1 1,0 0,1-1,-1 1,0 0,0 0,1-1,-1 1,0-1,0 1,0 0,1-1,-1 1,0-1,7-32,-5 21,3-14,2 0,1 1,1-1,2 2,0 0,1 0,2 1,0 0,7-6,-9 18,0 1,1 0,0 1,0 0,1 1,0 1,1 0,0 1,0 1,0 0,1 1,-1 0,14 0,7-5,23-5,1 3,0 2,1 2,0 4,8 2,110 19,-22 21,99 16,-31-23,-27-6,-29 3,57 0,-173-27,0-3,0-2,40-7,-58 6,0-2,-1-1,0-2,0-1,-1-2,0-1,-1-2,0-1,-2-1,0-2,0-1,-15 5,-1-1,-1 0,-1 0,0-2,-1 1,-1-1,0-1,-2 0,0 0,-1-1,-1 0,-1 0,-1 0,2-21,-2-15,-3 32</inkml:trace>
  <inkml:trace contextRef="#ctx0" brushRef="#br0" timeOffset="819.644">820 1980,'-1'-2,"-1"0,1 0,0 0,0 0,-1 1,1-1,-1 0,1 1,-1-1,0 1,0-1,0 1,1 0,-1 0,-1 0,1 0,0 0,0 0,0 0,0 1,-1-1,1 1,0 0,0-1,-1 1,1 0,0 1,0-1,-1 0,1 0,0 1,0 0,-1-1,-74 37,68-31,-242 175,41-8,209-172,0-1,0 0,0 1,0-1,0 1,1 0,-1-1,0 1,0 0,0-1,1 1,-1 0,0 0,1 0,-1 0,0 0,1 0,-1 0,1 0,0 0,-1 0,1 0,0 0,-1 0,1 0,0 0,0 0,0 0,0 0,0 0,0 0,1 0,-1 0,0 0,0 0,1 1,-1-1,1-1,-1 1,1 0,-1 0,1 0,-1 0,1 0,0 0,0 0,-1-1,1 1,0 0,0-1,0 1,0-1,0 1,0-1,0 1,0-1,0 1,0-1,0 0,0 0,0 0,0 1,0-1,73 8,-73-8,194-3,131 9,-315-6,0 0,0 1,0 1,0 0,-1 0,1 1,0 1,-1 0,0 0,0 1,0 0,-1 1,0 0,0 0,5 5,-12-5,-1 0,1-1,-1 1,0 0,-1 0,0 0,0 0,0 0,0 0,-1 0,0 0,-1-1,1 1,-1 0,0-1,0 1,-1-1,1 1,-1-1,-1 0,1 0,-1-1,1 1,-1-1,-1 0,0 1,-26 29,-2-1,-1-2,-1-2,-2-1,-1-2,-1-1,-1-3,0 0,-2-3,-11 2,23-8,-1-1,0-1,-1-2,0-2,-1 0,-11-1,18-15,46-18,8 6,1 1,0 1,1 1,33-13,-34 16,8-4</inkml:trace>
  <inkml:trace contextRef="#ctx0" brushRef="#br0" timeOffset="1217.006">1751 2065,'-13'-2,"0"0,0 2,0-1,0 2,0 0,0 0,0 1,0 1,1 0,-1 1,1 0,0 1,0 0,0 1,1 0,0 1,0 0,1 1,0 0,0 1,1 0,0 0,-3 5,-2 1,0 0,1 1,0 0,1 1,1 1,1 0,0 0,2 1,0 0,1 1,1 0,1 0,0 0,2 0,0 1,2 0,0 14,3-28,0 0,0 0,1-1,-1 1,2-1,-1 0,1 1,0-2,0 1,1 0,-1-1,1 0,0 0,1 0,-1-1,1 0,0 0,0 0,0-1,1 0,-1 0,1 0,0-1,0 0,0 0,0-1,0 0,0 0,0-1,0 0,0 0,0 0,0-1,0 0,0-1,0 0,0 0,0 0,-1-1,1 1,-1-2,6-3,240-147,-219 135</inkml:trace>
  <inkml:trace contextRef="#ctx0" brushRef="#br0" timeOffset="1818.709">2315 2008,'-37'21,"1"1,1 2,2 1,0 2,2 1,0 2,3 1,0 1,2 1,1 1,2 2,2 0,0 2,19-34,0-1,-1 1,1-1,1 1,-1 0,0 0,1 0,0 0,0 0,0 0,0 0,1 0,0 0,0 0,0 0,0 1,0-1,1 0,0 0,0 0,0 0,0 0,1 0,0-1,-1 1,1 0,0-1,1 1,-1-1,1 0,0 1,-1-1,1-1,1 1,-1 0,0-1,1 1,-1-1,1 0,-1 0,4 0,4-2,0-1,0-1,0 0,0-1,0 0,0 0,-1-1,0-1,0 0,0 0,0-1,-1 0,0 0,0-1,0-1,-1 1,0-1,-1-1,0 1,0-1,0-1,-5 8,33-39,-1-2,-2-1,-2-2,-3 0,18-40,-28 56,-16 30,-1 0,0-1,0 1,0 0,1-1,-1 1,0-1,0 1,1 0,-1-1,0 1,1 0,-1 0,0-1,1 1,-1 0,0 0,1 0,-1-1,1 1,-1 0,0 0,1 0,-1 0,1 0,-1 0,1 0,-1 0,0 0,1 0,-1 0,1 0,-1 0,1 0,-1 0,0 0,1 1,-1-1,1 0,-1 0,0 0,1 1,-1-1,0 0,1 0,-1 1,0-1,1 0,-1 1,0-1,0 1,1-1,-1 0,0 1,0-1,0 0,0 1,1-1,-1 1,0-1,0 1,0-1,0 0,0 1,0-1,0 1,0-1,0 1,-1-1,17 152,-14-142,1 0,-1 0,2-1,-1 1,1-1,1 0,0 0,0 0,1-1,0 1,0-1,1-1,0 1,1-1,-1-1,1 1,0-1,1 0,0-1,0 0,0-1,0 0,1 0,-1-1,1 0,4 0,3-1,-1-1,1-1,0-1,-1 0,1-1,-1-1,1-1,-1 0,0-1,-1-1,1 0,-1-1,0-1,-1 0,0-1,0 0,-1-1,0-1,0 0,8-11,12-20,-2 0,-1-2,-3-1,-1-2,-3 0,-2-2,-1 0,-3-1,-3-1,-1 0,-1-8,-4 30,-2 0,0 0,-2-1,-1 0,-2 1,-1-1,-1 0,-1 0,-5-22,7 49,-1-1,1 1,-1-1,0 1,1-1,-2 1,1 0,0 0,-1-1,1 1,-1 0,0 0,0 1,0-1,0 0,-1 1,1-1,-1 1,1 0,-1 0,0 0,0 0,0 0,0 0,0 1,0 0,-1-1,1 1,0 1,-1-1,1 0,-1 1,1-1,-1 1,1 0,-1 1,1-1,-1 0,1 1,-3 0,-7 8,1-1,0 1,1 1,0 0,0 1,1 0,0 1,1-1,1 2,-1 0,2 0,-4 9,0-4,-1 4,0 0,1 1,1 1,1 0,2 0,0 1,1 0,2 0,0 0,1 25,3-35,0 0,1 0,1-1,0 1,1 0,1-1,0 1,1-1,0-1,1 1,1-1,0 0,1 0,0-1,1 0,1 0,0-1,0 0,5 3,-3-4,0-1,1 0,0-1,1 0,-1-1,1-1,1 0,-1-1,1 0,0-1,0-1,0-1,0 0,1-1,-1 0,1-1,-1-1,9-2,-5-2,1-1,-1-2,-1 0,0 0,0-2,-1 0,0-1,0-1,-1-1,-1 0,0-1,-1 0,-1-1,2-3,0 2,16-16</inkml:trace>
  <inkml:trace contextRef="#ctx0" brushRef="#br0" timeOffset="2415.563">3924 1500,'-65'48,"3"3,2 3,3 2,2 2,-26 39,72-86,0 1,1 0,0 1,1-1,1 2,0-1,0 0,2 1,0 0,0 0,1 1,1-1,0 1,1 0,1-12,0-1,0 1,0-1,0 1,0-1,1 1,-1-1,1 1,0-1,0 1,0-1,0 0,0 1,0-1,0 0,1 0,-1 0,1 0,0 0,-1 0,1 0,0-1,0 1,0-1,1 1,-1-1,0 0,0 0,1 0,-1 0,0 0,1 0,-1-1,1 1,-1-1,1 0,-1 0,1 0,0 0,-1 0,1 0,102-35,-71 12,-1-1,-1-2,-2-1,0-2,-2 0,-1-2,-2-1,-1-1,-1-1,-2-1,1-7,29-28,-50 71,0 0,1 0,-1 0,0 0,0 0,0 1,0-1,-1 0,1 1,0-1,0 1,-1-1,1 1,-1-1,1 1,-1-1,0 1,0-1,0 1,1 0,-2-1,1 1,0-1,0 1,0-1,-1 1,1 0,-1-1,1 1,-1-1,1 0,-1 1,0-1,0 1,0-1,0 4,-4 118,5-119,1 1,0-1,0 0,0-1,1 1,-1 0,1 0,0-1,0 1,0 0,1-1,-1 0,1 0,-1 0,1 0,0 0,1 0,-1-1,0 1,1-1,-1 0,1 0,0-1,0 1,-1-1,1 1,0-1,3 0,5 1,-1-1,1 0,0 0,-1-1,1-1,0 0,0-1,-1 0,1 0,-1-2,0 1,0-1,0-1,-1 0,1 0,-1-1,0-1,-1 1,1-2,-1 1,-1-1,0-1,0 1,0-1,0-3,30-32,-3-3,-1 0,-3-3,-1 0,-3-2,-3-1,-1-1,-3 0,0-11,-14-6,-6 69,0 1,-1 0,1-1,0 1,0 0,-1 0,1-1,0 1,-1 0,1 0,-1-1,0 1,1 0,-1 0,0 0,0 0,0 0,0 0,0 0,0 0,0 0,0 1,0-1,0 0,0 1,0-1,-1 1,1-1,0 1,0-1,-1 1,1 0,0 0,-1-1,1 1,0 0,-1 0,1 0,0 1,-1-1,1 0,0 0,0 1,-1-1,1 1,0-1,0 1,0 0,-1-1,1 1,-9 5,0-1,0 2,0-1,1 1,0 1,0 0,0 0,2 0,-1 1,1 1,0-1,1 1,0 0,0 1,1-1,1 1,-1 0,2 0,0 0,0 1,1-1,0 1,1 0,1-1,0 1,0 0,1 0,0-1,3 8,-1-6,0 0,1-1,0 1,1-1,0 0,1 0,1 0,0-1,0 0,1-1,0 1,1-2,0 1,1-1,5 4,204 169,-215-177,0 0,0 1,0-1,0 1,-1 0,0 0,-1 0,1 0,-1 0,0 0,0 1,-1-1,1 6,0 11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58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933 114,'4'-7,"-17"21,-32 44,-2-3,-2-1,-20 13,62-61,-92 93,-4-4,-5-5,-110 71,91-99,88-68,28-5</inkml:trace>
  <inkml:trace contextRef="#ctx0" brushRef="#br0" timeOffset="321.234">1 339,'31'25,"1"-2,2 0,0-3,2 0,0-3,0-1,2-1,0-2,1-2,0-2,0-1,21 0,217 66,-252-65,0 0,-1 2,-1 1,0 0,0 2,-2 0,0 2,18 17,-61-57,9 8</inkml:trace>
  <inkml:trace contextRef="#ctx0" brushRef="#br0" timeOffset="569.854">424 0,'-22'103,"5"1,4 1,5 0,5 0,8 83,-3-18,-24-59,10-88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18,'595'0,"-594"0,27-11,-33 4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0,-2 0,-5 0,-6 0,-6 0,-3 0,-2 0,-2 0,-1 0,1 0,-6 5,-1 1,1 0,1-1,1-2,-3-1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593 762,'-10'-5,"0"2,0-1,0 1,-1 1,1 0,-1 0,0 1,1 0,-1 1,0 0,1 1,-1 0,0 1,1 0,-1 1,1 0,0 0,0 1,0 0,1 1,-1 0,1 1,0 0,1 0,-1 1,1 0,-6 8,4-3,0 1,1 1,1-1,0 2,1-1,0 1,1 0,1 0,1 0,0 1,1 0,0 0,1 0,1 0,1 0,0 0,1-10,0-1,0 1,0-1,0 1,1-1,0 0,0 0,1 0,-1 0,1 0,0-1,0 1,1-1,0 0,-1 0,1 0,0 0,1 0,-1-1,1 0,0 0,-1 0,1-1,0 0,1 0,-1 0,0 0,1-1,-1 0,0 0,1 0,-1-1,1 0,0 0,-1 0,1-1,-1 1,1-1,-1-1,0 1,1-1,1-1,19-8,-1-1,0-1,-1-1,-1-2,0 0,-1-1,0-1,-2-1,0-1,-2-1,0-1,-1 0,-1-1,4-10,3-1,-1 0,-2-1,-2-1,-1-1,-2-1,-1 0,1-12,-9 30,-2 0,0 0,-2 0,0 0,-1 0,-1-1,-1 1,0 0,-2 0,0 0,-2 0,0 0,-1 1,-1 0,-4-8,6 17,-1 0,0 1,-1 0,0 0,0 0,-1 1,0 0,0 0,-1 1,0 0,0 1,-1 0,0 1,-1-1,7 5,0-1,-1 1,1 0,0 1,-1-1,1 1,0 0,-1 0,1 0,-1 1,1-1,0 1,-1 0,1 0,0 1,0-1,0 1,0 0,0 0,0 1,1-1,-1 1,1-1,-1 1,1 0,-2 2,-2 3,0 0,1 0,-1 0,2 1,-1 0,1 0,0 0,1 1,0-1,-2 9,2 2,1 0,1 0,0-1,2 1,0 0,1 0,1 0,1 0,1 0,1-1,0 0,2 0,0 0,1-1,0 0,2 0,0-1,1 0,1-1,0 0,2-1,-1-1,6 4,133 129,-67-59,-69-75</inkml:trace>
  <inkml:trace contextRef="#ctx0" brushRef="#br0" timeOffset="466.151">1553 451,'60'286,"-45"-220,40 110,-54-176,0 1,0-1,0 0,-1 1,1-1,0 0,0 0,0 1,0-1,-1 0,1 0,0 0,0 0,0 0,0 0,0-1,-1 1,1 0,0 0,0-1,0 1,-1 0,1-1,0 1,0-1,-1 1,1-1,0 1,-1-1,1 1,0-1,-1 0,1 1,-1-1,1 0,-1 0,0 1,1-1,-1 0,0 0,1 1,-1-1,0 0,0 0,0 0,0 0,0 0,0 1,0-1,0 0,0 0,0 0,0 0,13-44,-2 4,2 1,1 0,2 1,2 1,2-1,50-107,-66 126</inkml:trace>
  <inkml:trace contextRef="#ctx0" brushRef="#br0" timeOffset="971.129">1496 254,'25'-7,"1"1,-1 2,1 0,0 2,0 1,0 1,0 1,24 4,63 22,-112-26,0 0,0-1,0 1,0 0,0-1,0 1,1-1,-1 0,0 1,0-1,0 0,0 0,0 0,1 0,-1 0,0 0,0 0,0 0,0 0,1 0,-1-1,0 1,0 0,0-1,0 1,0-1,0 0,0 1,0-1,0 0,0 1,0-1,0 0,-1 0,1 0,0 0,0 0,-1 0,1 0,-1 0,1 0,-1 0,1 0,-1 0,0 0,1 0,-1 0,0-1,0 1,0 0,0 0,0 0,0 0,0-1,0 1,-1 0,1 0,0 0,-1 0,1 0,-1 0,1 0,-1 0,1 0,-1 0,0 0,0 0,-100-127,95 111,4 4</inkml:trace>
  <inkml:trace contextRef="#ctx0" brushRef="#br0" timeOffset="1418.531">2201 0,'2'1,"0"1,0-1,0 1,0-1,-1 1,1 0,-1-1,1 1,-1 0,0 0,1 0,-1 0,0 0,0 0,-1 1,1-1,0 0,-1 0,1 1,-1-1,0 0,0 1,0-1,0 0,0 2,0-1,2 35,-1 1,-3-1,-1 0,-7 34,-1 16,-19 182,1-40,28-219</inkml:trace>
  <inkml:trace contextRef="#ctx0" brushRef="#br0" timeOffset="1853.785">1270 113,'1'93,"-13"217,2-206,4 1,5 48,1-129</inkml:trace>
  <inkml:trace contextRef="#ctx0" brushRef="#br0" timeOffset="2283.53">1 1214,'482'17,"-222"-5,59-12,-155-1,645-28,-644 29,-124 0</inkml:trace>
  <inkml:trace contextRef="#ctx0" brushRef="#br0" timeOffset="3033.997">903 1552,'-19'3,"0"-4,1 2,0 0,0 1,0 1,1 0,-1 1,1 1,-1 1,2 1,-1 0,1 1,0 1,0 0,1 1,1 1,0 1,0-1,1 2,0 0,-6 9,14-13,0-1,0 1,1-1,0 1,1 0,0 1,0-1,1 1,0-1,1 1,0-1,0 1,1 0,0 0,1-1,0 1,1 0,0-1,0 1,1-1,0 0,1 0,0 0,0 0,1 0,0-1,1 0,-1 0,3 1,2-5,0 0,0-1,0-1,0 0,0 0,0-1,0 0,0-1,1 0,-1-1,0 0,0 0,0-1,0-1,0 1,0-2,0 1,-1-1,0-1,0 0,0 0,0-1,-1 0,0 0,3-4,36-27,-2-1,-1-3,-3-1,34-44,-60 65,0 0,-1-1,-1-1,-1 0,-1 0,-1-1,-1-1,-1 0,-1 0,-2 0,0-1,-1-13,-2 22,0 8,-1 0,1-1,-2 1,1 0,-1 0,0 0,-1-1,0 1,-1 0,0 0,0 0,-1 1,0-1,0 0,-1 1,0 0,-1 0,0 0,-4-5,6 11,1 0,-1 1,0-1,1 1,-1-1,0 1,0 0,0 0,0 1,0-1,0 1,-1-1,1 1,0 0,0 0,0 0,0 1,0-1,0 1,0 0,0-1,0 1,0 1,0-1,0 0,0 1,1-1,-1 1,0 0,-1 2,-63 73,55-54,2 0,0 1,2 0,0 0,2 1,0 0,2 0,1 0,1 1,1-1,1 1,2-1,0 1,2-1,0 0,2 0,4 11,1-11,0 0,2-1,1-1,1 0,1 0,0-2,2 0,1-1,0-1,9 6,-24-21,-2-1,0-1,0 0,0 0,1 0,-1 0,0 0,1-1,0 1,-1-1,1 0,0 1,0-1,-1 0,1-1,0 1,0 0,0-1,0 0,0 0,0 0,0 0,0 0,0 0,0-1,0 0,0 1,0-1,0 0,0 0,-1-1,2 0,14-8</inkml:trace>
  <inkml:trace contextRef="#ctx0" brushRef="#br0" timeOffset="3453.543">1694 1355,'-96'255,"10"28,84-277,0-1,0 0,1 0,0 1,0-1,1 1,0-1,0 1,0-1,0 1,1-1,0 1,0-1,0 1,1-1,0 0,0 0,0 0,0 0,1 0,0 0,0-1,1 1,-1-1,1 0,0 0,0 0,0-1,0 1,1-1,-1 0,1 0,0-1,0 1,1 0,10-2,0-1,-1 0,1-1,-1 0,0-2,1 0,-1 0,0-1,0-1,-1-1,0 0,0-1,0 0,-1-1,6-4,10-18,-20 13</inkml:trace>
  <inkml:trace contextRef="#ctx0" brushRef="#br0" timeOffset="3703.33">1440 1693,'33'0,"17"0,8 0,0-5,0-1,-6 0,-6 1,-7 2,-5 1,-3 0,-3 2,-1 0,0 0,-4 0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618 109,'-11'-11,"-1"1,0 0,0 0,-1 2,0-1,-1 2,0-1,0 2,0 0,-1 1,0 0,0 1,0 1,-1 0,1 1,-1 1,1 1,-1 0,0 0,1 2,-1 0,-2 2,-2 5,0 0,1 2,0 1,1 0,0 1,1 1,0 1,1 0,1 1,1 1,0 0,1 1,1 0,1 1,0 1,1-1,2 2,-1 1,8-17,0 0,0 0,0 0,1 0,-1 1,1-1,1 0,-1 0,1 0,0 1,0-1,0 0,1 0,0 0,0 0,0-1,0 1,1 0,0-1,0 0,0 0,0 0,1 0,-1 0,1-1,0 1,0-1,1 0,-1 0,1-1,-1 1,1-1,0 0,0 0,0-1,0 1,4 0,8-1,1-1,0 0,-1-1,1-1,-1 0,1-2,-1 0,0-1,0 0,-1-2,1 0,-2 0,1-2,-1 0,0-1,-1 0,0-1,8-9,6 2,-1-2,-1 0,-1-2,-1-1,-1 0,-1-2,-1-1,-1 0,-2-2,14-26,-25 17,-7 37,0 1,0-1,-1 0,1 1,0-1,0 0,-1 1,1-1,0 0,-1 0,1 0,0 1,-1-1,1 0,0 0,-1 0,1 0,-1 1,1-1,0 0,-1 0,1 0,-1 0,1 0,0 0,-1 0,1 0,-1 0,1-1,0 1,-1 0,1 0,0 0,-1 0,1 0,0-1,-1 1,1 0,0 0,-1-1,1 1,0 0,-1 0,1-1,0 1,0 0,-1-1,1 1,0 0,0-1,0 1,0-1,0 1,-1 0,1-1,0 1,0 0,0-1,-13 18,0 0,1 1,1 1,1 0,1 0,0 1,2 0,0 0,1 1,1 0,-2 17,7-27,-1-1,2 1,-1 0,1 0,1-1,0 1,0 0,1-1,1 0,-1 0,2 0,-1 0,2-1,-1 1,1-1,0-1,1 1,0-1,1 0,-1-1,1 1,1-2,-1 1,1-1,0 0,4 1,15 9,-2-2</inkml:trace>
  <inkml:trace contextRef="#ctx0" brushRef="#br0" timeOffset="544.091">1211 222,'-46'140,"-28"60,72-197,0-1,1 0,-1 1,0 0,1-1,0 1,-1 0,1 0,0-1,0 1,1 0,-1 0,1 0,-1 0,1 0,0 0,0 0,0 0,1 0,-1 0,1 0,0 0,-1 0,1 0,1 0,-1 0,0-1,1 1,-1 0,1-1,0 0,0 1,0-1,0 0,0 0,0 0,0 0,1 0,-1 0,1-1,0 1,-1-1,1 0,0 0,1 1,196-4,-169-10,-35 6</inkml:trace>
  <inkml:trace contextRef="#ctx0" brushRef="#br0" timeOffset="789.864">872 476,'34'-9,"15"-4,5 1,-2 2,-6 3,-5 2,-5 3,-4 1,-7 1</inkml:trace>
  <inkml:trace contextRef="#ctx0" brushRef="#br0" timeOffset="1182.028">1775 363,'-9'-3,"0"0,0 0,0 1,-1 0,1 1,-1 0,0 1,1 0,-1 0,1 1,-1 0,1 1,-1 0,1 0,0 1,0 0,0 1,0 0,1 0,-1 1,1 0,0 1,1-1,-1 1,1 1,1 0,-1 0,1 0,-6 8,-9 74,21-87,0 0,0 1,0-1,1 1,-1-1,1 1,0-1,-1 0,1 0,0 1,0-1,1 0,-1 0,0 0,1 0,-1 0,1 0,0-1,-1 1,1 0,0-1,0 1,0-1,0 0,1 0,-1 0,0 0,0 0,1 0,-1 0,0-1,1 1,-1-1,1 0,0 0,5 0,-1-1,1-1,-1 0,1 0,-1 0,0-1,0 0,0 0,-1-1,1 1,-1-2,0 1,0-1,0 0,0 0,-1 0,0-1,0 0,-1 0,1-1,18-17,6-7,-22 22,0 1,0 0,1 0,1 0,-1 1,1 0,0 1,1 0,-1 1,1-1,0 2,-8 3,0 1,-1-1,1 1,0 0,-1-1,1 1,0 0,0 0,-1 0,1 1,0-1,-1 0,1 0,0 1,-1-1,1 1,0 0,-1-1,1 1,-1 0,1 0,-1 0,0 0,1 0,-1 0,0 1,0-1,0 0,0 1,0-1,0 1,0-1,0 1,0-1,-1 1,1-1,-1 1,1 0,-1-1,1 1,-1 0,0 0,5 79,-5-72,-1 17</inkml:trace>
  <inkml:trace contextRef="#ctx0" brushRef="#br0" timeOffset="1570.64">2029 589,'37'-60,"2"1,2 3,21-20,-62 75,0 0,0 0,1 0,-1 0,1 1,-1-1,1 0,-1 0,1 0,0 0,-1 1,1-1,0 0,0 1,-1-1,1 0,0 1,0-1,0 1,0-1,0 1,0 0,0-1,0 1,0 0,0 0,0-1,0 1,0 0,0 0,0 0,0 0,0 1,0-1,0 0,0 0,0 1,-1-1,1 0,0 1,0-1,0 1,0-1,0 1,0-1,-1 1,1 0,0-1,0 1,-1 0,1 0,-1 0,1-1,0 1,-1 0,0 0,1 0,-1 0,1 1,6 34,-7-32,0 1,1-1,-1 0,1 1,0-1,0 0,1 1,-1-1,1 0,0 0,0 0,0-1,0 1,1 0,0-1,0 1,0-1,0 0,0 0,0 0,1-1,0 1,3 1,1-1,0 0,1-1,-1 0,1 0,0-1,-1 0,1 0,0-1,0 0,-1-1,1 0,0 0,0-1,-1 0,0-1,1 0,-1 0,0 0,0-1,0-1,-1 1,0-1,0-1,0 1,0-1,-1 0,0 0,0-1,-1 0,1 0,1-4,10-11,0 2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57,'167'-11,"80"-8,-12-7,-176 30,-58 2,-6 1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26,'397'0,"-257"-21,-116 17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395 447,'0'-4,"-1"0,1 0,-1 0,0 0,0 0,0 0,-1 0,1 0,-1 1,0-1,0 1,0-1,-1 1,1-1,-1 1,0 0,1 0,-2 1,1-1,0 0,0 1,-1 0,1 0,-1 0,0 0,0 1,0-1,1 1,-1 0,0 0,-1 0,1 1,0 0,0-1,0 1,0 1,0-1,0 1,0-1,0 1,0 0,0 0,0 1,0-1,-1 2,-119 107,103-86,10-14,1 0,0 1,1 0,0 0,1 1,0 1,1-1,1 1,0 0,0 1,1-1,1 1,1 0,0 0,0 1,1-1,1 0,1 13,1-22,0 0,0-1,1 0,0 1,0-1,0 0,0 0,1 0,-1 0,1 0,0 0,0-1,1 1,-1-1,1 0,-1 0,1 0,0-1,0 1,0-1,1 0,-1 0,0-1,1 1,-1-1,1 0,0 0,-1 0,1-1,0 0,6 1,1-1,-1 0,0-1,0-1,0 1,0-2,-1 1,1-2,-1 1,1-2,-1 1,5-4,5-5,0-2,0 0,-2-1,0 0,0-2,-2 0,0-1,-1-1,-1 0,-1-1,-1 0,-1-1,-1-1,0 0,-2 0,-1 0,-1-1,2-13,-4 18,0-1,-1 1,0-1,-2 0,-1 0,0 0,-1 0,-2 0,0 1,0-1,-2 1,-1 0,0 0,-1 0,-1 1,-1 0,-1 1,-4-6,12 19,0 0,0 1,0-1,0 1,-1 0,1 0,-1 0,0 0,0 0,0 1,0-1,-1 1,1 0,-1 0,1 0,-1 1,0-1,0 1,0 0,0 0,1 0,-1 0,-1 1,1-1,0 1,0 0,0 0,0 1,0-1,0 1,0 0,0 0,1 1,-1-1,0 1,0-1,1 1,-1 0,1 1,0-1,-1 0,1 1,-1 1,-3 12,0-1,1 1,1 0,0 0,1 1,1-1,1 1,0 0,1 0,1 0,1-1,0 1,1 0,1 0,0-1,2 0,-1 1,2-1,0-1,1 1,1-1,0-1,1 1,8 9,0 3,2-1,0 0,2-2,0 0,2-2,0 0,2-1,0-2,13 7,-34-24,0 0,0 0,1-1,-1 1,1-1,-1 0,1 0,0-1,-1 0,1 0,0 0,-1 0,1 0,-1-1,1 0,0 0,-1 0,0-1,1 0,-1 1,0-1,0-1,0 1,0-1,0 1,0-1,-1 0,0-1,1 1,-1 0,0-2,12-7</inkml:trace>
  <inkml:trace contextRef="#ctx0" brushRef="#br0" timeOffset="353.489">959 250,'134'373,"-115"-333,-18-39,-1-1,1 1,-1-1,1 0,-1 1,1-1,0 0,-1 1,1-1,0 0,-1 0,1 1,0-1,-1 0,1 0,0 0,-1 0,1 0,0 0,-1 0,1 0,0 0,0 0,-1-1,1 1,0 0,-1 0,1-1,0 1,-1 0,1-1,-1 1,1 0,-1-1,1 1,-1-1,1 1,-1-1,1 1,-1-1,1 0,-1 1,0-1,1 0,-1 1,0-1,0 0,0 1,1-1,-1 0,0 1,0-1,0 0,0 1,0-1,0 0,0 0,0 1,111-253,-18 87,-85 154</inkml:trace>
  <inkml:trace contextRef="#ctx0" brushRef="#br0" timeOffset="707.068">0 899,'86'11,"1"-4,0-3,0-5,70-9,377-77,-226 31,-152 45,-133 11</inkml:trace>
  <inkml:trace contextRef="#ctx0" brushRef="#br0" timeOffset="1537.989">564 1266,'-22'7,"1"1,-1 1,1 1,1 1,0 1,0 1,1 1,1 0,0 1,1 1,1 1,1 0,0 1,1 1,1 0,1 1,0 0,0 5,10-20,1-1,0 0,0 1,0-1,1 1,-1 0,1-1,0 1,1-1,-1 1,1-1,0 1,0-1,0 1,1-1,-1 0,1 0,0 0,0 0,1 0,-1 0,1 0,0-1,0 1,0-1,0 0,1 0,-1 0,1 0,0-1,0 1,0-1,0 0,0 0,0-1,1 1,-1-1,1 0,-1 0,1 0,-1-1,1 1,3-1,16-2,0-1,0-1,0-1,0-1,-1-1,0-1,0-1,-1-1,0-1,-1-1,-1-1,1-1,-2 0,0-2,-1 0,-1-1,0-1,13-18,-14 18,-1-1,-1 0,-1-2,0 1,-2-1,0-1,-1 0,-2-1,0 0,-1 0,-2 0,0-1,-1 0,-2 0,0 0,-2 0,-1 0,-2-17,1 32,0 0,-1-1,-1 1,1 0,-1 1,-1-1,0 1,0-1,0 2,-1-1,0 0,-1 1,-1-1,5 5,0 0,-1 1,1-1,0 1,-1 0,0 0,0 0,0 0,1 0,-1 1,-1 0,1 0,0 0,0 0,0 1,0 0,-1 0,1 0,0 0,0 0,-1 1,1 0,0 0,0 0,0 0,0 1,0 0,0-1,1 1,-3 2,-8 7,0 2,0 0,1 0,1 1,0 1,1 0,0 0,2 1,-1 1,2 0,1 0,0 0,1 1,0 0,2 0,0 1,1-1,1 1,1 2,0 2,1 0,0 1,2-1,1 0,1 0,1-1,1 1,1-1,0 0,2-1,1 0,0 0,2-1,0 0,2-1,69 49,-81-67,1 1,0-1,0 0,0 0,0 0,0 0,0 0,0-1,0 1,0-1,0 0,0 0,0 0,0-1,0 1,0-1,0 1,0-1,0 0,0 0,0 0,0-1,-1 1,1-1,0 1,-1-1,1 0,-1 0,0 0,1 0,-1-1,0 0,12-17,-3 0</inkml:trace>
  <inkml:trace contextRef="#ctx0" brushRef="#br0" timeOffset="1892.055">1411 955,'-223'431,"216"-419,0 1,0 0,2 0,0 0,0 1,1-1,0 1,2 1,-1-1,2 0,0 0,1 1,0-1,2 14,0-24,-1-1,1 1,-1-1,1 0,0 1,0-1,0 0,1 0,-1-1,1 1,0 0,0-1,0 1,0-1,0 0,0 0,0 0,1-1,-1 1,1-1,-1 0,1 0,0 0,-1 0,4 0,102 0,-77-3,-24 2,1 1,0-2,0 1,0-1,-1-1,1 1,0-1,-1-1,1 0,-1 0,0-1,0 0,0 0,-1 0,1-1,-1-1,4-3,15-20,-16 15</inkml:trace>
  <inkml:trace contextRef="#ctx0" brushRef="#br0" timeOffset="2141.423">1044 1294,'39'5,"16"1,10 0,3-1,-1-1,-1-2,-4-6,-6-2,-9 0,-12 1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55,'1'-1,"0"0,0-1,0 1,0 0,1 0,-1 0,0 1,0-1,1 0,-1 0,1 1,-1-1,1 1,-1-1,0 1,1 0,0-1,-1 1,1 0,-1 0,1 0,-1 0,1 0,-1 0,1 1,-1-1,1 1,-1-1,1 1,-1-1,1 1,-1 0,1 0,9 1,32 1,-1-2,1-2,0-2,-1-1,2-3,207-22,-207 21,-59 15,-3-1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58,'247'-29,"-39"1,-70 28,-113 1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594 620,'-18'-3,"-1"2,1 0,0 1,0 0,-1 2,1 0,0 1,0 1,1 0,-1 2,1 0,0 0,0 2,1 0,0 1,0 1,1 0,1 1,0 1,-1 1,7-2,0 0,0 1,1 0,1 0,0 1,1 0,0 0,1 0,-2 10,4-19,2 0,-1 0,0 0,1 0,0 0,0 0,0 0,0 0,0 0,1 0,0 0,0 0,0 0,0 0,1 0,0-1,-1 1,1 0,1-1,-1 0,0 1,1-1,0 0,0 0,0 0,0-1,0 1,0-1,1 0,-1 1,1-1,-1-1,1 1,3 0,8 1,0-2,0 0,1-1,-1 0,0-1,0-1,0 0,0-1,0-1,0 0,-1-1,0-1,0 0,0 0,-1-2,0 0,1-1,26-17,-2-2,-1-1,-1-2,-1-1,-2-2,-1-1,-2-1,-2-2,-1-1,16-34,-31 53,0 0,-2-1,-1 0,0-1,-2 0,-1-1,0 0,-2 1,0-2,-2 1,0 0,-2 0,0-1,-2 1,-4-20,5 35,-1 1,0 0,-1 0,1 0,-1 0,-1 0,0 1,1 0,-2-1,1 1,-1 1,0-1,0 1,-1 0,1 0,-1 0,0 1,0 0,-1 0,0 0,1 1,-1 0,0 0,0 1,0 0,-1 0,1 1,0 0,-1 0,1 1,-1 0,1 0,-1 0,1 1,-1 0,1 1,0 0,0 0,0 0,0 1,0 0,0 1,1-1,-1 1,-2 2,-2 7,0 0,0 0,1 1,0 0,2 0,0 1,0 1,1-1,1 1,1 0,0 0,1 1,1 0,0-1,1 1,1 0,1 0,0 0,1 0,1 0,2 5,4 5,2-1,1 0,1 0,1-1,1-1,1 0,2-1,0 0,1-2,1 0,1-1,1-1,1-1,0 0,-17-14,0 0,0-1,0 1,0-1,1 0,-1 0,1 0,0-1,0 0,0 0,0-1,0 0,0 0,0 0,0 0,0-1,1 0,-1-1,4 0,13-5</inkml:trace>
  <inkml:trace contextRef="#ctx0" brushRef="#br0" timeOffset="385.869">1694 224,'-36'5,"1"1,0 1,0 2,1 2,1 1,0 1,-25 15,54-27,1 1,0 0,-1 0,1 0,0 0,0 0,0 0,1 1,-1 0,1-1,-1 1,1 0,0 0,0 0,0 0,0 1,1-1,0 0,-1 1,1-1,0 1,0 0,1-1,-1 1,1 0,0-1,0 1,0 0,0-1,1 1,0 0,-1-1,1 1,0-1,1 1,-1-1,1 1,-1-1,1 0,0 0,1 1,11 9,0-2,0 1,2-2,-1 0,1-1,0-1,8 3,1 2,54 41,-77-53,-1 1,1 0,0 0,-1 1,0-1,1 0,-1 0,0 1,0-1,0 1,-1-1,1 1,0-1,-1 1,0 0,0-1,0 1,0-1,0 1,0-1,0 1,-1 0,0-1,1 1,-1-1,0 1,0-1,0 0,-1 1,1-1,0 0,-1 0,0 0,1 0,-2 1,-11 10,-1-1,0 0,0-2,-1 1,-1-2,0 0,0-1,-1 0,0-2,0 0,-12 2,6-1,-1 1</inkml:trace>
  <inkml:trace contextRef="#ctx0" brushRef="#br0" timeOffset="684.454">1 1043,'360'-45,"92"9,491 32,-892 9,-33 2</inkml:trace>
  <inkml:trace contextRef="#ctx0" brushRef="#br0" timeOffset="1316.643">594 1410,'-27'12,"0"1,1 1,1 1,0 1,1 1,1 1,0 2,2 0,0 1,1 1,-10 16,26-31,0-1,1 1,0 0,0 0,1 1,0-1,0 0,0 1,1 0,1-1,-1 1,1-1,0 1,1 0,0-1,0 1,0-1,1 1,0-1,1 0,0 0,0 0,0 0,1 0,0-1,0 1,1-1,0 0,0 0,0-1,1 0,0 0,0 0,0 0,0-1,1 0,0 0,7 1,1 1,-1-2,1 0,0-1,0 0,0-1,0-1,0 0,0-1,1-1,-1 0,0-1,0-1,0 0,-1-1,1-1,-1 0,0-1,9-5,6-4,-1-1,0-1,-1-2,-1-1,-1-1,0-1,-2-1,15-18,-10 8,-2-2,-1 0,-1-1,-3-1,0-2,-3 0,-1-1,-2 0,-2-1,4-25,-14 54,0 0,-2-1,1 1,-2-1,1 1,-2-1,0 1,0-1,-1 1,0 0,-2-1,1 1,-1 1,-1-1,0 0,-1 1,0 0,-1-1,1 9,1-1,-1 1,0 0,0 0,-1 1,1 0,0 0,-1 0,1 1,-1 0,0 0,1 1,-1 0,0 0,1 1,-1-1,0 1,1 1,-1-1,1 1,0 0,-1 1,1 0,0 0,0 0,1 0,-1 1,1 0,0 0,0 1,0-1,0 1,-3 5,-10 11,0 2,1 0,2 1,0 1,2 0,1 1,0 1,2 0,1 2,2-14,1 1,0 0,1 1,1-1,1 1,0 0,1 0,1 0,1 0,0 1,1-1,1 0,0 0,2-1,0 1,0-1,2 1,0-1,1-1,0 1,2-1,-1-1,2 1,0-1,1-1,0 0,7 6,-2-7,1 0,0 0,0-2,1 0,0-1,1-1,12 3,-27-10,-1 0,0 0,0 0,0-1,0 1,1-1,-1 0,0 0,0 0,0 0,1-1,-1 1,0-1,0 0,0 0,0 0,0 0,0-1,0 1,0-1,0 0,-1 1,1-1,-1 0,1-1,-1 1,0 0,0-1,10-15</inkml:trace>
  <inkml:trace contextRef="#ctx0" brushRef="#br0" timeOffset="1695.773">1666 1184,'-88'167,"62"-125,1 1,2 1,2 1,-2 11,21-50,0 0,0 0,1 1,0-1,0 1,1-1,0 1,0-1,0 1,1-1,0 1,0-1,0 0,1 0,0 1,1-1,-1 0,1 0,0-1,1 1,-1-1,1 0,0 1,0-2,1 1,-1 0,1-1,0 0,0 0,1 0,-1-1,1 0,0 0,0 0,4 1,5 2,-1 0,1-1,0 0,1-1,-1-1,1 0,0-1,-1-1,1-1,0 0,14-2,-28 2,-1 0,1 0,0 0,-1 0,1 0,0 0,-1 0,1-1,0 1,-1-1,1 1,0-1,-1 0,1 1,-1-1,1 0,-1 0,0 0,1 0,-1 0,0-1,0 1,1 0,-1-1,0 1,0 0,-1-1,1 1,0-1,0 0,-1 1,1-1,-1 1,1-1,-1 0,0 1,0-1,0 0,0 0,0 1,0-1,0 0,0 1,-1-1,1 0,-1 1,1-1,-1 0,0 1,1-1,-1 1,0-1,-10-14,1 1</inkml:trace>
  <inkml:trace contextRef="#ctx0" brushRef="#br0" timeOffset="1946.253">1299 1467,'38'-5,"18"-1,9-1,2 2,1 2,-8 1,-4 0,-1 2,-6 0,-7 0,-5 0,-8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7:12.5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2112 431,'43'-1,"-12"0,0 1,0 2,-1 0,1 2,26 8,-27 2,-30-14,1 0,-1 0,1 0,-1 1,0-1,1 0,-1 0,0 1,1-1,-1 0,0 1,1-1,-1 0,0 1,0-1,1 0,-1 1,0-1,0 0,0 1,1-1,-1 1,0-1,0 0,0 1,0-1,0 1,0-1,0 1,0-1,0 0,0 1,0-1,0 1,0-1,-1 0,1 1,0-1,0 1,0-1,0 0,-1 1,1-1,0 0,-1 1,1-1,0 0,0 1,-1-1,1 0,0 0,-1 1,1-1,-1 0,1 0,0 0,-1 1,1-1,-1 0,1 0,0 0,-1 0,1 0,-1 0,1 0,-1 0,1 0,0 0,-1 0,-102 9,93-10,-1 0,1 1,0 1,-1-1,1 2,0-1,0 1,0 1,0 0,1 0,-1 1,-8 5,-30 22,-103 50,220-79,260-4,-380 2,-24 2,-1-4,0-4,-51-10,17-7,-1 5,0 5,-104 2,-641 13,621 27,233-29,0 0,0-1,0 1,0-1,0 1,0-1,0 0,0 1,0-1,0 0,0-1,0 1,0 0,1 0,-1-1,1 1,-1-1,1 1,-1-1,1 0,0 1,0-1,0 0,0 0,0 0,0 0,0 0,1 0,-1 0,1 0,-1 0,1-1,0 1,0 0,0 0,0 0,0 0,1 0,-1 0,1-2,26-90,-26 91,120-208,-81 152,51-28,-50 56,-6 9,-34 22,-1-1,1 1,-1 0,1 0,-1 0,1-1,-1 1,1 0,-1 0,1 0,-1 0,1 0,-1 0,1 0,0 0,-1 0,1 0,-1 0,1 0,-1 0,1 1,-1-1,1 0,-1 0,1 0,-1 1,0-1,1 0,-1 1,1-1,-1 0,0 1,1-1,-1 1,0-1,1 1,-1-1,0 0,1 1,-1-1,0 1,0-1,0 1,0-1,0 1,1 0,-1-1,0 1,0-1,0 1,0-1,0 1,-1-1,1 1,0-1,0 1,0-1,0 1,0-1,-1 1,1-1,0 1,-1-1,1 1,0-1,-1 0,1 1,0-1,-1 1,1-1,-7 14,0 0,0 0,-1 0,-1-1,0-1,-1 0,0 0,-1 0,-1-2,-2 3,-152 88,-35-36,68 15,112-65,15-9,18-9,278-106,-216 81,1 4,1 2,77-10,-115 27,0 2,0 1,0 2,30 3,-66-3,1 1,-1-1,0 0,1 0,-1 1,0 0,1-1,-1 1,0 0,0 0,0 0,0 0,1 1,-1-1,-1 0,1 1,0 0,0-1,-1 1,1 0,-1 0,1 0,-1 0,0 0,0 0,0 0,0 0,0 1,0-1,0 0,-1 1,1-1,-1 0,0 1,0-1,0 1,0-1,0 0,0 1,-1 1,-41 91,30-83,-1 0,-1 0,0-1,0-1,-1 0,-1-1,1 0,-12 3,-28 17,-145 79,47-35,120-54,32-19,1 0,0 1,-1-1,1 1,0-1,-1 0,1 1,0-1,0 1,0-1,0 1,-1-1,1 1,0-1,0 1,0-1,0 1,0-1,0 1,0-1,0 1,1-1,-1 1,0-1,0 1,0-1,0 1,1-1,-1 1,0-1,0 1,1-1,-1 0,0 1,1-1,-1 0,0 1,1-1,-1 0,1 1,-1-1,1 0,-1 0,1 1,-1-1,0 0,1 0,-1 0,1 0,-1 0,1 0,-1 0,1 0,0 0,-1 0,1 0,-1 0,1 0,-1 0,1 0,-1 0,0 0,1-1,-1 1,1 0,-1 0,1-1,274 5,2-5,-133 29,-127-21,1-2,-1-1,1 0,0-1,0-1,0 0,0-2,0 0,0-1,0 0,-1-2,1 0,8-3,0-4,0 2,1 0,-1 2,2 1,-1 2,11 0,184-24,-83 4,-137 22,1 0,0 0,0-1,0 1,-1 0,1-1,-1 0,1 1,-1-1,1 0,-1 0,0-1,0 1,0 0,0-1,-1 1,1-1,-1 0,1 1,-1-1,0 0,0 0,0 0,0 0,-1 0,1 0,-1 0,0 0,0 0,0 0,0 0,0 0,-1 0,1 0,-1 0,0 0,0 0,0 1,0-1,-1 0,1 0,-1 1,1-1,-1 1,0 0,0-1,0 1,0 0,-1 0,1 0,0 0,-1 1,0-1,1 1,-3-2,-7-4,-1 1,0 0,0 0,0 2,0 0,-1 0,0 1,0 1,-12-1,-38-9,59 11,-20-7,-1 2,0 1,0 1,0 1,0 1,0 1,-1 2,-17 2,1 3,0 1,1 2,0 2,1 2,1 2,0 1,0 2,2 2,-6 5,-28 13,52-32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7:28.2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 1387,'56'10,"-16"2,0-1,1-3,0-1,0-1,1-3,3-1,177 13,28 8,-192-14,0-2,1-4,-1-1,51-7,-62-2,-1-2,1-2,-2-2,4-3,-11 2,1 2,0 2,0 2,1 1,40-1,511 10,-394 27,283-29,-254 29,-199-29,1-2,0 0,-1-2,0-1,0-1,0-1,7-4,119-28,-140 36,8-2,-38 2,-1568 5,1388 25,0 3,-3-3,-70 3,-50-31,150-26,-27-4,-142 32,207-27,201 11,189-34,1 7,-45 33,-60 8,20-26,7 15,-101 2,0 4,0 3,11 4,-42 0,119 27,-144-27,0 0,0-2,0-1,0-1,-1-1,14-4,-21 4,0 1,1 1,-1 1,0 0,1 1,-1 1,0 0,1 1,-1 1,0 0,2 2,20 2,0-2,1-1,-1-3,1 0,16-4,27 1,64-10,-77 3,0 3,0 2,48 5,-499 28,-75-28,194-30,-15 46,158-5,-204 16,19 1,96-31,41-25,134 25,-1 2,0 1,0 2,1 2,-1 0,1 3,-6 2,15-2,0-2,0-1,-1-1,0-1,0-1,1-2,-22-1,44 0,1 1,-1-1,0 1,1-1,-1 0,0 0,1 0,-1 0,1 0,-1-1,1 1,0-1,0 0,0 1,0-1,0 0,0 0,0 0,0-1,1 1,-1 0,1-1,0 1,0-1,0 1,0-1,0 1,0-1,1 0,-1 0,-2-89,5 71,13-238,41-23,21-27,-77 304,1 0,0 0,0 0,0 0,1 0,-1 0,1 0,0 1,1-1,-1 1,1 0,0 0,0 0,0 0,0 0,1 0,0 1,-1 0,1-1,1 2,-1-1,0 0,1 1,-1 0,1 0,0 0,-1 0,1 1,0 0,0 0,0 0,3 1,195 26,-194-26,79 2,0-3,69-12,184-16,-225 17,0 5,1 5,0 5,34-1,318-3,-186-27,445 29,-383-30,111 30,-260 26,30 2,-85-18,-92-3,0-2,0-2,0-3,9-2,168 29,180-29,-113-26,26-3,46 60,-82-48,92-22,-73 12,143 29,-202-29,140-2,-48 31,-92-30,27 13,-203 8,0 3,1 2,42 6,1-1,146 49,54-43,-183-10,72 13,-65 1,1-4,93-10,-72 0,859 2,-739 29,294-28,-319 25,544-25,56-1,-541-26,-40-4,156 0,542 32,-460-32,613 31,-652 28,240-29,-275 28,-52-17,-105 4,64-12,-335-3,468 27,-80-16,-13 37,-173-4,-148-31,1-2,0-4,62 1,17 2,85 25,-11 13,-103-16,0-4,69 34,-174-58,0 1,-1 1,1-1,-1 1,0 0,0 0,-1 1,0 0,0 0,0 0,-1 0,0 1,-1 0,1 0,-1 0,-1 0,0 0,0 3,15 35,96 152,-107-187,-1 0,0 1,-1 0,0 0,-1 0,0 0,0 0,-2 1,0-1,0 1,-1-1,0 1,-1-1,-1 1,0-1,0 0,-2 0,-1 5,-10 89,16-103,0 0,-1 0,0 0,0 0,0 0,0 1,-1-1,1 0,-1 0,0 0,1 0,-1 0,-1 0,1 0,0-1,-1 1,0 0,1-1,-1 1,0-1,0 1,0-1,-1 0,1 0,-1 0,1 0,-1 0,1-1,-1 1,0-1,0 0,0 1,0-1,0-1,-1 1,-199-1,-103 9,35 8,-182-15,221-4,-1501 2,1002 28,-29-16,-145 17,-219-12,831-18,-156-26,-137-30,280 30,-151-4,-1242 31,717 0,411-28,-110 28,217-28,-874 28,-656 0,1305 29,300-40,-169-25,-149 24,443 14,-452-2,423 26,-185 45,383-57,-185 18,-7-5,23-45,34 6,206 16,29 11,36 4,-18-11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7:32.0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23571 339,'-37'-14,"0"2,-1 1,-1 3,0 0,0 3,0 1,-1 2,1 1,-1 3,-14 2,-53-1,-721-3,427-26,-342-44,495 41,22 3,-89 6,-360-7,-1787 27,2114 11,19 7,-135-17,202-3,-771 2,662-28,-269 28,264 29,144-18,65 3,-1-7,-59-9,46 0,-647 2,535-27,24-1,-213-3,-551 32,681-29,-32-1,-1014 30,717-1,240 28,-688-28,751 28,-464-28,472 28,-83 0,86 1,-625-29,364 0,414-28,46 1,-30-5,179 32,6-2,0 1,1 0,-1 1,0 0,0 1,0 0,0 1,1 1,-1 0,1 0,0 2,0-1,0 2,0-1,1 1,0 1,0 0,-5 6,-1 5,1 1,0 0,2 2,0 0,1 0,-9 22,13-27,1 0,1 0,0 1,1 0,1 0,1 1,0-1,1 1,1 3,0 6,0-1,2 1,1-1,2 0,0 1,2-1,0 0,2-1,1 1,41 165,-40-118,-9-93,0 19,0 0,0 1,0-1,0 1,0-1,0 0,0 1,0-1,0 1,0-1,1 0,-1 1,0-1,0 1,0-1,1 1,-1-1,0 0,1 1,-1-1,1 1,-1 0,0-1,1 1,-1-1,1 1,-1 0,1-1,-1 1,1 0,0-1,-1 1,1 0,-1 0,1 0,0 0,-1-1,1 1,-1 0,1 0,0 0,-1 0,1 0,0 1,-1-1,1 0,-1 0,1 0,-1 0,1 1,0-1,-1 0,1 1,-1-1,14 8,-12-6,0-1,0 1,0-1,0 0,0 0,0 1,0-2,1 1,-1 0,0 0,0-1,1 1,-1-1,0 0,1 1,-1-1,1 0,-1 0,0-1,1 1,-1-1,0 1,1-1,-1 1,0-1,0 0,0 0,1 0,-1-1,0 1,0-1,144-97,-89 72,-72 48,-144 83,158-103,0 0,0-1,0 1,0 0,0-1,0 1,0 0,0-1,0 1,0-1,0 0,-1 1,1-1,0 0,0 1,0-1,-1 0,1 0,0 0,0 0,0-1,-1 1,1 0,0 0,0-1,0 1,0 0,0-1,0 1,0-1,0 0,0 1,0-1,0 0,0 0,0 1,0-1,0 0,0 0,1 0,-1 0,0 0,1 0,-1 0,1 0,-1 0,1-1,0 1,-1 0,1 0,0 0,0 0,0-1,0 0,-6-74,6 71,0-99,4-1,5 1,5 0,4 1,17-50,12 10,-41 112,-6 32,0-1,0 0,0 1,-1-1,1 1,0-1,0 0,0 1,0-1,-1 0,1 0,0 1,0-1,0 0,-1 1,1-1,0 0,-1 0,1 1,0-1,0 0,-1 0,1 0,0 0,-1 1,1-1,-1 0,1 0,0 0,-1 0,1 0,0 0,-1 0,1 0,-1 0,1 0,0 0,-1 0,1 0,0 0,-1 0,1-1,0 1,-1 0,1 0,0 0,-1 0,1-1,0 1,-1 0,1 0,0-1,0 1,-1 0,1-1,0 1,0 0,0-1,-91 166,70-119,-10 19,3 2,3 0,2 2,4 0,3 2,3 0,3 0,3 1,3 13,13 61,2-128,2-6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58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933 114,'4'-7,"-17"21,-32 44,-2-3,-2-1,-20 13,62-61,-92 93,-4-4,-5-5,-110 71,91-99,88-68,28-5</inkml:trace>
  <inkml:trace contextRef="#ctx0" brushRef="#br0" timeOffset="321.234">1 339,'31'25,"1"-2,2 0,0-3,2 0,0-3,0-1,2-1,0-2,1-2,0-2,0-1,21 0,217 66,-252-65,0 0,-1 2,-1 1,0 0,0 2,-2 0,0 2,18 17,-61-57,9 8</inkml:trace>
  <inkml:trace contextRef="#ctx0" brushRef="#br0" timeOffset="569.854">424 0,'-22'103,"5"1,4 1,5 0,5 0,8 83,-3-18,-24-59,10-88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18,'595'0,"-594"0,27-11,-33 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0,-2 0,-5 0,-6 0,-6 0,-3 0,-2 0,-2 0,-1 0,1 0,-6 5,-1 1,1 0,1-1,1-2,-3-1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593 762,'-10'-5,"0"2,0-1,0 1,-1 1,1 0,-1 0,0 1,1 0,-1 1,0 0,1 1,-1 0,0 1,1 0,-1 1,1 0,0 0,0 1,0 0,1 1,-1 0,1 1,0 0,1 0,-1 1,1 0,-6 8,4-3,0 1,1 1,1-1,0 2,1-1,0 1,1 0,1 0,1 0,0 1,1 0,0 0,1 0,1 0,1 0,0 0,1-10,0-1,0 1,0-1,0 1,1-1,0 0,0 0,1 0,-1 0,1 0,0-1,0 1,1-1,0 0,-1 0,1 0,0 0,1 0,-1-1,1 0,0 0,-1 0,1-1,0 0,1 0,-1 0,0 0,1-1,-1 0,0 0,1 0,-1-1,1 0,0 0,-1 0,1-1,-1 1,1-1,-1-1,0 1,1-1,1-1,19-8,-1-1,0-1,-1-1,-1-2,0 0,-1-1,0-1,-2-1,0-1,-2-1,0-1,-1 0,-1-1,4-10,3-1,-1 0,-2-1,-2-1,-1-1,-2-1,-1 0,1-12,-9 30,-2 0,0 0,-2 0,0 0,-1 0,-1-1,-1 1,0 0,-2 0,0 0,-2 0,0 0,-1 1,-1 0,-4-8,6 17,-1 0,0 1,-1 0,0 0,0 0,-1 1,0 0,0 0,-1 1,0 0,0 1,-1 0,0 1,-1-1,7 5,0-1,-1 1,1 0,0 1,-1-1,1 1,0 0,-1 0,1 0,-1 1,1-1,0 1,-1 0,1 0,0 1,0-1,0 1,0 0,0 0,0 1,1-1,-1 1,1-1,-1 1,1 0,-2 2,-2 3,0 0,1 0,-1 0,2 1,-1 0,1 0,0 0,1 1,0-1,-2 9,2 2,1 0,1 0,0-1,2 1,0 0,1 0,1 0,1 0,1 0,1-1,0 0,2 0,0 0,1-1,0 0,2 0,0-1,1 0,1-1,0 0,2-1,-1-1,6 4,133 129,-67-59,-69-75</inkml:trace>
  <inkml:trace contextRef="#ctx0" brushRef="#br0" timeOffset="466.151">1553 451,'60'286,"-45"-220,40 110,-54-176,0 1,0-1,0 0,-1 1,1-1,0 0,0 0,0 1,0-1,-1 0,1 0,0 0,0 0,0 0,0 0,0-1,-1 1,1 0,0 0,0-1,0 1,-1 0,1-1,0 1,0-1,-1 1,1-1,0 1,-1-1,1 1,0-1,-1 0,1 1,-1-1,1 0,-1 0,0 1,1-1,-1 0,0 0,1 1,-1-1,0 0,0 0,0 0,0 0,0 0,0 1,0-1,0 0,0 0,0 0,0 0,13-44,-2 4,2 1,1 0,2 1,2 1,2-1,50-107,-66 126</inkml:trace>
  <inkml:trace contextRef="#ctx0" brushRef="#br0" timeOffset="971.129">1496 254,'25'-7,"1"1,-1 2,1 0,0 2,0 1,0 1,0 1,24 4,63 22,-112-26,0 0,0-1,0 1,0 0,0-1,0 1,1-1,-1 0,0 1,0-1,0 0,0 0,0 0,1 0,-1 0,0 0,0 0,0 0,0 0,1 0,-1-1,0 1,0 0,0-1,0 1,0-1,0 0,0 1,0-1,0 0,0 1,0-1,0 0,-1 0,1 0,0 0,0 0,-1 0,1 0,-1 0,1 0,-1 0,1 0,-1 0,0 0,1 0,-1 0,0-1,0 1,0 0,0 0,0 0,0 0,0-1,0 1,-1 0,1 0,0 0,-1 0,1 0,-1 0,1 0,-1 0,1 0,-1 0,0 0,0 0,-100-127,95 111,4 4</inkml:trace>
  <inkml:trace contextRef="#ctx0" brushRef="#br0" timeOffset="1418.531">2201 0,'2'1,"0"1,0-1,0 1,0-1,-1 1,1 0,-1-1,1 1,-1 0,0 0,1 0,-1 0,0 0,0 0,-1 1,1-1,0 0,-1 0,1 1,-1-1,0 0,0 1,0-1,0 0,0 2,0-1,2 35,-1 1,-3-1,-1 0,-7 34,-1 16,-19 182,1-40,28-219</inkml:trace>
  <inkml:trace contextRef="#ctx0" brushRef="#br0" timeOffset="1853.785">1270 113,'1'93,"-13"217,2-206,4 1,5 48,1-129</inkml:trace>
  <inkml:trace contextRef="#ctx0" brushRef="#br0" timeOffset="2283.53">1 1214,'482'17,"-222"-5,59-12,-155-1,645-28,-644 29,-124 0</inkml:trace>
  <inkml:trace contextRef="#ctx0" brushRef="#br0" timeOffset="3033.997">903 1552,'-19'3,"0"-4,1 2,0 0,0 1,0 1,1 0,-1 1,1 1,-1 1,2 1,-1 0,1 1,0 1,0 0,1 1,1 1,0 1,0-1,1 2,0 0,-6 9,14-13,0-1,0 1,1-1,0 1,1 0,0 1,0-1,1 1,0-1,1 1,0-1,0 1,1 0,0 0,1-1,0 1,1 0,0-1,0 1,1-1,0 0,1 0,0 0,0 0,1 0,0-1,1 0,-1 0,3 1,2-5,0 0,0-1,0-1,0 0,0 0,0-1,0 0,0-1,1 0,-1-1,0 0,0 0,0-1,0-1,0 1,0-2,0 1,-1-1,0-1,0 0,0 0,0-1,-1 0,0 0,3-4,36-27,-2-1,-1-3,-3-1,34-44,-60 65,0 0,-1-1,-1-1,-1 0,-1 0,-1-1,-1-1,-1 0,-1 0,-2 0,0-1,-1-13,-2 22,0 8,-1 0,1-1,-2 1,1 0,-1 0,0 0,-1-1,0 1,-1 0,0 0,0 0,-1 1,0-1,0 0,-1 1,0 0,-1 0,0 0,-4-5,6 11,1 0,-1 1,0-1,1 1,-1-1,0 1,0 0,0 0,0 1,0-1,0 1,-1-1,1 1,0 0,0 0,0 0,0 1,0-1,0 1,0 0,0-1,0 1,0 1,0-1,0 0,0 1,1-1,-1 1,0 0,-1 2,-63 73,55-54,2 0,0 1,2 0,0 0,2 1,0 0,2 0,1 0,1 1,1-1,1 1,2-1,0 1,2-1,0 0,2 0,4 11,1-11,0 0,2-1,1-1,1 0,1 0,0-2,2 0,1-1,0-1,9 6,-24-21,-2-1,0-1,0 0,0 0,1 0,-1 0,0 0,1-1,0 1,-1-1,1 0,0 1,0-1,-1 0,1-1,0 1,0 0,0-1,0 0,0 0,0 0,0 0,0 0,0 0,0-1,0 0,0 1,0-1,0 0,0 0,-1-1,2 0,14-8</inkml:trace>
  <inkml:trace contextRef="#ctx0" brushRef="#br0" timeOffset="3453.543">1694 1355,'-96'255,"10"28,84-277,0-1,0 0,1 0,0 1,0-1,1 1,0-1,0 1,0-1,0 1,1-1,0 1,0-1,0 1,1-1,0 0,0 0,0 0,0 0,1 0,0 0,0-1,1 1,-1-1,1 0,0 0,0 0,0-1,0 1,1-1,-1 0,1 0,0-1,0 1,1 0,10-2,0-1,-1 0,1-1,-1 0,0-2,1 0,-1 0,0-1,0-1,-1-1,0 0,0-1,0 0,-1-1,6-4,10-18,-20 13</inkml:trace>
  <inkml:trace contextRef="#ctx0" brushRef="#br0" timeOffset="3703.33">1440 1693,'33'0,"17"0,8 0,0-5,0-1,-6 0,-6 1,-7 2,-5 1,-3 0,-3 2,-1 0,0 0,-4 0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618 109,'-11'-11,"-1"1,0 0,0 0,-1 2,0-1,-1 2,0-1,0 2,0 0,-1 1,0 0,0 1,0 1,-1 0,1 1,-1 1,1 1,-1 0,0 0,1 2,-1 0,-2 2,-2 5,0 0,1 2,0 1,1 0,0 1,1 1,0 1,1 0,1 1,1 1,0 0,1 1,1 0,1 1,0 1,1-1,2 2,-1 1,8-17,0 0,0 0,0 0,1 0,-1 1,1-1,1 0,-1 0,1 0,0 1,0-1,0 0,1 0,0 0,0 0,0-1,0 1,1 0,0-1,0 0,0 0,0 0,1 0,-1 0,1-1,0 1,0-1,1 0,-1 0,1-1,-1 1,1-1,0 0,0 0,0-1,0 1,4 0,8-1,1-1,0 0,-1-1,1-1,-1 0,1-2,-1 0,0-1,0 0,-1-2,1 0,-2 0,1-2,-1 0,0-1,-1 0,0-1,8-9,6 2,-1-2,-1 0,-1-2,-1-1,-1 0,-1-2,-1-1,-1 0,-2-2,14-26,-25 17,-7 37,0 1,0-1,-1 0,1 1,0-1,0 0,-1 1,1-1,0 0,-1 0,1 0,0 1,-1-1,1 0,0 0,-1 0,1 0,-1 1,1-1,0 0,-1 0,1 0,-1 0,1 0,0 0,-1 0,1 0,-1 0,1-1,0 1,-1 0,1 0,0 0,-1 0,1 0,0-1,-1 1,1 0,0 0,-1-1,1 1,0 0,-1 0,1-1,0 1,0 0,-1-1,1 1,0 0,0-1,0 1,0-1,0 1,-1 0,1-1,0 1,0 0,0-1,-13 18,0 0,1 1,1 1,1 0,1 0,0 1,2 0,0 0,1 1,1 0,-2 17,7-27,-1-1,2 1,-1 0,1 0,1-1,0 1,0 0,1-1,1 0,-1 0,2 0,-1 0,2-1,-1 1,1-1,0-1,1 1,0-1,1 0,-1-1,1 1,1-2,-1 1,1-1,0 0,4 1,15 9,-2-2</inkml:trace>
  <inkml:trace contextRef="#ctx0" brushRef="#br0" timeOffset="544.091">1211 222,'-46'140,"-28"60,72-197,0-1,1 0,-1 1,0 0,1-1,0 1,-1 0,1 0,0-1,0 1,1 0,-1 0,1 0,-1 0,1 0,0 0,0 0,0 0,1 0,-1 0,1 0,0 0,-1 0,1 0,1 0,-1 0,0-1,1 1,-1 0,1-1,0 0,0 1,0-1,0 0,0 0,0 0,0 0,1 0,-1 0,1-1,0 1,-1-1,1 0,0 0,1 1,196-4,-169-10,-35 6</inkml:trace>
  <inkml:trace contextRef="#ctx0" brushRef="#br0" timeOffset="789.864">872 476,'34'-9,"15"-4,5 1,-2 2,-6 3,-5 2,-5 3,-4 1,-7 1</inkml:trace>
  <inkml:trace contextRef="#ctx0" brushRef="#br0" timeOffset="1182.028">1775 363,'-9'-3,"0"0,0 0,0 1,-1 0,1 1,-1 0,0 1,1 0,-1 0,1 1,-1 0,1 1,-1 0,1 0,0 1,0 0,0 1,0 0,1 0,-1 1,1 0,0 1,1-1,-1 1,1 1,1 0,-1 0,1 0,-6 8,-9 74,21-87,0 0,0 1,0-1,1 1,-1-1,1 1,0-1,-1 0,1 0,0 1,0-1,1 0,-1 0,0 0,1 0,-1 0,1 0,0-1,-1 1,1 0,0-1,0 1,0-1,0 0,1 0,-1 0,0 0,0 0,1 0,-1 0,0-1,1 1,-1-1,1 0,0 0,5 0,-1-1,1-1,-1 0,1 0,-1 0,0-1,0 0,0 0,-1-1,1 1,-1-2,0 1,0-1,0 0,0 0,-1 0,0-1,0 0,-1 0,1-1,18-17,6-7,-22 22,0 1,0 0,1 0,1 0,-1 1,1 0,0 1,1 0,-1 1,1-1,0 2,-8 3,0 1,-1-1,1 1,0 0,-1-1,1 1,0 0,0 0,-1 0,1 1,0-1,-1 0,1 0,0 1,-1-1,1 1,0 0,-1-1,1 1,-1 0,1 0,-1 0,0 0,1 0,-1 0,0 1,0-1,0 0,0 1,0-1,0 1,0-1,0 1,0-1,-1 1,1-1,-1 1,1 0,-1-1,1 1,-1 0,0 0,5 79,-5-72,-1 17</inkml:trace>
  <inkml:trace contextRef="#ctx0" brushRef="#br0" timeOffset="1570.64">2029 589,'37'-60,"2"1,2 3,21-20,-62 75,0 0,0 0,1 0,-1 0,1 1,-1-1,1 0,-1 0,1 0,0 0,-1 1,1-1,0 0,0 1,-1-1,1 0,0 1,0-1,0 1,0-1,0 1,0 0,0-1,0 1,0 0,0 0,0-1,0 1,0 0,0 0,0 0,0 0,0 1,0-1,0 0,0 0,0 1,-1-1,1 0,0 1,0-1,0 1,0-1,0 1,0-1,-1 1,1 0,0-1,0 1,-1 0,1 0,-1 0,1-1,0 1,-1 0,0 0,1 0,-1 0,1 1,6 34,-7-32,0 1,1-1,-1 0,1 1,0-1,0 0,1 1,-1-1,1 0,0 0,0 0,0-1,0 1,1 0,0-1,0 1,0-1,0 0,0 0,0 0,1-1,0 1,3 1,1-1,0 0,1-1,-1 0,1 0,0-1,-1 0,1 0,0-1,0 0,-1-1,1 0,0 0,0-1,-1 0,0-1,1 0,-1 0,0 0,0-1,0-1,-1 1,0-1,0-1,0 1,0-1,-1 0,0 0,0-1,-1 0,1 0,1-4,10-11,0 2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57,'167'-11,"80"-8,-12-7,-176 30,-58 2,-6 1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26,'397'0,"-257"-21,-116 17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395 447,'0'-4,"-1"0,1 0,-1 0,0 0,0 0,0 0,-1 0,1 0,-1 1,0-1,0 1,0-1,-1 1,1-1,-1 1,0 0,1 0,-2 1,1-1,0 0,0 1,-1 0,1 0,-1 0,0 0,0 1,0-1,1 1,-1 0,0 0,-1 0,1 1,0 0,0-1,0 1,0 1,0-1,0 1,0-1,0 1,0 0,0 0,0 1,0-1,-1 2,-119 107,103-86,10-14,1 0,0 1,1 0,0 0,1 1,0 1,1-1,1 1,0 0,0 1,1-1,1 1,1 0,0 0,0 1,1-1,1 0,1 13,1-22,0 0,0-1,1 0,0 1,0-1,0 0,0 0,1 0,-1 0,1 0,0 0,0-1,1 1,-1-1,1 0,-1 0,1 0,0-1,0 1,0-1,1 0,-1 0,0-1,1 1,-1-1,1 0,0 0,-1 0,1-1,0 0,6 1,1-1,-1 0,0-1,0-1,0 1,0-2,-1 1,1-2,-1 1,1-2,-1 1,5-4,5-5,0-2,0 0,-2-1,0 0,0-2,-2 0,0-1,-1-1,-1 0,-1-1,-1 0,-1-1,-1-1,0 0,-2 0,-1 0,-1-1,2-13,-4 18,0-1,-1 1,0-1,-2 0,-1 0,0 0,-1 0,-2 0,0 1,0-1,-2 1,-1 0,0 0,-1 0,-1 1,-1 0,-1 1,-4-6,12 19,0 0,0 1,0-1,0 1,-1 0,1 0,-1 0,0 0,0 0,0 1,0-1,-1 1,1 0,-1 0,1 0,-1 1,0-1,0 1,0 0,0 0,1 0,-1 0,-1 1,1-1,0 1,0 0,0 0,0 1,0-1,0 1,0 0,0 0,1 1,-1-1,0 1,0-1,1 1,-1 0,1 1,0-1,-1 0,1 1,-1 1,-3 12,0-1,1 1,1 0,0 0,1 1,1-1,1 1,0 0,1 0,1 0,1-1,0 1,1 0,1 0,0-1,2 0,-1 1,2-1,0-1,1 1,1-1,0-1,1 1,8 9,0 3,2-1,0 0,2-2,0 0,2-2,0 0,2-1,0-2,13 7,-34-24,0 0,0 0,1-1,-1 1,1-1,-1 0,1 0,0-1,-1 0,1 0,0 0,-1 0,1 0,-1-1,1 0,0 0,-1 0,0-1,1 0,-1 1,0-1,0-1,0 1,0-1,0 1,0-1,-1 0,0-1,1 1,-1 0,0-2,12-7</inkml:trace>
  <inkml:trace contextRef="#ctx0" brushRef="#br0" timeOffset="353.489">959 250,'134'373,"-115"-333,-18-39,-1-1,1 1,-1-1,1 0,-1 1,1-1,0 0,-1 1,1-1,0 0,-1 0,1 1,0-1,-1 0,1 0,0 0,-1 0,1 0,0 0,-1 0,1 0,0 0,0 0,-1-1,1 1,0 0,-1 0,1-1,0 1,-1 0,1-1,-1 1,1 0,-1-1,1 1,-1-1,1 1,-1-1,1 1,-1-1,1 0,-1 1,0-1,1 0,-1 1,0-1,0 0,0 1,1-1,-1 0,0 1,0-1,0 0,0 1,0-1,0 0,0 0,0 1,111-253,-18 87,-85 154</inkml:trace>
  <inkml:trace contextRef="#ctx0" brushRef="#br0" timeOffset="707.068">0 899,'86'11,"1"-4,0-3,0-5,70-9,377-77,-226 31,-152 45,-133 11</inkml:trace>
  <inkml:trace contextRef="#ctx0" brushRef="#br0" timeOffset="1537.989">564 1266,'-22'7,"1"1,-1 1,1 1,1 1,0 1,0 1,1 1,1 0,0 1,1 1,1 1,1 0,0 1,1 1,1 0,1 1,0 0,0 5,10-20,1-1,0 0,0 1,0-1,1 1,-1 0,1-1,0 1,1-1,-1 1,1-1,0 1,0-1,0 1,1-1,-1 0,1 0,0 0,0 0,1 0,-1 0,1 0,0-1,0 1,0-1,0 0,1 0,-1 0,1 0,0-1,0 1,0-1,0 0,0 0,0-1,1 1,-1-1,1 0,-1 0,1 0,-1-1,1 1,3-1,16-2,0-1,0-1,0-1,0-1,-1-1,0-1,0-1,-1-1,0-1,-1-1,-1-1,1-1,-2 0,0-2,-1 0,-1-1,0-1,13-18,-14 18,-1-1,-1 0,-1-2,0 1,-2-1,0-1,-1 0,-2-1,0 0,-1 0,-2 0,0-1,-1 0,-2 0,0 0,-2 0,-1 0,-2-17,1 32,0 0,-1-1,-1 1,1 0,-1 1,-1-1,0 1,0-1,0 2,-1-1,0 0,-1 1,-1-1,5 5,0 0,-1 1,1-1,0 1,-1 0,0 0,0 0,0 0,1 0,-1 1,-1 0,1 0,0 0,0 0,0 1,0 0,-1 0,1 0,0 0,0 0,-1 1,1 0,0 0,0 0,0 0,0 1,0 0,0-1,1 1,-3 2,-8 7,0 2,0 0,1 0,1 1,0 1,1 0,0 0,2 1,-1 1,2 0,1 0,0 0,1 1,0 0,2 0,0 1,1-1,1 1,1 2,0 2,1 0,0 1,2-1,1 0,1 0,1-1,1 1,1-1,0 0,2-1,1 0,0 0,2-1,0 0,2-1,69 49,-81-67,1 1,0-1,0 0,0 0,0 0,0 0,0 0,0-1,0 1,0-1,0 0,0 0,0 0,0-1,0 1,0-1,0 1,0-1,0 0,0 0,0 0,0-1,-1 1,1-1,0 1,-1-1,1 0,-1 0,0 0,1 0,-1-1,0 0,12-17,-3 0</inkml:trace>
  <inkml:trace contextRef="#ctx0" brushRef="#br0" timeOffset="1892.055">1411 955,'-223'431,"216"-419,0 1,0 0,2 0,0 0,0 1,1-1,0 1,2 1,-1-1,2 0,0 0,1 1,0-1,2 14,0-24,-1-1,1 1,-1-1,1 0,0 1,0-1,0 0,1 0,-1-1,1 1,0 0,0-1,0 1,0-1,0 0,0 0,0 0,1-1,-1 1,1-1,-1 0,1 0,0 0,-1 0,4 0,102 0,-77-3,-24 2,1 1,0-2,0 1,0-1,-1-1,1 1,0-1,-1-1,1 0,-1 0,0-1,0 0,0 0,-1 0,1-1,-1-1,4-3,15-20,-16 15</inkml:trace>
  <inkml:trace contextRef="#ctx0" brushRef="#br0" timeOffset="2141.423">1044 1294,'39'5,"16"1,10 0,3-1,-1-1,-1-2,-4-6,-6-2,-9 0,-12 1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55,'1'-1,"0"0,0-1,0 1,0 0,1 0,-1 0,0 1,0-1,1 0,-1 0,1 1,-1-1,1 1,-1-1,0 1,1 0,0-1,-1 1,1 0,-1 0,1 0,-1 0,1 0,-1 0,1 1,-1-1,1 1,-1-1,1 1,-1-1,1 1,-1 0,1 0,9 1,32 1,-1-2,1-2,0-2,-1-1,2-3,207-22,-207 21,-59 15,-3-1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58,'247'-29,"-39"1,-70 28,-113 1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594 620,'-18'-3,"-1"2,1 0,0 1,0 0,-1 2,1 0,0 1,0 1,1 0,-1 2,1 0,0 0,0 2,1 0,0 1,0 1,1 0,1 1,0 1,-1 1,7-2,0 0,0 1,1 0,1 0,0 1,1 0,0 0,1 0,-2 10,4-19,2 0,-1 0,0 0,1 0,0 0,0 0,0 0,0 0,0 0,1 0,0 0,0 0,0 0,0 0,1 0,0-1,-1 1,1 0,1-1,-1 0,0 1,1-1,0 0,0 0,0 0,0-1,0 1,0-1,1 0,-1 1,1-1,-1-1,1 1,3 0,8 1,0-2,0 0,1-1,-1 0,0-1,0-1,0 0,0-1,0-1,0 0,-1-1,0-1,0 0,0 0,-1-2,0 0,1-1,26-17,-2-2,-1-1,-1-2,-1-1,-2-2,-1-1,-2-1,-2-2,-1-1,16-34,-31 53,0 0,-2-1,-1 0,0-1,-2 0,-1-1,0 0,-2 1,0-2,-2 1,0 0,-2 0,0-1,-2 1,-4-20,5 35,-1 1,0 0,-1 0,1 0,-1 0,-1 0,0 1,1 0,-2-1,1 1,-1 1,0-1,0 1,-1 0,1 0,-1 0,0 1,0 0,-1 0,0 0,1 1,-1 0,0 0,0 1,0 0,-1 0,1 1,0 0,-1 0,1 1,-1 0,1 0,-1 0,1 1,-1 0,1 1,0 0,0 0,0 0,0 1,0 0,0 1,1-1,-1 1,-2 2,-2 7,0 0,0 0,1 1,0 0,2 0,0 1,0 1,1-1,1 1,1 0,0 0,1 1,1 0,0-1,1 1,1 0,1 0,0 0,1 0,1 0,2 5,4 5,2-1,1 0,1 0,1-1,1-1,1 0,2-1,0 0,1-2,1 0,1-1,1-1,1-1,0 0,-17-14,0 0,0-1,0 1,0-1,1 0,-1 0,1 0,0-1,0 0,0 0,0-1,0 0,0 0,0 0,0 0,0-1,1 0,-1-1,4 0,13-5</inkml:trace>
  <inkml:trace contextRef="#ctx0" brushRef="#br0" timeOffset="385.869">1694 224,'-36'5,"1"1,0 1,0 2,1 2,1 1,0 1,-25 15,54-27,1 1,0 0,-1 0,1 0,0 0,0 0,0 0,1 1,-1 0,1-1,-1 1,1 0,0 0,0 0,0 0,0 1,1-1,0 0,-1 1,1-1,0 1,0 0,1-1,-1 1,1 0,0-1,0 1,0 0,0-1,1 1,0 0,-1-1,1 1,0-1,1 1,-1-1,1 1,-1-1,1 0,0 0,1 1,11 9,0-2,0 1,2-2,-1 0,1-1,0-1,8 3,1 2,54 41,-77-53,-1 1,1 0,0 0,-1 1,0-1,1 0,-1 0,0 1,0-1,0 1,-1-1,1 1,0-1,-1 1,0 0,0-1,0 1,0-1,0 1,0-1,0 1,-1 0,0-1,1 1,-1-1,0 1,0-1,0 0,-1 1,1-1,0 0,-1 0,0 0,1 0,-2 1,-11 10,-1-1,0 0,0-2,-1 1,-1-2,0 0,0-1,-1 0,0-2,0 0,-12 2,6-1,-1 1</inkml:trace>
  <inkml:trace contextRef="#ctx0" brushRef="#br0" timeOffset="684.454">1 1043,'360'-45,"92"9,491 32,-892 9,-33 2</inkml:trace>
  <inkml:trace contextRef="#ctx0" brushRef="#br0" timeOffset="1316.643">594 1410,'-27'12,"0"1,1 1,1 1,0 1,1 1,1 1,0 2,2 0,0 1,1 1,-10 16,26-31,0-1,1 1,0 0,0 0,1 1,0-1,0 0,0 1,1 0,1-1,-1 1,1-1,0 1,1 0,0-1,0 1,0-1,1 1,0-1,1 0,0 0,0 0,0 0,1 0,0-1,0 1,1-1,0 0,0 0,0-1,1 0,0 0,0 0,0 0,0-1,1 0,0 0,7 1,1 1,-1-2,1 0,0-1,0 0,0-1,0-1,0 0,0-1,1-1,-1 0,0-1,0-1,0 0,-1-1,1-1,-1 0,0-1,9-5,6-4,-1-1,0-1,-1-2,-1-1,-1-1,0-1,-2-1,15-18,-10 8,-2-2,-1 0,-1-1,-3-1,0-2,-3 0,-1-1,-2 0,-2-1,4-25,-14 54,0 0,-2-1,1 1,-2-1,1 1,-2-1,0 1,0-1,-1 1,0 0,-2-1,1 1,-1 1,-1-1,0 0,-1 1,0 0,-1-1,1 9,1-1,-1 1,0 0,0 0,-1 1,1 0,0 0,-1 0,1 1,-1 0,0 0,1 1,-1 0,0 0,1 1,-1-1,0 1,1 1,-1-1,1 1,0 0,-1 1,1 0,0 0,0 0,1 0,-1 1,1 0,0 0,0 1,0-1,0 1,-3 5,-10 11,0 2,1 0,2 1,0 1,2 0,1 1,0 1,2 0,1 2,2-14,1 1,0 0,1 1,1-1,1 1,0 0,1 0,1 0,1 0,0 1,1-1,1 0,0 0,2-1,0 1,0-1,2 1,0-1,1-1,0 1,2-1,-1-1,2 1,0-1,1-1,0 0,7 6,-2-7,1 0,0 0,0-2,1 0,0-1,1-1,12 3,-27-10,-1 0,0 0,0 0,0-1,0 1,1-1,-1 0,0 0,0 0,0 0,1-1,-1 1,0-1,0 0,0 0,0 0,0 0,0-1,0 1,0-1,0 0,-1 1,1-1,-1 0,1-1,-1 1,0 0,0-1,10-15</inkml:trace>
  <inkml:trace contextRef="#ctx0" brushRef="#br0" timeOffset="1695.773">1666 1184,'-88'167,"62"-125,1 1,2 1,2 1,-2 11,21-50,0 0,0 0,1 1,0-1,0 1,1-1,0 1,0-1,0 1,1-1,0 1,0-1,0 0,1 0,0 1,1-1,-1 0,1 0,0-1,1 1,-1-1,1 0,0 1,0-2,1 1,-1 0,1-1,0 0,0 0,1 0,-1-1,1 0,0 0,0 0,4 1,5 2,-1 0,1-1,0 0,1-1,-1-1,1 0,0-1,-1-1,1-1,0 0,14-2,-28 2,-1 0,1 0,0 0,-1 0,1 0,0 0,-1 0,1-1,0 1,-1-1,1 1,0-1,-1 0,1 1,-1-1,1 0,-1 0,0 0,1 0,-1 0,0-1,0 1,1 0,-1-1,0 1,0 0,-1-1,1 1,0-1,0 0,-1 1,1-1,-1 1,1-1,-1 0,0 1,0-1,0 0,0 0,0 1,0-1,0 0,0 1,-1-1,1 0,-1 1,1-1,-1 0,0 1,1-1,-1 1,0-1,-10-14,1 1</inkml:trace>
  <inkml:trace contextRef="#ctx0" brushRef="#br0" timeOffset="1946.253">1299 1467,'38'-5,"18"-1,9-1,2 2,1 2,-8 1,-4 0,-1 2,-6 0,-7 0,-5 0,-8 1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7:12.5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2112 431,'43'-1,"-12"0,0 1,0 2,-1 0,1 2,26 8,-27 2,-30-14,1 0,-1 0,1 0,-1 1,0-1,1 0,-1 0,0 1,1-1,-1 0,0 1,1-1,-1 0,0 1,0-1,1 0,-1 1,0-1,0 0,0 1,1-1,-1 1,0-1,0 0,0 1,0-1,0 1,0-1,0 1,0-1,0 0,0 1,0-1,0 1,0-1,-1 0,1 1,0-1,0 1,0-1,0 0,-1 1,1-1,0 0,-1 1,1-1,0 0,0 1,-1-1,1 0,0 0,-1 1,1-1,-1 0,1 0,0 0,-1 1,1-1,-1 0,1 0,0 0,-1 0,1 0,-1 0,1 0,-1 0,1 0,0 0,-1 0,-102 9,93-10,-1 0,1 1,0 1,-1-1,1 2,0-1,0 1,0 1,0 0,1 0,-1 1,-8 5,-30 22,-103 50,220-79,260-4,-380 2,-24 2,-1-4,0-4,-51-10,17-7,-1 5,0 5,-104 2,-641 13,621 27,233-29,0 0,0-1,0 1,0-1,0 1,0-1,0 0,0 1,0-1,0 0,0-1,0 1,0 0,1 0,-1-1,1 1,-1-1,1 1,-1-1,1 0,0 1,0-1,0 0,0 0,0 0,0 0,0 0,1 0,-1 0,1 0,-1 0,1-1,0 1,0 0,0 0,0 0,0 0,1 0,-1 0,1-2,26-90,-26 91,120-208,-81 152,51-28,-50 56,-6 9,-34 22,-1-1,1 1,-1 0,1 0,-1 0,1-1,-1 1,1 0,-1 0,1 0,-1 0,1 0,-1 0,1 0,0 0,-1 0,1 0,-1 0,1 0,-1 0,1 1,-1-1,1 0,-1 0,1 0,-1 1,0-1,1 0,-1 1,1-1,-1 0,0 1,1-1,-1 1,0-1,1 1,-1-1,0 0,1 1,-1-1,0 1,0-1,0 1,0-1,0 1,1 0,-1-1,0 1,0-1,0 1,0-1,0 1,-1-1,1 1,0-1,0 1,0-1,0 1,0-1,-1 1,1-1,0 1,-1-1,1 1,0-1,-1 0,1 1,0-1,-1 1,1-1,-7 14,0 0,0 0,-1 0,-1-1,0-1,-1 0,0 0,-1 0,-1-2,-2 3,-152 88,-35-36,68 15,112-65,15-9,18-9,278-106,-216 81,1 4,1 2,77-10,-115 27,0 2,0 1,0 2,30 3,-66-3,1 1,-1-1,0 0,1 0,-1 1,0 0,1-1,-1 1,0 0,0 0,0 0,0 0,1 1,-1-1,-1 0,1 1,0 0,0-1,-1 1,1 0,-1 0,1 0,-1 0,0 0,0 0,0 0,0 0,0 1,0-1,0 0,-1 1,1-1,-1 0,0 1,0-1,0 1,0-1,0 0,0 1,-1 1,-41 91,30-83,-1 0,-1 0,0-1,0-1,-1 0,-1-1,1 0,-12 3,-28 17,-145 79,47-35,120-54,32-19,1 0,0 1,-1-1,1 1,0-1,-1 0,1 1,0-1,0 1,0-1,0 1,-1-1,1 1,0-1,0 1,0-1,0 1,0-1,0 1,0-1,0 1,1-1,-1 1,0-1,0 1,0-1,0 1,1-1,-1 1,0-1,0 1,1-1,-1 0,0 1,1-1,-1 0,0 1,1-1,-1 0,1 1,-1-1,1 0,-1 0,1 1,-1-1,0 0,1 0,-1 0,1 0,-1 0,1 0,-1 0,1 0,0 0,-1 0,1 0,-1 0,1 0,-1 0,1 0,-1 0,0 0,1-1,-1 1,1 0,-1 0,1-1,274 5,2-5,-133 29,-127-21,1-2,-1-1,1 0,0-1,0-1,0 0,0-2,0 0,0-1,0 0,-1-2,1 0,8-3,0-4,0 2,1 0,-1 2,2 1,-1 2,11 0,184-24,-83 4,-137 22,1 0,0 0,0-1,0 1,-1 0,1-1,-1 0,1 1,-1-1,1 0,-1 0,0-1,0 1,0 0,0-1,-1 1,1-1,-1 0,1 1,-1-1,0 0,0 0,0 0,0 0,-1 0,1 0,-1 0,0 0,0 0,0 0,0 0,0 0,-1 0,1 0,-1 0,0 0,0 0,0 1,0-1,-1 0,1 0,-1 1,1-1,-1 1,0 0,0-1,0 1,0 0,-1 0,1 0,0 0,-1 1,0-1,1 1,-3-2,-7-4,-1 1,0 0,0 0,0 2,0 0,-1 0,0 1,0 1,-12-1,-38-9,59 11,-20-7,-1 2,0 1,0 1,0 1,0 1,0 1,-1 2,-17 2,1 3,0 1,1 2,0 2,1 2,1 2,0 1,0 2,2 2,-6 5,-28 13,52-32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6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0,'-3'5,"0"0,0 1,0-1,1 1,0-1,0 1,0 0,0 0,1 0,0-1,1 2,-1-1,1 0,0 1,-1 5,-2 482,-13 157,-24 3,41-149,-1-481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564 964,'-30'20,"0"1,1 2,1 0,1 2,1 1,1 1,2 1,0 1,1 2,18-23,1 0,-1 0,1 1,1-1,0 1,0-1,0 1,1 0,0-1,1 1,0 0,0 0,2 2,-2-8,0 0,1 1,0-1,0 0,0 0,0 1,1-1,-1 0,1 0,0 0,0-1,0 1,0 0,0-1,0 1,1-1,-1 0,1 1,0-1,0-1,0 1,0 0,0-1,0 1,0-1,0 0,0 0,1 0,-1-1,0 1,1-1,-1 0,1 0,2 0,10-3,-1 0,1-2,-1 0,0 0,-1-1,0-1,0-1,0 0,-1 0,0-2,0 1,-1-2,-1 0,1 0,5-9,19-20,-1-1,-2-2,-3-1,24-45,-30 48,-2 0,-2-2,-2-1,-1 0,-3-1,-1 0,-3-1,-1-4,-7 33,0 0,-2 1,1-1,-2 0,-1 1,0-1,-1 1,0 0,-2 0,0 0,0 0,-2 1,0-1,0 2,-2-1,0 1,-9-11,14 21,0 0,0 1,-1 0,1-1,-1 1,0 1,0-1,0 1,0 0,0 0,0 0,-1 1,1 0,-1 0,1 0,-1 1,1-1,-1 1,1 1,-1-1,1 1,-1 0,1 0,0 0,-1 1,1 0,0 0,0 1,0-1,0 1,1 0,-1 0,1 1,-1-1,1 1,0 0,1 0,-1 0,-1 3,-11 15,2 0,0 1,2 1,0 0,2 0,1 1,0 1,2-1,1 1,2 1,0-1,1 0,2 1,1 0,1-1,3 22,-2-21,0 0,2 0,1 0,1 0,2 0,0-1,2-1,0 1,2-2,1 1,1-2,1 0,1 0,1-2,14 15,20 14,-37-39</inkml:trace>
  <inkml:trace contextRef="#ctx0" brushRef="#br0" timeOffset="946.939">1242 682,'15'92,"5"-1,29 80,-7 2,-42-172,0-1,0 1,0-1,0 1,1-1,-1 1,0-1,0 1,0-1,1 1,-1-1,0 1,1-1,-1 1,0-1,1 0,-1 1,1-1,-1 1,0-1,1 0,-1 1,1-1,-1 0,1 0,-1 0,1 1,-1-1,1 0,-1 0,1 0,0 0,-1 0,1 0,-1 0,1 0,-1 0,1 0,-1 0,1 0,-1 0,1 0,-1-1,1 1,-1 0,1 0,-1-1,1 1,-1 0,1-1,-1 1,1 0,-1-1,0 1,1-1,-1 1,0-1,1 1,-1 0,0-1,0 1,0-1,1 0,21-37,-20 33,196-365,-145 277,-49 79</inkml:trace>
  <inkml:trace contextRef="#ctx0" brushRef="#br0" timeOffset="1336.708">1270 371,'44'11,"0"-3,1-1,0-3,1-1,-1-3,25-3,-1 2,63 17,-291-81,141 56,-3 0,0-1,0-1,1 0,1-2,0 0,1-1,0-1,15 12,1 1,-1 0,1-1,0 1,0-1,0 0,0 0,1 0,-1 0,1 0,-1 0,1 0,0 0,0 0,1-1,-1 1,1 0,-1-1,1 1,0-1,0 1,1 0,-1-1,1 1,-1 0,1-1,1-1,9-13</inkml:trace>
  <inkml:trace contextRef="#ctx0" brushRef="#br0" timeOffset="1731.718">282 1443,'196'-25,"33"-6,223 1,30 32,-458-2</inkml:trace>
  <inkml:trace contextRef="#ctx0" brushRef="#br0" timeOffset="2301.352">959 1754,'-44'18,"27"-13,0 0,0 2,1 0,0 0,0 2,0 0,1 0,1 2,0 0,0 0,1 1,1 1,0 0,0 1,1 0,1 1,1 0,-3 6,6-5,1-1,0 1,1 0,1 0,0 0,1 1,1-1,1 3,0-14,0-1,0 0,1 1,0-1,-1 1,2-1,-1 0,0 0,1 1,0-1,0 0,0 0,0-1,1 1,-1 0,1-1,0 0,0 1,0-1,1 0,-1-1,1 1,0-1,-1 1,1-1,0 0,0 0,1-1,-1 1,0-1,0 0,2 0,6 0,0 1,0-2,0 0,0 0,0-1,0-1,0 0,0 0,0-1,-1-1,1 0,-1-1,0 0,0 0,-1-1,0-1,9-6,13-12,-2-1,0-1,-2-2,20-25,-31 33,-1 0,0-1,-2-1,0 0,-2-1,0 0,-2-1,-1 0,0-1,-2 0,-2 0,0-1,-1 1,-2-1,-1 0,-1 0,-1 0,-1 1,-1-1,-3-6,2 22,1 0,-1 1,-1 0,1 0,-2 0,0 1,0 0,0 0,-1 0,-1 1,0-1,6 6,-1 1,0-1,1 1,-1 0,0 0,0 0,0 0,0 0,0 1,-1-1,1 1,0 0,-1 0,1 0,-1 0,1 1,-1 0,0-1,1 1,-1 0,1 1,-1-1,1 1,-1-1,1 1,-1 0,1 1,0-1,-1 0,1 1,0 0,0 0,0 0,0 0,0 1,-8 9,1 1,0 1,1 0,0 0,1 1,1 0,0 0,1 1,1 0,1 0,0 0,1 1,0-1,2 1,0-1,1 1,0 0,1-1,3 9,-2-4,1-1,1 0,1 0,0-1,2 0,0 0,2 0,0-1,1 0,0 0,2-1,0-1,0 0,2-1,0 0,1-1,0-1,1 0,0-1,1-1,1 0,6 2,-11-6,-11-5,0 0,0 0,0-1,1 1,-1-1,0 0,1 0,-1 0,1 0,0 0,-1 0,1-1,-1 1,1-1,0 1,-1-1,1 0,0 0,0-1,-1 1,1-1,0 1,-1-1,1 0,5-8</inkml:trace>
  <inkml:trace contextRef="#ctx0" brushRef="#br0" timeOffset="2651.967">1722 1472,'-55'94,"-92"183,145-271,-1-1,1 1,1-1,-1 1,1 0,0 0,0 0,1 0,0 0,0-1,0 1,0 0,1 0,0 0,1 0,-1 0,1-1,0 1,1-1,-1 1,1-1,0 0,0 0,1 0,-1 0,1-1,0 1,0-1,1 0,-1-1,1 1,0-1,0 1,0-1,1-1,-1 1,1-1,3 1,1 2,0-1,0 0,0 0,0-1,1 0,-1-1,1 0,0-1,0 0,-1-1,1 0,0-1,0 0,0 0,-1-1,1-1,-1 0,0 0,1-1,-1 0,-1-1,1 0,-1-1,0 0,0 0,-1-1,1 0,-1 0,1-3,3-12</inkml:trace>
  <inkml:trace contextRef="#ctx0" brushRef="#br0" timeOffset="2900.734">1439 1754,'34'5,"15"1,10 0,-1-1,-6-6,-1-3,-5-1,-6 0,0-3,-1-1,-4 2,-2-4,-6 1</inkml:trace>
  <inkml:trace contextRef="#ctx0" brushRef="#br0" timeOffset="4119.652">28 4,'0'0,"-1"0,1-1,-1 1,1 0,-1-1,1 1,-1 0,1 0,-1-1,1 1,-1 0,1 0,-1 0,1 0,-1-1,1 1,-1 0,0 0,1 0,-1 0,1 1,-1-1,1 0,-1 0,1 0,-1 0,1 0,-1 1,1-1,-1 0,1 0,-1 1,1-1,-1 0,1 1,-1-1,1 1,0-1,-1 1,1-1,0 0,-1 1,1-1,0 1,0-1,-1 1,1-1,0 1,0 0,0-1,0 1,0-1,0 1,0-1,0 1,0-1,0 1,0 0,0-1,0 1,-5 39,5-39,0 62,2 1,4-1,2 0,10 29,2 32,1 94,-9 0,-13 122,0-180,0-32,-17 565,6-396,23-251,-4-36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0 678,'671'-1,"-345"-26,-161-1,-110 9,-59 22</inkml:trace>
  <inkml:trace contextRef="#ctx0" brushRef="#br0" timeOffset="293.058">254 1017,'0'3,"0"1,1-1,0 0,-1 1,1-1,0 0,1 1,-1-1,0 0,1 0,0 0,0 0,0 0,0-1,0 1,0 0,1-1,0 0,-1 1,1-1,0 0,0-1,0 1,0 0,0-1,0 0,0 1,1-1,-1-1,1 1,-1 0,0-1,4 1,119-2,361-72,-362 41,-106 22</inkml:trace>
  <inkml:trace contextRef="#ctx0" brushRef="#br0" timeOffset="691.234">903 0,'-104'385,"61"-225,-7-1,-40 78,-95 189,77-148,107-274,0-1,0 0,0 0,0 0,1 0,-1 1,1-1,0 0,0 1,0-1,0 0,1 0,-1 1,1-1,0 0,0 0,0 0,0 0,1 0,-1 0,1 0,0 0,0 0,0-1,0 1,9 9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22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4205 198,'-19'19,"-7"12,7 0,10-6,8-11,8-8,3-10,5-4,-1-6,3 0,-7 2,-9 7,-10 11,-4 8,1 2</inkml:trace>
  <inkml:trace contextRef="#ctx0" brushRef="#br0" timeOffset="370.33">4234 707,'-20'14,"-5"10,-4 1,7-4,13-6,13-5,5-9,7-5,-5-2,-9 5,-10 8,-3 2</inkml:trace>
  <inkml:trace contextRef="#ctx0" brushRef="#br0" timeOffset="-2446.406">1270 170,'-61'89,"3"2,4 3,5 2,3 2,-18 67,26-69,-4-1,-5-1,-20 26,60-109</inkml:trace>
  <inkml:trace contextRef="#ctx0" brushRef="#br0" timeOffset="-2043.853">1214 57,'-28'63,"12"-32,2 2,1 0,1 0,2 1,2 0,1 1,0 4,4-2,1 0,2 1,1 0,2-1,2 0,2 0,0 0,3 0,1-2,2 1,1-1,5 6,76 99,-95-138,1-1,0 0,0 0,0 0,0 1,0-1,1 0,-1-1,0 1,0 0,1 0,-1 0,0-1,1 1,-1-1,0 1,1-1,-1 1,1-1,-1 0,1 0,-1 0,1 0,-1 0,1 0,-1 0,1 0,-1-1,1 1,-1-1,1 1,-1-1,1 1,-1-1,0 0,0 0,1 1,-1-1,0 0,0 0,0 0,0 0,0-1,0 1,0 0,0 0,0-1,0 0,33-77,-28 63,157-557,-89 263,-77 327,1 3</inkml:trace>
  <inkml:trace contextRef="#ctx0" brushRef="#br0" timeOffset="-1734.578">1976 537,'-17'35,"2"0,2 1,2 1,1 0,1 1,2-1,2 8,4-42,0 0,1 1,-1-1,1 0,0 0,0 1,0-1,0 0,1 1,-1-1,1 0,0 0,0 1,0-1,0 0,1 0,-1 0,1 0,0-1,0 1,0 0,0-1,0 1,0-1,1 0,-1 0,1 0,0 0,-1 0,1 0,0-1,0 1,0-1,1 0,-1 0,0 0,0 0,0-1,1 1,-1-1,0 0,1 0,-1 0,3-1,2-1,0 0,-1 0,1-1,-1 0,0-1,0 1,0-1,0-1,-1 1,1-1,-1 0,0-1,-1 1,1-1,-1 0,0-1,-1 1,0-1,0 0,0 0,-1 0,0-1,0 1,-1-1,0 0,0 0,-1 1,0-1,0 0,-1 0,0-2,2-12,-1 0,-2 0,0-1,-1 1,-1 0,-1 1,-4-14,5 27,1 1,-1-1,0 1,-1-1,0 1,0 0,-1 0,1 1,-1-1,-1 1,1 0,-1 0,0 1,-1 0,1 0,-1 0,0 1,0 0,-1 0,1 1,-8-3,-10 0</inkml:trace>
  <inkml:trace contextRef="#ctx0" brushRef="#br0" timeOffset="-1449.75">2625 1,'-57'402,"57"-394,-3 44,2 0,2 0,2 0,8 38,7 40,-17-118</inkml:trace>
  <inkml:trace contextRef="#ctx0" brushRef="#br0" timeOffset="-898.665">2258 424,'369'26,"-239"-21,83 21,-192-24,-1 1,1 1,0 1,-1 1,0 1,0 0,-1 2,0 0,0 1,8 7,-20-13,-1 0,1 0,0-1,0 0,0 0,0 0,1-1,-1 0,1-1,0 1,-1-2,1 1,0-1,-1 0,1 0,0-1,-1 0,1-1,0 1,-1-2,0 1,1-1,-1 0,0 0,-1-1,1 0,0 0,0-2,2 0,0 0,0 0,-1-1,0 0,0-1,-1 1,0-1,0-1,-1 0,0 0,-1 0,0 0,0-1,-1 0,0 0,-1 0,0 0,0-1,-1 1,0-4,-2 9,0 1,0-1,-1 1,1 0,-1-1,0 1,0 0,-1-1,1 1,-1 0,0 0,0 0,0 0,0 1,-1-1,1 0,-1 1,0 0,0 0,-1 0,1 0,-1 0,1 0,-1 1,0 0,0 0,0 0,0 0,0 1,0-1,-1 1,1 0,0 0,-4 0,-2 0,1 0,0 1,-1 0,1 0,0 1,-1 0,1 1,0 0,0 0,0 1,0 0,0 1,1 0,-1 0,1 1,-1 1,-13 11,0 2,1 0,1 2,1 0,1 1,0 1,2 0,-5 13,13-22,0 0,1 0,1 1,0 0,2 1,-1-1,2 1,0 0,1 0,0 0,2 0,0 0,0 0,2 0,1 10,0-17,0 0,0-1,1 0,0 0,0 0,1 0,0-1,0 0,1 0,0 0,0 0,1-1,-1 0,1-1,1 1,-1-1,1-1,0 0,0 0,0 0,1-1,7 2,14 4,0-1,1-2,0-1,0-1,29-1,-38-2,0 0,0-2,-1 0,1-2,-1 0,1-1,-1-1,4-3,3-4</inkml:trace>
  <inkml:trace contextRef="#ctx0" brushRef="#br0" timeOffset="-415.76">0 1497,'71'-5,"0"3,0 3,0 3,0 3,31 9,32 2,-6-12,1-6,-1-5,0-6,114-25,-152 23,1301-205,-1021 183,-261 42,-86-3</inkml:trace>
  <inkml:trace contextRef="#ctx0" brushRef="#br0" timeOffset="4670.046">2202 2485,'-6'-2,"1"1,0 0,0 0,-1 0,1 1,0 0,-1 0,1 0,-1 1,1 0,0 0,0 0,-1 0,1 1,0 0,0 0,0 0,1 1,-1 0,1 0,-1 0,1 0,0 1,0-1,0 1,1 0,-1 0,0 2,-76 134,79-138,-6 10,2 1,-1 0,2 0,0 1,0-1,1 1,1 0,0 0,1 0,1 0,0 0,1 0,0 0,1 0,1-1,0 1,1 0,2 4,-4-14,1 0,-1 0,1 0,0-1,0 1,0-1,1 0,-1 1,1-2,0 1,0 0,0-1,0 0,0 0,0 0,1 0,-1-1,1 1,-1-1,1-1,-1 1,1 0,0-1,-1 0,1 0,0-1,-1 1,1-1,-1 0,1 0,1-1,7-2,1-1,-1 0,0-1,0-1,-1 0,0-1,0 0,-1-1,8-7,25-30,-3-1,-2-1,-2-3,-3-1,-1-1,-4-2,-1-1,5-22,-20 46,-2 0,-1-2,-1 1,-2-1,-2 0,-1 0,-1-1,-2 1,-2-1,-1 1,-5-26,-33-52,39 109,-1 0,1 1,-1-1,0 0,0 1,0 0,0-1,0 1,0 0,-1 0,1 0,-1 0,0 1,0-1,1 1,-1-1,0 1,0 0,0 0,0 0,0 1,0-1,-1 1,1-1,0 1,0 0,0 1,0-1,-1 0,1 1,0 0,0-1,0 1,0 1,-1 0,-10 7,0 2,1 0,1 1,0 0,1 1,0 0,1 1,0 0,1 0,0 1,2 0,-5 13,0 0,1 1,1-1,2 2,1-1,1 1,2 0,1 0,1 1,2-1,1 0,1 1,1-1,6 20,1-20,1 0,2 0,1-1,1-1,1 0,1-1,2-1,1-1,0-1,2 0,1-2,8 6,42 48,-78-71,-3-3</inkml:trace>
  <inkml:trace contextRef="#ctx0" brushRef="#br0" timeOffset="5904.38">2963 2061,'-11'109,"-17"269,10-74,19-304,-1-1,1 1,-1-1,1 1,-1 0,1-1,0 1,-1 0,1 0,-1-1,1 1,0 0,-1 0,1 0,0 0,-1 0,1 0,0 0,-1 0,1 0,0 0,-1 0,1 0,0 1,-1-1,1 0,-1 0,1 1,0-1,-1 0,1 1,-1-1,1 1,-1-1,1 0,-1 1,1-1,-1 1,0 0,1-1,-1 1,0-1,1 1,-1-1,0 1,0 0,0-1,1 1,-1 0,0-1,0 1,0 0,0-1,0 1,0 0,0-1,0 1,-1 0,1-1,0 1,0-1,0 1,-1 0,1-1,0 1,-1 0,12-14</inkml:trace>
  <inkml:trace contextRef="#ctx0" brushRef="#br0" timeOffset="6354.337">3302 2230,'46'278,"-17"-101,-25-148,20 53,-3-108,15-94,-27 83,2 0,2 1,1 0,12-20,1 6,-16 27</inkml:trace>
  <inkml:trace contextRef="#ctx0" brushRef="#br0" timeOffset="6803.509">3274 1948,'337'0,"-330"0,0 0,0 0,0 0,0 1,0 0,0 0,-1 1,1 0,0 0,-1 0,1 1,-1 0,-40-13,19 2,0 0,1-2,0 1,1-2,0 1,0-2,-7-8,16 15,0 1,0-2,0 1,0 0,1-1,-1 0,2 1,-1-1,1-1,-1 1,2 0,-1 0,1-1,0 1,0-1,1 1,-1-1,2 1,-1-1,1 1,0-2,4-11</inkml:trace>
  <inkml:trace contextRef="#ctx0" brushRef="#br0" timeOffset="7341.091">3951 1779,'-9'42,"2"0,2 1,2 0,2 0,2-1,5 40,6 42,-5 0,-7 61,-1-116,-20 83,22-130,3-4</inkml:trace>
  <inkml:trace contextRef="#ctx0" brushRef="#br0" timeOffset="7846.301">1722 3162,'130'14,"0"-5,1-6,81-11,465-22,-149-4,-226 5,-140 1,-144 23</inkml:trace>
  <inkml:trace contextRef="#ctx0" brushRef="#br0" timeOffset="8459.168">2483 3444,'-18'15,"0"1,1 1,1 1,1 0,0 1,2 1,0 0,1 1,1 0,1 1,0 0,2 0,1 1,1 0,1 1,1-1,0 3,3-20,0 0,1 0,-1 0,1 0,1 0,-1 0,1 0,0 0,0 0,1-1,-1 1,1 0,1-1,-1 1,1-1,0 1,0-1,0 0,1-1,0 1,0 0,0-1,1 0,-1 0,1 0,0-1,0 0,0 0,0 0,1 0,4 1,-2-2,0-1,1 0,-1 0,0-1,1 0,-1 0,1-1,-1 0,1-1,-1 0,0 0,0-1,0 0,0 0,-1 0,1-1,-1-1,4-2,8-5,-1-2,0 0,-1-1,-1 0,0-2,5-7,1-2,-1-2,-1 0,-1-1,-2-1,-1-1,-1 0,-2-1,-1-1,-2 0,-1-1,-1 1,-2-2,-1 1,-2 0,-2-1,-1 0,-1 1,-6-28,6 52,0 1,-1-1,-1 1,0-1,0 1,0 0,-1 0,-1 0,0 1,0-1,0 1,-1 0,0 1,-1-1,0 1,0 1,0-1,-1 1,0 1,-2-2,6 6,1 0,0 1,-1 0,1 0,-1 0,1 0,0 0,-1 1,1-1,0 1,0 0,-1 0,1 0,0 0,0 1,0-1,0 1,0 0,1 0,-1 0,0 0,1 1,0-1,-1 0,1 1,0 0,0-1,1 1,-2 1,-41 92,42-90,-10 23,2 0,2 1,0 0,2 1,1-1,2 1,1 0,1 0,2 1,1-1,1 0,2-1,1 1,10 29,-8-35,2 0,0-1,2 0,0-1,2 0,0-1,2-1,0 0,6 3,82 82,-70-95,-21-13</inkml:trace>
  <inkml:trace contextRef="#ctx0" brushRef="#br0" timeOffset="8787.743">3358 3274,'-61'108,"5"2,-34 96,87-201,1 0,-1 0,1 1,1-1,-1 1,0-1,1 1,0 0,1 0,-1 0,1-1,0 1,1 0,-1 0,1 0,1-1,-1 1,1 0,-1-1,2 1,-1-1,0 0,1 0,0 0,1 0,-1 0,1-1,-1 1,2-1,-1 0,0 0,1-1,-1 1,1-1,0 0,0 0,5 1,8 1,0-1,0-1,1-1,-1-1,1-1,-1 0,16-3,5 2,-35 1,-1 1,0-1,1 0,-1 0,1-1,-1 1,1-1,-1 1,0-1,1 0,-1 0,0-1,0 1,0-1,0 1,0-1,0 0,0 0,0 0,-1-1,1 1,-1-1,0 1,0-1,2-2,3-12</inkml:trace>
  <inkml:trace contextRef="#ctx0" brushRef="#br0" timeOffset="9039.419">2963 3500,'34'5,"15"2,5-1,2-1,-2-1,-7-2,-7-1,1-1,-3-4,-3-3,-2 0,-3 2,-5 1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58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933 114,'4'-7,"-17"21,-32 44,-2-3,-2-1,-20 13,62-61,-92 93,-4-4,-5-5,-110 71,91-99,88-68,28-5</inkml:trace>
  <inkml:trace contextRef="#ctx0" brushRef="#br0" timeOffset="321.234">1 339,'31'25,"1"-2,2 0,0-3,2 0,0-3,0-1,2-1,0-2,1-2,0-2,0-1,21 0,217 66,-252-65,0 0,-1 2,-1 1,0 0,0 2,-2 0,0 2,18 17,-61-57,9 8</inkml:trace>
  <inkml:trace contextRef="#ctx0" brushRef="#br0" timeOffset="569.854">424 0,'-22'103,"5"1,4 1,5 0,5 0,8 83,-3-18,-24-59,10-88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18,'595'0,"-594"0,27-11,-33 4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0,-2 0,-5 0,-6 0,-6 0,-3 0,-2 0,-2 0,-1 0,1 0,-6 5,-1 1,1 0,1-1,1-2,-3-1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593 762,'-10'-5,"0"2,0-1,0 1,-1 1,1 0,-1 0,0 1,1 0,-1 1,0 0,1 1,-1 0,0 1,1 0,-1 1,1 0,0 0,0 1,0 0,1 1,-1 0,1 1,0 0,1 0,-1 1,1 0,-6 8,4-3,0 1,1 1,1-1,0 2,1-1,0 1,1 0,1 0,1 0,0 1,1 0,0 0,1 0,1 0,1 0,0 0,1-10,0-1,0 1,0-1,0 1,1-1,0 0,0 0,1 0,-1 0,1 0,0-1,0 1,1-1,0 0,-1 0,1 0,0 0,1 0,-1-1,1 0,0 0,-1 0,1-1,0 0,1 0,-1 0,0 0,1-1,-1 0,0 0,1 0,-1-1,1 0,0 0,-1 0,1-1,-1 1,1-1,-1-1,0 1,1-1,1-1,19-8,-1-1,0-1,-1-1,-1-2,0 0,-1-1,0-1,-2-1,0-1,-2-1,0-1,-1 0,-1-1,4-10,3-1,-1 0,-2-1,-2-1,-1-1,-2-1,-1 0,1-12,-9 30,-2 0,0 0,-2 0,0 0,-1 0,-1-1,-1 1,0 0,-2 0,0 0,-2 0,0 0,-1 1,-1 0,-4-8,6 17,-1 0,0 1,-1 0,0 0,0 0,-1 1,0 0,0 0,-1 1,0 0,0 1,-1 0,0 1,-1-1,7 5,0-1,-1 1,1 0,0 1,-1-1,1 1,0 0,-1 0,1 0,-1 1,1-1,0 1,-1 0,1 0,0 1,0-1,0 1,0 0,0 0,0 1,1-1,-1 1,1-1,-1 1,1 0,-2 2,-2 3,0 0,1 0,-1 0,2 1,-1 0,1 0,0 0,1 1,0-1,-2 9,2 2,1 0,1 0,0-1,2 1,0 0,1 0,1 0,1 0,1 0,1-1,0 0,2 0,0 0,1-1,0 0,2 0,0-1,1 0,1-1,0 0,2-1,-1-1,6 4,133 129,-67-59,-69-75</inkml:trace>
  <inkml:trace contextRef="#ctx0" brushRef="#br0" timeOffset="466.151">1553 451,'60'286,"-45"-220,40 110,-54-176,0 1,0-1,0 0,-1 1,1-1,0 0,0 0,0 1,0-1,-1 0,1 0,0 0,0 0,0 0,0 0,0-1,-1 1,1 0,0 0,0-1,0 1,-1 0,1-1,0 1,0-1,-1 1,1-1,0 1,-1-1,1 1,0-1,-1 0,1 1,-1-1,1 0,-1 0,0 1,1-1,-1 0,0 0,1 1,-1-1,0 0,0 0,0 0,0 0,0 0,0 1,0-1,0 0,0 0,0 0,0 0,13-44,-2 4,2 1,1 0,2 1,2 1,2-1,50-107,-66 126</inkml:trace>
  <inkml:trace contextRef="#ctx0" brushRef="#br0" timeOffset="971.129">1496 254,'25'-7,"1"1,-1 2,1 0,0 2,0 1,0 1,0 1,24 4,63 22,-112-26,0 0,0-1,0 1,0 0,0-1,0 1,1-1,-1 0,0 1,0-1,0 0,0 0,0 0,1 0,-1 0,0 0,0 0,0 0,0 0,1 0,-1-1,0 1,0 0,0-1,0 1,0-1,0 0,0 1,0-1,0 0,0 1,0-1,0 0,-1 0,1 0,0 0,0 0,-1 0,1 0,-1 0,1 0,-1 0,1 0,-1 0,0 0,1 0,-1 0,0-1,0 1,0 0,0 0,0 0,0 0,0-1,0 1,-1 0,1 0,0 0,-1 0,1 0,-1 0,1 0,-1 0,1 0,-1 0,0 0,0 0,-100-127,95 111,4 4</inkml:trace>
  <inkml:trace contextRef="#ctx0" brushRef="#br0" timeOffset="1418.531">2201 0,'2'1,"0"1,0-1,0 1,0-1,-1 1,1 0,-1-1,1 1,-1 0,0 0,1 0,-1 0,0 0,0 0,-1 1,1-1,0 0,-1 0,1 1,-1-1,0 0,0 1,0-1,0 0,0 2,0-1,2 35,-1 1,-3-1,-1 0,-7 34,-1 16,-19 182,1-40,28-219</inkml:trace>
  <inkml:trace contextRef="#ctx0" brushRef="#br0" timeOffset="1853.785">1270 113,'1'93,"-13"217,2-206,4 1,5 48,1-129</inkml:trace>
  <inkml:trace contextRef="#ctx0" brushRef="#br0" timeOffset="2283.53">1 1214,'482'17,"-222"-5,59-12,-155-1,645-28,-644 29,-124 0</inkml:trace>
  <inkml:trace contextRef="#ctx0" brushRef="#br0" timeOffset="3033.997">903 1552,'-19'3,"0"-4,1 2,0 0,0 1,0 1,1 0,-1 1,1 1,-1 1,2 1,-1 0,1 1,0 1,0 0,1 1,1 1,0 1,0-1,1 2,0 0,-6 9,14-13,0-1,0 1,1-1,0 1,1 0,0 1,0-1,1 1,0-1,1 1,0-1,0 1,1 0,0 0,1-1,0 1,1 0,0-1,0 1,1-1,0 0,1 0,0 0,0 0,1 0,0-1,1 0,-1 0,3 1,2-5,0 0,0-1,0-1,0 0,0 0,0-1,0 0,0-1,1 0,-1-1,0 0,0 0,0-1,0-1,0 1,0-2,0 1,-1-1,0-1,0 0,0 0,0-1,-1 0,0 0,3-4,36-27,-2-1,-1-3,-3-1,34-44,-60 65,0 0,-1-1,-1-1,-1 0,-1 0,-1-1,-1-1,-1 0,-1 0,-2 0,0-1,-1-13,-2 22,0 8,-1 0,1-1,-2 1,1 0,-1 0,0 0,-1-1,0 1,-1 0,0 0,0 0,-1 1,0-1,0 0,-1 1,0 0,-1 0,0 0,-4-5,6 11,1 0,-1 1,0-1,1 1,-1-1,0 1,0 0,0 0,0 1,0-1,0 1,-1-1,1 1,0 0,0 0,0 0,0 1,0-1,0 1,0 0,0-1,0 1,0 1,0-1,0 0,0 1,1-1,-1 1,0 0,-1 2,-63 73,55-54,2 0,0 1,2 0,0 0,2 1,0 0,2 0,1 0,1 1,1-1,1 1,2-1,0 1,2-1,0 0,2 0,4 11,1-11,0 0,2-1,1-1,1 0,1 0,0-2,2 0,1-1,0-1,9 6,-24-21,-2-1,0-1,0 0,0 0,1 0,-1 0,0 0,1-1,0 1,-1-1,1 0,0 1,0-1,-1 0,1-1,0 1,0 0,0-1,0 0,0 0,0 0,0 0,0 0,0 0,0-1,0 0,0 1,0-1,0 0,0 0,-1-1,2 0,14-8</inkml:trace>
  <inkml:trace contextRef="#ctx0" brushRef="#br0" timeOffset="3453.543">1694 1355,'-96'255,"10"28,84-277,0-1,0 0,1 0,0 1,0-1,1 1,0-1,0 1,0-1,0 1,1-1,0 1,0-1,0 1,1-1,0 0,0 0,0 0,0 0,1 0,0 0,0-1,1 1,-1-1,1 0,0 0,0 0,0-1,0 1,1-1,-1 0,1 0,0-1,0 1,1 0,10-2,0-1,-1 0,1-1,-1 0,0-2,1 0,-1 0,0-1,0-1,-1-1,0 0,0-1,0 0,-1-1,6-4,10-18,-20 13</inkml:trace>
  <inkml:trace contextRef="#ctx0" brushRef="#br0" timeOffset="3703.33">1440 1693,'33'0,"17"0,8 0,0-5,0-1,-6 0,-6 1,-7 2,-5 1,-3 0,-3 2,-1 0,0 0,-4 0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618 109,'-11'-11,"-1"1,0 0,0 0,-1 2,0-1,-1 2,0-1,0 2,0 0,-1 1,0 0,0 1,0 1,-1 0,1 1,-1 1,1 1,-1 0,0 0,1 2,-1 0,-2 2,-2 5,0 0,1 2,0 1,1 0,0 1,1 1,0 1,1 0,1 1,1 1,0 0,1 1,1 0,1 1,0 1,1-1,2 2,-1 1,8-17,0 0,0 0,0 0,1 0,-1 1,1-1,1 0,-1 0,1 0,0 1,0-1,0 0,1 0,0 0,0 0,0-1,0 1,1 0,0-1,0 0,0 0,0 0,1 0,-1 0,1-1,0 1,0-1,1 0,-1 0,1-1,-1 1,1-1,0 0,0 0,0-1,0 1,4 0,8-1,1-1,0 0,-1-1,1-1,-1 0,1-2,-1 0,0-1,0 0,-1-2,1 0,-2 0,1-2,-1 0,0-1,-1 0,0-1,8-9,6 2,-1-2,-1 0,-1-2,-1-1,-1 0,-1-2,-1-1,-1 0,-2-2,14-26,-25 17,-7 37,0 1,0-1,-1 0,1 1,0-1,0 0,-1 1,1-1,0 0,-1 0,1 0,0 1,-1-1,1 0,0 0,-1 0,1 0,-1 1,1-1,0 0,-1 0,1 0,-1 0,1 0,0 0,-1 0,1 0,-1 0,1-1,0 1,-1 0,1 0,0 0,-1 0,1 0,0-1,-1 1,1 0,0 0,-1-1,1 1,0 0,-1 0,1-1,0 1,0 0,-1-1,1 1,0 0,0-1,0 1,0-1,0 1,-1 0,1-1,0 1,0 0,0-1,-13 18,0 0,1 1,1 1,1 0,1 0,0 1,2 0,0 0,1 1,1 0,-2 17,7-27,-1-1,2 1,-1 0,1 0,1-1,0 1,0 0,1-1,1 0,-1 0,2 0,-1 0,2-1,-1 1,1-1,0-1,1 1,0-1,1 0,-1-1,1 1,1-2,-1 1,1-1,0 0,4 1,15 9,-2-2</inkml:trace>
  <inkml:trace contextRef="#ctx0" brushRef="#br0" timeOffset="544.091">1211 222,'-46'140,"-28"60,72-197,0-1,1 0,-1 1,0 0,1-1,0 1,-1 0,1 0,0-1,0 1,1 0,-1 0,1 0,-1 0,1 0,0 0,0 0,0 0,1 0,-1 0,1 0,0 0,-1 0,1 0,1 0,-1 0,0-1,1 1,-1 0,1-1,0 0,0 1,0-1,0 0,0 0,0 0,0 0,1 0,-1 0,1-1,0 1,-1-1,1 0,0 0,1 1,196-4,-169-10,-35 6</inkml:trace>
  <inkml:trace contextRef="#ctx0" brushRef="#br0" timeOffset="789.864">872 476,'34'-9,"15"-4,5 1,-2 2,-6 3,-5 2,-5 3,-4 1,-7 1</inkml:trace>
  <inkml:trace contextRef="#ctx0" brushRef="#br0" timeOffset="1182.028">1775 363,'-9'-3,"0"0,0 0,0 1,-1 0,1 1,-1 0,0 1,1 0,-1 0,1 1,-1 0,1 1,-1 0,1 0,0 1,0 0,0 1,0 0,1 0,-1 1,1 0,0 1,1-1,-1 1,1 1,1 0,-1 0,1 0,-6 8,-9 74,21-87,0 0,0 1,0-1,1 1,-1-1,1 1,0-1,-1 0,1 0,0 1,0-1,1 0,-1 0,0 0,1 0,-1 0,1 0,0-1,-1 1,1 0,0-1,0 1,0-1,0 0,1 0,-1 0,0 0,0 0,1 0,-1 0,0-1,1 1,-1-1,1 0,0 0,5 0,-1-1,1-1,-1 0,1 0,-1 0,0-1,0 0,0 0,-1-1,1 1,-1-2,0 1,0-1,0 0,0 0,-1 0,0-1,0 0,-1 0,1-1,18-17,6-7,-22 22,0 1,0 0,1 0,1 0,-1 1,1 0,0 1,1 0,-1 1,1-1,0 2,-8 3,0 1,-1-1,1 1,0 0,-1-1,1 1,0 0,0 0,-1 0,1 1,0-1,-1 0,1 0,0 1,-1-1,1 1,0 0,-1-1,1 1,-1 0,1 0,-1 0,0 0,1 0,-1 0,0 1,0-1,0 0,0 1,0-1,0 1,0-1,0 1,0-1,-1 1,1-1,-1 1,1 0,-1-1,1 1,-1 0,0 0,5 79,-5-72,-1 17</inkml:trace>
  <inkml:trace contextRef="#ctx0" brushRef="#br0" timeOffset="1570.64">2029 589,'37'-60,"2"1,2 3,21-20,-62 75,0 0,0 0,1 0,-1 0,1 1,-1-1,1 0,-1 0,1 0,0 0,-1 1,1-1,0 0,0 1,-1-1,1 0,0 1,0-1,0 1,0-1,0 1,0 0,0-1,0 1,0 0,0 0,0-1,0 1,0 0,0 0,0 0,0 0,0 1,0-1,0 0,0 0,0 1,-1-1,1 0,0 1,0-1,0 1,0-1,0 1,0-1,-1 1,1 0,0-1,0 1,-1 0,1 0,-1 0,1-1,0 1,-1 0,0 0,1 0,-1 0,1 1,6 34,-7-32,0 1,1-1,-1 0,1 1,0-1,0 0,1 1,-1-1,1 0,0 0,0 0,0-1,0 1,1 0,0-1,0 1,0-1,0 0,0 0,0 0,1-1,0 1,3 1,1-1,0 0,1-1,-1 0,1 0,0-1,-1 0,1 0,0-1,0 0,-1-1,1 0,0 0,0-1,-1 0,0-1,1 0,-1 0,0 0,0-1,0-1,-1 1,0-1,0-1,0 1,0-1,-1 0,0 0,0-1,-1 0,1 0,1-4,10-11,0 2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57,'167'-11,"80"-8,-12-7,-176 30,-58 2,-6 1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26,'397'0,"-257"-21,-116 17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395 447,'0'-4,"-1"0,1 0,-1 0,0 0,0 0,0 0,-1 0,1 0,-1 1,0-1,0 1,0-1,-1 1,1-1,-1 1,0 0,1 0,-2 1,1-1,0 0,0 1,-1 0,1 0,-1 0,0 0,0 1,0-1,1 1,-1 0,0 0,-1 0,1 1,0 0,0-1,0 1,0 1,0-1,0 1,0-1,0 1,0 0,0 0,0 1,0-1,-1 2,-119 107,103-86,10-14,1 0,0 1,1 0,0 0,1 1,0 1,1-1,1 1,0 0,0 1,1-1,1 1,1 0,0 0,0 1,1-1,1 0,1 13,1-22,0 0,0-1,1 0,0 1,0-1,0 0,0 0,1 0,-1 0,1 0,0 0,0-1,1 1,-1-1,1 0,-1 0,1 0,0-1,0 1,0-1,1 0,-1 0,0-1,1 1,-1-1,1 0,0 0,-1 0,1-1,0 0,6 1,1-1,-1 0,0-1,0-1,0 1,0-2,-1 1,1-2,-1 1,1-2,-1 1,5-4,5-5,0-2,0 0,-2-1,0 0,0-2,-2 0,0-1,-1-1,-1 0,-1-1,-1 0,-1-1,-1-1,0 0,-2 0,-1 0,-1-1,2-13,-4 18,0-1,-1 1,0-1,-2 0,-1 0,0 0,-1 0,-2 0,0 1,0-1,-2 1,-1 0,0 0,-1 0,-1 1,-1 0,-1 1,-4-6,12 19,0 0,0 1,0-1,0 1,-1 0,1 0,-1 0,0 0,0 0,0 1,0-1,-1 1,1 0,-1 0,1 0,-1 1,0-1,0 1,0 0,0 0,1 0,-1 0,-1 1,1-1,0 1,0 0,0 0,0 1,0-1,0 1,0 0,0 0,1 1,-1-1,0 1,0-1,1 1,-1 0,1 1,0-1,-1 0,1 1,-1 1,-3 12,0-1,1 1,1 0,0 0,1 1,1-1,1 1,0 0,1 0,1 0,1-1,0 1,1 0,1 0,0-1,2 0,-1 1,2-1,0-1,1 1,1-1,0-1,1 1,8 9,0 3,2-1,0 0,2-2,0 0,2-2,0 0,2-1,0-2,13 7,-34-24,0 0,0 0,1-1,-1 1,1-1,-1 0,1 0,0-1,-1 0,1 0,0 0,-1 0,1 0,-1-1,1 0,0 0,-1 0,0-1,1 0,-1 1,0-1,0-1,0 1,0-1,0 1,0-1,-1 0,0-1,1 1,-1 0,0-2,12-7</inkml:trace>
  <inkml:trace contextRef="#ctx0" brushRef="#br0" timeOffset="353.489">959 250,'134'373,"-115"-333,-18-39,-1-1,1 1,-1-1,1 0,-1 1,1-1,0 0,-1 1,1-1,0 0,-1 0,1 1,0-1,-1 0,1 0,0 0,-1 0,1 0,0 0,-1 0,1 0,0 0,0 0,-1-1,1 1,0 0,-1 0,1-1,0 1,-1 0,1-1,-1 1,1 0,-1-1,1 1,-1-1,1 1,-1-1,1 1,-1-1,1 0,-1 1,0-1,1 0,-1 1,0-1,0 0,0 1,1-1,-1 0,0 1,0-1,0 0,0 1,0-1,0 0,0 0,0 1,111-253,-18 87,-85 154</inkml:trace>
  <inkml:trace contextRef="#ctx0" brushRef="#br0" timeOffset="707.068">0 899,'86'11,"1"-4,0-3,0-5,70-9,377-77,-226 31,-152 45,-133 11</inkml:trace>
  <inkml:trace contextRef="#ctx0" brushRef="#br0" timeOffset="1537.989">564 1266,'-22'7,"1"1,-1 1,1 1,1 1,0 1,0 1,1 1,1 0,0 1,1 1,1 1,1 0,0 1,1 1,1 0,1 1,0 0,0 5,10-20,1-1,0 0,0 1,0-1,1 1,-1 0,1-1,0 1,1-1,-1 1,1-1,0 1,0-1,0 1,1-1,-1 0,1 0,0 0,0 0,1 0,-1 0,1 0,0-1,0 1,0-1,0 0,1 0,-1 0,1 0,0-1,0 1,0-1,0 0,0 0,0-1,1 1,-1-1,1 0,-1 0,1 0,-1-1,1 1,3-1,16-2,0-1,0-1,0-1,0-1,-1-1,0-1,0-1,-1-1,0-1,-1-1,-1-1,1-1,-2 0,0-2,-1 0,-1-1,0-1,13-18,-14 18,-1-1,-1 0,-1-2,0 1,-2-1,0-1,-1 0,-2-1,0 0,-1 0,-2 0,0-1,-1 0,-2 0,0 0,-2 0,-1 0,-2-17,1 32,0 0,-1-1,-1 1,1 0,-1 1,-1-1,0 1,0-1,0 2,-1-1,0 0,-1 1,-1-1,5 5,0 0,-1 1,1-1,0 1,-1 0,0 0,0 0,0 0,1 0,-1 1,-1 0,1 0,0 0,0 0,0 1,0 0,-1 0,1 0,0 0,0 0,-1 1,1 0,0 0,0 0,0 0,0 1,0 0,0-1,1 1,-3 2,-8 7,0 2,0 0,1 0,1 1,0 1,1 0,0 0,2 1,-1 1,2 0,1 0,0 0,1 1,0 0,2 0,0 1,1-1,1 1,1 2,0 2,1 0,0 1,2-1,1 0,1 0,1-1,1 1,1-1,0 0,2-1,1 0,0 0,2-1,0 0,2-1,69 49,-81-67,1 1,0-1,0 0,0 0,0 0,0 0,0 0,0-1,0 1,0-1,0 0,0 0,0 0,0-1,0 1,0-1,0 1,0-1,0 0,0 0,0 0,0-1,-1 1,1-1,0 1,-1-1,1 0,-1 0,0 0,1 0,-1-1,0 0,12-17,-3 0</inkml:trace>
  <inkml:trace contextRef="#ctx0" brushRef="#br0" timeOffset="1892.055">1411 955,'-223'431,"216"-419,0 1,0 0,2 0,0 0,0 1,1-1,0 1,2 1,-1-1,2 0,0 0,1 1,0-1,2 14,0-24,-1-1,1 1,-1-1,1 0,0 1,0-1,0 0,1 0,-1-1,1 1,0 0,0-1,0 1,0-1,0 0,0 0,0 0,1-1,-1 1,1-1,-1 0,1 0,0 0,-1 0,4 0,102 0,-77-3,-24 2,1 1,0-2,0 1,0-1,-1-1,1 1,0-1,-1-1,1 0,-1 0,0-1,0 0,0 0,-1 0,1-1,-1-1,4-3,15-20,-16 15</inkml:trace>
  <inkml:trace contextRef="#ctx0" brushRef="#br0" timeOffset="2141.423">1044 1294,'39'5,"16"1,10 0,3-1,-1-1,-1-2,-4-6,-6-2,-9 0,-12 1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55,'1'-1,"0"0,0-1,0 1,0 0,1 0,-1 0,0 1,0-1,1 0,-1 0,1 1,-1-1,1 1,-1-1,0 1,1 0,0-1,-1 1,1 0,-1 0,1 0,-1 0,1 0,-1 0,1 1,-1-1,1 1,-1-1,1 1,-1-1,1 1,-1 0,1 0,9 1,32 1,-1-2,1-2,0-2,-1-1,2-3,207-22,-207 21,-59 15,-3-1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58,'247'-29,"-39"1,-70 28,-113 1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594 620,'-18'-3,"-1"2,1 0,0 1,0 0,-1 2,1 0,0 1,0 1,1 0,-1 2,1 0,0 0,0 2,1 0,0 1,0 1,1 0,1 1,0 1,-1 1,7-2,0 0,0 1,1 0,1 0,0 1,1 0,0 0,1 0,-2 10,4-19,2 0,-1 0,0 0,1 0,0 0,0 0,0 0,0 0,0 0,1 0,0 0,0 0,0 0,0 0,1 0,0-1,-1 1,1 0,1-1,-1 0,0 1,1-1,0 0,0 0,0 0,0-1,0 1,0-1,1 0,-1 1,1-1,-1-1,1 1,3 0,8 1,0-2,0 0,1-1,-1 0,0-1,0-1,0 0,0-1,0-1,0 0,-1-1,0-1,0 0,0 0,-1-2,0 0,1-1,26-17,-2-2,-1-1,-1-2,-1-1,-2-2,-1-1,-2-1,-2-2,-1-1,16-34,-31 53,0 0,-2-1,-1 0,0-1,-2 0,-1-1,0 0,-2 1,0-2,-2 1,0 0,-2 0,0-1,-2 1,-4-20,5 35,-1 1,0 0,-1 0,1 0,-1 0,-1 0,0 1,1 0,-2-1,1 1,-1 1,0-1,0 1,-1 0,1 0,-1 0,0 1,0 0,-1 0,0 0,1 1,-1 0,0 0,0 1,0 0,-1 0,1 1,0 0,-1 0,1 1,-1 0,1 0,-1 0,1 1,-1 0,1 1,0 0,0 0,0 0,0 1,0 0,0 1,1-1,-1 1,-2 2,-2 7,0 0,0 0,1 1,0 0,2 0,0 1,0 1,1-1,1 1,1 0,0 0,1 1,1 0,0-1,1 1,1 0,1 0,0 0,1 0,1 0,2 5,4 5,2-1,1 0,1 0,1-1,1-1,1 0,2-1,0 0,1-2,1 0,1-1,1-1,1-1,0 0,-17-14,0 0,0-1,0 1,0-1,1 0,-1 0,1 0,0-1,0 0,0 0,0-1,0 0,0 0,0 0,0 0,0-1,1 0,-1-1,4 0,13-5</inkml:trace>
  <inkml:trace contextRef="#ctx0" brushRef="#br0" timeOffset="385.869">1694 224,'-36'5,"1"1,0 1,0 2,1 2,1 1,0 1,-25 15,54-27,1 1,0 0,-1 0,1 0,0 0,0 0,0 0,1 1,-1 0,1-1,-1 1,1 0,0 0,0 0,0 0,0 1,1-1,0 0,-1 1,1-1,0 1,0 0,1-1,-1 1,1 0,0-1,0 1,0 0,0-1,1 1,0 0,-1-1,1 1,0-1,1 1,-1-1,1 1,-1-1,1 0,0 0,1 1,11 9,0-2,0 1,2-2,-1 0,1-1,0-1,8 3,1 2,54 41,-77-53,-1 1,1 0,0 0,-1 1,0-1,1 0,-1 0,0 1,0-1,0 1,-1-1,1 1,0-1,-1 1,0 0,0-1,0 1,0-1,0 1,0-1,0 1,-1 0,0-1,1 1,-1-1,0 1,0-1,0 0,-1 1,1-1,0 0,-1 0,0 0,1 0,-2 1,-11 10,-1-1,0 0,0-2,-1 1,-1-2,0 0,0-1,-1 0,0-2,0 0,-12 2,6-1,-1 1</inkml:trace>
  <inkml:trace contextRef="#ctx0" brushRef="#br0" timeOffset="684.454">1 1043,'360'-45,"92"9,491 32,-892 9,-33 2</inkml:trace>
  <inkml:trace contextRef="#ctx0" brushRef="#br0" timeOffset="1316.643">594 1410,'-27'12,"0"1,1 1,1 1,0 1,1 1,1 1,0 2,2 0,0 1,1 1,-10 16,26-31,0-1,1 1,0 0,0 0,1 1,0-1,0 0,0 1,1 0,1-1,-1 1,1-1,0 1,1 0,0-1,0 1,0-1,1 1,0-1,1 0,0 0,0 0,0 0,1 0,0-1,0 1,1-1,0 0,0 0,0-1,1 0,0 0,0 0,0 0,0-1,1 0,0 0,7 1,1 1,-1-2,1 0,0-1,0 0,0-1,0-1,0 0,0-1,1-1,-1 0,0-1,0-1,0 0,-1-1,1-1,-1 0,0-1,9-5,6-4,-1-1,0-1,-1-2,-1-1,-1-1,0-1,-2-1,15-18,-10 8,-2-2,-1 0,-1-1,-3-1,0-2,-3 0,-1-1,-2 0,-2-1,4-25,-14 54,0 0,-2-1,1 1,-2-1,1 1,-2-1,0 1,0-1,-1 1,0 0,-2-1,1 1,-1 1,-1-1,0 0,-1 1,0 0,-1-1,1 9,1-1,-1 1,0 0,0 0,-1 1,1 0,0 0,-1 0,1 1,-1 0,0 0,1 1,-1 0,0 0,1 1,-1-1,0 1,1 1,-1-1,1 1,0 0,-1 1,1 0,0 0,0 0,1 0,-1 1,1 0,0 0,0 1,0-1,0 1,-3 5,-10 11,0 2,1 0,2 1,0 1,2 0,1 1,0 1,2 0,1 2,2-14,1 1,0 0,1 1,1-1,1 1,0 0,1 0,1 0,1 0,0 1,1-1,1 0,0 0,2-1,0 1,0-1,2 1,0-1,1-1,0 1,2-1,-1-1,2 1,0-1,1-1,0 0,7 6,-2-7,1 0,0 0,0-2,1 0,0-1,1-1,12 3,-27-10,-1 0,0 0,0 0,0-1,0 1,1-1,-1 0,0 0,0 0,0 0,1-1,-1 1,0-1,0 0,0 0,0 0,0 0,0-1,0 1,0-1,0 0,-1 1,1-1,-1 0,1-1,-1 1,0 0,0-1,10-15</inkml:trace>
  <inkml:trace contextRef="#ctx0" brushRef="#br0" timeOffset="1695.773">1666 1184,'-88'167,"62"-125,1 1,2 1,2 1,-2 11,21-50,0 0,0 0,1 1,0-1,0 1,1-1,0 1,0-1,0 1,1-1,0 1,0-1,0 0,1 0,0 1,1-1,-1 0,1 0,0-1,1 1,-1-1,1 0,0 1,0-2,1 1,-1 0,1-1,0 0,0 0,1 0,-1-1,1 0,0 0,0 0,4 1,5 2,-1 0,1-1,0 0,1-1,-1-1,1 0,0-1,-1-1,1-1,0 0,14-2,-28 2,-1 0,1 0,0 0,-1 0,1 0,0 0,-1 0,1-1,0 1,-1-1,1 1,0-1,-1 0,1 1,-1-1,1 0,-1 0,0 0,1 0,-1 0,0-1,0 1,1 0,-1-1,0 1,0 0,-1-1,1 1,0-1,0 0,-1 1,1-1,-1 1,1-1,-1 0,0 1,0-1,0 0,0 0,0 1,0-1,0 0,0 1,-1-1,1 0,-1 1,1-1,-1 0,0 1,1-1,-1 1,0-1,-10-14,1 1</inkml:trace>
  <inkml:trace contextRef="#ctx0" brushRef="#br0" timeOffset="1946.253">1299 1467,'38'-5,"18"-1,9-1,2 2,1 2,-8 1,-4 0,-1 2,-6 0,-7 0,-5 0,-8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7:12.5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2112 431,'43'-1,"-12"0,0 1,0 2,-1 0,1 2,26 8,-27 2,-30-14,1 0,-1 0,1 0,-1 1,0-1,1 0,-1 0,0 1,1-1,-1 0,0 1,1-1,-1 0,0 1,0-1,1 0,-1 1,0-1,0 0,0 1,1-1,-1 1,0-1,0 0,0 1,0-1,0 1,0-1,0 1,0-1,0 0,0 1,0-1,0 1,0-1,-1 0,1 1,0-1,0 1,0-1,0 0,-1 1,1-1,0 0,-1 1,1-1,0 0,0 1,-1-1,1 0,0 0,-1 1,1-1,-1 0,1 0,0 0,-1 1,1-1,-1 0,1 0,0 0,-1 0,1 0,-1 0,1 0,-1 0,1 0,0 0,-1 0,-102 9,93-10,-1 0,1 1,0 1,-1-1,1 2,0-1,0 1,0 1,0 0,1 0,-1 1,-8 5,-30 22,-103 50,220-79,260-4,-380 2,-24 2,-1-4,0-4,-51-10,17-7,-1 5,0 5,-104 2,-641 13,621 27,233-29,0 0,0-1,0 1,0-1,0 1,0-1,0 0,0 1,0-1,0 0,0-1,0 1,0 0,1 0,-1-1,1 1,-1-1,1 1,-1-1,1 0,0 1,0-1,0 0,0 0,0 0,0 0,0 0,1 0,-1 0,1 0,-1 0,1-1,0 1,0 0,0 0,0 0,0 0,1 0,-1 0,1-2,26-90,-26 91,120-208,-81 152,51-28,-50 56,-6 9,-34 22,-1-1,1 1,-1 0,1 0,-1 0,1-1,-1 1,1 0,-1 0,1 0,-1 0,1 0,-1 0,1 0,0 0,-1 0,1 0,-1 0,1 0,-1 0,1 1,-1-1,1 0,-1 0,1 0,-1 1,0-1,1 0,-1 1,1-1,-1 0,0 1,1-1,-1 1,0-1,1 1,-1-1,0 0,1 1,-1-1,0 1,0-1,0 1,0-1,0 1,1 0,-1-1,0 1,0-1,0 1,0-1,0 1,-1-1,1 1,0-1,0 1,0-1,0 1,0-1,-1 1,1-1,0 1,-1-1,1 1,0-1,-1 0,1 1,0-1,-1 1,1-1,-7 14,0 0,0 0,-1 0,-1-1,0-1,-1 0,0 0,-1 0,-1-2,-2 3,-152 88,-35-36,68 15,112-65,15-9,18-9,278-106,-216 81,1 4,1 2,77-10,-115 27,0 2,0 1,0 2,30 3,-66-3,1 1,-1-1,0 0,1 0,-1 1,0 0,1-1,-1 1,0 0,0 0,0 0,0 0,1 1,-1-1,-1 0,1 1,0 0,0-1,-1 1,1 0,-1 0,1 0,-1 0,0 0,0 0,0 0,0 0,0 1,0-1,0 0,-1 1,1-1,-1 0,0 1,0-1,0 1,0-1,0 0,0 1,-1 1,-41 91,30-83,-1 0,-1 0,0-1,0-1,-1 0,-1-1,1 0,-12 3,-28 17,-145 79,47-35,120-54,32-19,1 0,0 1,-1-1,1 1,0-1,-1 0,1 1,0-1,0 1,0-1,0 1,-1-1,1 1,0-1,0 1,0-1,0 1,0-1,0 1,0-1,0 1,1-1,-1 1,0-1,0 1,0-1,0 1,1-1,-1 1,0-1,0 1,1-1,-1 0,0 1,1-1,-1 0,0 1,1-1,-1 0,1 1,-1-1,1 0,-1 0,1 1,-1-1,0 0,1 0,-1 0,1 0,-1 0,1 0,-1 0,1 0,0 0,-1 0,1 0,-1 0,1 0,-1 0,1 0,-1 0,0 0,1-1,-1 1,1 0,-1 0,1-1,274 5,2-5,-133 29,-127-21,1-2,-1-1,1 0,0-1,0-1,0 0,0-2,0 0,0-1,0 0,-1-2,1 0,8-3,0-4,0 2,1 0,-1 2,2 1,-1 2,11 0,184-24,-83 4,-137 22,1 0,0 0,0-1,0 1,-1 0,1-1,-1 0,1 1,-1-1,1 0,-1 0,0-1,0 1,0 0,0-1,-1 1,1-1,-1 0,1 1,-1-1,0 0,0 0,0 0,0 0,-1 0,1 0,-1 0,0 0,0 0,0 0,0 0,0 0,-1 0,1 0,-1 0,0 0,0 0,0 1,0-1,-1 0,1 0,-1 1,1-1,-1 1,0 0,0-1,0 1,0 0,-1 0,1 0,0 0,-1 1,0-1,1 1,-3-2,-7-4,-1 1,0 0,0 0,0 2,0 0,-1 0,0 1,0 1,-12-1,-38-9,59 11,-20-7,-1 2,0 1,0 1,0 1,0 1,0 1,-1 2,-17 2,1 3,0 1,1 2,0 2,1 2,1 2,0 1,0 2,2 2,-6 5,-28 13,52-32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6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0,'-3'5,"0"0,0 1,0-1,1 1,0-1,0 1,0 0,0 0,1 0,0-1,1 2,-1-1,1 0,0 1,-1 5,-2 482,-13 157,-24 3,41-149,-1-481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564 964,'-30'20,"0"1,1 2,1 0,1 2,1 1,1 1,2 1,0 1,1 2,18-23,1 0,-1 0,1 1,1-1,0 1,0-1,0 1,1 0,0-1,1 1,0 0,0 0,2 2,-2-8,0 0,1 1,0-1,0 0,0 0,0 1,1-1,-1 0,1 0,0 0,0-1,0 1,0 0,0-1,0 1,1-1,-1 0,1 1,0-1,0-1,0 1,0 0,0-1,0 1,0-1,0 0,0 0,1 0,-1-1,0 1,1-1,-1 0,1 0,2 0,10-3,-1 0,1-2,-1 0,0 0,-1-1,0-1,0-1,0 0,-1 0,0-2,0 1,-1-2,-1 0,1 0,5-9,19-20,-1-1,-2-2,-3-1,24-45,-30 48,-2 0,-2-2,-2-1,-1 0,-3-1,-1 0,-3-1,-1-4,-7 33,0 0,-2 1,1-1,-2 0,-1 1,0-1,-1 1,0 0,-2 0,0 0,0 0,-2 1,0-1,0 2,-2-1,0 1,-9-11,14 21,0 0,0 1,-1 0,1-1,-1 1,0 1,0-1,0 1,0 0,0 0,0 0,-1 1,1 0,-1 0,1 0,-1 1,1-1,-1 1,1 1,-1-1,1 1,-1 0,1 0,0 0,-1 1,1 0,0 0,0 1,0-1,0 1,1 0,-1 0,1 1,-1-1,1 1,0 0,1 0,-1 0,-1 3,-11 15,2 0,0 1,2 1,0 0,2 0,1 1,0 1,2-1,1 1,2 1,0-1,1 0,2 1,1 0,1-1,3 22,-2-21,0 0,2 0,1 0,1 0,2 0,0-1,2-1,0 1,2-2,1 1,1-2,1 0,1 0,1-2,14 15,20 14,-37-39</inkml:trace>
  <inkml:trace contextRef="#ctx0" brushRef="#br0" timeOffset="946.939">1242 682,'15'92,"5"-1,29 80,-7 2,-42-172,0-1,0 1,0-1,0 1,1-1,-1 1,0-1,0 1,0-1,1 1,-1-1,0 1,1-1,-1 1,0-1,1 0,-1 1,1-1,-1 1,0-1,1 0,-1 1,1-1,-1 0,1 0,-1 0,1 1,-1-1,1 0,-1 0,1 0,0 0,-1 0,1 0,-1 0,1 0,-1 0,1 0,-1 0,1 0,-1 0,1 0,-1-1,1 1,-1 0,1 0,-1-1,1 1,-1 0,1-1,-1 1,1 0,-1-1,0 1,1-1,-1 1,0-1,1 1,-1 0,0-1,0 1,0-1,1 0,21-37,-20 33,196-365,-145 277,-49 79</inkml:trace>
  <inkml:trace contextRef="#ctx0" brushRef="#br0" timeOffset="1336.708">1270 371,'44'11,"0"-3,1-1,0-3,1-1,-1-3,25-3,-1 2,63 17,-291-81,141 56,-3 0,0-1,0-1,1 0,1-2,0 0,1-1,0-1,15 12,1 1,-1 0,1-1,0 1,0-1,0 0,0 0,1 0,-1 0,1 0,-1 0,1 0,0 0,0 0,1-1,-1 1,1 0,-1-1,1 1,0-1,0 1,1 0,-1-1,1 1,-1 0,1-1,1-1,9-13</inkml:trace>
  <inkml:trace contextRef="#ctx0" brushRef="#br0" timeOffset="1731.718">282 1443,'196'-25,"33"-6,223 1,30 32,-458-2</inkml:trace>
  <inkml:trace contextRef="#ctx0" brushRef="#br0" timeOffset="2301.352">959 1754,'-44'18,"27"-13,0 0,0 2,1 0,0 0,0 2,0 0,1 0,1 2,0 0,0 0,1 1,1 1,0 0,0 1,1 0,1 1,1 0,-3 6,6-5,1-1,0 1,1 0,1 0,0 0,1 1,1-1,1 3,0-14,0-1,0 0,1 1,0-1,-1 1,2-1,-1 0,0 0,1 1,0-1,0 0,0 0,0-1,1 1,-1 0,1-1,0 0,0 1,0-1,1 0,-1-1,1 1,0-1,-1 1,1-1,0 0,0 0,1-1,-1 1,0-1,0 0,2 0,6 0,0 1,0-2,0 0,0 0,0-1,0-1,0 0,0 0,0-1,-1-1,1 0,-1-1,0 0,0 0,-1-1,0-1,9-6,13-12,-2-1,0-1,-2-2,20-25,-31 33,-1 0,0-1,-2-1,0 0,-2-1,0 0,-2-1,-1 0,0-1,-2 0,-2 0,0-1,-1 1,-2-1,-1 0,-1 0,-1 0,-1 1,-1-1,-3-6,2 22,1 0,-1 1,-1 0,1 0,-2 0,0 1,0 0,0 0,-1 0,-1 1,0-1,6 6,-1 1,0-1,1 1,-1 0,0 0,0 0,0 0,0 0,0 1,-1-1,1 1,0 0,-1 0,1 0,-1 0,1 1,-1 0,0-1,1 1,-1 0,1 1,-1-1,1 1,-1-1,1 1,-1 0,1 1,0-1,-1 0,1 1,0 0,0 0,0 0,0 0,0 1,-8 9,1 1,0 1,1 0,0 0,1 1,1 0,0 0,1 1,1 0,1 0,0 0,1 1,0-1,2 1,0-1,1 1,0 0,1-1,3 9,-2-4,1-1,1 0,1 0,0-1,2 0,0 0,2 0,0-1,1 0,0 0,2-1,0-1,0 0,2-1,0 0,1-1,0-1,1 0,0-1,1-1,1 0,6 2,-11-6,-11-5,0 0,0 0,0-1,1 1,-1-1,0 0,1 0,-1 0,1 0,0 0,-1 0,1-1,-1 1,1-1,0 1,-1-1,1 0,0 0,0-1,-1 1,1-1,0 1,-1-1,1 0,5-8</inkml:trace>
  <inkml:trace contextRef="#ctx0" brushRef="#br0" timeOffset="2651.967">1722 1472,'-55'94,"-92"183,145-271,-1-1,1 1,1-1,-1 1,1 0,0 0,0 0,1 0,0 0,0-1,0 1,0 0,1 0,0 0,1 0,-1 0,1-1,0 1,1-1,-1 1,1-1,0 0,0 0,1 0,-1 0,1-1,0 1,0-1,1 0,-1-1,1 1,0-1,0 1,0-1,1-1,-1 1,1-1,3 1,1 2,0-1,0 0,0 0,0-1,1 0,-1-1,1 0,0-1,0 0,-1-1,1 0,0-1,0 0,0 0,-1-1,1-1,-1 0,0 0,1-1,-1 0,-1-1,1 0,-1-1,0 0,0 0,-1-1,1 0,-1 0,1-3,3-12</inkml:trace>
  <inkml:trace contextRef="#ctx0" brushRef="#br0" timeOffset="2900.734">1439 1754,'34'5,"15"1,10 0,-1-1,-6-6,-1-3,-5-1,-6 0,0-3,-1-1,-4 2,-2-4,-6 1</inkml:trace>
  <inkml:trace contextRef="#ctx0" brushRef="#br0" timeOffset="4119.652">28 4,'0'0,"-1"0,1-1,-1 1,1 0,-1-1,1 1,-1 0,1 0,-1-1,1 1,-1 0,1 0,-1 0,1 0,-1-1,1 1,-1 0,0 0,1 0,-1 0,1 1,-1-1,1 0,-1 0,1 0,-1 0,1 0,-1 1,1-1,-1 0,1 0,-1 1,1-1,-1 0,1 1,-1-1,1 1,0-1,-1 1,1-1,0 0,-1 1,1-1,0 1,0-1,-1 1,1-1,0 1,0 0,0-1,0 1,0-1,0 1,0-1,0 1,0-1,0 1,0 0,0-1,0 1,-5 39,5-39,0 62,2 1,4-1,2 0,10 29,2 32,1 94,-9 0,-13 122,0-180,0-32,-17 565,6-396,23-251,-4-36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0 678,'671'-1,"-345"-26,-161-1,-110 9,-59 22</inkml:trace>
  <inkml:trace contextRef="#ctx0" brushRef="#br0" timeOffset="293.058">254 1017,'0'3,"0"1,1-1,0 0,-1 1,1-1,0 0,1 1,-1-1,0 0,1 0,0 0,0 0,0 0,0-1,0 1,0 0,1-1,0 0,-1 1,1-1,0 0,0-1,0 1,0 0,0-1,0 0,0 1,1-1,-1-1,1 1,-1 0,0-1,4 1,119-2,361-72,-362 41,-106 22</inkml:trace>
  <inkml:trace contextRef="#ctx0" brushRef="#br0" timeOffset="691.234">903 0,'-104'385,"61"-225,-7-1,-40 78,-95 189,77-148,107-274,0-1,0 0,0 0,0 0,1 0,-1 1,1-1,0 0,0 1,0-1,0 0,1 0,-1 1,1-1,0 0,0 0,0 0,0 0,1 0,-1 0,1 0,0 0,0 0,0-1,0 1,9 9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22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4205 198,'-19'19,"-7"12,7 0,10-6,8-11,8-8,3-10,5-4,-1-6,3 0,-7 2,-9 7,-10 11,-4 8,1 2</inkml:trace>
  <inkml:trace contextRef="#ctx0" brushRef="#br0" timeOffset="370.33">4234 707,'-20'14,"-5"10,-4 1,7-4,13-6,13-5,5-9,7-5,-5-2,-9 5,-10 8,-3 2</inkml:trace>
  <inkml:trace contextRef="#ctx0" brushRef="#br0" timeOffset="-2446.406">1270 170,'-61'89,"3"2,4 3,5 2,3 2,-18 67,26-69,-4-1,-5-1,-20 26,60-109</inkml:trace>
  <inkml:trace contextRef="#ctx0" brushRef="#br0" timeOffset="-2043.853">1214 57,'-28'63,"12"-32,2 2,1 0,1 0,2 1,2 0,1 1,0 4,4-2,1 0,2 1,1 0,2-1,2 0,2 0,0 0,3 0,1-2,2 1,1-1,5 6,76 99,-95-138,1-1,0 0,0 0,0 0,0 1,0-1,1 0,-1-1,0 1,0 0,1 0,-1 0,0-1,1 1,-1-1,0 1,1-1,-1 1,1-1,-1 0,1 0,-1 0,1 0,-1 0,1 0,-1 0,1 0,-1-1,1 1,-1-1,1 1,-1-1,1 1,-1-1,0 0,0 0,1 1,-1-1,0 0,0 0,0 0,0 0,0-1,0 1,0 0,0 0,0-1,0 0,33-77,-28 63,157-557,-89 263,-77 327,1 3</inkml:trace>
  <inkml:trace contextRef="#ctx0" brushRef="#br0" timeOffset="-1734.578">1976 537,'-17'35,"2"0,2 1,2 1,1 0,1 1,2-1,2 8,4-42,0 0,1 1,-1-1,1 0,0 0,0 1,0-1,0 0,1 1,-1-1,1 0,0 0,0 1,0-1,0 0,1 0,-1 0,1 0,0-1,0 1,0 0,0-1,0 1,0-1,1 0,-1 0,1 0,0 0,-1 0,1 0,0-1,0 1,0-1,1 0,-1 0,0 0,0 0,0-1,1 1,-1-1,0 0,1 0,-1 0,3-1,2-1,0 0,-1 0,1-1,-1 0,0-1,0 1,0-1,0-1,-1 1,1-1,-1 0,0-1,-1 1,1-1,-1 0,0-1,-1 1,0-1,0 0,0 0,-1 0,0-1,0 1,-1-1,0 0,0 0,-1 1,0-1,0 0,-1 0,0-2,2-12,-1 0,-2 0,0-1,-1 1,-1 0,-1 1,-4-14,5 27,1 1,-1-1,0 1,-1-1,0 1,0 0,-1 0,1 1,-1-1,-1 1,1 0,-1 0,0 1,-1 0,1 0,-1 0,0 1,0 0,-1 0,1 1,-8-3,-10 0</inkml:trace>
  <inkml:trace contextRef="#ctx0" brushRef="#br0" timeOffset="-1449.75">2625 1,'-57'402,"57"-394,-3 44,2 0,2 0,2 0,8 38,7 40,-17-118</inkml:trace>
  <inkml:trace contextRef="#ctx0" brushRef="#br0" timeOffset="-898.665">2258 424,'369'26,"-239"-21,83 21,-192-24,-1 1,1 1,0 1,-1 1,0 1,0 0,-1 2,0 0,0 1,8 7,-20-13,-1 0,1 0,0-1,0 0,0 0,0 0,1-1,-1 0,1-1,0 1,-1-2,1 1,0-1,-1 0,1 0,0-1,-1 0,1-1,0 1,-1-2,0 1,1-1,-1 0,0 0,-1-1,1 0,0 0,0-2,2 0,0 0,0 0,-1-1,0 0,0-1,-1 1,0-1,0-1,-1 0,0 0,-1 0,0 0,0-1,-1 0,0 0,-1 0,0 0,0-1,-1 1,0-4,-2 9,0 1,0-1,-1 1,1 0,-1-1,0 1,0 0,-1-1,1 1,-1 0,0 0,0 0,0 0,0 1,-1-1,1 0,-1 1,0 0,0 0,-1 0,1 0,-1 0,1 0,-1 1,0 0,0 0,0 0,0 0,0 1,0-1,-1 1,1 0,0 0,-4 0,-2 0,1 0,0 1,-1 0,1 0,0 1,-1 0,1 1,0 0,0 0,0 1,0 0,0 1,1 0,-1 0,1 1,-1 1,-13 11,0 2,1 0,1 2,1 0,1 1,0 1,2 0,-5 13,13-22,0 0,1 0,1 1,0 0,2 1,-1-1,2 1,0 0,1 0,0 0,2 0,0 0,0 0,2 0,1 10,0-17,0 0,0-1,1 0,0 0,0 0,1 0,0-1,0 0,1 0,0 0,0 0,1-1,-1 0,1-1,1 1,-1-1,1-1,0 0,0 0,0 0,1-1,7 2,14 4,0-1,1-2,0-1,0-1,29-1,-38-2,0 0,0-2,-1 0,1-2,-1 0,1-1,-1-1,4-3,3-4</inkml:trace>
  <inkml:trace contextRef="#ctx0" brushRef="#br0" timeOffset="-415.76">0 1497,'71'-5,"0"3,0 3,0 3,0 3,31 9,32 2,-6-12,1-6,-1-5,0-6,114-25,-152 23,1301-205,-1021 183,-261 42,-86-3</inkml:trace>
  <inkml:trace contextRef="#ctx0" brushRef="#br0" timeOffset="4670.046">2202 2485,'-6'-2,"1"1,0 0,0 0,-1 0,1 1,0 0,-1 0,1 0,-1 1,1 0,0 0,0 0,-1 0,1 1,0 0,0 0,0 0,1 1,-1 0,1 0,-1 0,1 0,0 1,0-1,0 1,1 0,-1 0,0 2,-76 134,79-138,-6 10,2 1,-1 0,2 0,0 1,0-1,1 1,1 0,0 0,1 0,1 0,0 0,1 0,0 0,1 0,1-1,0 1,1 0,2 4,-4-14,1 0,-1 0,1 0,0-1,0 1,0-1,1 0,-1 1,1-2,0 1,0 0,0-1,0 0,0 0,0 0,1 0,-1-1,1 1,-1-1,1-1,-1 1,1 0,0-1,-1 0,1 0,0-1,-1 1,1-1,-1 0,1 0,1-1,7-2,1-1,-1 0,0-1,0-1,-1 0,0-1,0 0,-1-1,8-7,25-30,-3-1,-2-1,-2-3,-3-1,-1-1,-4-2,-1-1,5-22,-20 46,-2 0,-1-2,-1 1,-2-1,-2 0,-1 0,-1-1,-2 1,-2-1,-1 1,-5-26,-33-52,39 109,-1 0,1 1,-1-1,0 0,0 1,0 0,0-1,0 1,0 0,-1 0,1 0,-1 0,0 1,0-1,1 1,-1-1,0 1,0 0,0 0,0 0,0 1,0-1,-1 1,1-1,0 1,0 0,0 1,0-1,-1 0,1 1,0 0,0-1,0 1,0 1,-1 0,-10 7,0 2,1 0,1 1,0 0,1 1,0 0,1 1,0 0,1 0,0 1,2 0,-5 13,0 0,1 1,1-1,2 2,1-1,1 1,2 0,1 0,1 1,2-1,1 0,1 1,1-1,6 20,1-20,1 0,2 0,1-1,1-1,1 0,1-1,2-1,1-1,0-1,2 0,1-2,8 6,42 48,-78-71,-3-3</inkml:trace>
  <inkml:trace contextRef="#ctx0" brushRef="#br0" timeOffset="5904.38">2963 2061,'-11'109,"-17"269,10-74,19-304,-1-1,1 1,-1-1,1 1,-1 0,1-1,0 1,-1 0,1 0,-1-1,1 1,0 0,-1 0,1 0,0 0,-1 0,1 0,0 0,-1 0,1 0,0 0,-1 0,1 0,0 1,-1-1,1 0,-1 0,1 1,0-1,-1 0,1 1,-1-1,1 1,-1-1,1 0,-1 1,1-1,-1 1,0 0,1-1,-1 1,0-1,1 1,-1-1,0 1,0 0,0-1,1 1,-1 0,0-1,0 1,0 0,0-1,0 1,0 0,0-1,0 1,-1 0,1-1,0 1,0-1,0 1,-1 0,1-1,0 1,-1 0,12-14</inkml:trace>
  <inkml:trace contextRef="#ctx0" brushRef="#br0" timeOffset="6354.337">3302 2230,'46'278,"-17"-101,-25-148,20 53,-3-108,15-94,-27 83,2 0,2 1,1 0,12-20,1 6,-16 27</inkml:trace>
  <inkml:trace contextRef="#ctx0" brushRef="#br0" timeOffset="6803.509">3274 1948,'337'0,"-330"0,0 0,0 0,0 0,0 1,0 0,0 0,-1 1,1 0,0 0,-1 0,1 1,-1 0,-40-13,19 2,0 0,1-2,0 1,1-2,0 1,0-2,-7-8,16 15,0 1,0-2,0 1,0 0,1-1,-1 0,2 1,-1-1,1-1,-1 1,2 0,-1 0,1-1,0 1,0-1,1 1,-1-1,2 1,-1-1,1 1,0-2,4-11</inkml:trace>
  <inkml:trace contextRef="#ctx0" brushRef="#br0" timeOffset="7341.091">3951 1779,'-9'42,"2"0,2 1,2 0,2 0,2-1,5 40,6 42,-5 0,-7 61,-1-116,-20 83,22-130,3-4</inkml:trace>
  <inkml:trace contextRef="#ctx0" brushRef="#br0" timeOffset="7846.301">1722 3162,'130'14,"0"-5,1-6,81-11,465-22,-149-4,-226 5,-140 1,-144 23</inkml:trace>
  <inkml:trace contextRef="#ctx0" brushRef="#br0" timeOffset="8459.168">2483 3444,'-18'15,"0"1,1 1,1 1,1 0,0 1,2 1,0 0,1 1,1 0,1 1,0 0,2 0,1 1,1 0,1 1,1-1,0 3,3-20,0 0,1 0,-1 0,1 0,1 0,-1 0,1 0,0 0,0 0,1-1,-1 1,1 0,1-1,-1 1,1-1,0 1,0-1,0 0,1-1,0 1,0 0,0-1,1 0,-1 0,1 0,0-1,0 0,0 0,0 0,1 0,4 1,-2-2,0-1,1 0,-1 0,0-1,1 0,-1 0,1-1,-1 0,1-1,-1 0,0 0,0-1,0 0,0 0,-1 0,1-1,-1-1,4-2,8-5,-1-2,0 0,-1-1,-1 0,0-2,5-7,1-2,-1-2,-1 0,-1-1,-2-1,-1-1,-1 0,-2-1,-1-1,-2 0,-1-1,-1 1,-2-2,-1 1,-2 0,-2-1,-1 0,-1 1,-6-28,6 52,0 1,-1-1,-1 1,0-1,0 1,0 0,-1 0,-1 0,0 1,0-1,0 1,-1 0,0 1,-1-1,0 1,0 1,0-1,-1 1,0 1,-2-2,6 6,1 0,0 1,-1 0,1 0,-1 0,1 0,0 0,-1 1,1-1,0 1,0 0,-1 0,1 0,0 0,0 1,0-1,0 1,0 0,1 0,-1 0,0 0,1 1,0-1,-1 0,1 1,0 0,0-1,1 1,-2 1,-41 92,42-90,-10 23,2 0,2 1,0 0,2 1,1-1,2 1,1 0,1 0,2 1,1-1,1 0,2-1,1 1,10 29,-8-35,2 0,0-1,2 0,0-1,2 0,0-1,2-1,0 0,6 3,82 82,-70-95,-21-13</inkml:trace>
  <inkml:trace contextRef="#ctx0" brushRef="#br0" timeOffset="8787.743">3358 3274,'-61'108,"5"2,-34 96,87-201,1 0,-1 0,1 1,1-1,-1 1,0-1,1 1,0 0,1 0,-1 0,1-1,0 1,1 0,-1 0,1 0,1-1,-1 1,1 0,-1-1,2 1,-1-1,0 0,1 0,0 0,1 0,-1 0,1-1,-1 1,2-1,-1 0,0 0,1-1,-1 1,1-1,0 0,0 0,5 1,8 1,0-1,0-1,1-1,-1-1,1-1,-1 0,16-3,5 2,-35 1,-1 1,0-1,1 0,-1 0,1-1,-1 1,1-1,-1 1,0-1,1 0,-1 0,0-1,0 1,0-1,0 1,0-1,0 0,0 0,0 0,-1-1,1 1,-1-1,0 1,0-1,2-2,3-12</inkml:trace>
  <inkml:trace contextRef="#ctx0" brushRef="#br0" timeOffset="9039.419">2963 3500,'34'5,"15"2,5-1,2-1,-2-1,-7-2,-7-1,1-1,-3-4,-3-3,-2 0,-3 2,-5 1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0 546,'142'-456,"-135"432,24-41,-30 65,0 1,0-1,0 1,0-1,0 1,0 0,0 0,0-1,0 1,0 0,-1 0,1 0,0 0,0 0,-1 0,1 0,-1 0,1 0,-1 0,0 0,1 1,-1-1,0 0,0 0,0 0,0 0,0 1,0-1,0 0,0 0,0 1,0-1,6 227,-5-223,0 1,0-1,1 0,-1 0,2 1,-1-1,0 0,1-1,0 1,0 0,0-1,1 0,0 1,0-2,0 1,0 0,0-1,1 1,-1-1,1-1,0 1,0-1,0 1,0-1,0-1,1 1,-1-1,1 0,-1 0,1-1,-1 1,1-1,-1 0,1-1,-1 0,1 1,-1-2,2 0,5-3,0 0,-1-1,0-1,0 0,-1-1,0 0,0 0,-1-1,0 0,0-1,-1 0,0 0,-1-1,2-4,4-8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20,'-50'38,"-12"7,2 2,2 4,-40 44,91-86,-7 4,1 1,1 1,0 0,1 0,1 1,0 1,2 0,-1 0,-4 18,12-31,1 0,0 0,0 0,0 0,0 0,1 0,-1 0,1 0,0 0,1 0,-1-1,0 1,1 0,0-1,0 1,0-1,1 1,-1-1,1 0,-1 0,1 0,0-1,0 1,0-1,1 1,-1-1,1 0,-1 0,1 0,0-1,2 1,6 3,0 0,0-1,0-1,1 0,0-1,-1 0,1-1,0 0,8-1,11-2,0-2,0-1,-1-1,0-2,28-10,-30 5</inkml:trace>
  <inkml:trace contextRef="#ctx0" brushRef="#br0" timeOffset="316.056">562 473,'38'-4,"-1"-1,0-2,0-1,0-2,-1-1,-1-3,0 0,-1-2,7-6,-21 10,0 0,0-2,-2 0,1-1,-2-1,0 0,-1-2,-1 0,-1 0,0-2,-2 1,0-2,8-18,-19 36,1 0,-1 1,0-1,-1 0,1 0,0 0,-1 0,0 0,0 0,0 0,0 0,0 0,0 0,-1 0,1 0,-1 0,0 0,0 0,0 0,0 1,-1-1,1 0,-1 1,0-1,1 1,-1-1,0 1,0 0,-1 0,1 0,0 0,-1 0,1 1,-1-1,0 1,1-1,-2 1,-4-2,0 0,0 1,-1 0,1 1,0 0,-1 0,1 0,0 1,-1 1,1-1,-1 1,1 1,-2 0,-18 8,-1 2,1 1,1 1,0 1,1 2,1 0,0 2,2 1,0 1,1 0,1 2,2 0,0 2,-7 13,10-15,2 0,0 1,2 0,1 1,1 1,0 0,3 0,0 1,0 8,4-23,2 0,-1 0,2 0,0 1,0-1,1 0,0 0,1 0,1 0,0 0,0 0,1-1,1 1,0-1,0 0,1 0,1-1,-1 0,2 0,-1-1,9 8,113 71,-93-71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24,'-2'-2,"1"1,0-1,0 0,-1 1,1-1,0 1,-1 0,0-1,1 1,-1 0,0 0,1 0,-1 0,0 0,0 1,0-1,0 0,0 1,0-1,0 1,0 0,0 0,0 0,0 0,0 0,0 0,0 0,0 1,0-1,-1 1,-42 8,1 1,0 2,1 3,1 1,-36 18,77-33,-1 0,1-1,-1 1,1 0,-1 0,1 0,0 0,-1 0,1 0,0 0,0 0,0 1,0-1,0 0,0 1,0-1,0 1,1-1,-1 1,0-1,1 1,-1-1,1 1,0 0,0-1,-1 1,1 0,0-1,0 1,1 0,-1-1,0 1,0 0,1-1,-1 1,1-1,-1 1,1-1,0 1,0-1,0 1,0-1,0 1,0-1,0 0,0 0,0 0,1 0,-1 0,0 0,1 0,-1 0,1 0,-1 0,1-1,-1 1,72 51,-60-44,0 0,0 1,-1 1,0 0,0 0,-1 1,-1 1,1 0,4 8,-11-14,0 0,0 1,0-1,-1 1,0-1,0 1,-1 0,0 0,0 1,0-1,-1 0,0 1,-1-1,0 0,0 1,0-1,-1 1,0-1,-1 0,1 0,-1 0,-1 0,1 0,-1 0,-1 0,1-1,-1 1,0-1,0 0,-1 0,-4 4,-5 4,1 0,-2-2,0 1,-1-2,0 0,0-1,-1 0,0-1,-1-2,0 1,0-2,-1 0,0-2,0 0,0-1,0 0,-4-2,21-1,0 1,1-1,-1 0,1 0,-1 0,0 0,1 0,-1-1,0 1,1-1,-1 1,1-1,-1 1,1-1,-1 0,1 1,-1-1,1 0,0 0,0 0,-1 0,1-1,0 1,0 0,0 0,0-1,0 1,0 0,1-1,-1 1,0-1,1 1,-1-1,1 0,-1 1,1-1,0 1,0-1,0 0,0 1,0-1,0 0,0 1,0-1,1 1,-1-1,1 0,-1 1,1-1,-1 1,1-1,0 1,0 0,0-1,30-24,-16 14</inkml:trace>
  <inkml:trace contextRef="#ctx0" brushRef="#br0" timeOffset="249.472">809 448,'-14'33,"-6"16,2 5,8-7,6-12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1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30,'33'-5,"17"-1,3 0,4 1,-4 2,-6 0,-6 2,-6 1,-3 0,-3 5,-1 1,-1 1,0-2,0-2,-4-1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1,'-5'14,"-1"10,0 6,1 2,2 0,-4-4,4-13,3-13,6-7,2-8,4-1,1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13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1,'38'4,"18"2,4 0,-3-1,-2-6,-6-3,-6-1,-5 1,-5 0,-8 2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9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452 746,'-3'-3,"1"-1,0 0,-1 1,0-1,0 1,0 0,0 0,0 0,-1 0,1 1,-1 0,0-1,0 1,0 0,0 1,0-1,0 1,0 0,0 0,-1 0,1 0,0 1,-1-1,1 1,0 1,-1-1,1 0,-1 1,1 0,0 0,0 0,0 1,0-1,0 1,0 0,0 0,0 1,1-1,-1 1,-1 1,-12 11,1 1,1 1,0 0,2 1,0 0,0 1,2 0,1 1,0 1,1-1,1 2,2-1,0 1,1 0,1 0,0 3,3-17,-1 1,1 0,1-1,-1 1,2 0,-1-1,1 1,0 0,1-1,0 1,0-1,1 0,0 0,1 0,0 0,0 0,0-1,1 1,0-1,0 0,1-1,0 1,0-1,1-1,0 1,0-1,0 0,0-1,1 1,0-1,0-1,6 3,-2-6,0 0,0 0,0-1,0-1,0 0,0 0,-1-2,1 1,-1-1,0-1,0 0,0 0,-1-1,0-1,0 0,0 0,7-7,8-9,-1 0,-1-2,-1-1,-1 0,14-24,-4-2,-2-1,-3-1,-2-1,-2-1,-3-1,-2 0,3-30,-15 61,-1 0,-1-1,-1 0,-2 1,0-1,-2 0,-1 1,-1-1,-1 1,-2 0,0 1,-4-7,10 27,0 0,-1 0,0 1,1-1,-1 1,-1-1,1 1,-1 0,0-1,0 1,0 1,0-1,-1 0,1 1,-1 0,0 0,0 0,0 0,0 0,-1 1,1 0,-1 0,0 0,1 1,-1-1,0 1,0 0,0 1,0-1,0 1,0 0,0 0,0 0,0 1,0 0,0 0,1 0,-5 2,-4 8,1 0,1 1,0 0,0 1,1 0,1 1,0 0,1 0,1 1,0 0,1 1,0-1,1 1,-2 13,-4 8,1 1,3 1,0-1,3 1,1 0,2 0,1 0,2 1,2-1,1-16,0 0,2 0,0 0,2-1,0-1,2 1,0-1,1-1,2 0,0-1,0 0,2-2,0 1,4 0,12 2,-20-19</inkml:trace>
  <inkml:trace contextRef="#ctx0" brushRef="#br0" timeOffset="266.161">1072 210,'-22'52,"2"1,2 0,3 2,2 0,2 0,3 1,2 0,2 41,9 136,25-98,-21-117</inkml:trace>
  <inkml:trace contextRef="#ctx0" brushRef="#br0" timeOffset="646.739">1355 493,'-7'31,"1"2,1-1,2 1,1-1,2 1,1 0,2-1,1 1,1-1,2 0,1 0,1-1,2 0,2 0,0-2,3 2,40 33,-55-63,1 1,0-1,0 0,0 0,0 0,0 0,0 0,0-1,1 1,-1-1,0 1,0-1,1 0,-1 0,0 0,0 0,1 0,-1 0,0 0,0-1,0 1,1-1,-1 0,0 0,0 0,0 0,0 0,0 0,0 0,-1-1,1 1,0-1,-1 1,1-1,0-1,3-4,0-1,0-1,-1 1,0-1,-1 1,0-1,0 0,-1 0,0-1,-1 1,0 0,0-4,3-18,50-268,-25 214,-22 69</inkml:trace>
  <inkml:trace contextRef="#ctx0" brushRef="#br0" timeOffset="1052.696">1326 210,'24'-4,"0"1,0 2,0 0,1 1,-1 2,0 0,0 2,-1 0,6 3,66 9,-96-16,1-1,0 1,0-1,-1 1,1-1,0 0,0 1,0-1,0 1,0-1,0 0,0 1,0-1,0 1,0-1,0 0,1 1,-1-1,0 1,0-1,0 0,1 1,-1-1,0 1,1-1,-1 1,0-1,1 1,-1 0,1-1,-1 1,1-1,-1 1,1 0,-1-1,1 1,-1 0,1 0,0 0,-1-1,1 1,-1 0,1 0,0 0,-1 0,1 0,-1 0,1 0,0 0,-1 0,1 0,-1 0,1 0,0 1,-1-1,1 0,-1 0,1 1,-56-40,45 34,0-1,0 0,1 0,0-1,0 0,1-1,0 0,0 0,0-1,1 0,1 0,0 0,0-1,1 0,-4-9,6-5,5 5</inkml:trace>
  <inkml:trace contextRef="#ctx0" brushRef="#br0" timeOffset="1298.665">2032 182,'-4'38,"-8"23,0 10,1 3,-2-2,0-3,4-5,-2-2,0-8,3-3,3-1,1-3,3-6,0-5,1-3,-4-3,-2-2,0-5</inkml:trace>
  <inkml:trace contextRef="#ctx0" brushRef="#br0" timeOffset="1600.891">0 1311,'669'1,"-435"15,-1 11,189 48,-174-28,-218-44</inkml:trace>
  <inkml:trace contextRef="#ctx0" brushRef="#br0" timeOffset="2147.955">903 1621,'-22'8,"0"0,1 2,0 0,1 1,0 2,1 0,0 1,1 0,0 2,2 0,0 1,0 0,2 1,0 1,2 1,0 0,0 0,2 1,-1 6,9-20,0 0,0 0,1 0,1 0,-1 1,1-1,0 0,0 0,1 0,0 0,1 0,-1 0,1 0,1 0,-1-1,1 1,0-1,1 1,-1-1,1 0,1 0,-1-1,1 1,0-1,0 0,0-1,1 1,-1-1,1 0,0 0,1-1,-1 1,1-2,5 3,2-2,1-1,-1 0,1-1,0-1,0-1,-1 0,1 0,0-1,-1-1,0-1,0 0,0-1,0 0,0-1,-1-1,0 0,-1 0,1-2,-1 1,-1-2,0 1,0-2,7-8,5-7,-1 0,-1-2,-2-1,0 0,-2-1,-1-1,-2 0,-1-2,-1 1,-2-1,-1-1,-2 0,-1 0,-2 0,-1-1,-2 1,-1-1,-5-29,6 55,-1 1,-1-1,1 1,-2-1,1 1,-1-1,0 1,-1 0,1 0,-2 0,1 0,-1 0,-1 1,1 0,-1-1,0 2,-1-1,1 1,-1 0,-1 0,1 0,-1 1,0 0,0 0,-1 1,1 0,-1 0,0 1,-8-2,11 6,0 1,-1 0,1 0,0 1,0-1,0 1,0 0,1 1,-1-1,1 1,0 0,0 0,0 0,0 0,1 1,0 0,0-1,0 1,0 0,1 1,0-1,0 0,0 1,1-1,-1 1,1-1,0 6,0-8,-9 27,0 0,2 0,1 1,2 0,1 0,1 0,2 1,1-1,1 0,2 1,1-1,2 0,1 0,1-1,1 0,2-1,5 10,-12-30,0-1,1 1,0-1,0 0,0-1,1 1,1-1,-1 0,1-1,0 1,0-1,1-1,0 1,0-1,0-1,1 1,0-2,-1 1,1-1,0 0,1-1,-1 0,0-1,10 1,5-5</inkml:trace>
  <inkml:trace contextRef="#ctx0" brushRef="#br0" timeOffset="2470.11">1666 1424,'-34'51,"2"1,3 1,3 2,1 1,3 1,-2 17,22-70,0-1,1 1,0 0,0 0,0 0,0 0,0 0,1 0,-1 1,1-1,0 0,1 0,-1 0,1 0,0 0,0 0,0 0,0 0,1 0,-1 0,1 0,0-1,0 1,1-1,-1 0,1 1,-1-1,1 0,0 0,0-1,1 1,-1-1,0 1,1-1,0 0,2 1,15 2,0-1,1-1,-1-1,0-1,1-1,-1-1,0-1,11-2,103-28,-122 24,-8 1</inkml:trace>
  <inkml:trace contextRef="#ctx0" brushRef="#br0" timeOffset="2665.203">1355 1762,'34'-5,"15"-1,5 0,-3 1,0 2,-3 1,-6 0,-5 2,-4 0,-8 0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27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508 582,'-2'-3,"-1"-1,0 1,0 0,0 0,0 0,0 0,0 1,-1-1,0 1,1 0,-1 0,0 0,0 0,0 1,0-1,0 1,0 0,-1 1,1-1,0 1,-1-1,1 1,0 1,0-1,-1 1,1-1,0 1,0 0,0 1,0-1,0 1,0-1,0 1,0 1,1-1,-1 0,1 1,-1 0,1 0,0 0,0 0,0 0,0 1,-7 5,-1 0,2 0,-1 1,2 0,-1 0,1 1,1 0,0 1,0-1,1 2,1-1,0 0,1 1,0 0,1 0,0 0,1 0,1 1,0-1,0 1,2-1,-1 0,2 3,0-11,0-1,0 1,1-1,-1 0,1 0,0 0,0 0,1 0,-1 0,1-1,-1 0,1 1,0-1,1-1,-1 1,0-1,1 0,-1 0,1 0,0 0,0-1,0 0,-1 0,1 0,0 0,0-1,0 0,0 0,0 0,0-1,1 0,8-4,-1-1,0-1,0 0,0-1,-1 0,0-1,0 0,-1-1,-1 0,0-1,0 0,-1-1,0 0,-1 0,0-1,2-7,14-29,-3-1,-2-2,10-44,-21 70,1-4,-1-1,-1-1,-2 1,-2-1,0 0,-2 0,-1 0,-2 0,-1 0,-5-18,5 41,0 0,0 1,0-1,-1 1,-1 0,1 0,-1 0,-1 1,1-1,-1 1,-1 1,-4-5,9 9,-1-1,0 1,1 0,-1 0,0 0,0 1,0-1,0 1,0 0,-1 0,1 0,0 0,-1 0,1 1,-1-1,1 1,0 0,-1 0,1 0,-1 1,1-1,0 1,-1 0,1 0,0 0,0 0,-1 0,1 1,0-1,0 1,1 0,-1 0,0 0,-1 2,-5 7,0 1,1 0,0 0,1 1,0 0,1 0,0 0,2 1,-1 0,2 0,-1 0,2 1,-1 8,2-15,-1 25,1 0,2-1,1 1,1-1,3 1,0-1,2 0,1-1,1 0,2 0,2-1,0-1,2 0,11 14,81 99,-108-140,1-1,0 0,-1 0,1 0,0 0,0 0,0 0,0 0,0 0,0 0,0-1,0 1,0 0,1-1,-1 1,0-1,0 1,1-1,-1 1,0-1,1 0,-1 0,0 0,1 0,-1 0,0 0,1 0,-1 0,0 0,1-1,-1 1,0 0,0-1,1 1,-1-1,0 1,0-1,0 0,0 0,1 1,-1-1,0 0,-1 0,1 0,0 0,0 0,0 0,0-1,-1 1,1 0,-1 0,1 0,-1-1,1 1,-1 0,0 0,1-1,-1 1,0-2,4-16</inkml:trace>
  <inkml:trace contextRef="#ctx0" brushRef="#br0" timeOffset="433.319">1326 385,'-10'-3,"-1"1,0 0,0 1,0 0,0 1,0 0,0 0,0 2,0-1,0 1,0 1,1 0,-1 0,1 1,0 0,0 1,0 0,0 1,-1 2,8-8,0 1,1 0,-1 0,1 0,-1 0,1 0,-1 1,1-1,0 1,0 0,0-1,0 1,0 0,0 0,0 0,1 0,-1 1,1-1,-1 0,1 1,0-1,0 1,0-1,0 1,1 0,-1-1,1 1,-1 0,1-1,0 1,0 0,0 0,0-1,1 1,-1 0,1-1,0 1,-1 0,1-1,0 1,1-1,0 2,4 3,1-1,0 0,1 0,-1-1,1 0,0 0,0-1,1 0,-1 0,1-1,6 2,24 11,52 49,-88-62,-1-1,0 1,0 0,0 0,-1 0,1 0,-1 0,0 0,1 0,-1 0,-1 1,1-1,0 0,-1 1,0-1,1 1,-1-1,-1 0,1 1,0-1,-1 1,0-1,0 0,0 0,0 1,0-1,-1 0,1 0,-1 0,0 0,0 0,-6 5,0-1,-1 0,1 0,-2 0,1-1,-1-1,1 1,-2-2,1 1,0-1,-1-1,0 0,0-1,0 0,0 0,0-1,0 0,0-1,-4-1,-15 4,7 1,5 2</inkml:trace>
  <inkml:trace contextRef="#ctx0" brushRef="#br0" timeOffset="764.079">0 1119,'147'-3,"-1"-6,-1-6,9-8,-50 6,1 5,0 5,1 4,16 5,-87 0,-1 2,0 0,0 3,0 0,24 11,27 43,-73-45</inkml:trace>
  <inkml:trace contextRef="#ctx0" brushRef="#br0" timeOffset="1397.168">565 1401,'-13'1,"0"2,0 0,0 1,1 0,-1 0,1 2,0-1,1 2,-1 0,1 0,1 0,-1 2,1-1,1 1,0 1,0 0,1 0,0 0,0 1,1 1,1-1,0 1,1 0,0 0,0 1,2-1,-1 1,0 10,4-17,0 1,1-1,0 1,0-1,0 0,1 1,0-1,0 0,0 0,1 0,0-1,0 1,0 0,1-1,0 0,0 0,0 0,1-1,0 1,-1-1,2 0,-1 0,0-1,1 1,-1-1,1-1,0 1,0-1,0 0,1 0,-1-1,0 0,1 0,-1 0,1-1,-1 0,0 0,1 0,5-2,4-3,-1-1,0-1,0 0,-1 0,0-2,-1 1,0-2,0 0,-1-1,0 0,0 0,-2-1,1-1,5-9,10-13,-2-2,-1 0,-2-1,15-38,-28 57,0 0,-2 0,0 0,-1-1,-1 0,-1 0,-1 0,0-1,-2 1,0 0,-2-1,0 1,-1 0,-1 0,-1-1,4 17,-1 0,0-1,1 1,-2 0,1 0,0 0,-1 1,1-1,-1 0,0 1,-1 0,1 0,0 0,-1 0,0 0,1 1,-1-1,0 1,0 0,-1 0,1 1,0-1,-1 1,1 0,0 0,-1 1,1-1,-1 1,0 0,1 0,-1 0,1 1,-1 0,1 0,-1 0,1 0,0 1,0-1,-1 1,1 0,0 0,1 1,-1-1,0 1,0 1,-4 7,0 2,1-1,1 1,0 0,0 0,2 1,-1-1,2 1,0 0,-1 9,2-14,0 19,1 0,0 0,3 0,0 0,1-1,2 1,1-1,1 0,1 0,2-1,1 0,0 0,2-1,1-1,1 0,1-1,1-1,9 9,-24-29,0 1,0-1,0 1,0-1,1 0,-1 0,1 0,0 0,-1-1,1 1,0-1,0 1,0-1,0 0,0 0,0-1,0 1,0 0,4-1,12-1</inkml:trace>
  <inkml:trace contextRef="#ctx0" brushRef="#br0" timeOffset="1766.028">1242 1231,'-123'315,"119"-304,1 0,0 0,0 1,1-1,1 0,0 1,1-1,0 1,0-1,2 8,-1-15,0 0,0 1,0-1,0 0,1 0,0 1,0-1,0-1,0 1,1 0,0 0,-1-1,1 1,0-1,1 0,-1 0,1 0,-1-1,1 1,0-1,0 0,0 0,0 0,0 0,0-1,1 0,-1 0,1 0,3 1,0 0,0-1,0 0,0 0,0-1,0 0,0 0,0-1,0 0,0-1,0 0,0 0,-1 0,1-1,-1 0,1-1,1-1,5-7</inkml:trace>
  <inkml:trace contextRef="#ctx0" brushRef="#br0" timeOffset="2011.35">875 1486,'34'0,"20"0,6 0,-2 0,-7 0,-6 0,-7 5,-5 1,-3 0,-2-1,-5-2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58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933 114,'4'-7,"-17"21,-32 44,-2-3,-2-1,-20 13,62-61,-92 93,-4-4,-5-5,-110 71,91-99,88-68,28-5</inkml:trace>
  <inkml:trace contextRef="#ctx0" brushRef="#br0" timeOffset="321.234">1 339,'31'25,"1"-2,2 0,0-3,2 0,0-3,0-1,2-1,0-2,1-2,0-2,0-1,21 0,217 66,-252-65,0 0,-1 2,-1 1,0 0,0 2,-2 0,0 2,18 17,-61-57,9 8</inkml:trace>
  <inkml:trace contextRef="#ctx0" brushRef="#br0" timeOffset="569.854">424 0,'-22'103,"5"1,4 1,5 0,5 0,8 83,-3-18,-24-59,10-88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18,'595'0,"-594"0,27-11,-33 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0,-2 0,-5 0,-6 0,-6 0,-3 0,-2 0,-2 0,-1 0,1 0,-6 5,-1 1,1 0,1-1,1-2,-3-1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593 762,'-10'-5,"0"2,0-1,0 1,-1 1,1 0,-1 0,0 1,1 0,-1 1,0 0,1 1,-1 0,0 1,1 0,-1 1,1 0,0 0,0 1,0 0,1 1,-1 0,1 1,0 0,1 0,-1 1,1 0,-6 8,4-3,0 1,1 1,1-1,0 2,1-1,0 1,1 0,1 0,1 0,0 1,1 0,0 0,1 0,1 0,1 0,0 0,1-10,0-1,0 1,0-1,0 1,1-1,0 0,0 0,1 0,-1 0,1 0,0-1,0 1,1-1,0 0,-1 0,1 0,0 0,1 0,-1-1,1 0,0 0,-1 0,1-1,0 0,1 0,-1 0,0 0,1-1,-1 0,0 0,1 0,-1-1,1 0,0 0,-1 0,1-1,-1 1,1-1,-1-1,0 1,1-1,1-1,19-8,-1-1,0-1,-1-1,-1-2,0 0,-1-1,0-1,-2-1,0-1,-2-1,0-1,-1 0,-1-1,4-10,3-1,-1 0,-2-1,-2-1,-1-1,-2-1,-1 0,1-12,-9 30,-2 0,0 0,-2 0,0 0,-1 0,-1-1,-1 1,0 0,-2 0,0 0,-2 0,0 0,-1 1,-1 0,-4-8,6 17,-1 0,0 1,-1 0,0 0,0 0,-1 1,0 0,0 0,-1 1,0 0,0 1,-1 0,0 1,-1-1,7 5,0-1,-1 1,1 0,0 1,-1-1,1 1,0 0,-1 0,1 0,-1 1,1-1,0 1,-1 0,1 0,0 1,0-1,0 1,0 0,0 0,0 1,1-1,-1 1,1-1,-1 1,1 0,-2 2,-2 3,0 0,1 0,-1 0,2 1,-1 0,1 0,0 0,1 1,0-1,-2 9,2 2,1 0,1 0,0-1,2 1,0 0,1 0,1 0,1 0,1 0,1-1,0 0,2 0,0 0,1-1,0 0,2 0,0-1,1 0,1-1,0 0,2-1,-1-1,6 4,133 129,-67-59,-69-75</inkml:trace>
  <inkml:trace contextRef="#ctx0" brushRef="#br0" timeOffset="466.151">1553 451,'60'286,"-45"-220,40 110,-54-176,0 1,0-1,0 0,-1 1,1-1,0 0,0 0,0 1,0-1,-1 0,1 0,0 0,0 0,0 0,0 0,0-1,-1 1,1 0,0 0,0-1,0 1,-1 0,1-1,0 1,0-1,-1 1,1-1,0 1,-1-1,1 1,0-1,-1 0,1 1,-1-1,1 0,-1 0,0 1,1-1,-1 0,0 0,1 1,-1-1,0 0,0 0,0 0,0 0,0 0,0 1,0-1,0 0,0 0,0 0,0 0,13-44,-2 4,2 1,1 0,2 1,2 1,2-1,50-107,-66 126</inkml:trace>
  <inkml:trace contextRef="#ctx0" brushRef="#br0" timeOffset="971.129">1496 254,'25'-7,"1"1,-1 2,1 0,0 2,0 1,0 1,0 1,24 4,63 22,-112-26,0 0,0-1,0 1,0 0,0-1,0 1,1-1,-1 0,0 1,0-1,0 0,0 0,0 0,1 0,-1 0,0 0,0 0,0 0,0 0,1 0,-1-1,0 1,0 0,0-1,0 1,0-1,0 0,0 1,0-1,0 0,0 1,0-1,0 0,-1 0,1 0,0 0,0 0,-1 0,1 0,-1 0,1 0,-1 0,1 0,-1 0,0 0,1 0,-1 0,0-1,0 1,0 0,0 0,0 0,0 0,0-1,0 1,-1 0,1 0,0 0,-1 0,1 0,-1 0,1 0,-1 0,1 0,-1 0,0 0,0 0,-100-127,95 111,4 4</inkml:trace>
  <inkml:trace contextRef="#ctx0" brushRef="#br0" timeOffset="1418.531">2201 0,'2'1,"0"1,0-1,0 1,0-1,-1 1,1 0,-1-1,1 1,-1 0,0 0,1 0,-1 0,0 0,0 0,-1 1,1-1,0 0,-1 0,1 1,-1-1,0 0,0 1,0-1,0 0,0 2,0-1,2 35,-1 1,-3-1,-1 0,-7 34,-1 16,-19 182,1-40,28-219</inkml:trace>
  <inkml:trace contextRef="#ctx0" brushRef="#br0" timeOffset="1853.785">1270 113,'1'93,"-13"217,2-206,4 1,5 48,1-129</inkml:trace>
  <inkml:trace contextRef="#ctx0" brushRef="#br0" timeOffset="2283.53">1 1214,'482'17,"-222"-5,59-12,-155-1,645-28,-644 29,-124 0</inkml:trace>
  <inkml:trace contextRef="#ctx0" brushRef="#br0" timeOffset="3033.997">903 1552,'-19'3,"0"-4,1 2,0 0,0 1,0 1,1 0,-1 1,1 1,-1 1,2 1,-1 0,1 1,0 1,0 0,1 1,1 1,0 1,0-1,1 2,0 0,-6 9,14-13,0-1,0 1,1-1,0 1,1 0,0 1,0-1,1 1,0-1,1 1,0-1,0 1,1 0,0 0,1-1,0 1,1 0,0-1,0 1,1-1,0 0,1 0,0 0,0 0,1 0,0-1,1 0,-1 0,3 1,2-5,0 0,0-1,0-1,0 0,0 0,0-1,0 0,0-1,1 0,-1-1,0 0,0 0,0-1,0-1,0 1,0-2,0 1,-1-1,0-1,0 0,0 0,0-1,-1 0,0 0,3-4,36-27,-2-1,-1-3,-3-1,34-44,-60 65,0 0,-1-1,-1-1,-1 0,-1 0,-1-1,-1-1,-1 0,-1 0,-2 0,0-1,-1-13,-2 22,0 8,-1 0,1-1,-2 1,1 0,-1 0,0 0,-1-1,0 1,-1 0,0 0,0 0,-1 1,0-1,0 0,-1 1,0 0,-1 0,0 0,-4-5,6 11,1 0,-1 1,0-1,1 1,-1-1,0 1,0 0,0 0,0 1,0-1,0 1,-1-1,1 1,0 0,0 0,0 0,0 1,0-1,0 1,0 0,0-1,0 1,0 1,0-1,0 0,0 1,1-1,-1 1,0 0,-1 2,-63 73,55-54,2 0,0 1,2 0,0 0,2 1,0 0,2 0,1 0,1 1,1-1,1 1,2-1,0 1,2-1,0 0,2 0,4 11,1-11,0 0,2-1,1-1,1 0,1 0,0-2,2 0,1-1,0-1,9 6,-24-21,-2-1,0-1,0 0,0 0,1 0,-1 0,0 0,1-1,0 1,-1-1,1 0,0 1,0-1,-1 0,1-1,0 1,0 0,0-1,0 0,0 0,0 0,0 0,0 0,0 0,0-1,0 0,0 1,0-1,0 0,0 0,-1-1,2 0,14-8</inkml:trace>
  <inkml:trace contextRef="#ctx0" brushRef="#br0" timeOffset="3453.543">1694 1355,'-96'255,"10"28,84-277,0-1,0 0,1 0,0 1,0-1,1 1,0-1,0 1,0-1,0 1,1-1,0 1,0-1,0 1,1-1,0 0,0 0,0 0,0 0,1 0,0 0,0-1,1 1,-1-1,1 0,0 0,0 0,0-1,0 1,1-1,-1 0,1 0,0-1,0 1,1 0,10-2,0-1,-1 0,1-1,-1 0,0-2,1 0,-1 0,0-1,0-1,-1-1,0 0,0-1,0 0,-1-1,6-4,10-18,-20 13</inkml:trace>
  <inkml:trace contextRef="#ctx0" brushRef="#br0" timeOffset="3703.33">1440 1693,'33'0,"17"0,8 0,0-5,0-1,-6 0,-6 1,-7 2,-5 1,-3 0,-3 2,-1 0,0 0,-4 0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618 109,'-11'-11,"-1"1,0 0,0 0,-1 2,0-1,-1 2,0-1,0 2,0 0,-1 1,0 0,0 1,0 1,-1 0,1 1,-1 1,1 1,-1 0,0 0,1 2,-1 0,-2 2,-2 5,0 0,1 2,0 1,1 0,0 1,1 1,0 1,1 0,1 1,1 1,0 0,1 1,1 0,1 1,0 1,1-1,2 2,-1 1,8-17,0 0,0 0,0 0,1 0,-1 1,1-1,1 0,-1 0,1 0,0 1,0-1,0 0,1 0,0 0,0 0,0-1,0 1,1 0,0-1,0 0,0 0,0 0,1 0,-1 0,1-1,0 1,0-1,1 0,-1 0,1-1,-1 1,1-1,0 0,0 0,0-1,0 1,4 0,8-1,1-1,0 0,-1-1,1-1,-1 0,1-2,-1 0,0-1,0 0,-1-2,1 0,-2 0,1-2,-1 0,0-1,-1 0,0-1,8-9,6 2,-1-2,-1 0,-1-2,-1-1,-1 0,-1-2,-1-1,-1 0,-2-2,14-26,-25 17,-7 37,0 1,0-1,-1 0,1 1,0-1,0 0,-1 1,1-1,0 0,-1 0,1 0,0 1,-1-1,1 0,0 0,-1 0,1 0,-1 1,1-1,0 0,-1 0,1 0,-1 0,1 0,0 0,-1 0,1 0,-1 0,1-1,0 1,-1 0,1 0,0 0,-1 0,1 0,0-1,-1 1,1 0,0 0,-1-1,1 1,0 0,-1 0,1-1,0 1,0 0,-1-1,1 1,0 0,0-1,0 1,0-1,0 1,-1 0,1-1,0 1,0 0,0-1,-13 18,0 0,1 1,1 1,1 0,1 0,0 1,2 0,0 0,1 1,1 0,-2 17,7-27,-1-1,2 1,-1 0,1 0,1-1,0 1,0 0,1-1,1 0,-1 0,2 0,-1 0,2-1,-1 1,1-1,0-1,1 1,0-1,1 0,-1-1,1 1,1-2,-1 1,1-1,0 0,4 1,15 9,-2-2</inkml:trace>
  <inkml:trace contextRef="#ctx0" brushRef="#br0" timeOffset="544.091">1211 222,'-46'140,"-28"60,72-197,0-1,1 0,-1 1,0 0,1-1,0 1,-1 0,1 0,0-1,0 1,1 0,-1 0,1 0,-1 0,1 0,0 0,0 0,0 0,1 0,-1 0,1 0,0 0,-1 0,1 0,1 0,-1 0,0-1,1 1,-1 0,1-1,0 0,0 1,0-1,0 0,0 0,0 0,0 0,1 0,-1 0,1-1,0 1,-1-1,1 0,0 0,1 1,196-4,-169-10,-35 6</inkml:trace>
  <inkml:trace contextRef="#ctx0" brushRef="#br0" timeOffset="789.864">872 476,'34'-9,"15"-4,5 1,-2 2,-6 3,-5 2,-5 3,-4 1,-7 1</inkml:trace>
  <inkml:trace contextRef="#ctx0" brushRef="#br0" timeOffset="1182.028">1775 363,'-9'-3,"0"0,0 0,0 1,-1 0,1 1,-1 0,0 1,1 0,-1 0,1 1,-1 0,1 1,-1 0,1 0,0 1,0 0,0 1,0 0,1 0,-1 1,1 0,0 1,1-1,-1 1,1 1,1 0,-1 0,1 0,-6 8,-9 74,21-87,0 0,0 1,0-1,1 1,-1-1,1 1,0-1,-1 0,1 0,0 1,0-1,1 0,-1 0,0 0,1 0,-1 0,1 0,0-1,-1 1,1 0,0-1,0 1,0-1,0 0,1 0,-1 0,0 0,0 0,1 0,-1 0,0-1,1 1,-1-1,1 0,0 0,5 0,-1-1,1-1,-1 0,1 0,-1 0,0-1,0 0,0 0,-1-1,1 1,-1-2,0 1,0-1,0 0,0 0,-1 0,0-1,0 0,-1 0,1-1,18-17,6-7,-22 22,0 1,0 0,1 0,1 0,-1 1,1 0,0 1,1 0,-1 1,1-1,0 2,-8 3,0 1,-1-1,1 1,0 0,-1-1,1 1,0 0,0 0,-1 0,1 1,0-1,-1 0,1 0,0 1,-1-1,1 1,0 0,-1-1,1 1,-1 0,1 0,-1 0,0 0,1 0,-1 0,0 1,0-1,0 0,0 1,0-1,0 1,0-1,0 1,0-1,-1 1,1-1,-1 1,1 0,-1-1,1 1,-1 0,0 0,5 79,-5-72,-1 17</inkml:trace>
  <inkml:trace contextRef="#ctx0" brushRef="#br0" timeOffset="1570.64">2029 589,'37'-60,"2"1,2 3,21-20,-62 75,0 0,0 0,1 0,-1 0,1 1,-1-1,1 0,-1 0,1 0,0 0,-1 1,1-1,0 0,0 1,-1-1,1 0,0 1,0-1,0 1,0-1,0 1,0 0,0-1,0 1,0 0,0 0,0-1,0 1,0 0,0 0,0 0,0 0,0 1,0-1,0 0,0 0,0 1,-1-1,1 0,0 1,0-1,0 1,0-1,0 1,0-1,-1 1,1 0,0-1,0 1,-1 0,1 0,-1 0,1-1,0 1,-1 0,0 0,1 0,-1 0,1 1,6 34,-7-32,0 1,1-1,-1 0,1 1,0-1,0 0,1 1,-1-1,1 0,0 0,0 0,0-1,0 1,1 0,0-1,0 1,0-1,0 0,0 0,0 0,1-1,0 1,3 1,1-1,0 0,1-1,-1 0,1 0,0-1,-1 0,1 0,0-1,0 0,-1-1,1 0,0 0,0-1,-1 0,0-1,1 0,-1 0,0 0,0-1,0-1,-1 1,0-1,0-1,0 1,0-1,-1 0,0 0,0-1,-1 0,1 0,1-4,10-11,0 2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57,'167'-11,"80"-8,-12-7,-176 30,-58 2,-6 1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26,'397'0,"-257"-21,-116 17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395 447,'0'-4,"-1"0,1 0,-1 0,0 0,0 0,0 0,-1 0,1 0,-1 1,0-1,0 1,0-1,-1 1,1-1,-1 1,0 0,1 0,-2 1,1-1,0 0,0 1,-1 0,1 0,-1 0,0 0,0 1,0-1,1 1,-1 0,0 0,-1 0,1 1,0 0,0-1,0 1,0 1,0-1,0 1,0-1,0 1,0 0,0 0,0 1,0-1,-1 2,-119 107,103-86,10-14,1 0,0 1,1 0,0 0,1 1,0 1,1-1,1 1,0 0,0 1,1-1,1 1,1 0,0 0,0 1,1-1,1 0,1 13,1-22,0 0,0-1,1 0,0 1,0-1,0 0,0 0,1 0,-1 0,1 0,0 0,0-1,1 1,-1-1,1 0,-1 0,1 0,0-1,0 1,0-1,1 0,-1 0,0-1,1 1,-1-1,1 0,0 0,-1 0,1-1,0 0,6 1,1-1,-1 0,0-1,0-1,0 1,0-2,-1 1,1-2,-1 1,1-2,-1 1,5-4,5-5,0-2,0 0,-2-1,0 0,0-2,-2 0,0-1,-1-1,-1 0,-1-1,-1 0,-1-1,-1-1,0 0,-2 0,-1 0,-1-1,2-13,-4 18,0-1,-1 1,0-1,-2 0,-1 0,0 0,-1 0,-2 0,0 1,0-1,-2 1,-1 0,0 0,-1 0,-1 1,-1 0,-1 1,-4-6,12 19,0 0,0 1,0-1,0 1,-1 0,1 0,-1 0,0 0,0 0,0 1,0-1,-1 1,1 0,-1 0,1 0,-1 1,0-1,0 1,0 0,0 0,1 0,-1 0,-1 1,1-1,0 1,0 0,0 0,0 1,0-1,0 1,0 0,0 0,1 1,-1-1,0 1,0-1,1 1,-1 0,1 1,0-1,-1 0,1 1,-1 1,-3 12,0-1,1 1,1 0,0 0,1 1,1-1,1 1,0 0,1 0,1 0,1-1,0 1,1 0,1 0,0-1,2 0,-1 1,2-1,0-1,1 1,1-1,0-1,1 1,8 9,0 3,2-1,0 0,2-2,0 0,2-2,0 0,2-1,0-2,13 7,-34-24,0 0,0 0,1-1,-1 1,1-1,-1 0,1 0,0-1,-1 0,1 0,0 0,-1 0,1 0,-1-1,1 0,0 0,-1 0,0-1,1 0,-1 1,0-1,0-1,0 1,0-1,0 1,0-1,-1 0,0-1,1 1,-1 0,0-2,12-7</inkml:trace>
  <inkml:trace contextRef="#ctx0" brushRef="#br0" timeOffset="353.489">959 250,'134'373,"-115"-333,-18-39,-1-1,1 1,-1-1,1 0,-1 1,1-1,0 0,-1 1,1-1,0 0,-1 0,1 1,0-1,-1 0,1 0,0 0,-1 0,1 0,0 0,-1 0,1 0,0 0,0 0,-1-1,1 1,0 0,-1 0,1-1,0 1,-1 0,1-1,-1 1,1 0,-1-1,1 1,-1-1,1 1,-1-1,1 1,-1-1,1 0,-1 1,0-1,1 0,-1 1,0-1,0 0,0 1,1-1,-1 0,0 1,0-1,0 0,0 1,0-1,0 0,0 0,0 1,111-253,-18 87,-85 154</inkml:trace>
  <inkml:trace contextRef="#ctx0" brushRef="#br0" timeOffset="707.068">0 899,'86'11,"1"-4,0-3,0-5,70-9,377-77,-226 31,-152 45,-133 11</inkml:trace>
  <inkml:trace contextRef="#ctx0" brushRef="#br0" timeOffset="1537.989">564 1266,'-22'7,"1"1,-1 1,1 1,1 1,0 1,0 1,1 1,1 0,0 1,1 1,1 1,1 0,0 1,1 1,1 0,1 1,0 0,0 5,10-20,1-1,0 0,0 1,0-1,1 1,-1 0,1-1,0 1,1-1,-1 1,1-1,0 1,0-1,0 1,1-1,-1 0,1 0,0 0,0 0,1 0,-1 0,1 0,0-1,0 1,0-1,0 0,1 0,-1 0,1 0,0-1,0 1,0-1,0 0,0 0,0-1,1 1,-1-1,1 0,-1 0,1 0,-1-1,1 1,3-1,16-2,0-1,0-1,0-1,0-1,-1-1,0-1,0-1,-1-1,0-1,-1-1,-1-1,1-1,-2 0,0-2,-1 0,-1-1,0-1,13-18,-14 18,-1-1,-1 0,-1-2,0 1,-2-1,0-1,-1 0,-2-1,0 0,-1 0,-2 0,0-1,-1 0,-2 0,0 0,-2 0,-1 0,-2-17,1 32,0 0,-1-1,-1 1,1 0,-1 1,-1-1,0 1,0-1,0 2,-1-1,0 0,-1 1,-1-1,5 5,0 0,-1 1,1-1,0 1,-1 0,0 0,0 0,0 0,1 0,-1 1,-1 0,1 0,0 0,0 0,0 1,0 0,-1 0,1 0,0 0,0 0,-1 1,1 0,0 0,0 0,0 0,0 1,0 0,0-1,1 1,-3 2,-8 7,0 2,0 0,1 0,1 1,0 1,1 0,0 0,2 1,-1 1,2 0,1 0,0 0,1 1,0 0,2 0,0 1,1-1,1 1,1 2,0 2,1 0,0 1,2-1,1 0,1 0,1-1,1 1,1-1,0 0,2-1,1 0,0 0,2-1,0 0,2-1,69 49,-81-67,1 1,0-1,0 0,0 0,0 0,0 0,0 0,0-1,0 1,0-1,0 0,0 0,0 0,0-1,0 1,0-1,0 1,0-1,0 0,0 0,0 0,0-1,-1 1,1-1,0 1,-1-1,1 0,-1 0,0 0,1 0,-1-1,0 0,12-17,-3 0</inkml:trace>
  <inkml:trace contextRef="#ctx0" brushRef="#br0" timeOffset="1892.055">1411 955,'-223'431,"216"-419,0 1,0 0,2 0,0 0,0 1,1-1,0 1,2 1,-1-1,2 0,0 0,1 1,0-1,2 14,0-24,-1-1,1 1,-1-1,1 0,0 1,0-1,0 0,1 0,-1-1,1 1,0 0,0-1,0 1,0-1,0 0,0 0,0 0,1-1,-1 1,1-1,-1 0,1 0,0 0,-1 0,4 0,102 0,-77-3,-24 2,1 1,0-2,0 1,0-1,-1-1,1 1,0-1,-1-1,1 0,-1 0,0-1,0 0,0 0,-1 0,1-1,-1-1,4-3,15-20,-16 15</inkml:trace>
  <inkml:trace contextRef="#ctx0" brushRef="#br0" timeOffset="2141.423">1044 1294,'39'5,"16"1,10 0,3-1,-1-1,-1-2,-4-6,-6-2,-9 0,-12 1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55,'1'-1,"0"0,0-1,0 1,0 0,1 0,-1 0,0 1,0-1,1 0,-1 0,1 1,-1-1,1 1,-1-1,0 1,1 0,0-1,-1 1,1 0,-1 0,1 0,-1 0,1 0,-1 0,1 1,-1-1,1 1,-1-1,1 1,-1-1,1 1,-1 0,1 0,9 1,32 1,-1-2,1-2,0-2,-1-1,2-3,207-22,-207 21,-59 15,-3-1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58,'247'-29,"-39"1,-70 28,-113 1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594 620,'-18'-3,"-1"2,1 0,0 1,0 0,-1 2,1 0,0 1,0 1,1 0,-1 2,1 0,0 0,0 2,1 0,0 1,0 1,1 0,1 1,0 1,-1 1,7-2,0 0,0 1,1 0,1 0,0 1,1 0,0 0,1 0,-2 10,4-19,2 0,-1 0,0 0,1 0,0 0,0 0,0 0,0 0,0 0,1 0,0 0,0 0,0 0,0 0,1 0,0-1,-1 1,1 0,1-1,-1 0,0 1,1-1,0 0,0 0,0 0,0-1,0 1,0-1,1 0,-1 1,1-1,-1-1,1 1,3 0,8 1,0-2,0 0,1-1,-1 0,0-1,0-1,0 0,0-1,0-1,0 0,-1-1,0-1,0 0,0 0,-1-2,0 0,1-1,26-17,-2-2,-1-1,-1-2,-1-1,-2-2,-1-1,-2-1,-2-2,-1-1,16-34,-31 53,0 0,-2-1,-1 0,0-1,-2 0,-1-1,0 0,-2 1,0-2,-2 1,0 0,-2 0,0-1,-2 1,-4-20,5 35,-1 1,0 0,-1 0,1 0,-1 0,-1 0,0 1,1 0,-2-1,1 1,-1 1,0-1,0 1,-1 0,1 0,-1 0,0 1,0 0,-1 0,0 0,1 1,-1 0,0 0,0 1,0 0,-1 0,1 1,0 0,-1 0,1 1,-1 0,1 0,-1 0,1 1,-1 0,1 1,0 0,0 0,0 0,0 1,0 0,0 1,1-1,-1 1,-2 2,-2 7,0 0,0 0,1 1,0 0,2 0,0 1,0 1,1-1,1 1,1 0,0 0,1 1,1 0,0-1,1 1,1 0,1 0,0 0,1 0,1 0,2 5,4 5,2-1,1 0,1 0,1-1,1-1,1 0,2-1,0 0,1-2,1 0,1-1,1-1,1-1,0 0,-17-14,0 0,0-1,0 1,0-1,1 0,-1 0,1 0,0-1,0 0,0 0,0-1,0 0,0 0,0 0,0 0,0-1,1 0,-1-1,4 0,13-5</inkml:trace>
  <inkml:trace contextRef="#ctx0" brushRef="#br0" timeOffset="385.869">1694 224,'-36'5,"1"1,0 1,0 2,1 2,1 1,0 1,-25 15,54-27,1 1,0 0,-1 0,1 0,0 0,0 0,0 0,1 1,-1 0,1-1,-1 1,1 0,0 0,0 0,0 0,0 1,1-1,0 0,-1 1,1-1,0 1,0 0,1-1,-1 1,1 0,0-1,0 1,0 0,0-1,1 1,0 0,-1-1,1 1,0-1,1 1,-1-1,1 1,-1-1,1 0,0 0,1 1,11 9,0-2,0 1,2-2,-1 0,1-1,0-1,8 3,1 2,54 41,-77-53,-1 1,1 0,0 0,-1 1,0-1,1 0,-1 0,0 1,0-1,0 1,-1-1,1 1,0-1,-1 1,0 0,0-1,0 1,0-1,0 1,0-1,0 1,-1 0,0-1,1 1,-1-1,0 1,0-1,0 0,-1 1,1-1,0 0,-1 0,0 0,1 0,-2 1,-11 10,-1-1,0 0,0-2,-1 1,-1-2,0 0,0-1,-1 0,0-2,0 0,-12 2,6-1,-1 1</inkml:trace>
  <inkml:trace contextRef="#ctx0" brushRef="#br0" timeOffset="684.454">1 1043,'360'-45,"92"9,491 32,-892 9,-33 2</inkml:trace>
  <inkml:trace contextRef="#ctx0" brushRef="#br0" timeOffset="1316.643">594 1410,'-27'12,"0"1,1 1,1 1,0 1,1 1,1 1,0 2,2 0,0 1,1 1,-10 16,26-31,0-1,1 1,0 0,0 0,1 1,0-1,0 0,0 1,1 0,1-1,-1 1,1-1,0 1,1 0,0-1,0 1,0-1,1 1,0-1,1 0,0 0,0 0,0 0,1 0,0-1,0 1,1-1,0 0,0 0,0-1,1 0,0 0,0 0,0 0,0-1,1 0,0 0,7 1,1 1,-1-2,1 0,0-1,0 0,0-1,0-1,0 0,0-1,1-1,-1 0,0-1,0-1,0 0,-1-1,1-1,-1 0,0-1,9-5,6-4,-1-1,0-1,-1-2,-1-1,-1-1,0-1,-2-1,15-18,-10 8,-2-2,-1 0,-1-1,-3-1,0-2,-3 0,-1-1,-2 0,-2-1,4-25,-14 54,0 0,-2-1,1 1,-2-1,1 1,-2-1,0 1,0-1,-1 1,0 0,-2-1,1 1,-1 1,-1-1,0 0,-1 1,0 0,-1-1,1 9,1-1,-1 1,0 0,0 0,-1 1,1 0,0 0,-1 0,1 1,-1 0,0 0,1 1,-1 0,0 0,1 1,-1-1,0 1,1 1,-1-1,1 1,0 0,-1 1,1 0,0 0,0 0,1 0,-1 1,1 0,0 0,0 1,0-1,0 1,-3 5,-10 11,0 2,1 0,2 1,0 1,2 0,1 1,0 1,2 0,1 2,2-14,1 1,0 0,1 1,1-1,1 1,0 0,1 0,1 0,1 0,0 1,1-1,1 0,0 0,2-1,0 1,0-1,2 1,0-1,1-1,0 1,2-1,-1-1,2 1,0-1,1-1,0 0,7 6,-2-7,1 0,0 0,0-2,1 0,0-1,1-1,12 3,-27-10,-1 0,0 0,0 0,0-1,0 1,1-1,-1 0,0 0,0 0,0 0,1-1,-1 1,0-1,0 0,0 0,0 0,0 0,0-1,0 1,0-1,0 0,-1 1,1-1,-1 0,1-1,-1 1,0 0,0-1,10-15</inkml:trace>
  <inkml:trace contextRef="#ctx0" brushRef="#br0" timeOffset="1695.773">1666 1184,'-88'167,"62"-125,1 1,2 1,2 1,-2 11,21-50,0 0,0 0,1 1,0-1,0 1,1-1,0 1,0-1,0 1,1-1,0 1,0-1,0 0,1 0,0 1,1-1,-1 0,1 0,0-1,1 1,-1-1,1 0,0 1,0-2,1 1,-1 0,1-1,0 0,0 0,1 0,-1-1,1 0,0 0,0 0,4 1,5 2,-1 0,1-1,0 0,1-1,-1-1,1 0,0-1,-1-1,1-1,0 0,14-2,-28 2,-1 0,1 0,0 0,-1 0,1 0,0 0,-1 0,1-1,0 1,-1-1,1 1,0-1,-1 0,1 1,-1-1,1 0,-1 0,0 0,1 0,-1 0,0-1,0 1,1 0,-1-1,0 1,0 0,-1-1,1 1,0-1,0 0,-1 1,1-1,-1 1,1-1,-1 0,0 1,0-1,0 0,0 0,0 1,0-1,0 0,0 1,-1-1,1 0,-1 1,1-1,-1 0,0 1,1-1,-1 1,0-1,-10-14,1 1</inkml:trace>
  <inkml:trace contextRef="#ctx0" brushRef="#br0" timeOffset="1946.253">1299 1467,'38'-5,"18"-1,9-1,2 2,1 2,-8 1,-4 0,-1 2,-6 0,-7 0,-5 0,-8 1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7:12.5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2112 431,'43'-1,"-12"0,0 1,0 2,-1 0,1 2,26 8,-27 2,-30-14,1 0,-1 0,1 0,-1 1,0-1,1 0,-1 0,0 1,1-1,-1 0,0 1,1-1,-1 0,0 1,0-1,1 0,-1 1,0-1,0 0,0 1,1-1,-1 1,0-1,0 0,0 1,0-1,0 1,0-1,0 1,0-1,0 0,0 1,0-1,0 1,0-1,-1 0,1 1,0-1,0 1,0-1,0 0,-1 1,1-1,0 0,-1 1,1-1,0 0,0 1,-1-1,1 0,0 0,-1 1,1-1,-1 0,1 0,0 0,-1 1,1-1,-1 0,1 0,0 0,-1 0,1 0,-1 0,1 0,-1 0,1 0,0 0,-1 0,-102 9,93-10,-1 0,1 1,0 1,-1-1,1 2,0-1,0 1,0 1,0 0,1 0,-1 1,-8 5,-30 22,-103 50,220-79,260-4,-380 2,-24 2,-1-4,0-4,-51-10,17-7,-1 5,0 5,-104 2,-641 13,621 27,233-29,0 0,0-1,0 1,0-1,0 1,0-1,0 0,0 1,0-1,0 0,0-1,0 1,0 0,1 0,-1-1,1 1,-1-1,1 1,-1-1,1 0,0 1,0-1,0 0,0 0,0 0,0 0,0 0,1 0,-1 0,1 0,-1 0,1-1,0 1,0 0,0 0,0 0,0 0,1 0,-1 0,1-2,26-90,-26 91,120-208,-81 152,51-28,-50 56,-6 9,-34 22,-1-1,1 1,-1 0,1 0,-1 0,1-1,-1 1,1 0,-1 0,1 0,-1 0,1 0,-1 0,1 0,0 0,-1 0,1 0,-1 0,1 0,-1 0,1 1,-1-1,1 0,-1 0,1 0,-1 1,0-1,1 0,-1 1,1-1,-1 0,0 1,1-1,-1 1,0-1,1 1,-1-1,0 0,1 1,-1-1,0 1,0-1,0 1,0-1,0 1,1 0,-1-1,0 1,0-1,0 1,0-1,0 1,-1-1,1 1,0-1,0 1,0-1,0 1,0-1,-1 1,1-1,0 1,-1-1,1 1,0-1,-1 0,1 1,0-1,-1 1,1-1,-7 14,0 0,0 0,-1 0,-1-1,0-1,-1 0,0 0,-1 0,-1-2,-2 3,-152 88,-35-36,68 15,112-65,15-9,18-9,278-106,-216 81,1 4,1 2,77-10,-115 27,0 2,0 1,0 2,30 3,-66-3,1 1,-1-1,0 0,1 0,-1 1,0 0,1-1,-1 1,0 0,0 0,0 0,0 0,1 1,-1-1,-1 0,1 1,0 0,0-1,-1 1,1 0,-1 0,1 0,-1 0,0 0,0 0,0 0,0 0,0 1,0-1,0 0,-1 1,1-1,-1 0,0 1,0-1,0 1,0-1,0 0,0 1,-1 1,-41 91,30-83,-1 0,-1 0,0-1,0-1,-1 0,-1-1,1 0,-12 3,-28 17,-145 79,47-35,120-54,32-19,1 0,0 1,-1-1,1 1,0-1,-1 0,1 1,0-1,0 1,0-1,0 1,-1-1,1 1,0-1,0 1,0-1,0 1,0-1,0 1,0-1,0 1,1-1,-1 1,0-1,0 1,0-1,0 1,1-1,-1 1,0-1,0 1,1-1,-1 0,0 1,1-1,-1 0,0 1,1-1,-1 0,1 1,-1-1,1 0,-1 0,1 1,-1-1,0 0,1 0,-1 0,1 0,-1 0,1 0,-1 0,1 0,0 0,-1 0,1 0,-1 0,1 0,-1 0,1 0,-1 0,0 0,1-1,-1 1,1 0,-1 0,1-1,274 5,2-5,-133 29,-127-21,1-2,-1-1,1 0,0-1,0-1,0 0,0-2,0 0,0-1,0 0,-1-2,1 0,8-3,0-4,0 2,1 0,-1 2,2 1,-1 2,11 0,184-24,-83 4,-137 22,1 0,0 0,0-1,0 1,-1 0,1-1,-1 0,1 1,-1-1,1 0,-1 0,0-1,0 1,0 0,0-1,-1 1,1-1,-1 0,1 1,-1-1,0 0,0 0,0 0,0 0,-1 0,1 0,-1 0,0 0,0 0,0 0,0 0,0 0,-1 0,1 0,-1 0,0 0,0 0,0 1,0-1,-1 0,1 0,-1 1,1-1,-1 1,0 0,0-1,0 1,0 0,-1 0,1 0,0 0,-1 1,0-1,1 1,-3-2,-7-4,-1 1,0 0,0 0,0 2,0 0,-1 0,0 1,0 1,-12-1,-38-9,59 11,-20-7,-1 2,0 1,0 1,0 1,0 1,0 1,-1 2,-17 2,1 3,0 1,1 2,0 2,1 2,1 2,0 1,0 2,2 2,-6 5,-28 13,52-32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6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0,'-3'5,"0"0,0 1,0-1,1 1,0-1,0 1,0 0,0 0,1 0,0-1,1 2,-1-1,1 0,0 1,-1 5,-2 482,-13 157,-24 3,41-149,-1-481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564 964,'-30'20,"0"1,1 2,1 0,1 2,1 1,1 1,2 1,0 1,1 2,18-23,1 0,-1 0,1 1,1-1,0 1,0-1,0 1,1 0,0-1,1 1,0 0,0 0,2 2,-2-8,0 0,1 1,0-1,0 0,0 0,0 1,1-1,-1 0,1 0,0 0,0-1,0 1,0 0,0-1,0 1,1-1,-1 0,1 1,0-1,0-1,0 1,0 0,0-1,0 1,0-1,0 0,0 0,1 0,-1-1,0 1,1-1,-1 0,1 0,2 0,10-3,-1 0,1-2,-1 0,0 0,-1-1,0-1,0-1,0 0,-1 0,0-2,0 1,-1-2,-1 0,1 0,5-9,19-20,-1-1,-2-2,-3-1,24-45,-30 48,-2 0,-2-2,-2-1,-1 0,-3-1,-1 0,-3-1,-1-4,-7 33,0 0,-2 1,1-1,-2 0,-1 1,0-1,-1 1,0 0,-2 0,0 0,0 0,-2 1,0-1,0 2,-2-1,0 1,-9-11,14 21,0 0,0 1,-1 0,1-1,-1 1,0 1,0-1,0 1,0 0,0 0,0 0,-1 1,1 0,-1 0,1 0,-1 1,1-1,-1 1,1 1,-1-1,1 1,-1 0,1 0,0 0,-1 1,1 0,0 0,0 1,0-1,0 1,1 0,-1 0,1 1,-1-1,1 1,0 0,1 0,-1 0,-1 3,-11 15,2 0,0 1,2 1,0 0,2 0,1 1,0 1,2-1,1 1,2 1,0-1,1 0,2 1,1 0,1-1,3 22,-2-21,0 0,2 0,1 0,1 0,2 0,0-1,2-1,0 1,2-2,1 1,1-2,1 0,1 0,1-2,14 15,20 14,-37-39</inkml:trace>
  <inkml:trace contextRef="#ctx0" brushRef="#br0" timeOffset="946.939">1242 682,'15'92,"5"-1,29 80,-7 2,-42-172,0-1,0 1,0-1,0 1,1-1,-1 1,0-1,0 1,0-1,1 1,-1-1,0 1,1-1,-1 1,0-1,1 0,-1 1,1-1,-1 1,0-1,1 0,-1 1,1-1,-1 0,1 0,-1 0,1 1,-1-1,1 0,-1 0,1 0,0 0,-1 0,1 0,-1 0,1 0,-1 0,1 0,-1 0,1 0,-1 0,1 0,-1-1,1 1,-1 0,1 0,-1-1,1 1,-1 0,1-1,-1 1,1 0,-1-1,0 1,1-1,-1 1,0-1,1 1,-1 0,0-1,0 1,0-1,1 0,21-37,-20 33,196-365,-145 277,-49 79</inkml:trace>
  <inkml:trace contextRef="#ctx0" brushRef="#br0" timeOffset="1336.708">1270 371,'44'11,"0"-3,1-1,0-3,1-1,-1-3,25-3,-1 2,63 17,-291-81,141 56,-3 0,0-1,0-1,1 0,1-2,0 0,1-1,0-1,15 12,1 1,-1 0,1-1,0 1,0-1,0 0,0 0,1 0,-1 0,1 0,-1 0,1 0,0 0,0 0,1-1,-1 1,1 0,-1-1,1 1,0-1,0 1,1 0,-1-1,1 1,-1 0,1-1,1-1,9-13</inkml:trace>
  <inkml:trace contextRef="#ctx0" brushRef="#br0" timeOffset="1731.718">282 1443,'196'-25,"33"-6,223 1,30 32,-458-2</inkml:trace>
  <inkml:trace contextRef="#ctx0" brushRef="#br0" timeOffset="2301.352">959 1754,'-44'18,"27"-13,0 0,0 2,1 0,0 0,0 2,0 0,1 0,1 2,0 0,0 0,1 1,1 1,0 0,0 1,1 0,1 1,1 0,-3 6,6-5,1-1,0 1,1 0,1 0,0 0,1 1,1-1,1 3,0-14,0-1,0 0,1 1,0-1,-1 1,2-1,-1 0,0 0,1 1,0-1,0 0,0 0,0-1,1 1,-1 0,1-1,0 0,0 1,0-1,1 0,-1-1,1 1,0-1,-1 1,1-1,0 0,0 0,1-1,-1 1,0-1,0 0,2 0,6 0,0 1,0-2,0 0,0 0,0-1,0-1,0 0,0 0,0-1,-1-1,1 0,-1-1,0 0,0 0,-1-1,0-1,9-6,13-12,-2-1,0-1,-2-2,20-25,-31 33,-1 0,0-1,-2-1,0 0,-2-1,0 0,-2-1,-1 0,0-1,-2 0,-2 0,0-1,-1 1,-2-1,-1 0,-1 0,-1 0,-1 1,-1-1,-3-6,2 22,1 0,-1 1,-1 0,1 0,-2 0,0 1,0 0,0 0,-1 0,-1 1,0-1,6 6,-1 1,0-1,1 1,-1 0,0 0,0 0,0 0,0 0,0 1,-1-1,1 1,0 0,-1 0,1 0,-1 0,1 1,-1 0,0-1,1 1,-1 0,1 1,-1-1,1 1,-1-1,1 1,-1 0,1 1,0-1,-1 0,1 1,0 0,0 0,0 0,0 0,0 1,-8 9,1 1,0 1,1 0,0 0,1 1,1 0,0 0,1 1,1 0,1 0,0 0,1 1,0-1,2 1,0-1,1 1,0 0,1-1,3 9,-2-4,1-1,1 0,1 0,0-1,2 0,0 0,2 0,0-1,1 0,0 0,2-1,0-1,0 0,2-1,0 0,1-1,0-1,1 0,0-1,1-1,1 0,6 2,-11-6,-11-5,0 0,0 0,0-1,1 1,-1-1,0 0,1 0,-1 0,1 0,0 0,-1 0,1-1,-1 1,1-1,0 1,-1-1,1 0,0 0,0-1,-1 1,1-1,0 1,-1-1,1 0,5-8</inkml:trace>
  <inkml:trace contextRef="#ctx0" brushRef="#br0" timeOffset="2651.967">1722 1472,'-55'94,"-92"183,145-271,-1-1,1 1,1-1,-1 1,1 0,0 0,0 0,1 0,0 0,0-1,0 1,0 0,1 0,0 0,1 0,-1 0,1-1,0 1,1-1,-1 1,1-1,0 0,0 0,1 0,-1 0,1-1,0 1,0-1,1 0,-1-1,1 1,0-1,0 1,0-1,1-1,-1 1,1-1,3 1,1 2,0-1,0 0,0 0,0-1,1 0,-1-1,1 0,0-1,0 0,-1-1,1 0,0-1,0 0,0 0,-1-1,1-1,-1 0,0 0,1-1,-1 0,-1-1,1 0,-1-1,0 0,0 0,-1-1,1 0,-1 0,1-3,3-12</inkml:trace>
  <inkml:trace contextRef="#ctx0" brushRef="#br0" timeOffset="2900.734">1439 1754,'34'5,"15"1,10 0,-1-1,-6-6,-1-3,-5-1,-6 0,0-3,-1-1,-4 2,-2-4,-6 1</inkml:trace>
  <inkml:trace contextRef="#ctx0" brushRef="#br0" timeOffset="4119.652">28 4,'0'0,"-1"0,1-1,-1 1,1 0,-1-1,1 1,-1 0,1 0,-1-1,1 1,-1 0,1 0,-1 0,1 0,-1-1,1 1,-1 0,0 0,1 0,-1 0,1 1,-1-1,1 0,-1 0,1 0,-1 0,1 0,-1 1,1-1,-1 0,1 0,-1 1,1-1,-1 0,1 1,-1-1,1 1,0-1,-1 1,1-1,0 0,-1 1,1-1,0 1,0-1,-1 1,1-1,0 1,0 0,0-1,0 1,0-1,0 1,0-1,0 1,0-1,0 1,0 0,0-1,0 1,-5 39,5-39,0 62,2 1,4-1,2 0,10 29,2 32,1 94,-9 0,-13 122,0-180,0-32,-17 565,6-396,23-251,-4-36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0 678,'671'-1,"-345"-26,-161-1,-110 9,-59 22</inkml:trace>
  <inkml:trace contextRef="#ctx0" brushRef="#br0" timeOffset="293.058">254 1017,'0'3,"0"1,1-1,0 0,-1 1,1-1,0 0,1 1,-1-1,0 0,1 0,0 0,0 0,0 0,0-1,0 1,0 0,1-1,0 0,-1 1,1-1,0 0,0-1,0 1,0 0,0-1,0 0,0 1,1-1,-1-1,1 1,-1 0,0-1,4 1,119-2,361-72,-362 41,-106 22</inkml:trace>
  <inkml:trace contextRef="#ctx0" brushRef="#br0" timeOffset="691.234">903 0,'-104'385,"61"-225,-7-1,-40 78,-95 189,77-148,107-274,0-1,0 0,0 0,0 0,1 0,-1 1,1-1,0 0,0 1,0-1,0 0,1 0,-1 1,1-1,0 0,0 0,0 0,0 0,1 0,-1 0,1 0,0 0,0 0,0-1,0 1,9 9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22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4205 198,'-19'19,"-7"12,7 0,10-6,8-11,8-8,3-10,5-4,-1-6,3 0,-7 2,-9 7,-10 11,-4 8,1 2</inkml:trace>
  <inkml:trace contextRef="#ctx0" brushRef="#br0" timeOffset="370.33">4234 707,'-20'14,"-5"10,-4 1,7-4,13-6,13-5,5-9,7-5,-5-2,-9 5,-10 8,-3 2</inkml:trace>
  <inkml:trace contextRef="#ctx0" brushRef="#br0" timeOffset="-2446.406">1270 170,'-61'89,"3"2,4 3,5 2,3 2,-18 67,26-69,-4-1,-5-1,-20 26,60-109</inkml:trace>
  <inkml:trace contextRef="#ctx0" brushRef="#br0" timeOffset="-2043.853">1214 57,'-28'63,"12"-32,2 2,1 0,1 0,2 1,2 0,1 1,0 4,4-2,1 0,2 1,1 0,2-1,2 0,2 0,0 0,3 0,1-2,2 1,1-1,5 6,76 99,-95-138,1-1,0 0,0 0,0 0,0 1,0-1,1 0,-1-1,0 1,0 0,1 0,-1 0,0-1,1 1,-1-1,0 1,1-1,-1 1,1-1,-1 0,1 0,-1 0,1 0,-1 0,1 0,-1 0,1 0,-1-1,1 1,-1-1,1 1,-1-1,1 1,-1-1,0 0,0 0,1 1,-1-1,0 0,0 0,0 0,0 0,0-1,0 1,0 0,0 0,0-1,0 0,33-77,-28 63,157-557,-89 263,-77 327,1 3</inkml:trace>
  <inkml:trace contextRef="#ctx0" brushRef="#br0" timeOffset="-1734.578">1976 537,'-17'35,"2"0,2 1,2 1,1 0,1 1,2-1,2 8,4-42,0 0,1 1,-1-1,1 0,0 0,0 1,0-1,0 0,1 1,-1-1,1 0,0 0,0 1,0-1,0 0,1 0,-1 0,1 0,0-1,0 1,0 0,0-1,0 1,0-1,1 0,-1 0,1 0,0 0,-1 0,1 0,0-1,0 1,0-1,1 0,-1 0,0 0,0 0,0-1,1 1,-1-1,0 0,1 0,-1 0,3-1,2-1,0 0,-1 0,1-1,-1 0,0-1,0 1,0-1,0-1,-1 1,1-1,-1 0,0-1,-1 1,1-1,-1 0,0-1,-1 1,0-1,0 0,0 0,-1 0,0-1,0 1,-1-1,0 0,0 0,-1 1,0-1,0 0,-1 0,0-2,2-12,-1 0,-2 0,0-1,-1 1,-1 0,-1 1,-4-14,5 27,1 1,-1-1,0 1,-1-1,0 1,0 0,-1 0,1 1,-1-1,-1 1,1 0,-1 0,0 1,-1 0,1 0,-1 0,0 1,0 0,-1 0,1 1,-8-3,-10 0</inkml:trace>
  <inkml:trace contextRef="#ctx0" brushRef="#br0" timeOffset="-1449.75">2625 1,'-57'402,"57"-394,-3 44,2 0,2 0,2 0,8 38,7 40,-17-118</inkml:trace>
  <inkml:trace contextRef="#ctx0" brushRef="#br0" timeOffset="-898.665">2258 424,'369'26,"-239"-21,83 21,-192-24,-1 1,1 1,0 1,-1 1,0 1,0 0,-1 2,0 0,0 1,8 7,-20-13,-1 0,1 0,0-1,0 0,0 0,0 0,1-1,-1 0,1-1,0 1,-1-2,1 1,0-1,-1 0,1 0,0-1,-1 0,1-1,0 1,-1-2,0 1,1-1,-1 0,0 0,-1-1,1 0,0 0,0-2,2 0,0 0,0 0,-1-1,0 0,0-1,-1 1,0-1,0-1,-1 0,0 0,-1 0,0 0,0-1,-1 0,0 0,-1 0,0 0,0-1,-1 1,0-4,-2 9,0 1,0-1,-1 1,1 0,-1-1,0 1,0 0,-1-1,1 1,-1 0,0 0,0 0,0 0,0 1,-1-1,1 0,-1 1,0 0,0 0,-1 0,1 0,-1 0,1 0,-1 1,0 0,0 0,0 0,0 0,0 1,0-1,-1 1,1 0,0 0,-4 0,-2 0,1 0,0 1,-1 0,1 0,0 1,-1 0,1 1,0 0,0 0,0 1,0 0,0 1,1 0,-1 0,1 1,-1 1,-13 11,0 2,1 0,1 2,1 0,1 1,0 1,2 0,-5 13,13-22,0 0,1 0,1 1,0 0,2 1,-1-1,2 1,0 0,1 0,0 0,2 0,0 0,0 0,2 0,1 10,0-17,0 0,0-1,1 0,0 0,0 0,1 0,0-1,0 0,1 0,0 0,0 0,1-1,-1 0,1-1,1 1,-1-1,1-1,0 0,0 0,0 0,1-1,7 2,14 4,0-1,1-2,0-1,0-1,29-1,-38-2,0 0,0-2,-1 0,1-2,-1 0,1-1,-1-1,4-3,3-4</inkml:trace>
  <inkml:trace contextRef="#ctx0" brushRef="#br0" timeOffset="-415.76">0 1497,'71'-5,"0"3,0 3,0 3,0 3,31 9,32 2,-6-12,1-6,-1-5,0-6,114-25,-152 23,1301-205,-1021 183,-261 42,-86-3</inkml:trace>
  <inkml:trace contextRef="#ctx0" brushRef="#br0" timeOffset="4670.046">2202 2485,'-6'-2,"1"1,0 0,0 0,-1 0,1 1,0 0,-1 0,1 0,-1 1,1 0,0 0,0 0,-1 0,1 1,0 0,0 0,0 0,1 1,-1 0,1 0,-1 0,1 0,0 1,0-1,0 1,1 0,-1 0,0 2,-76 134,79-138,-6 10,2 1,-1 0,2 0,0 1,0-1,1 1,1 0,0 0,1 0,1 0,0 0,1 0,0 0,1 0,1-1,0 1,1 0,2 4,-4-14,1 0,-1 0,1 0,0-1,0 1,0-1,1 0,-1 1,1-2,0 1,0 0,0-1,0 0,0 0,0 0,1 0,-1-1,1 1,-1-1,1-1,-1 1,1 0,0-1,-1 0,1 0,0-1,-1 1,1-1,-1 0,1 0,1-1,7-2,1-1,-1 0,0-1,0-1,-1 0,0-1,0 0,-1-1,8-7,25-30,-3-1,-2-1,-2-3,-3-1,-1-1,-4-2,-1-1,5-22,-20 46,-2 0,-1-2,-1 1,-2-1,-2 0,-1 0,-1-1,-2 1,-2-1,-1 1,-5-26,-33-52,39 109,-1 0,1 1,-1-1,0 0,0 1,0 0,0-1,0 1,0 0,-1 0,1 0,-1 0,0 1,0-1,1 1,-1-1,0 1,0 0,0 0,0 0,0 1,0-1,-1 1,1-1,0 1,0 0,0 1,0-1,-1 0,1 1,0 0,0-1,0 1,0 1,-1 0,-10 7,0 2,1 0,1 1,0 0,1 1,0 0,1 1,0 0,1 0,0 1,2 0,-5 13,0 0,1 1,1-1,2 2,1-1,1 1,2 0,1 0,1 1,2-1,1 0,1 1,1-1,6 20,1-20,1 0,2 0,1-1,1-1,1 0,1-1,2-1,1-1,0-1,2 0,1-2,8 6,42 48,-78-71,-3-3</inkml:trace>
  <inkml:trace contextRef="#ctx0" brushRef="#br0" timeOffset="5904.38">2963 2061,'-11'109,"-17"269,10-74,19-304,-1-1,1 1,-1-1,1 1,-1 0,1-1,0 1,-1 0,1 0,-1-1,1 1,0 0,-1 0,1 0,0 0,-1 0,1 0,0 0,-1 0,1 0,0 0,-1 0,1 0,0 1,-1-1,1 0,-1 0,1 1,0-1,-1 0,1 1,-1-1,1 1,-1-1,1 0,-1 1,1-1,-1 1,0 0,1-1,-1 1,0-1,1 1,-1-1,0 1,0 0,0-1,1 1,-1 0,0-1,0 1,0 0,0-1,0 1,0 0,0-1,0 1,-1 0,1-1,0 1,0-1,0 1,-1 0,1-1,0 1,-1 0,12-14</inkml:trace>
  <inkml:trace contextRef="#ctx0" brushRef="#br0" timeOffset="6354.337">3302 2230,'46'278,"-17"-101,-25-148,20 53,-3-108,15-94,-27 83,2 0,2 1,1 0,12-20,1 6,-16 27</inkml:trace>
  <inkml:trace contextRef="#ctx0" brushRef="#br0" timeOffset="6803.509">3274 1948,'337'0,"-330"0,0 0,0 0,0 0,0 1,0 0,0 0,-1 1,1 0,0 0,-1 0,1 1,-1 0,-40-13,19 2,0 0,1-2,0 1,1-2,0 1,0-2,-7-8,16 15,0 1,0-2,0 1,0 0,1-1,-1 0,2 1,-1-1,1-1,-1 1,2 0,-1 0,1-1,0 1,0-1,1 1,-1-1,2 1,-1-1,1 1,0-2,4-11</inkml:trace>
  <inkml:trace contextRef="#ctx0" brushRef="#br0" timeOffset="7341.091">3951 1779,'-9'42,"2"0,2 1,2 0,2 0,2-1,5 40,6 42,-5 0,-7 61,-1-116,-20 83,22-130,3-4</inkml:trace>
  <inkml:trace contextRef="#ctx0" brushRef="#br0" timeOffset="7846.301">1722 3162,'130'14,"0"-5,1-6,81-11,465-22,-149-4,-226 5,-140 1,-144 23</inkml:trace>
  <inkml:trace contextRef="#ctx0" brushRef="#br0" timeOffset="8459.168">2483 3444,'-18'15,"0"1,1 1,1 1,1 0,0 1,2 1,0 0,1 1,1 0,1 1,0 0,2 0,1 1,1 0,1 1,1-1,0 3,3-20,0 0,1 0,-1 0,1 0,1 0,-1 0,1 0,0 0,0 0,1-1,-1 1,1 0,1-1,-1 1,1-1,0 1,0-1,0 0,1-1,0 1,0 0,0-1,1 0,-1 0,1 0,0-1,0 0,0 0,0 0,1 0,4 1,-2-2,0-1,1 0,-1 0,0-1,1 0,-1 0,1-1,-1 0,1-1,-1 0,0 0,0-1,0 0,0 0,-1 0,1-1,-1-1,4-2,8-5,-1-2,0 0,-1-1,-1 0,0-2,5-7,1-2,-1-2,-1 0,-1-1,-2-1,-1-1,-1 0,-2-1,-1-1,-2 0,-1-1,-1 1,-2-2,-1 1,-2 0,-2-1,-1 0,-1 1,-6-28,6 52,0 1,-1-1,-1 1,0-1,0 1,0 0,-1 0,-1 0,0 1,0-1,0 1,-1 0,0 1,-1-1,0 1,0 1,0-1,-1 1,0 1,-2-2,6 6,1 0,0 1,-1 0,1 0,-1 0,1 0,0 0,-1 1,1-1,0 1,0 0,-1 0,1 0,0 0,0 1,0-1,0 1,0 0,1 0,-1 0,0 0,1 1,0-1,-1 0,1 1,0 0,0-1,1 1,-2 1,-41 92,42-90,-10 23,2 0,2 1,0 0,2 1,1-1,2 1,1 0,1 0,2 1,1-1,1 0,2-1,1 1,10 29,-8-35,2 0,0-1,2 0,0-1,2 0,0-1,2-1,0 0,6 3,82 82,-70-95,-21-13</inkml:trace>
  <inkml:trace contextRef="#ctx0" brushRef="#br0" timeOffset="8787.743">3358 3274,'-61'108,"5"2,-34 96,87-201,1 0,-1 0,1 1,1-1,-1 1,0-1,1 1,0 0,1 0,-1 0,1-1,0 1,1 0,-1 0,1 0,1-1,-1 1,1 0,-1-1,2 1,-1-1,0 0,1 0,0 0,1 0,-1 0,1-1,-1 1,2-1,-1 0,0 0,1-1,-1 1,1-1,0 0,0 0,5 1,8 1,0-1,0-1,1-1,-1-1,1-1,-1 0,16-3,5 2,-35 1,-1 1,0-1,1 0,-1 0,1-1,-1 1,1-1,-1 1,0-1,1 0,-1 0,0-1,0 1,0-1,0 1,0-1,0 0,0 0,0 0,-1-1,1 1,-1-1,0 1,0-1,2-2,3-12</inkml:trace>
  <inkml:trace contextRef="#ctx0" brushRef="#br0" timeOffset="9039.419">2963 3500,'34'5,"15"2,5-1,2-1,-2-1,-7-2,-7-1,1-1,-3-4,-3-3,-2 0,-3 2,-5 1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0 546,'142'-456,"-135"432,24-41,-30 65,0 1,0-1,0 1,0-1,0 1,0 0,0 0,0-1,0 1,0 0,-1 0,1 0,0 0,0 0,-1 0,1 0,-1 0,1 0,-1 0,0 0,1 1,-1-1,0 0,0 0,0 0,0 0,0 1,0-1,0 0,0 0,0 1,0-1,6 227,-5-223,0 1,0-1,1 0,-1 0,2 1,-1-1,0 0,1-1,0 1,0 0,0-1,1 0,0 1,0-2,0 1,0 0,0-1,1 1,-1-1,1-1,0 1,0-1,0 1,0-1,0-1,1 1,-1-1,1 0,-1 0,1-1,-1 1,1-1,-1 0,1-1,-1 0,1 1,-1-2,2 0,5-3,0 0,-1-1,0-1,0 0,-1-1,0 0,0 0,-1-1,0 0,0-1,-1 0,0 0,-1-1,2-4,4-8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20,'-50'38,"-12"7,2 2,2 4,-40 44,91-86,-7 4,1 1,1 1,0 0,1 0,1 1,0 1,2 0,-1 0,-4 18,12-31,1 0,0 0,0 0,0 0,0 0,1 0,-1 0,1 0,0 0,1 0,-1-1,0 1,1 0,0-1,0 1,0-1,1 1,-1-1,1 0,-1 0,1 0,0-1,0 1,0-1,1 1,-1-1,1 0,-1 0,1 0,0-1,2 1,6 3,0 0,0-1,0-1,1 0,0-1,-1 0,1-1,0 0,8-1,11-2,0-2,0-1,-1-1,0-2,28-10,-30 5</inkml:trace>
  <inkml:trace contextRef="#ctx0" brushRef="#br0" timeOffset="316.056">562 473,'38'-4,"-1"-1,0-2,0-1,0-2,-1-1,-1-3,0 0,-1-2,7-6,-21 10,0 0,0-2,-2 0,1-1,-2-1,0 0,-1-2,-1 0,-1 0,0-2,-2 1,0-2,8-18,-19 36,1 0,-1 1,0-1,-1 0,1 0,0 0,-1 0,0 0,0 0,0 0,0 0,0 0,0 0,-1 0,1 0,-1 0,0 0,0 0,0 0,0 1,-1-1,1 0,-1 1,0-1,1 1,-1-1,0 1,0 0,-1 0,1 0,0 0,-1 0,1 1,-1-1,0 1,1-1,-2 1,-4-2,0 0,0 1,-1 0,1 1,0 0,-1 0,1 0,0 1,-1 1,1-1,-1 1,1 1,-2 0,-18 8,-1 2,1 1,1 1,0 1,1 2,1 0,0 2,2 1,0 1,1 0,1 2,2 0,0 2,-7 13,10-15,2 0,0 1,2 0,1 1,1 1,0 0,3 0,0 1,0 8,4-23,2 0,-1 0,2 0,0 1,0-1,1 0,0 0,1 0,1 0,0 0,0 0,1-1,1 1,0-1,0 0,1 0,1-1,-1 0,2 0,-1-1,9 8,113 71,-93-71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24,'-2'-2,"1"1,0-1,0 0,-1 1,1-1,0 1,-1 0,0-1,1 1,-1 0,0 0,1 0,-1 0,0 0,0 1,0-1,0 0,0 1,0-1,0 1,0 0,0 0,0 0,0 0,0 0,0 0,0 0,0 1,0-1,-1 1,-42 8,1 1,0 2,1 3,1 1,-36 18,77-33,-1 0,1-1,-1 1,1 0,-1 0,1 0,0 0,-1 0,1 0,0 0,0 0,0 1,0-1,0 0,0 1,0-1,0 1,1-1,-1 1,0-1,1 1,-1-1,1 1,0 0,0-1,-1 1,1 0,0-1,0 1,1 0,-1-1,0 1,0 0,1-1,-1 1,1-1,-1 1,1-1,0 1,0-1,0 1,0-1,0 1,0-1,0 0,0 0,0 0,1 0,-1 0,0 0,1 0,-1 0,1 0,-1 0,1-1,-1 1,72 51,-60-44,0 0,0 1,-1 1,0 0,0 0,-1 1,-1 1,1 0,4 8,-11-14,0 0,0 1,0-1,-1 1,0-1,0 1,-1 0,0 0,0 1,0-1,-1 0,0 1,-1-1,0 0,0 1,0-1,-1 1,0-1,-1 0,1 0,-1 0,-1 0,1 0,-1 0,-1 0,1-1,-1 1,0-1,0 0,-1 0,-4 4,-5 4,1 0,-2-2,0 1,-1-2,0 0,0-1,-1 0,0-1,-1-2,0 1,0-2,-1 0,0-2,0 0,0-1,0 0,-4-2,21-1,0 1,1-1,-1 0,1 0,-1 0,0 0,1 0,-1-1,0 1,1-1,-1 1,1-1,-1 1,1-1,-1 0,1 1,-1-1,1 0,0 0,0 0,-1 0,1-1,0 1,0 0,0 0,0-1,0 1,0 0,1-1,-1 1,0-1,1 1,-1-1,1 0,-1 1,1-1,0 1,0-1,0 0,0 1,0-1,0 0,0 1,0-1,1 1,-1-1,1 0,-1 1,1-1,-1 1,1-1,0 1,0 0,0-1,30-24,-16 14</inkml:trace>
  <inkml:trace contextRef="#ctx0" brushRef="#br0" timeOffset="249.472">809 448,'-14'33,"-6"16,2 5,8-7,6-12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1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30,'33'-5,"17"-1,3 0,4 1,-4 2,-6 0,-6 2,-6 1,-3 0,-3 5,-1 1,-1 1,0-2,0-2,-4-1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13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1,'38'4,"18"2,4 0,-3-1,-2-6,-6-3,-6-1,-5 1,-5 0,-8 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9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452 746,'-3'-3,"1"-1,0 0,-1 1,0-1,0 1,0 0,0 0,0 0,-1 0,1 1,-1 0,0-1,0 1,0 0,0 1,0-1,0 1,0 0,0 0,-1 0,1 0,0 1,-1-1,1 1,0 1,-1-1,1 0,-1 1,1 0,0 0,0 0,0 1,0-1,0 1,0 0,0 0,0 1,1-1,-1 1,-1 1,-12 11,1 1,1 1,0 0,2 1,0 0,0 1,2 0,1 1,0 1,1-1,1 2,2-1,0 1,1 0,1 0,0 3,3-17,-1 1,1 0,1-1,-1 1,2 0,-1-1,1 1,0 0,1-1,0 1,0-1,1 0,0 0,1 0,0 0,0 0,0-1,1 1,0-1,0 0,1-1,0 1,0-1,1-1,0 1,0-1,0 0,0-1,1 1,0-1,0-1,6 3,-2-6,0 0,0 0,0-1,0-1,0 0,0 0,-1-2,1 1,-1-1,0-1,0 0,0 0,-1-1,0-1,0 0,0 0,7-7,8-9,-1 0,-1-2,-1-1,-1 0,14-24,-4-2,-2-1,-3-1,-2-1,-2-1,-3-1,-2 0,3-30,-15 61,-1 0,-1-1,-1 0,-2 1,0-1,-2 0,-1 1,-1-1,-1 1,-2 0,0 1,-4-7,10 27,0 0,-1 0,0 1,1-1,-1 1,-1-1,1 1,-1 0,0-1,0 1,0 1,0-1,-1 0,1 1,-1 0,0 0,0 0,0 0,0 0,-1 1,1 0,-1 0,0 0,1 1,-1-1,0 1,0 0,0 1,0-1,0 1,0 0,0 0,0 0,0 1,0 0,0 0,1 0,-5 2,-4 8,1 0,1 1,0 0,0 1,1 0,1 1,0 0,1 0,1 1,0 0,1 1,0-1,1 1,-2 13,-4 8,1 1,3 1,0-1,3 1,1 0,2 0,1 0,2 1,2-1,1-16,0 0,2 0,0 0,2-1,0-1,2 1,0-1,1-1,2 0,0-1,0 0,2-2,0 1,4 0,12 2,-20-19</inkml:trace>
  <inkml:trace contextRef="#ctx0" brushRef="#br0" timeOffset="266.161">1072 210,'-22'52,"2"1,2 0,3 2,2 0,2 0,3 1,2 0,2 41,9 136,25-98,-21-117</inkml:trace>
  <inkml:trace contextRef="#ctx0" brushRef="#br0" timeOffset="646.739">1355 493,'-7'31,"1"2,1-1,2 1,1-1,2 1,1 0,2-1,1 1,1-1,2 0,1 0,1-1,2 0,2 0,0-2,3 2,40 33,-55-63,1 1,0-1,0 0,0 0,0 0,0 0,0 0,0-1,1 1,-1-1,0 1,0-1,1 0,-1 0,0 0,0 0,1 0,-1 0,0 0,0-1,0 1,1-1,-1 0,0 0,0 0,0 0,0 0,0 0,0 0,-1-1,1 1,0-1,-1 1,1-1,0-1,3-4,0-1,0-1,-1 1,0-1,-1 1,0-1,0 0,-1 0,0-1,-1 1,0 0,0-4,3-18,50-268,-25 214,-22 69</inkml:trace>
  <inkml:trace contextRef="#ctx0" brushRef="#br0" timeOffset="1052.696">1326 210,'24'-4,"0"1,0 2,0 0,1 1,-1 2,0 0,0 2,-1 0,6 3,66 9,-96-16,1-1,0 1,0-1,-1 1,1-1,0 0,0 1,0-1,0 1,0-1,0 0,0 1,0-1,0 1,0-1,0 0,1 1,-1-1,0 1,0-1,0 0,1 1,-1-1,0 1,1-1,-1 1,0-1,1 1,-1 0,1-1,-1 1,1-1,-1 1,1 0,-1-1,1 1,-1 0,1 0,0 0,-1-1,1 1,-1 0,1 0,0 0,-1 0,1 0,-1 0,1 0,0 0,-1 0,1 0,-1 0,1 0,0 1,-1-1,1 0,-1 0,1 1,-56-40,45 34,0-1,0 0,1 0,0-1,0 0,1-1,0 0,0 0,0-1,1 0,1 0,0 0,0-1,1 0,-4-9,6-5,5 5</inkml:trace>
  <inkml:trace contextRef="#ctx0" brushRef="#br0" timeOffset="1298.665">2032 182,'-4'38,"-8"23,0 10,1 3,-2-2,0-3,4-5,-2-2,0-8,3-3,3-1,1-3,3-6,0-5,1-3,-4-3,-2-2,0-5</inkml:trace>
  <inkml:trace contextRef="#ctx0" brushRef="#br0" timeOffset="1600.891">0 1311,'669'1,"-435"15,-1 11,189 48,-174-28,-218-44</inkml:trace>
  <inkml:trace contextRef="#ctx0" brushRef="#br0" timeOffset="2147.955">903 1621,'-22'8,"0"0,1 2,0 0,1 1,0 2,1 0,0 1,1 0,0 2,2 0,0 1,0 0,2 1,0 1,2 1,0 0,0 0,2 1,-1 6,9-20,0 0,0 0,1 0,1 0,-1 1,1-1,0 0,0 0,1 0,0 0,1 0,-1 0,1 0,1 0,-1-1,1 1,0-1,1 1,-1-1,1 0,1 0,-1-1,1 1,0-1,0 0,0-1,1 1,-1-1,1 0,0 0,1-1,-1 1,1-2,5 3,2-2,1-1,-1 0,1-1,0-1,0-1,-1 0,1 0,0-1,-1-1,0-1,0 0,0-1,0 0,0-1,-1-1,0 0,-1 0,1-2,-1 1,-1-2,0 1,0-2,7-8,5-7,-1 0,-1-2,-2-1,0 0,-2-1,-1-1,-2 0,-1-2,-1 1,-2-1,-1-1,-2 0,-1 0,-2 0,-1-1,-2 1,-1-1,-5-29,6 55,-1 1,-1-1,1 1,-2-1,1 1,-1-1,0 1,-1 0,1 0,-2 0,1 0,-1 0,-1 1,1 0,-1-1,0 2,-1-1,1 1,-1 0,-1 0,1 0,-1 1,0 0,0 0,-1 1,1 0,-1 0,0 1,-8-2,11 6,0 1,-1 0,1 0,0 1,0-1,0 1,0 0,1 1,-1-1,1 1,0 0,0 0,0 0,0 0,1 1,0 0,0-1,0 1,0 0,1 1,0-1,0 0,0 1,1-1,-1 1,1-1,0 6,0-8,-9 27,0 0,2 0,1 1,2 0,1 0,1 0,2 1,1-1,1 0,2 1,1-1,2 0,1 0,1-1,1 0,2-1,5 10,-12-30,0-1,1 1,0-1,0 0,0-1,1 1,1-1,-1 0,1-1,0 1,0-1,1-1,0 1,0-1,0-1,1 1,0-2,-1 1,1-1,0 0,1-1,-1 0,0-1,10 1,5-5</inkml:trace>
  <inkml:trace contextRef="#ctx0" brushRef="#br0" timeOffset="2470.11">1666 1424,'-34'51,"2"1,3 1,3 2,1 1,3 1,-2 17,22-70,0-1,1 1,0 0,0 0,0 0,0 0,0 0,1 0,-1 1,1-1,0 0,1 0,-1 0,1 0,0 0,0 0,0 0,0 0,1 0,-1 0,1 0,0-1,0 1,1-1,-1 0,1 1,-1-1,1 0,0 0,0-1,1 1,-1-1,0 1,1-1,0 0,2 1,15 2,0-1,1-1,-1-1,0-1,1-1,-1-1,0-1,11-2,103-28,-122 24,-8 1</inkml:trace>
  <inkml:trace contextRef="#ctx0" brushRef="#br0" timeOffset="2665.203">1355 1762,'34'-5,"15"-1,5 0,-3 1,0 2,-3 1,-6 0,-5 2,-4 0,-8 0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27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508 582,'-2'-3,"-1"-1,0 1,0 0,0 0,0 0,0 0,0 1,-1-1,0 1,1 0,-1 0,0 0,0 0,0 1,0-1,0 1,0 0,-1 1,1-1,0 1,-1-1,1 1,0 1,0-1,-1 1,1-1,0 1,0 0,0 1,0-1,0 1,0-1,0 1,0 1,1-1,-1 0,1 1,-1 0,1 0,0 0,0 0,0 0,0 1,-7 5,-1 0,2 0,-1 1,2 0,-1 0,1 1,1 0,0 1,0-1,1 2,1-1,0 0,1 1,0 0,1 0,0 0,1 0,1 1,0-1,0 1,2-1,-1 0,2 3,0-11,0-1,0 1,1-1,-1 0,1 0,0 0,0 0,1 0,-1 0,1-1,-1 0,1 1,0-1,1-1,-1 1,0-1,1 0,-1 0,1 0,0 0,0-1,0 0,-1 0,1 0,0 0,0-1,0 0,0 0,0 0,0-1,1 0,8-4,-1-1,0-1,0 0,0-1,-1 0,0-1,0 0,-1-1,-1 0,0-1,0 0,-1-1,0 0,-1 0,0-1,2-7,14-29,-3-1,-2-2,10-44,-21 70,1-4,-1-1,-1-1,-2 1,-2-1,0 0,-2 0,-1 0,-2 0,-1 0,-5-18,5 41,0 0,0 1,0-1,-1 1,-1 0,1 0,-1 0,-1 1,1-1,-1 1,-1 1,-4-5,9 9,-1-1,0 1,1 0,-1 0,0 0,0 1,0-1,0 1,0 0,-1 0,1 0,0 0,-1 0,1 1,-1-1,1 1,0 0,-1 0,1 0,-1 1,1-1,0 1,-1 0,1 0,0 0,0 0,-1 0,1 1,0-1,0 1,1 0,-1 0,0 0,-1 2,-5 7,0 1,1 0,0 0,1 1,0 0,1 0,0 0,2 1,-1 0,2 0,-1 0,2 1,-1 8,2-15,-1 25,1 0,2-1,1 1,1-1,3 1,0-1,2 0,1-1,1 0,2 0,2-1,0-1,2 0,11 14,81 99,-108-140,1-1,0 0,-1 0,1 0,0 0,0 0,0 0,0 0,0 0,0 0,0-1,0 1,0 0,1-1,-1 1,0-1,0 1,1-1,-1 1,0-1,1 0,-1 0,0 0,1 0,-1 0,0 0,1 0,-1 0,0 0,1-1,-1 1,0 0,0-1,1 1,-1-1,0 1,0-1,0 0,0 0,1 1,-1-1,0 0,-1 0,1 0,0 0,0 0,0 0,0-1,-1 1,1 0,-1 0,1 0,-1-1,1 1,-1 0,0 0,1-1,-1 1,0-2,4-16</inkml:trace>
  <inkml:trace contextRef="#ctx0" brushRef="#br0" timeOffset="433.319">1326 385,'-10'-3,"-1"1,0 0,0 1,0 0,0 1,0 0,0 0,0 2,0-1,0 1,0 1,1 0,-1 0,1 1,0 0,0 1,0 0,0 1,-1 2,8-8,0 1,1 0,-1 0,1 0,-1 0,1 0,-1 1,1-1,0 1,0 0,0-1,0 1,0 0,0 0,0 0,1 0,-1 1,1-1,-1 0,1 1,0-1,0 1,0-1,0 1,1 0,-1-1,1 1,-1 0,1-1,0 1,0 0,0 0,0-1,1 1,-1 0,1-1,0 1,-1 0,1-1,0 1,1-1,0 2,4 3,1-1,0 0,1 0,-1-1,1 0,0 0,0-1,1 0,-1 0,1-1,6 2,24 11,52 49,-88-62,-1-1,0 1,0 0,0 0,-1 0,1 0,-1 0,0 0,1 0,-1 0,-1 1,1-1,0 0,-1 1,0-1,1 1,-1-1,-1 0,1 1,0-1,-1 1,0-1,0 0,0 0,0 1,0-1,-1 0,1 0,-1 0,0 0,0 0,-6 5,0-1,-1 0,1 0,-2 0,1-1,-1-1,1 1,-2-2,1 1,0-1,-1-1,0 0,0-1,0 0,0 0,0-1,0 0,0-1,-4-1,-15 4,7 1,5 2</inkml:trace>
  <inkml:trace contextRef="#ctx0" brushRef="#br0" timeOffset="764.079">0 1119,'147'-3,"-1"-6,-1-6,9-8,-50 6,1 5,0 5,1 4,16 5,-87 0,-1 2,0 0,0 3,0 0,24 11,27 43,-73-45</inkml:trace>
  <inkml:trace contextRef="#ctx0" brushRef="#br0" timeOffset="1397.168">565 1401,'-13'1,"0"2,0 0,0 1,1 0,-1 0,1 2,0-1,1 2,-1 0,1 0,1 0,-1 2,1-1,1 1,0 1,0 0,1 0,0 0,0 1,1 1,1-1,0 1,1 0,0 0,0 1,2-1,-1 1,0 10,4-17,0 1,1-1,0 1,0-1,0 0,1 1,0-1,0 0,0 0,1 0,0-1,0 1,0 0,1-1,0 0,0 0,0 0,1-1,0 1,-1-1,2 0,-1 0,0-1,1 1,-1-1,1-1,0 1,0-1,0 0,1 0,-1-1,0 0,1 0,-1 0,1-1,-1 0,0 0,1 0,5-2,4-3,-1-1,0-1,0 0,-1 0,0-2,-1 1,0-2,0 0,-1-1,0 0,0 0,-2-1,1-1,5-9,10-13,-2-2,-1 0,-2-1,15-38,-28 57,0 0,-2 0,0 0,-1-1,-1 0,-1 0,-1 0,0-1,-2 1,0 0,-2-1,0 1,-1 0,-1 0,-1-1,4 17,-1 0,0-1,1 1,-2 0,1 0,0 0,-1 1,1-1,-1 0,0 1,-1 0,1 0,0 0,-1 0,0 0,1 1,-1-1,0 1,0 0,-1 0,1 1,0-1,-1 1,1 0,0 0,-1 1,1-1,-1 1,0 0,1 0,-1 0,1 1,-1 0,1 0,-1 0,1 0,0 1,0-1,-1 1,1 0,0 0,1 1,-1-1,0 1,0 1,-4 7,0 2,1-1,1 1,0 0,0 0,2 1,-1-1,2 1,0 0,-1 9,2-14,0 19,1 0,0 0,3 0,0 0,1-1,2 1,1-1,1 0,1 0,2-1,1 0,0 0,2-1,1-1,1 0,1-1,1-1,9 9,-24-29,0 1,0-1,0 1,0-1,1 0,-1 0,1 0,0 0,-1-1,1 1,0-1,0 1,0-1,0 0,0 0,0-1,0 1,0 0,4-1,12-1</inkml:trace>
  <inkml:trace contextRef="#ctx0" brushRef="#br0" timeOffset="1766.028">1242 1231,'-123'315,"119"-304,1 0,0 0,0 1,1-1,1 0,0 1,1-1,0 1,0-1,2 8,-1-15,0 0,0 1,0-1,0 0,1 0,0 1,0-1,0-1,0 1,1 0,0 0,-1-1,1 1,0-1,1 0,-1 0,1 0,-1-1,1 1,0-1,0 0,0 0,0 0,0 0,0-1,1 0,-1 0,1 0,3 1,0 0,0-1,0 0,0 0,0-1,0 0,0 0,0-1,0 0,0-1,0 0,0 0,-1 0,1-1,-1 0,1-1,1-1,5-7</inkml:trace>
  <inkml:trace contextRef="#ctx0" brushRef="#br0" timeOffset="2011.35">875 1486,'34'0,"20"0,6 0,-2 0,-7 0,-6 0,-7 5,-5 1,-3 0,-2-1,-5-2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38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1,'168'11,"61"8,-166-9,-57-4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38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0,1 0,-1 0,-1 0,-3 0,-1 0,-2 0,0 0,-1 0,0 0,0 0,0 0,-5 0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3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308 148,'6'-4,"-1"1,1-1,-1 0,0 0,0-1,0 0,0 0,-1 0,0 0,0-1,0 1,-1-1,0 0,0 0,0 0,-1-1,0 1,0-1,0-4,-4 8,0 1,0-1,-1 0,1 1,-1-1,1 1,-1 0,0-1,0 1,0 1,0-1,0 0,0 1,-1 0,1-1,-1 1,1 1,0-1,-1 0,0 1,1 0,-1 0,1 0,-1 0,1 0,-1 1,1 0,-1-1,1 1,0 1,-1-1,-13 5,0 1,0 0,1 1,0 1,1 0,0 1,0 1,1 1,0 0,1 0,1 1,0 1,0 0,2 1,0 0,0 0,1 1,1 1,1-1,1 1,0 1,1-1,0 5,3-17,1 0,0-1,1 1,-1 0,1 0,0 0,1 0,-1-1,1 1,0 0,0 0,0-1,0 1,1 0,0-1,0 0,0 1,1-1,-1 0,1 0,0 0,0-1,0 1,1-1,0 1,-1-1,1 0,0-1,0 1,0-1,1 1,-1-1,1-1,-1 1,1 0,-1-1,1 0,0 0,0-1,4 1,-1-1,1 0,0-1,0 0,0-1,-1 1,1-2,-1 1,1-1,-1-1,0 1,0-1,0-1,-1 1,0-1,0-1,0 1,0-2,105-112,35-66,-147 184,0 0,0 0,1 0,-1 0,0 0,1 0,-1 0,1 0,-1 0,1 0,-1 0,1 0,0 0,0 1,-1-1,1 0,0 0,0 1,0-1,0 1,0-1,0 1,0-1,0 1,0-1,0 1,0 0,0 0,0-1,0 1,0 0,0 0,0 0,0 0,0 0,0 1,0-1,0 0,0 0,0 1,0-1,0 0,0 1,0-1,0 1,0 0,0-1,0 1,0 0,-1-1,1 1,0 0,0 0,-1 0,1 0,-1-1,1 1,0 1,6 244,-3-221,2-1,0 0,2 0,1-1,0 0,2 0,0-1,10 12,-10-16</inkml:trace>
  <inkml:trace contextRef="#ctx0" brushRef="#br0" timeOffset="534.576">985 317,'0'1,"0"-1,0 1,0-1,0 0,-1 1,1-1,0 1,0-1,0 1,0-1,0 0,0 1,1-1,-1 1,0-1,0 1,0-1,0 0,0 1,1-1,-1 1,0-1,0 0,1 1,-1-1,0 0,1 1,-1-1,0 0,1 0,-1 1,0-1,1 0,-1 0,0 0,1 1,-1-1,1 0,-1 0,0 0,1 0,-1 0,1 0,-1 0,1 0,-1 0,1 0,-1 0,0 0,1 0,-1 0,1 0,-1 0,0-1,1 1,-1 0,1 0,-1 0,0-1,1 1,-1 0,0-1,1 1,-1 0,0-1,0 1,1 0,-1-1,0 1,0-1,-2 36,-81 206,73-214,7-22,0 0,1 1,-1-1,1 1,0 0,1-1,-1 1,1 0,0 0,1 0,-1 0,1 0,1 0,-1 0,1 0,0 0,0 0,1 0,1 4,2-7,1 1,-1-1,1 0,0 0,0 0,0-1,1 0,-1 0,0-1,1 0,-1 0,1 0,0-1,-1 0,1 0,-1-1,1 0,4-1,8 1,34-6,-33 0</inkml:trace>
  <inkml:trace contextRef="#ctx0" brushRef="#br0" timeOffset="783.579">787 487,'34'0,"15"0,5 0,-2 0,-6 0,-10 0</inkml:trace>
  <inkml:trace contextRef="#ctx0" brushRef="#br0" timeOffset="1248.82">1549 487,'-156'78,"150"-76,1 0,-1 1,1 0,-1 0,1 0,0 1,0 0,0 0,1 0,0 1,-1-1,2 1,-1 0,0 0,1 1,0-1,0 1,1-1,0 1,-1 0,2 0,-1 0,1 0,0 0,0 0,1 0,0 1,0 1,0-6,1 0,0-1,0 1,0 0,0 0,0 0,1-1,-1 1,0-1,1 1,-1-1,1 1,0-1,-1 0,1 0,0 0,0 0,0 0,0 0,0 0,0-1,0 1,0-1,0 1,0-1,0 0,0 0,0 0,0 0,0 0,0 0,0-1,0 1,2-1,68-24,45-72,-118 98,1 0,0-1,0 1,0 0,0 0,0 0,0-1,0 1,0 0,0 0,1-1,-1 1,0 0,0 0,1-1,-1 1,0 0,1-1,-1 1,1 0,-1-1,1 1,-1-1,1 1,-1-1,1 1,0-1,-1 1,1-1,0 0,-1 1,1-1,0 0,-1 1,1-1,0 0,0 0,-1 0,1 0,0 0,0 0,-1 0,1 0,0 0,0 0,0 0,-1 0,1 0,0-1,-1 1,1 0,0-1,0 1,-1 0,1-1,-1 1,1-1,0 1,-1-1,1 1,-1-1,1 1,-1-1,1 0,-1 1,0-1,1 0,-1 0,1 20</inkml:trace>
  <inkml:trace contextRef="#ctx0" brushRef="#br0" timeOffset="1652.857">1775 741,'131'-169,"-130"169,0-1,0 0,0 0,0 1,0-1,0 0,1 1,-1-1,0 1,0 0,1-1,-1 1,0 0,1 0,-1 0,0 0,1 0,-1 0,0 0,1 0,-1 1,0-1,0 0,1 1,-1-1,0 1,0-1,0 1,1 0,-1 0,0-1,0 1,0 0,0 0,0 0,-1 0,1 0,0 0,0 0,-1 0,1 1,0-1,-1 0,1 0,-1 1,0-1,1 0,-1 0,0 1,0-1,0 0,0 1,0-1,0 1,9 17,-3-10,0 0,1 0,0-1,0 0,0 0,1 0,1-1,-1-1,9 6,-13-10,-1 0,1 0,0 0,-1 0,1-1,0 0,0 1,0-1,0-1,0 1,0-1,1 0,-1 1,0-2,0 1,0 0,0-1,0 0,0 0,0 0,0-1,0 1,-1-1,1 0,0 0,-1 0,3-2,1-3,1 0,-1 0,-1-1,1 0,-1 0,-1-1,1 0,-1 0,-1 0,3-9,19-33,-15 33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58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933 114,'4'-7,"-17"21,-32 44,-2-3,-2-1,-20 13,62-61,-92 93,-4-4,-5-5,-110 71,91-99,88-68,28-5</inkml:trace>
  <inkml:trace contextRef="#ctx0" brushRef="#br0" timeOffset="321.234">1 339,'31'25,"1"-2,2 0,0-3,2 0,0-3,0-1,2-1,0-2,1-2,0-2,0-1,21 0,217 66,-252-65,0 0,-1 2,-1 1,0 0,0 2,-2 0,0 2,18 17,-61-57,9 8</inkml:trace>
  <inkml:trace contextRef="#ctx0" brushRef="#br0" timeOffset="569.854">424 0,'-22'103,"5"1,4 1,5 0,5 0,8 83,-3-18,-24-59,10-88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18,'595'0,"-594"0,27-11,-33 4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0,-2 0,-5 0,-6 0,-6 0,-3 0,-2 0,-2 0,-1 0,1 0,-6 5,-1 1,1 0,1-1,1-2,-3-1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593 762,'-10'-5,"0"2,0-1,0 1,-1 1,1 0,-1 0,0 1,1 0,-1 1,0 0,1 1,-1 0,0 1,1 0,-1 1,1 0,0 0,0 1,0 0,1 1,-1 0,1 1,0 0,1 0,-1 1,1 0,-6 8,4-3,0 1,1 1,1-1,0 2,1-1,0 1,1 0,1 0,1 0,0 1,1 0,0 0,1 0,1 0,1 0,0 0,1-10,0-1,0 1,0-1,0 1,1-1,0 0,0 0,1 0,-1 0,1 0,0-1,0 1,1-1,0 0,-1 0,1 0,0 0,1 0,-1-1,1 0,0 0,-1 0,1-1,0 0,1 0,-1 0,0 0,1-1,-1 0,0 0,1 0,-1-1,1 0,0 0,-1 0,1-1,-1 1,1-1,-1-1,0 1,1-1,1-1,19-8,-1-1,0-1,-1-1,-1-2,0 0,-1-1,0-1,-2-1,0-1,-2-1,0-1,-1 0,-1-1,4-10,3-1,-1 0,-2-1,-2-1,-1-1,-2-1,-1 0,1-12,-9 30,-2 0,0 0,-2 0,0 0,-1 0,-1-1,-1 1,0 0,-2 0,0 0,-2 0,0 0,-1 1,-1 0,-4-8,6 17,-1 0,0 1,-1 0,0 0,0 0,-1 1,0 0,0 0,-1 1,0 0,0 1,-1 0,0 1,-1-1,7 5,0-1,-1 1,1 0,0 1,-1-1,1 1,0 0,-1 0,1 0,-1 1,1-1,0 1,-1 0,1 0,0 1,0-1,0 1,0 0,0 0,0 1,1-1,-1 1,1-1,-1 1,1 0,-2 2,-2 3,0 0,1 0,-1 0,2 1,-1 0,1 0,0 0,1 1,0-1,-2 9,2 2,1 0,1 0,0-1,2 1,0 0,1 0,1 0,1 0,1 0,1-1,0 0,2 0,0 0,1-1,0 0,2 0,0-1,1 0,1-1,0 0,2-1,-1-1,6 4,133 129,-67-59,-69-75</inkml:trace>
  <inkml:trace contextRef="#ctx0" brushRef="#br0" timeOffset="466.151">1553 451,'60'286,"-45"-220,40 110,-54-176,0 1,0-1,0 0,-1 1,1-1,0 0,0 0,0 1,0-1,-1 0,1 0,0 0,0 0,0 0,0 0,0-1,-1 1,1 0,0 0,0-1,0 1,-1 0,1-1,0 1,0-1,-1 1,1-1,0 1,-1-1,1 1,0-1,-1 0,1 1,-1-1,1 0,-1 0,0 1,1-1,-1 0,0 0,1 1,-1-1,0 0,0 0,0 0,0 0,0 0,0 1,0-1,0 0,0 0,0 0,0 0,13-44,-2 4,2 1,1 0,2 1,2 1,2-1,50-107,-66 126</inkml:trace>
  <inkml:trace contextRef="#ctx0" brushRef="#br0" timeOffset="971.129">1496 254,'25'-7,"1"1,-1 2,1 0,0 2,0 1,0 1,0 1,24 4,63 22,-112-26,0 0,0-1,0 1,0 0,0-1,0 1,1-1,-1 0,0 1,0-1,0 0,0 0,0 0,1 0,-1 0,0 0,0 0,0 0,0 0,1 0,-1-1,0 1,0 0,0-1,0 1,0-1,0 0,0 1,0-1,0 0,0 1,0-1,0 0,-1 0,1 0,0 0,0 0,-1 0,1 0,-1 0,1 0,-1 0,1 0,-1 0,0 0,1 0,-1 0,0-1,0 1,0 0,0 0,0 0,0 0,0-1,0 1,-1 0,1 0,0 0,-1 0,1 0,-1 0,1 0,-1 0,1 0,-1 0,0 0,0 0,-100-127,95 111,4 4</inkml:trace>
  <inkml:trace contextRef="#ctx0" brushRef="#br0" timeOffset="1418.531">2201 0,'2'1,"0"1,0-1,0 1,0-1,-1 1,1 0,-1-1,1 1,-1 0,0 0,1 0,-1 0,0 0,0 0,-1 1,1-1,0 0,-1 0,1 1,-1-1,0 0,0 1,0-1,0 0,0 2,0-1,2 35,-1 1,-3-1,-1 0,-7 34,-1 16,-19 182,1-40,28-219</inkml:trace>
  <inkml:trace contextRef="#ctx0" brushRef="#br0" timeOffset="1853.785">1270 113,'1'93,"-13"217,2-206,4 1,5 48,1-129</inkml:trace>
  <inkml:trace contextRef="#ctx0" brushRef="#br0" timeOffset="2283.53">1 1214,'482'17,"-222"-5,59-12,-155-1,645-28,-644 29,-124 0</inkml:trace>
  <inkml:trace contextRef="#ctx0" brushRef="#br0" timeOffset="3033.997">903 1552,'-19'3,"0"-4,1 2,0 0,0 1,0 1,1 0,-1 1,1 1,-1 1,2 1,-1 0,1 1,0 1,0 0,1 1,1 1,0 1,0-1,1 2,0 0,-6 9,14-13,0-1,0 1,1-1,0 1,1 0,0 1,0-1,1 1,0-1,1 1,0-1,0 1,1 0,0 0,1-1,0 1,1 0,0-1,0 1,1-1,0 0,1 0,0 0,0 0,1 0,0-1,1 0,-1 0,3 1,2-5,0 0,0-1,0-1,0 0,0 0,0-1,0 0,0-1,1 0,-1-1,0 0,0 0,0-1,0-1,0 1,0-2,0 1,-1-1,0-1,0 0,0 0,0-1,-1 0,0 0,3-4,36-27,-2-1,-1-3,-3-1,34-44,-60 65,0 0,-1-1,-1-1,-1 0,-1 0,-1-1,-1-1,-1 0,-1 0,-2 0,0-1,-1-13,-2 22,0 8,-1 0,1-1,-2 1,1 0,-1 0,0 0,-1-1,0 1,-1 0,0 0,0 0,-1 1,0-1,0 0,-1 1,0 0,-1 0,0 0,-4-5,6 11,1 0,-1 1,0-1,1 1,-1-1,0 1,0 0,0 0,0 1,0-1,0 1,-1-1,1 1,0 0,0 0,0 0,0 1,0-1,0 1,0 0,0-1,0 1,0 1,0-1,0 0,0 1,1-1,-1 1,0 0,-1 2,-63 73,55-54,2 0,0 1,2 0,0 0,2 1,0 0,2 0,1 0,1 1,1-1,1 1,2-1,0 1,2-1,0 0,2 0,4 11,1-11,0 0,2-1,1-1,1 0,1 0,0-2,2 0,1-1,0-1,9 6,-24-21,-2-1,0-1,0 0,0 0,1 0,-1 0,0 0,1-1,0 1,-1-1,1 0,0 1,0-1,-1 0,1-1,0 1,0 0,0-1,0 0,0 0,0 0,0 0,0 0,0 0,0-1,0 0,0 1,0-1,0 0,0 0,-1-1,2 0,14-8</inkml:trace>
  <inkml:trace contextRef="#ctx0" brushRef="#br0" timeOffset="3453.543">1694 1355,'-96'255,"10"28,84-277,0-1,0 0,1 0,0 1,0-1,1 1,0-1,0 1,0-1,0 1,1-1,0 1,0-1,0 1,1-1,0 0,0 0,0 0,0 0,1 0,0 0,0-1,1 1,-1-1,1 0,0 0,0 0,0-1,0 1,1-1,-1 0,1 0,0-1,0 1,1 0,10-2,0-1,-1 0,1-1,-1 0,0-2,1 0,-1 0,0-1,0-1,-1-1,0 0,0-1,0 0,-1-1,6-4,10-18,-20 13</inkml:trace>
  <inkml:trace contextRef="#ctx0" brushRef="#br0" timeOffset="3703.33">1440 1693,'33'0,"17"0,8 0,0-5,0-1,-6 0,-6 1,-7 2,-5 1,-3 0,-3 2,-1 0,0 0,-4 0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618 109,'-11'-11,"-1"1,0 0,0 0,-1 2,0-1,-1 2,0-1,0 2,0 0,-1 1,0 0,0 1,0 1,-1 0,1 1,-1 1,1 1,-1 0,0 0,1 2,-1 0,-2 2,-2 5,0 0,1 2,0 1,1 0,0 1,1 1,0 1,1 0,1 1,1 1,0 0,1 1,1 0,1 1,0 1,1-1,2 2,-1 1,8-17,0 0,0 0,0 0,1 0,-1 1,1-1,1 0,-1 0,1 0,0 1,0-1,0 0,1 0,0 0,0 0,0-1,0 1,1 0,0-1,0 0,0 0,0 0,1 0,-1 0,1-1,0 1,0-1,1 0,-1 0,1-1,-1 1,1-1,0 0,0 0,0-1,0 1,4 0,8-1,1-1,0 0,-1-1,1-1,-1 0,1-2,-1 0,0-1,0 0,-1-2,1 0,-2 0,1-2,-1 0,0-1,-1 0,0-1,8-9,6 2,-1-2,-1 0,-1-2,-1-1,-1 0,-1-2,-1-1,-1 0,-2-2,14-26,-25 17,-7 37,0 1,0-1,-1 0,1 1,0-1,0 0,-1 1,1-1,0 0,-1 0,1 0,0 1,-1-1,1 0,0 0,-1 0,1 0,-1 1,1-1,0 0,-1 0,1 0,-1 0,1 0,0 0,-1 0,1 0,-1 0,1-1,0 1,-1 0,1 0,0 0,-1 0,1 0,0-1,-1 1,1 0,0 0,-1-1,1 1,0 0,-1 0,1-1,0 1,0 0,-1-1,1 1,0 0,0-1,0 1,0-1,0 1,-1 0,1-1,0 1,0 0,0-1,-13 18,0 0,1 1,1 1,1 0,1 0,0 1,2 0,0 0,1 1,1 0,-2 17,7-27,-1-1,2 1,-1 0,1 0,1-1,0 1,0 0,1-1,1 0,-1 0,2 0,-1 0,2-1,-1 1,1-1,0-1,1 1,0-1,1 0,-1-1,1 1,1-2,-1 1,1-1,0 0,4 1,15 9,-2-2</inkml:trace>
  <inkml:trace contextRef="#ctx0" brushRef="#br0" timeOffset="544.091">1211 222,'-46'140,"-28"60,72-197,0-1,1 0,-1 1,0 0,1-1,0 1,-1 0,1 0,0-1,0 1,1 0,-1 0,1 0,-1 0,1 0,0 0,0 0,0 0,1 0,-1 0,1 0,0 0,-1 0,1 0,1 0,-1 0,0-1,1 1,-1 0,1-1,0 0,0 1,0-1,0 0,0 0,0 0,0 0,1 0,-1 0,1-1,0 1,-1-1,1 0,0 0,1 1,196-4,-169-10,-35 6</inkml:trace>
  <inkml:trace contextRef="#ctx0" brushRef="#br0" timeOffset="789.864">872 476,'34'-9,"15"-4,5 1,-2 2,-6 3,-5 2,-5 3,-4 1,-7 1</inkml:trace>
  <inkml:trace contextRef="#ctx0" brushRef="#br0" timeOffset="1182.028">1775 363,'-9'-3,"0"0,0 0,0 1,-1 0,1 1,-1 0,0 1,1 0,-1 0,1 1,-1 0,1 1,-1 0,1 0,0 1,0 0,0 1,0 0,1 0,-1 1,1 0,0 1,1-1,-1 1,1 1,1 0,-1 0,1 0,-6 8,-9 74,21-87,0 0,0 1,0-1,1 1,-1-1,1 1,0-1,-1 0,1 0,0 1,0-1,1 0,-1 0,0 0,1 0,-1 0,1 0,0-1,-1 1,1 0,0-1,0 1,0-1,0 0,1 0,-1 0,0 0,0 0,1 0,-1 0,0-1,1 1,-1-1,1 0,0 0,5 0,-1-1,1-1,-1 0,1 0,-1 0,0-1,0 0,0 0,-1-1,1 1,-1-2,0 1,0-1,0 0,0 0,-1 0,0-1,0 0,-1 0,1-1,18-17,6-7,-22 22,0 1,0 0,1 0,1 0,-1 1,1 0,0 1,1 0,-1 1,1-1,0 2,-8 3,0 1,-1-1,1 1,0 0,-1-1,1 1,0 0,0 0,-1 0,1 1,0-1,-1 0,1 0,0 1,-1-1,1 1,0 0,-1-1,1 1,-1 0,1 0,-1 0,0 0,1 0,-1 0,0 1,0-1,0 0,0 1,0-1,0 1,0-1,0 1,0-1,-1 1,1-1,-1 1,1 0,-1-1,1 1,-1 0,0 0,5 79,-5-72,-1 17</inkml:trace>
  <inkml:trace contextRef="#ctx0" brushRef="#br0" timeOffset="1570.64">2029 589,'37'-60,"2"1,2 3,21-20,-62 75,0 0,0 0,1 0,-1 0,1 1,-1-1,1 0,-1 0,1 0,0 0,-1 1,1-1,0 0,0 1,-1-1,1 0,0 1,0-1,0 1,0-1,0 1,0 0,0-1,0 1,0 0,0 0,0-1,0 1,0 0,0 0,0 0,0 0,0 1,0-1,0 0,0 0,0 1,-1-1,1 0,0 1,0-1,0 1,0-1,0 1,0-1,-1 1,1 0,0-1,0 1,-1 0,1 0,-1 0,1-1,0 1,-1 0,0 0,1 0,-1 0,1 1,6 34,-7-32,0 1,1-1,-1 0,1 1,0-1,0 0,1 1,-1-1,1 0,0 0,0 0,0-1,0 1,1 0,0-1,0 1,0-1,0 0,0 0,0 0,1-1,0 1,3 1,1-1,0 0,1-1,-1 0,1 0,0-1,-1 0,1 0,0-1,0 0,-1-1,1 0,0 0,0-1,-1 0,0-1,1 0,-1 0,0 0,0-1,0-1,-1 1,0-1,0-1,0 1,0-1,-1 0,0 0,0-1,-1 0,1 0,1-4,10-11,0 2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57,'167'-11,"80"-8,-12-7,-176 30,-58 2,-6 1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26,'397'0,"-257"-21,-116 17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395 447,'0'-4,"-1"0,1 0,-1 0,0 0,0 0,0 0,-1 0,1 0,-1 1,0-1,0 1,0-1,-1 1,1-1,-1 1,0 0,1 0,-2 1,1-1,0 0,0 1,-1 0,1 0,-1 0,0 0,0 1,0-1,1 1,-1 0,0 0,-1 0,1 1,0 0,0-1,0 1,0 1,0-1,0 1,0-1,0 1,0 0,0 0,0 1,0-1,-1 2,-119 107,103-86,10-14,1 0,0 1,1 0,0 0,1 1,0 1,1-1,1 1,0 0,0 1,1-1,1 1,1 0,0 0,0 1,1-1,1 0,1 13,1-22,0 0,0-1,1 0,0 1,0-1,0 0,0 0,1 0,-1 0,1 0,0 0,0-1,1 1,-1-1,1 0,-1 0,1 0,0-1,0 1,0-1,1 0,-1 0,0-1,1 1,-1-1,1 0,0 0,-1 0,1-1,0 0,6 1,1-1,-1 0,0-1,0-1,0 1,0-2,-1 1,1-2,-1 1,1-2,-1 1,5-4,5-5,0-2,0 0,-2-1,0 0,0-2,-2 0,0-1,-1-1,-1 0,-1-1,-1 0,-1-1,-1-1,0 0,-2 0,-1 0,-1-1,2-13,-4 18,0-1,-1 1,0-1,-2 0,-1 0,0 0,-1 0,-2 0,0 1,0-1,-2 1,-1 0,0 0,-1 0,-1 1,-1 0,-1 1,-4-6,12 19,0 0,0 1,0-1,0 1,-1 0,1 0,-1 0,0 0,0 0,0 1,0-1,-1 1,1 0,-1 0,1 0,-1 1,0-1,0 1,0 0,0 0,1 0,-1 0,-1 1,1-1,0 1,0 0,0 0,0 1,0-1,0 1,0 0,0 0,1 1,-1-1,0 1,0-1,1 1,-1 0,1 1,0-1,-1 0,1 1,-1 1,-3 12,0-1,1 1,1 0,0 0,1 1,1-1,1 1,0 0,1 0,1 0,1-1,0 1,1 0,1 0,0-1,2 0,-1 1,2-1,0-1,1 1,1-1,0-1,1 1,8 9,0 3,2-1,0 0,2-2,0 0,2-2,0 0,2-1,0-2,13 7,-34-24,0 0,0 0,1-1,-1 1,1-1,-1 0,1 0,0-1,-1 0,1 0,0 0,-1 0,1 0,-1-1,1 0,0 0,-1 0,0-1,1 0,-1 1,0-1,0-1,0 1,0-1,0 1,0-1,-1 0,0-1,1 1,-1 0,0-2,12-7</inkml:trace>
  <inkml:trace contextRef="#ctx0" brushRef="#br0" timeOffset="353.489">959 250,'134'373,"-115"-333,-18-39,-1-1,1 1,-1-1,1 0,-1 1,1-1,0 0,-1 1,1-1,0 0,-1 0,1 1,0-1,-1 0,1 0,0 0,-1 0,1 0,0 0,-1 0,1 0,0 0,0 0,-1-1,1 1,0 0,-1 0,1-1,0 1,-1 0,1-1,-1 1,1 0,-1-1,1 1,-1-1,1 1,-1-1,1 1,-1-1,1 0,-1 1,0-1,1 0,-1 1,0-1,0 0,0 1,1-1,-1 0,0 1,0-1,0 0,0 1,0-1,0 0,0 0,0 1,111-253,-18 87,-85 154</inkml:trace>
  <inkml:trace contextRef="#ctx0" brushRef="#br0" timeOffset="707.068">0 899,'86'11,"1"-4,0-3,0-5,70-9,377-77,-226 31,-152 45,-133 11</inkml:trace>
  <inkml:trace contextRef="#ctx0" brushRef="#br0" timeOffset="1537.989">564 1266,'-22'7,"1"1,-1 1,1 1,1 1,0 1,0 1,1 1,1 0,0 1,1 1,1 1,1 0,0 1,1 1,1 0,1 1,0 0,0 5,10-20,1-1,0 0,0 1,0-1,1 1,-1 0,1-1,0 1,1-1,-1 1,1-1,0 1,0-1,0 1,1-1,-1 0,1 0,0 0,0 0,1 0,-1 0,1 0,0-1,0 1,0-1,0 0,1 0,-1 0,1 0,0-1,0 1,0-1,0 0,0 0,0-1,1 1,-1-1,1 0,-1 0,1 0,-1-1,1 1,3-1,16-2,0-1,0-1,0-1,0-1,-1-1,0-1,0-1,-1-1,0-1,-1-1,-1-1,1-1,-2 0,0-2,-1 0,-1-1,0-1,13-18,-14 18,-1-1,-1 0,-1-2,0 1,-2-1,0-1,-1 0,-2-1,0 0,-1 0,-2 0,0-1,-1 0,-2 0,0 0,-2 0,-1 0,-2-17,1 32,0 0,-1-1,-1 1,1 0,-1 1,-1-1,0 1,0-1,0 2,-1-1,0 0,-1 1,-1-1,5 5,0 0,-1 1,1-1,0 1,-1 0,0 0,0 0,0 0,1 0,-1 1,-1 0,1 0,0 0,0 0,0 1,0 0,-1 0,1 0,0 0,0 0,-1 1,1 0,0 0,0 0,0 0,0 1,0 0,0-1,1 1,-3 2,-8 7,0 2,0 0,1 0,1 1,0 1,1 0,0 0,2 1,-1 1,2 0,1 0,0 0,1 1,0 0,2 0,0 1,1-1,1 1,1 2,0 2,1 0,0 1,2-1,1 0,1 0,1-1,1 1,1-1,0 0,2-1,1 0,0 0,2-1,0 0,2-1,69 49,-81-67,1 1,0-1,0 0,0 0,0 0,0 0,0 0,0-1,0 1,0-1,0 0,0 0,0 0,0-1,0 1,0-1,0 1,0-1,0 0,0 0,0 0,0-1,-1 1,1-1,0 1,-1-1,1 0,-1 0,0 0,1 0,-1-1,0 0,12-17,-3 0</inkml:trace>
  <inkml:trace contextRef="#ctx0" brushRef="#br0" timeOffset="1892.055">1411 955,'-223'431,"216"-419,0 1,0 0,2 0,0 0,0 1,1-1,0 1,2 1,-1-1,2 0,0 0,1 1,0-1,2 14,0-24,-1-1,1 1,-1-1,1 0,0 1,0-1,0 0,1 0,-1-1,1 1,0 0,0-1,0 1,0-1,0 0,0 0,0 0,1-1,-1 1,1-1,-1 0,1 0,0 0,-1 0,4 0,102 0,-77-3,-24 2,1 1,0-2,0 1,0-1,-1-1,1 1,0-1,-1-1,1 0,-1 0,0-1,0 0,0 0,-1 0,1-1,-1-1,4-3,15-20,-16 15</inkml:trace>
  <inkml:trace contextRef="#ctx0" brushRef="#br0" timeOffset="2141.423">1044 1294,'39'5,"16"1,10 0,3-1,-1-1,-1-2,-4-6,-6-2,-9 0,-12 1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55,'1'-1,"0"0,0-1,0 1,0 0,1 0,-1 0,0 1,0-1,1 0,-1 0,1 1,-1-1,1 1,-1-1,0 1,1 0,0-1,-1 1,1 0,-1 0,1 0,-1 0,1 0,-1 0,1 1,-1-1,1 1,-1-1,1 1,-1-1,1 1,-1 0,1 0,9 1,32 1,-1-2,1-2,0-2,-1-1,2-3,207-22,-207 21,-59 15,-3-1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58,'247'-29,"-39"1,-70 28,-113 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594 620,'-18'-3,"-1"2,1 0,0 1,0 0,-1 2,1 0,0 1,0 1,1 0,-1 2,1 0,0 0,0 2,1 0,0 1,0 1,1 0,1 1,0 1,-1 1,7-2,0 0,0 1,1 0,1 0,0 1,1 0,0 0,1 0,-2 10,4-19,2 0,-1 0,0 0,1 0,0 0,0 0,0 0,0 0,0 0,1 0,0 0,0 0,0 0,0 0,1 0,0-1,-1 1,1 0,1-1,-1 0,0 1,1-1,0 0,0 0,0 0,0-1,0 1,0-1,1 0,-1 1,1-1,-1-1,1 1,3 0,8 1,0-2,0 0,1-1,-1 0,0-1,0-1,0 0,0-1,0-1,0 0,-1-1,0-1,0 0,0 0,-1-2,0 0,1-1,26-17,-2-2,-1-1,-1-2,-1-1,-2-2,-1-1,-2-1,-2-2,-1-1,16-34,-31 53,0 0,-2-1,-1 0,0-1,-2 0,-1-1,0 0,-2 1,0-2,-2 1,0 0,-2 0,0-1,-2 1,-4-20,5 35,-1 1,0 0,-1 0,1 0,-1 0,-1 0,0 1,1 0,-2-1,1 1,-1 1,0-1,0 1,-1 0,1 0,-1 0,0 1,0 0,-1 0,0 0,1 1,-1 0,0 0,0 1,0 0,-1 0,1 1,0 0,-1 0,1 1,-1 0,1 0,-1 0,1 1,-1 0,1 1,0 0,0 0,0 0,0 1,0 0,0 1,1-1,-1 1,-2 2,-2 7,0 0,0 0,1 1,0 0,2 0,0 1,0 1,1-1,1 1,1 0,0 0,1 1,1 0,0-1,1 1,1 0,1 0,0 0,1 0,1 0,2 5,4 5,2-1,1 0,1 0,1-1,1-1,1 0,2-1,0 0,1-2,1 0,1-1,1-1,1-1,0 0,-17-14,0 0,0-1,0 1,0-1,1 0,-1 0,1 0,0-1,0 0,0 0,0-1,0 0,0 0,0 0,0 0,0-1,1 0,-1-1,4 0,13-5</inkml:trace>
  <inkml:trace contextRef="#ctx0" brushRef="#br0" timeOffset="385.869">1694 224,'-36'5,"1"1,0 1,0 2,1 2,1 1,0 1,-25 15,54-27,1 1,0 0,-1 0,1 0,0 0,0 0,0 0,1 1,-1 0,1-1,-1 1,1 0,0 0,0 0,0 0,0 1,1-1,0 0,-1 1,1-1,0 1,0 0,1-1,-1 1,1 0,0-1,0 1,0 0,0-1,1 1,0 0,-1-1,1 1,0-1,1 1,-1-1,1 1,-1-1,1 0,0 0,1 1,11 9,0-2,0 1,2-2,-1 0,1-1,0-1,8 3,1 2,54 41,-77-53,-1 1,1 0,0 0,-1 1,0-1,1 0,-1 0,0 1,0-1,0 1,-1-1,1 1,0-1,-1 1,0 0,0-1,0 1,0-1,0 1,0-1,0 1,-1 0,0-1,1 1,-1-1,0 1,0-1,0 0,-1 1,1-1,0 0,-1 0,0 0,1 0,-2 1,-11 10,-1-1,0 0,0-2,-1 1,-1-2,0 0,0-1,-1 0,0-2,0 0,-12 2,6-1,-1 1</inkml:trace>
  <inkml:trace contextRef="#ctx0" brushRef="#br0" timeOffset="684.454">1 1043,'360'-45,"92"9,491 32,-892 9,-33 2</inkml:trace>
  <inkml:trace contextRef="#ctx0" brushRef="#br0" timeOffset="1316.643">594 1410,'-27'12,"0"1,1 1,1 1,0 1,1 1,1 1,0 2,2 0,0 1,1 1,-10 16,26-31,0-1,1 1,0 0,0 0,1 1,0-1,0 0,0 1,1 0,1-1,-1 1,1-1,0 1,1 0,0-1,0 1,0-1,1 1,0-1,1 0,0 0,0 0,0 0,1 0,0-1,0 1,1-1,0 0,0 0,0-1,1 0,0 0,0 0,0 0,0-1,1 0,0 0,7 1,1 1,-1-2,1 0,0-1,0 0,0-1,0-1,0 0,0-1,1-1,-1 0,0-1,0-1,0 0,-1-1,1-1,-1 0,0-1,9-5,6-4,-1-1,0-1,-1-2,-1-1,-1-1,0-1,-2-1,15-18,-10 8,-2-2,-1 0,-1-1,-3-1,0-2,-3 0,-1-1,-2 0,-2-1,4-25,-14 54,0 0,-2-1,1 1,-2-1,1 1,-2-1,0 1,0-1,-1 1,0 0,-2-1,1 1,-1 1,-1-1,0 0,-1 1,0 0,-1-1,1 9,1-1,-1 1,0 0,0 0,-1 1,1 0,0 0,-1 0,1 1,-1 0,0 0,1 1,-1 0,0 0,1 1,-1-1,0 1,1 1,-1-1,1 1,0 0,-1 1,1 0,0 0,0 0,1 0,-1 1,1 0,0 0,0 1,0-1,0 1,-3 5,-10 11,0 2,1 0,2 1,0 1,2 0,1 1,0 1,2 0,1 2,2-14,1 1,0 0,1 1,1-1,1 1,0 0,1 0,1 0,1 0,0 1,1-1,1 0,0 0,2-1,0 1,0-1,2 1,0-1,1-1,0 1,2-1,-1-1,2 1,0-1,1-1,0 0,7 6,-2-7,1 0,0 0,0-2,1 0,0-1,1-1,12 3,-27-10,-1 0,0 0,0 0,0-1,0 1,1-1,-1 0,0 0,0 0,0 0,1-1,-1 1,0-1,0 0,0 0,0 0,0 0,0-1,0 1,0-1,0 0,-1 1,1-1,-1 0,1-1,-1 1,0 0,0-1,10-15</inkml:trace>
  <inkml:trace contextRef="#ctx0" brushRef="#br0" timeOffset="1695.773">1666 1184,'-88'167,"62"-125,1 1,2 1,2 1,-2 11,21-50,0 0,0 0,1 1,0-1,0 1,1-1,0 1,0-1,0 1,1-1,0 1,0-1,0 0,1 0,0 1,1-1,-1 0,1 0,0-1,1 1,-1-1,1 0,0 1,0-2,1 1,-1 0,1-1,0 0,0 0,1 0,-1-1,1 0,0 0,0 0,4 1,5 2,-1 0,1-1,0 0,1-1,-1-1,1 0,0-1,-1-1,1-1,0 0,14-2,-28 2,-1 0,1 0,0 0,-1 0,1 0,0 0,-1 0,1-1,0 1,-1-1,1 1,0-1,-1 0,1 1,-1-1,1 0,-1 0,0 0,1 0,-1 0,0-1,0 1,1 0,-1-1,0 1,0 0,-1-1,1 1,0-1,0 0,-1 1,1-1,-1 1,1-1,-1 0,0 1,0-1,0 0,0 0,0 1,0-1,0 0,0 1,-1-1,1 0,-1 1,1-1,-1 0,0 1,1-1,-1 1,0-1,-10-14,1 1</inkml:trace>
  <inkml:trace contextRef="#ctx0" brushRef="#br0" timeOffset="1946.253">1299 1467,'38'-5,"18"-1,9-1,2 2,1 2,-8 1,-4 0,-1 2,-6 0,-7 0,-5 0,-8 1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7:12.5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2112 431,'43'-1,"-12"0,0 1,0 2,-1 0,1 2,26 8,-27 2,-30-14,1 0,-1 0,1 0,-1 1,0-1,1 0,-1 0,0 1,1-1,-1 0,0 1,1-1,-1 0,0 1,0-1,1 0,-1 1,0-1,0 0,0 1,1-1,-1 1,0-1,0 0,0 1,0-1,0 1,0-1,0 1,0-1,0 0,0 1,0-1,0 1,0-1,-1 0,1 1,0-1,0 1,0-1,0 0,-1 1,1-1,0 0,-1 1,1-1,0 0,0 1,-1-1,1 0,0 0,-1 1,1-1,-1 0,1 0,0 0,-1 1,1-1,-1 0,1 0,0 0,-1 0,1 0,-1 0,1 0,-1 0,1 0,0 0,-1 0,-102 9,93-10,-1 0,1 1,0 1,-1-1,1 2,0-1,0 1,0 1,0 0,1 0,-1 1,-8 5,-30 22,-103 50,220-79,260-4,-380 2,-24 2,-1-4,0-4,-51-10,17-7,-1 5,0 5,-104 2,-641 13,621 27,233-29,0 0,0-1,0 1,0-1,0 1,0-1,0 0,0 1,0-1,0 0,0-1,0 1,0 0,1 0,-1-1,1 1,-1-1,1 1,-1-1,1 0,0 1,0-1,0 0,0 0,0 0,0 0,0 0,1 0,-1 0,1 0,-1 0,1-1,0 1,0 0,0 0,0 0,0 0,1 0,-1 0,1-2,26-90,-26 91,120-208,-81 152,51-28,-50 56,-6 9,-34 22,-1-1,1 1,-1 0,1 0,-1 0,1-1,-1 1,1 0,-1 0,1 0,-1 0,1 0,-1 0,1 0,0 0,-1 0,1 0,-1 0,1 0,-1 0,1 1,-1-1,1 0,-1 0,1 0,-1 1,0-1,1 0,-1 1,1-1,-1 0,0 1,1-1,-1 1,0-1,1 1,-1-1,0 0,1 1,-1-1,0 1,0-1,0 1,0-1,0 1,1 0,-1-1,0 1,0-1,0 1,0-1,0 1,-1-1,1 1,0-1,0 1,0-1,0 1,0-1,-1 1,1-1,0 1,-1-1,1 1,0-1,-1 0,1 1,0-1,-1 1,1-1,-7 14,0 0,0 0,-1 0,-1-1,0-1,-1 0,0 0,-1 0,-1-2,-2 3,-152 88,-35-36,68 15,112-65,15-9,18-9,278-106,-216 81,1 4,1 2,77-10,-115 27,0 2,0 1,0 2,30 3,-66-3,1 1,-1-1,0 0,1 0,-1 1,0 0,1-1,-1 1,0 0,0 0,0 0,0 0,1 1,-1-1,-1 0,1 1,0 0,0-1,-1 1,1 0,-1 0,1 0,-1 0,0 0,0 0,0 0,0 0,0 1,0-1,0 0,-1 1,1-1,-1 0,0 1,0-1,0 1,0-1,0 0,0 1,-1 1,-41 91,30-83,-1 0,-1 0,0-1,0-1,-1 0,-1-1,1 0,-12 3,-28 17,-145 79,47-35,120-54,32-19,1 0,0 1,-1-1,1 1,0-1,-1 0,1 1,0-1,0 1,0-1,0 1,-1-1,1 1,0-1,0 1,0-1,0 1,0-1,0 1,0-1,0 1,1-1,-1 1,0-1,0 1,0-1,0 1,1-1,-1 1,0-1,0 1,1-1,-1 0,0 1,1-1,-1 0,0 1,1-1,-1 0,1 1,-1-1,1 0,-1 0,1 1,-1-1,0 0,1 0,-1 0,1 0,-1 0,1 0,-1 0,1 0,0 0,-1 0,1 0,-1 0,1 0,-1 0,1 0,-1 0,0 0,1-1,-1 1,1 0,-1 0,1-1,274 5,2-5,-133 29,-127-21,1-2,-1-1,1 0,0-1,0-1,0 0,0-2,0 0,0-1,0 0,-1-2,1 0,8-3,0-4,0 2,1 0,-1 2,2 1,-1 2,11 0,184-24,-83 4,-137 22,1 0,0 0,0-1,0 1,-1 0,1-1,-1 0,1 1,-1-1,1 0,-1 0,0-1,0 1,0 0,0-1,-1 1,1-1,-1 0,1 1,-1-1,0 0,0 0,0 0,0 0,-1 0,1 0,-1 0,0 0,0 0,0 0,0 0,0 0,-1 0,1 0,-1 0,0 0,0 0,0 1,0-1,-1 0,1 0,-1 1,1-1,-1 1,0 0,0-1,0 1,0 0,-1 0,1 0,0 0,-1 1,0-1,1 1,-3-2,-7-4,-1 1,0 0,0 0,0 2,0 0,-1 0,0 1,0 1,-12-1,-38-9,59 11,-20-7,-1 2,0 1,0 1,0 1,0 1,0 1,-1 2,-17 2,1 3,0 1,1 2,0 2,1 2,1 2,0 1,0 2,2 2,-6 5,-28 13,52-32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6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0,'-3'5,"0"0,0 1,0-1,1 1,0-1,0 1,0 0,0 0,1 0,0-1,1 2,-1-1,1 0,0 1,-1 5,-2 482,-13 157,-24 3,41-149,-1-481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564 964,'-30'20,"0"1,1 2,1 0,1 2,1 1,1 1,2 1,0 1,1 2,18-23,1 0,-1 0,1 1,1-1,0 1,0-1,0 1,1 0,0-1,1 1,0 0,0 0,2 2,-2-8,0 0,1 1,0-1,0 0,0 0,0 1,1-1,-1 0,1 0,0 0,0-1,0 1,0 0,0-1,0 1,1-1,-1 0,1 1,0-1,0-1,0 1,0 0,0-1,0 1,0-1,0 0,0 0,1 0,-1-1,0 1,1-1,-1 0,1 0,2 0,10-3,-1 0,1-2,-1 0,0 0,-1-1,0-1,0-1,0 0,-1 0,0-2,0 1,-1-2,-1 0,1 0,5-9,19-20,-1-1,-2-2,-3-1,24-45,-30 48,-2 0,-2-2,-2-1,-1 0,-3-1,-1 0,-3-1,-1-4,-7 33,0 0,-2 1,1-1,-2 0,-1 1,0-1,-1 1,0 0,-2 0,0 0,0 0,-2 1,0-1,0 2,-2-1,0 1,-9-11,14 21,0 0,0 1,-1 0,1-1,-1 1,0 1,0-1,0 1,0 0,0 0,0 0,-1 1,1 0,-1 0,1 0,-1 1,1-1,-1 1,1 1,-1-1,1 1,-1 0,1 0,0 0,-1 1,1 0,0 0,0 1,0-1,0 1,1 0,-1 0,1 1,-1-1,1 1,0 0,1 0,-1 0,-1 3,-11 15,2 0,0 1,2 1,0 0,2 0,1 1,0 1,2-1,1 1,2 1,0-1,1 0,2 1,1 0,1-1,3 22,-2-21,0 0,2 0,1 0,1 0,2 0,0-1,2-1,0 1,2-2,1 1,1-2,1 0,1 0,1-2,14 15,20 14,-37-39</inkml:trace>
  <inkml:trace contextRef="#ctx0" brushRef="#br0" timeOffset="946.939">1242 682,'15'92,"5"-1,29 80,-7 2,-42-172,0-1,0 1,0-1,0 1,1-1,-1 1,0-1,0 1,0-1,1 1,-1-1,0 1,1-1,-1 1,0-1,1 0,-1 1,1-1,-1 1,0-1,1 0,-1 1,1-1,-1 0,1 0,-1 0,1 1,-1-1,1 0,-1 0,1 0,0 0,-1 0,1 0,-1 0,1 0,-1 0,1 0,-1 0,1 0,-1 0,1 0,-1-1,1 1,-1 0,1 0,-1-1,1 1,-1 0,1-1,-1 1,1 0,-1-1,0 1,1-1,-1 1,0-1,1 1,-1 0,0-1,0 1,0-1,1 0,21-37,-20 33,196-365,-145 277,-49 79</inkml:trace>
  <inkml:trace contextRef="#ctx0" brushRef="#br0" timeOffset="1336.708">1270 371,'44'11,"0"-3,1-1,0-3,1-1,-1-3,25-3,-1 2,63 17,-291-81,141 56,-3 0,0-1,0-1,1 0,1-2,0 0,1-1,0-1,15 12,1 1,-1 0,1-1,0 1,0-1,0 0,0 0,1 0,-1 0,1 0,-1 0,1 0,0 0,0 0,1-1,-1 1,1 0,-1-1,1 1,0-1,0 1,1 0,-1-1,1 1,-1 0,1-1,1-1,9-13</inkml:trace>
  <inkml:trace contextRef="#ctx0" brushRef="#br0" timeOffset="1731.718">282 1443,'196'-25,"33"-6,223 1,30 32,-458-2</inkml:trace>
  <inkml:trace contextRef="#ctx0" brushRef="#br0" timeOffset="2301.352">959 1754,'-44'18,"27"-13,0 0,0 2,1 0,0 0,0 2,0 0,1 0,1 2,0 0,0 0,1 1,1 1,0 0,0 1,1 0,1 1,1 0,-3 6,6-5,1-1,0 1,1 0,1 0,0 0,1 1,1-1,1 3,0-14,0-1,0 0,1 1,0-1,-1 1,2-1,-1 0,0 0,1 1,0-1,0 0,0 0,0-1,1 1,-1 0,1-1,0 0,0 1,0-1,1 0,-1-1,1 1,0-1,-1 1,1-1,0 0,0 0,1-1,-1 1,0-1,0 0,2 0,6 0,0 1,0-2,0 0,0 0,0-1,0-1,0 0,0 0,0-1,-1-1,1 0,-1-1,0 0,0 0,-1-1,0-1,9-6,13-12,-2-1,0-1,-2-2,20-25,-31 33,-1 0,0-1,-2-1,0 0,-2-1,0 0,-2-1,-1 0,0-1,-2 0,-2 0,0-1,-1 1,-2-1,-1 0,-1 0,-1 0,-1 1,-1-1,-3-6,2 22,1 0,-1 1,-1 0,1 0,-2 0,0 1,0 0,0 0,-1 0,-1 1,0-1,6 6,-1 1,0-1,1 1,-1 0,0 0,0 0,0 0,0 0,0 1,-1-1,1 1,0 0,-1 0,1 0,-1 0,1 1,-1 0,0-1,1 1,-1 0,1 1,-1-1,1 1,-1-1,1 1,-1 0,1 1,0-1,-1 0,1 1,0 0,0 0,0 0,0 0,0 1,-8 9,1 1,0 1,1 0,0 0,1 1,1 0,0 0,1 1,1 0,1 0,0 0,1 1,0-1,2 1,0-1,1 1,0 0,1-1,3 9,-2-4,1-1,1 0,1 0,0-1,2 0,0 0,2 0,0-1,1 0,0 0,2-1,0-1,0 0,2-1,0 0,1-1,0-1,1 0,0-1,1-1,1 0,6 2,-11-6,-11-5,0 0,0 0,0-1,1 1,-1-1,0 0,1 0,-1 0,1 0,0 0,-1 0,1-1,-1 1,1-1,0 1,-1-1,1 0,0 0,0-1,-1 1,1-1,0 1,-1-1,1 0,5-8</inkml:trace>
  <inkml:trace contextRef="#ctx0" brushRef="#br0" timeOffset="2651.967">1722 1472,'-55'94,"-92"183,145-271,-1-1,1 1,1-1,-1 1,1 0,0 0,0 0,1 0,0 0,0-1,0 1,0 0,1 0,0 0,1 0,-1 0,1-1,0 1,1-1,-1 1,1-1,0 0,0 0,1 0,-1 0,1-1,0 1,0-1,1 0,-1-1,1 1,0-1,0 1,0-1,1-1,-1 1,1-1,3 1,1 2,0-1,0 0,0 0,0-1,1 0,-1-1,1 0,0-1,0 0,-1-1,1 0,0-1,0 0,0 0,-1-1,1-1,-1 0,0 0,1-1,-1 0,-1-1,1 0,-1-1,0 0,0 0,-1-1,1 0,-1 0,1-3,3-12</inkml:trace>
  <inkml:trace contextRef="#ctx0" brushRef="#br0" timeOffset="2900.734">1439 1754,'34'5,"15"1,10 0,-1-1,-6-6,-1-3,-5-1,-6 0,0-3,-1-1,-4 2,-2-4,-6 1</inkml:trace>
  <inkml:trace contextRef="#ctx0" brushRef="#br0" timeOffset="4119.652">28 4,'0'0,"-1"0,1-1,-1 1,1 0,-1-1,1 1,-1 0,1 0,-1-1,1 1,-1 0,1 0,-1 0,1 0,-1-1,1 1,-1 0,0 0,1 0,-1 0,1 1,-1-1,1 0,-1 0,1 0,-1 0,1 0,-1 1,1-1,-1 0,1 0,-1 1,1-1,-1 0,1 1,-1-1,1 1,0-1,-1 1,1-1,0 0,-1 1,1-1,0 1,0-1,-1 1,1-1,0 1,0 0,0-1,0 1,0-1,0 1,0-1,0 1,0-1,0 1,0 0,0-1,0 1,-5 39,5-39,0 62,2 1,4-1,2 0,10 29,2 32,1 94,-9 0,-13 122,0-180,0-32,-17 565,6-396,23-251,-4-36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0 678,'671'-1,"-345"-26,-161-1,-110 9,-59 22</inkml:trace>
  <inkml:trace contextRef="#ctx0" brushRef="#br0" timeOffset="293.058">254 1017,'0'3,"0"1,1-1,0 0,-1 1,1-1,0 0,1 1,-1-1,0 0,1 0,0 0,0 0,0 0,0-1,0 1,0 0,1-1,0 0,-1 1,1-1,0 0,0-1,0 1,0 0,0-1,0 0,0 1,1-1,-1-1,1 1,-1 0,0-1,4 1,119-2,361-72,-362 41,-106 22</inkml:trace>
  <inkml:trace contextRef="#ctx0" brushRef="#br0" timeOffset="691.234">903 0,'-104'385,"61"-225,-7-1,-40 78,-95 189,77-148,107-274,0-1,0 0,0 0,0 0,1 0,-1 1,1-1,0 0,0 1,0-1,0 0,1 0,-1 1,1-1,0 0,0 0,0 0,0 0,1 0,-1 0,1 0,0 0,0 0,0-1,0 1,9 9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22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4205 198,'-19'19,"-7"12,7 0,10-6,8-11,8-8,3-10,5-4,-1-6,3 0,-7 2,-9 7,-10 11,-4 8,1 2</inkml:trace>
  <inkml:trace contextRef="#ctx0" brushRef="#br0" timeOffset="370.33">4234 707,'-20'14,"-5"10,-4 1,7-4,13-6,13-5,5-9,7-5,-5-2,-9 5,-10 8,-3 2</inkml:trace>
  <inkml:trace contextRef="#ctx0" brushRef="#br0" timeOffset="-2446.406">1270 170,'-61'89,"3"2,4 3,5 2,3 2,-18 67,26-69,-4-1,-5-1,-20 26,60-109</inkml:trace>
  <inkml:trace contextRef="#ctx0" brushRef="#br0" timeOffset="-2043.853">1214 57,'-28'63,"12"-32,2 2,1 0,1 0,2 1,2 0,1 1,0 4,4-2,1 0,2 1,1 0,2-1,2 0,2 0,0 0,3 0,1-2,2 1,1-1,5 6,76 99,-95-138,1-1,0 0,0 0,0 0,0 1,0-1,1 0,-1-1,0 1,0 0,1 0,-1 0,0-1,1 1,-1-1,0 1,1-1,-1 1,1-1,-1 0,1 0,-1 0,1 0,-1 0,1 0,-1 0,1 0,-1-1,1 1,-1-1,1 1,-1-1,1 1,-1-1,0 0,0 0,1 1,-1-1,0 0,0 0,0 0,0 0,0-1,0 1,0 0,0 0,0-1,0 0,33-77,-28 63,157-557,-89 263,-77 327,1 3</inkml:trace>
  <inkml:trace contextRef="#ctx0" brushRef="#br0" timeOffset="-1734.578">1976 537,'-17'35,"2"0,2 1,2 1,1 0,1 1,2-1,2 8,4-42,0 0,1 1,-1-1,1 0,0 0,0 1,0-1,0 0,1 1,-1-1,1 0,0 0,0 1,0-1,0 0,1 0,-1 0,1 0,0-1,0 1,0 0,0-1,0 1,0-1,1 0,-1 0,1 0,0 0,-1 0,1 0,0-1,0 1,0-1,1 0,-1 0,0 0,0 0,0-1,1 1,-1-1,0 0,1 0,-1 0,3-1,2-1,0 0,-1 0,1-1,-1 0,0-1,0 1,0-1,0-1,-1 1,1-1,-1 0,0-1,-1 1,1-1,-1 0,0-1,-1 1,0-1,0 0,0 0,-1 0,0-1,0 1,-1-1,0 0,0 0,-1 1,0-1,0 0,-1 0,0-2,2-12,-1 0,-2 0,0-1,-1 1,-1 0,-1 1,-4-14,5 27,1 1,-1-1,0 1,-1-1,0 1,0 0,-1 0,1 1,-1-1,-1 1,1 0,-1 0,0 1,-1 0,1 0,-1 0,0 1,0 0,-1 0,1 1,-8-3,-10 0</inkml:trace>
  <inkml:trace contextRef="#ctx0" brushRef="#br0" timeOffset="-1449.75">2625 1,'-57'402,"57"-394,-3 44,2 0,2 0,2 0,8 38,7 40,-17-118</inkml:trace>
  <inkml:trace contextRef="#ctx0" brushRef="#br0" timeOffset="-898.665">2258 424,'369'26,"-239"-21,83 21,-192-24,-1 1,1 1,0 1,-1 1,0 1,0 0,-1 2,0 0,0 1,8 7,-20-13,-1 0,1 0,0-1,0 0,0 0,0 0,1-1,-1 0,1-1,0 1,-1-2,1 1,0-1,-1 0,1 0,0-1,-1 0,1-1,0 1,-1-2,0 1,1-1,-1 0,0 0,-1-1,1 0,0 0,0-2,2 0,0 0,0 0,-1-1,0 0,0-1,-1 1,0-1,0-1,-1 0,0 0,-1 0,0 0,0-1,-1 0,0 0,-1 0,0 0,0-1,-1 1,0-4,-2 9,0 1,0-1,-1 1,1 0,-1-1,0 1,0 0,-1-1,1 1,-1 0,0 0,0 0,0 0,0 1,-1-1,1 0,-1 1,0 0,0 0,-1 0,1 0,-1 0,1 0,-1 1,0 0,0 0,0 0,0 0,0 1,0-1,-1 1,1 0,0 0,-4 0,-2 0,1 0,0 1,-1 0,1 0,0 1,-1 0,1 1,0 0,0 0,0 1,0 0,0 1,1 0,-1 0,1 1,-1 1,-13 11,0 2,1 0,1 2,1 0,1 1,0 1,2 0,-5 13,13-22,0 0,1 0,1 1,0 0,2 1,-1-1,2 1,0 0,1 0,0 0,2 0,0 0,0 0,2 0,1 10,0-17,0 0,0-1,1 0,0 0,0 0,1 0,0-1,0 0,1 0,0 0,0 0,1-1,-1 0,1-1,1 1,-1-1,1-1,0 0,0 0,0 0,1-1,7 2,14 4,0-1,1-2,0-1,0-1,29-1,-38-2,0 0,0-2,-1 0,1-2,-1 0,1-1,-1-1,4-3,3-4</inkml:trace>
  <inkml:trace contextRef="#ctx0" brushRef="#br0" timeOffset="-415.76">0 1497,'71'-5,"0"3,0 3,0 3,0 3,31 9,32 2,-6-12,1-6,-1-5,0-6,114-25,-152 23,1301-205,-1021 183,-261 42,-86-3</inkml:trace>
  <inkml:trace contextRef="#ctx0" brushRef="#br0" timeOffset="4670.046">2202 2485,'-6'-2,"1"1,0 0,0 0,-1 0,1 1,0 0,-1 0,1 0,-1 1,1 0,0 0,0 0,-1 0,1 1,0 0,0 0,0 0,1 1,-1 0,1 0,-1 0,1 0,0 1,0-1,0 1,1 0,-1 0,0 2,-76 134,79-138,-6 10,2 1,-1 0,2 0,0 1,0-1,1 1,1 0,0 0,1 0,1 0,0 0,1 0,0 0,1 0,1-1,0 1,1 0,2 4,-4-14,1 0,-1 0,1 0,0-1,0 1,0-1,1 0,-1 1,1-2,0 1,0 0,0-1,0 0,0 0,0 0,1 0,-1-1,1 1,-1-1,1-1,-1 1,1 0,0-1,-1 0,1 0,0-1,-1 1,1-1,-1 0,1 0,1-1,7-2,1-1,-1 0,0-1,0-1,-1 0,0-1,0 0,-1-1,8-7,25-30,-3-1,-2-1,-2-3,-3-1,-1-1,-4-2,-1-1,5-22,-20 46,-2 0,-1-2,-1 1,-2-1,-2 0,-1 0,-1-1,-2 1,-2-1,-1 1,-5-26,-33-52,39 109,-1 0,1 1,-1-1,0 0,0 1,0 0,0-1,0 1,0 0,-1 0,1 0,-1 0,0 1,0-1,1 1,-1-1,0 1,0 0,0 0,0 0,0 1,0-1,-1 1,1-1,0 1,0 0,0 1,0-1,-1 0,1 1,0 0,0-1,0 1,0 1,-1 0,-10 7,0 2,1 0,1 1,0 0,1 1,0 0,1 1,0 0,1 0,0 1,2 0,-5 13,0 0,1 1,1-1,2 2,1-1,1 1,2 0,1 0,1 1,2-1,1 0,1 1,1-1,6 20,1-20,1 0,2 0,1-1,1-1,1 0,1-1,2-1,1-1,0-1,2 0,1-2,8 6,42 48,-78-71,-3-3</inkml:trace>
  <inkml:trace contextRef="#ctx0" brushRef="#br0" timeOffset="5904.38">2963 2061,'-11'109,"-17"269,10-74,19-304,-1-1,1 1,-1-1,1 1,-1 0,1-1,0 1,-1 0,1 0,-1-1,1 1,0 0,-1 0,1 0,0 0,-1 0,1 0,0 0,-1 0,1 0,0 0,-1 0,1 0,0 1,-1-1,1 0,-1 0,1 1,0-1,-1 0,1 1,-1-1,1 1,-1-1,1 0,-1 1,1-1,-1 1,0 0,1-1,-1 1,0-1,1 1,-1-1,0 1,0 0,0-1,1 1,-1 0,0-1,0 1,0 0,0-1,0 1,0 0,0-1,0 1,-1 0,1-1,0 1,0-1,0 1,-1 0,1-1,0 1,-1 0,12-14</inkml:trace>
  <inkml:trace contextRef="#ctx0" brushRef="#br0" timeOffset="6354.337">3302 2230,'46'278,"-17"-101,-25-148,20 53,-3-108,15-94,-27 83,2 0,2 1,1 0,12-20,1 6,-16 27</inkml:trace>
  <inkml:trace contextRef="#ctx0" brushRef="#br0" timeOffset="6803.509">3274 1948,'337'0,"-330"0,0 0,0 0,0 0,0 1,0 0,0 0,-1 1,1 0,0 0,-1 0,1 1,-1 0,-40-13,19 2,0 0,1-2,0 1,1-2,0 1,0-2,-7-8,16 15,0 1,0-2,0 1,0 0,1-1,-1 0,2 1,-1-1,1-1,-1 1,2 0,-1 0,1-1,0 1,0-1,1 1,-1-1,2 1,-1-1,1 1,0-2,4-11</inkml:trace>
  <inkml:trace contextRef="#ctx0" brushRef="#br0" timeOffset="7341.091">3951 1779,'-9'42,"2"0,2 1,2 0,2 0,2-1,5 40,6 42,-5 0,-7 61,-1-116,-20 83,22-130,3-4</inkml:trace>
  <inkml:trace contextRef="#ctx0" brushRef="#br0" timeOffset="7846.301">1722 3162,'130'14,"0"-5,1-6,81-11,465-22,-149-4,-226 5,-140 1,-144 23</inkml:trace>
  <inkml:trace contextRef="#ctx0" brushRef="#br0" timeOffset="8459.168">2483 3444,'-18'15,"0"1,1 1,1 1,1 0,0 1,2 1,0 0,1 1,1 0,1 1,0 0,2 0,1 1,1 0,1 1,1-1,0 3,3-20,0 0,1 0,-1 0,1 0,1 0,-1 0,1 0,0 0,0 0,1-1,-1 1,1 0,1-1,-1 1,1-1,0 1,0-1,0 0,1-1,0 1,0 0,0-1,1 0,-1 0,1 0,0-1,0 0,0 0,0 0,1 0,4 1,-2-2,0-1,1 0,-1 0,0-1,1 0,-1 0,1-1,-1 0,1-1,-1 0,0 0,0-1,0 0,0 0,-1 0,1-1,-1-1,4-2,8-5,-1-2,0 0,-1-1,-1 0,0-2,5-7,1-2,-1-2,-1 0,-1-1,-2-1,-1-1,-1 0,-2-1,-1-1,-2 0,-1-1,-1 1,-2-2,-1 1,-2 0,-2-1,-1 0,-1 1,-6-28,6 52,0 1,-1-1,-1 1,0-1,0 1,0 0,-1 0,-1 0,0 1,0-1,0 1,-1 0,0 1,-1-1,0 1,0 1,0-1,-1 1,0 1,-2-2,6 6,1 0,0 1,-1 0,1 0,-1 0,1 0,0 0,-1 1,1-1,0 1,0 0,-1 0,1 0,0 0,0 1,0-1,0 1,0 0,1 0,-1 0,0 0,1 1,0-1,-1 0,1 1,0 0,0-1,1 1,-2 1,-41 92,42-90,-10 23,2 0,2 1,0 0,2 1,1-1,2 1,1 0,1 0,2 1,1-1,1 0,2-1,1 1,10 29,-8-35,2 0,0-1,2 0,0-1,2 0,0-1,2-1,0 0,6 3,82 82,-70-95,-21-13</inkml:trace>
  <inkml:trace contextRef="#ctx0" brushRef="#br0" timeOffset="8787.743">3358 3274,'-61'108,"5"2,-34 96,87-201,1 0,-1 0,1 1,1-1,-1 1,0-1,1 1,0 0,1 0,-1 0,1-1,0 1,1 0,-1 0,1 0,1-1,-1 1,1 0,-1-1,2 1,-1-1,0 0,1 0,0 0,1 0,-1 0,1-1,-1 1,2-1,-1 0,0 0,1-1,-1 1,1-1,0 0,0 0,5 1,8 1,0-1,0-1,1-1,-1-1,1-1,-1 0,16-3,5 2,-35 1,-1 1,0-1,1 0,-1 0,1-1,-1 1,1-1,-1 1,0-1,1 0,-1 0,0-1,0 1,0-1,0 1,0-1,0 0,0 0,0 0,-1-1,1 1,-1-1,0 1,0-1,2-2,3-12</inkml:trace>
  <inkml:trace contextRef="#ctx0" brushRef="#br0" timeOffset="9039.419">2963 3500,'34'5,"15"2,5-1,2-1,-2-1,-7-2,-7-1,1-1,-3-4,-3-3,-2 0,-3 2,-5 1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0 546,'142'-456,"-135"432,24-41,-30 65,0 1,0-1,0 1,0-1,0 1,0 0,0 0,0-1,0 1,0 0,-1 0,1 0,0 0,0 0,-1 0,1 0,-1 0,1 0,-1 0,0 0,1 1,-1-1,0 0,0 0,0 0,0 0,0 1,0-1,0 0,0 0,0 1,0-1,6 227,-5-223,0 1,0-1,1 0,-1 0,2 1,-1-1,0 0,1-1,0 1,0 0,0-1,1 0,0 1,0-2,0 1,0 0,0-1,1 1,-1-1,1-1,0 1,0-1,0 1,0-1,0-1,1 1,-1-1,1 0,-1 0,1-1,-1 1,1-1,-1 0,1-1,-1 0,1 1,-1-2,2 0,5-3,0 0,-1-1,0-1,0 0,-1-1,0 0,0 0,-1-1,0 0,0-1,-1 0,0 0,-1-1,2-4,4-8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20,'-50'38,"-12"7,2 2,2 4,-40 44,91-86,-7 4,1 1,1 1,0 0,1 0,1 1,0 1,2 0,-1 0,-4 18,12-31,1 0,0 0,0 0,0 0,0 0,1 0,-1 0,1 0,0 0,1 0,-1-1,0 1,1 0,0-1,0 1,0-1,1 1,-1-1,1 0,-1 0,1 0,0-1,0 1,0-1,1 1,-1-1,1 0,-1 0,1 0,0-1,2 1,6 3,0 0,0-1,0-1,1 0,0-1,-1 0,1-1,0 0,8-1,11-2,0-2,0-1,-1-1,0-2,28-10,-30 5</inkml:trace>
  <inkml:trace contextRef="#ctx0" brushRef="#br0" timeOffset="316.056">562 473,'38'-4,"-1"-1,0-2,0-1,0-2,-1-1,-1-3,0 0,-1-2,7-6,-21 10,0 0,0-2,-2 0,1-1,-2-1,0 0,-1-2,-1 0,-1 0,0-2,-2 1,0-2,8-18,-19 36,1 0,-1 1,0-1,-1 0,1 0,0 0,-1 0,0 0,0 0,0 0,0 0,0 0,0 0,-1 0,1 0,-1 0,0 0,0 0,0 0,0 1,-1-1,1 0,-1 1,0-1,1 1,-1-1,0 1,0 0,-1 0,1 0,0 0,-1 0,1 1,-1-1,0 1,1-1,-2 1,-4-2,0 0,0 1,-1 0,1 1,0 0,-1 0,1 0,0 1,-1 1,1-1,-1 1,1 1,-2 0,-18 8,-1 2,1 1,1 1,0 1,1 2,1 0,0 2,2 1,0 1,1 0,1 2,2 0,0 2,-7 13,10-15,2 0,0 1,2 0,1 1,1 1,0 0,3 0,0 1,0 8,4-23,2 0,-1 0,2 0,0 1,0-1,1 0,0 0,1 0,1 0,0 0,0 0,1-1,1 1,0-1,0 0,1 0,1-1,-1 0,2 0,-1-1,9 8,113 71,-93-71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24,'-2'-2,"1"1,0-1,0 0,-1 1,1-1,0 1,-1 0,0-1,1 1,-1 0,0 0,1 0,-1 0,0 0,0 1,0-1,0 0,0 1,0-1,0 1,0 0,0 0,0 0,0 0,0 0,0 0,0 0,0 1,0-1,-1 1,-42 8,1 1,0 2,1 3,1 1,-36 18,77-33,-1 0,1-1,-1 1,1 0,-1 0,1 0,0 0,-1 0,1 0,0 0,0 0,0 1,0-1,0 0,0 1,0-1,0 1,1-1,-1 1,0-1,1 1,-1-1,1 1,0 0,0-1,-1 1,1 0,0-1,0 1,1 0,-1-1,0 1,0 0,1-1,-1 1,1-1,-1 1,1-1,0 1,0-1,0 1,0-1,0 1,0-1,0 0,0 0,0 0,1 0,-1 0,0 0,1 0,-1 0,1 0,-1 0,1-1,-1 1,72 51,-60-44,0 0,0 1,-1 1,0 0,0 0,-1 1,-1 1,1 0,4 8,-11-14,0 0,0 1,0-1,-1 1,0-1,0 1,-1 0,0 0,0 1,0-1,-1 0,0 1,-1-1,0 0,0 1,0-1,-1 1,0-1,-1 0,1 0,-1 0,-1 0,1 0,-1 0,-1 0,1-1,-1 1,0-1,0 0,-1 0,-4 4,-5 4,1 0,-2-2,0 1,-1-2,0 0,0-1,-1 0,0-1,-1-2,0 1,0-2,-1 0,0-2,0 0,0-1,0 0,-4-2,21-1,0 1,1-1,-1 0,1 0,-1 0,0 0,1 0,-1-1,0 1,1-1,-1 1,1-1,-1 1,1-1,-1 0,1 1,-1-1,1 0,0 0,0 0,-1 0,1-1,0 1,0 0,0 0,0-1,0 1,0 0,1-1,-1 1,0-1,1 1,-1-1,1 0,-1 1,1-1,0 1,0-1,0 0,0 1,0-1,0 0,0 1,0-1,1 1,-1-1,1 0,-1 1,1-1,-1 1,1-1,0 1,0 0,0-1,30-24,-16 14</inkml:trace>
  <inkml:trace contextRef="#ctx0" brushRef="#br0" timeOffset="249.472">809 448,'-14'33,"-6"16,2 5,8-7,6-12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1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30,'33'-5,"17"-1,3 0,4 1,-4 2,-6 0,-6 2,-6 1,-3 0,-3 5,-1 1,-1 1,0-2,0-2,-4-1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13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1,'38'4,"18"2,4 0,-3-1,-2-6,-6-3,-6-1,-5 1,-5 0,-8 2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9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452 746,'-3'-3,"1"-1,0 0,-1 1,0-1,0 1,0 0,0 0,0 0,-1 0,1 1,-1 0,0-1,0 1,0 0,0 1,0-1,0 1,0 0,0 0,-1 0,1 0,0 1,-1-1,1 1,0 1,-1-1,1 0,-1 1,1 0,0 0,0 0,0 1,0-1,0 1,0 0,0 0,0 1,1-1,-1 1,-1 1,-12 11,1 1,1 1,0 0,2 1,0 0,0 1,2 0,1 1,0 1,1-1,1 2,2-1,0 1,1 0,1 0,0 3,3-17,-1 1,1 0,1-1,-1 1,2 0,-1-1,1 1,0 0,1-1,0 1,0-1,1 0,0 0,1 0,0 0,0 0,0-1,1 1,0-1,0 0,1-1,0 1,0-1,1-1,0 1,0-1,0 0,0-1,1 1,0-1,0-1,6 3,-2-6,0 0,0 0,0-1,0-1,0 0,0 0,-1-2,1 1,-1-1,0-1,0 0,0 0,-1-1,0-1,0 0,0 0,7-7,8-9,-1 0,-1-2,-1-1,-1 0,14-24,-4-2,-2-1,-3-1,-2-1,-2-1,-3-1,-2 0,3-30,-15 61,-1 0,-1-1,-1 0,-2 1,0-1,-2 0,-1 1,-1-1,-1 1,-2 0,0 1,-4-7,10 27,0 0,-1 0,0 1,1-1,-1 1,-1-1,1 1,-1 0,0-1,0 1,0 1,0-1,-1 0,1 1,-1 0,0 0,0 0,0 0,0 0,-1 1,1 0,-1 0,0 0,1 1,-1-1,0 1,0 0,0 1,0-1,0 1,0 0,0 0,0 0,0 1,0 0,0 0,1 0,-5 2,-4 8,1 0,1 1,0 0,0 1,1 0,1 1,0 0,1 0,1 1,0 0,1 1,0-1,1 1,-2 13,-4 8,1 1,3 1,0-1,3 1,1 0,2 0,1 0,2 1,2-1,1-16,0 0,2 0,0 0,2-1,0-1,2 1,0-1,1-1,2 0,0-1,0 0,2-2,0 1,4 0,12 2,-20-19</inkml:trace>
  <inkml:trace contextRef="#ctx0" brushRef="#br0" timeOffset="266.161">1072 210,'-22'52,"2"1,2 0,3 2,2 0,2 0,3 1,2 0,2 41,9 136,25-98,-21-117</inkml:trace>
  <inkml:trace contextRef="#ctx0" brushRef="#br0" timeOffset="646.739">1355 493,'-7'31,"1"2,1-1,2 1,1-1,2 1,1 0,2-1,1 1,1-1,2 0,1 0,1-1,2 0,2 0,0-2,3 2,40 33,-55-63,1 1,0-1,0 0,0 0,0 0,0 0,0 0,0-1,1 1,-1-1,0 1,0-1,1 0,-1 0,0 0,0 0,1 0,-1 0,0 0,0-1,0 1,1-1,-1 0,0 0,0 0,0 0,0 0,0 0,0 0,-1-1,1 1,0-1,-1 1,1-1,0-1,3-4,0-1,0-1,-1 1,0-1,-1 1,0-1,0 0,-1 0,0-1,-1 1,0 0,0-4,3-18,50-268,-25 214,-22 69</inkml:trace>
  <inkml:trace contextRef="#ctx0" brushRef="#br0" timeOffset="1052.696">1326 210,'24'-4,"0"1,0 2,0 0,1 1,-1 2,0 0,0 2,-1 0,6 3,66 9,-96-16,1-1,0 1,0-1,-1 1,1-1,0 0,0 1,0-1,0 1,0-1,0 0,0 1,0-1,0 1,0-1,0 0,1 1,-1-1,0 1,0-1,0 0,1 1,-1-1,0 1,1-1,-1 1,0-1,1 1,-1 0,1-1,-1 1,1-1,-1 1,1 0,-1-1,1 1,-1 0,1 0,0 0,-1-1,1 1,-1 0,1 0,0 0,-1 0,1 0,-1 0,1 0,0 0,-1 0,1 0,-1 0,1 0,0 1,-1-1,1 0,-1 0,1 1,-56-40,45 34,0-1,0 0,1 0,0-1,0 0,1-1,0 0,0 0,0-1,1 0,1 0,0 0,0-1,1 0,-4-9,6-5,5 5</inkml:trace>
  <inkml:trace contextRef="#ctx0" brushRef="#br0" timeOffset="1298.665">2032 182,'-4'38,"-8"23,0 10,1 3,-2-2,0-3,4-5,-2-2,0-8,3-3,3-1,1-3,3-6,0-5,1-3,-4-3,-2-2,0-5</inkml:trace>
  <inkml:trace contextRef="#ctx0" brushRef="#br0" timeOffset="1600.891">0 1311,'669'1,"-435"15,-1 11,189 48,-174-28,-218-44</inkml:trace>
  <inkml:trace contextRef="#ctx0" brushRef="#br0" timeOffset="2147.955">903 1621,'-22'8,"0"0,1 2,0 0,1 1,0 2,1 0,0 1,1 0,0 2,2 0,0 1,0 0,2 1,0 1,2 1,0 0,0 0,2 1,-1 6,9-20,0 0,0 0,1 0,1 0,-1 1,1-1,0 0,0 0,1 0,0 0,1 0,-1 0,1 0,1 0,-1-1,1 1,0-1,1 1,-1-1,1 0,1 0,-1-1,1 1,0-1,0 0,0-1,1 1,-1-1,1 0,0 0,1-1,-1 1,1-2,5 3,2-2,1-1,-1 0,1-1,0-1,0-1,-1 0,1 0,0-1,-1-1,0-1,0 0,0-1,0 0,0-1,-1-1,0 0,-1 0,1-2,-1 1,-1-2,0 1,0-2,7-8,5-7,-1 0,-1-2,-2-1,0 0,-2-1,-1-1,-2 0,-1-2,-1 1,-2-1,-1-1,-2 0,-1 0,-2 0,-1-1,-2 1,-1-1,-5-29,6 55,-1 1,-1-1,1 1,-2-1,1 1,-1-1,0 1,-1 0,1 0,-2 0,1 0,-1 0,-1 1,1 0,-1-1,0 2,-1-1,1 1,-1 0,-1 0,1 0,-1 1,0 0,0 0,-1 1,1 0,-1 0,0 1,-8-2,11 6,0 1,-1 0,1 0,0 1,0-1,0 1,0 0,1 1,-1-1,1 1,0 0,0 0,0 0,0 0,1 1,0 0,0-1,0 1,0 0,1 1,0-1,0 0,0 1,1-1,-1 1,1-1,0 6,0-8,-9 27,0 0,2 0,1 1,2 0,1 0,1 0,2 1,1-1,1 0,2 1,1-1,2 0,1 0,1-1,1 0,2-1,5 10,-12-30,0-1,1 1,0-1,0 0,0-1,1 1,1-1,-1 0,1-1,0 1,0-1,1-1,0 1,0-1,0-1,1 1,0-2,-1 1,1-1,0 0,1-1,-1 0,0-1,10 1,5-5</inkml:trace>
  <inkml:trace contextRef="#ctx0" brushRef="#br0" timeOffset="2470.11">1666 1424,'-34'51,"2"1,3 1,3 2,1 1,3 1,-2 17,22-70,0-1,1 1,0 0,0 0,0 0,0 0,0 0,1 0,-1 1,1-1,0 0,1 0,-1 0,1 0,0 0,0 0,0 0,0 0,1 0,-1 0,1 0,0-1,0 1,1-1,-1 0,1 1,-1-1,1 0,0 0,0-1,1 1,-1-1,0 1,1-1,0 0,2 1,15 2,0-1,1-1,-1-1,0-1,1-1,-1-1,0-1,11-2,103-28,-122 24,-8 1</inkml:trace>
  <inkml:trace contextRef="#ctx0" brushRef="#br0" timeOffset="2665.203">1355 1762,'34'-5,"15"-1,5 0,-3 1,0 2,-3 1,-6 0,-5 2,-4 0,-8 0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27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508 582,'-2'-3,"-1"-1,0 1,0 0,0 0,0 0,0 0,0 1,-1-1,0 1,1 0,-1 0,0 0,0 0,0 1,0-1,0 1,0 0,-1 1,1-1,0 1,-1-1,1 1,0 1,0-1,-1 1,1-1,0 1,0 0,0 1,0-1,0 1,0-1,0 1,0 1,1-1,-1 0,1 1,-1 0,1 0,0 0,0 0,0 0,0 1,-7 5,-1 0,2 0,-1 1,2 0,-1 0,1 1,1 0,0 1,0-1,1 2,1-1,0 0,1 1,0 0,1 0,0 0,1 0,1 1,0-1,0 1,2-1,-1 0,2 3,0-11,0-1,0 1,1-1,-1 0,1 0,0 0,0 0,1 0,-1 0,1-1,-1 0,1 1,0-1,1-1,-1 1,0-1,1 0,-1 0,1 0,0 0,0-1,0 0,-1 0,1 0,0 0,0-1,0 0,0 0,0 0,0-1,1 0,8-4,-1-1,0-1,0 0,0-1,-1 0,0-1,0 0,-1-1,-1 0,0-1,0 0,-1-1,0 0,-1 0,0-1,2-7,14-29,-3-1,-2-2,10-44,-21 70,1-4,-1-1,-1-1,-2 1,-2-1,0 0,-2 0,-1 0,-2 0,-1 0,-5-18,5 41,0 0,0 1,0-1,-1 1,-1 0,1 0,-1 0,-1 1,1-1,-1 1,-1 1,-4-5,9 9,-1-1,0 1,1 0,-1 0,0 0,0 1,0-1,0 1,0 0,-1 0,1 0,0 0,-1 0,1 1,-1-1,1 1,0 0,-1 0,1 0,-1 1,1-1,0 1,-1 0,1 0,0 0,0 0,-1 0,1 1,0-1,0 1,1 0,-1 0,0 0,-1 2,-5 7,0 1,1 0,0 0,1 1,0 0,1 0,0 0,2 1,-1 0,2 0,-1 0,2 1,-1 8,2-15,-1 25,1 0,2-1,1 1,1-1,3 1,0-1,2 0,1-1,1 0,2 0,2-1,0-1,2 0,11 14,81 99,-108-140,1-1,0 0,-1 0,1 0,0 0,0 0,0 0,0 0,0 0,0 0,0-1,0 1,0 0,1-1,-1 1,0-1,0 1,1-1,-1 1,0-1,1 0,-1 0,0 0,1 0,-1 0,0 0,1 0,-1 0,0 0,1-1,-1 1,0 0,0-1,1 1,-1-1,0 1,0-1,0 0,0 0,1 1,-1-1,0 0,-1 0,1 0,0 0,0 0,0 0,0-1,-1 1,1 0,-1 0,1 0,-1-1,1 1,-1 0,0 0,1-1,-1 1,0-2,4-16</inkml:trace>
  <inkml:trace contextRef="#ctx0" brushRef="#br0" timeOffset="433.319">1326 385,'-10'-3,"-1"1,0 0,0 1,0 0,0 1,0 0,0 0,0 2,0-1,0 1,0 1,1 0,-1 0,1 1,0 0,0 1,0 0,0 1,-1 2,8-8,0 1,1 0,-1 0,1 0,-1 0,1 0,-1 1,1-1,0 1,0 0,0-1,0 1,0 0,0 0,0 0,1 0,-1 1,1-1,-1 0,1 1,0-1,0 1,0-1,0 1,1 0,-1-1,1 1,-1 0,1-1,0 1,0 0,0 0,0-1,1 1,-1 0,1-1,0 1,-1 0,1-1,0 1,1-1,0 2,4 3,1-1,0 0,1 0,-1-1,1 0,0 0,0-1,1 0,-1 0,1-1,6 2,24 11,52 49,-88-62,-1-1,0 1,0 0,0 0,-1 0,1 0,-1 0,0 0,1 0,-1 0,-1 1,1-1,0 0,-1 1,0-1,1 1,-1-1,-1 0,1 1,0-1,-1 1,0-1,0 0,0 0,0 1,0-1,-1 0,1 0,-1 0,0 0,0 0,-6 5,0-1,-1 0,1 0,-2 0,1-1,-1-1,1 1,-2-2,1 1,0-1,-1-1,0 0,0-1,0 0,0 0,0-1,0 0,0-1,-4-1,-15 4,7 1,5 2</inkml:trace>
  <inkml:trace contextRef="#ctx0" brushRef="#br0" timeOffset="764.079">0 1119,'147'-3,"-1"-6,-1-6,9-8,-50 6,1 5,0 5,1 4,16 5,-87 0,-1 2,0 0,0 3,0 0,24 11,27 43,-73-45</inkml:trace>
  <inkml:trace contextRef="#ctx0" brushRef="#br0" timeOffset="1397.168">565 1401,'-13'1,"0"2,0 0,0 1,1 0,-1 0,1 2,0-1,1 2,-1 0,1 0,1 0,-1 2,1-1,1 1,0 1,0 0,1 0,0 0,0 1,1 1,1-1,0 1,1 0,0 0,0 1,2-1,-1 1,0 10,4-17,0 1,1-1,0 1,0-1,0 0,1 1,0-1,0 0,0 0,1 0,0-1,0 1,0 0,1-1,0 0,0 0,0 0,1-1,0 1,-1-1,2 0,-1 0,0-1,1 1,-1-1,1-1,0 1,0-1,0 0,1 0,-1-1,0 0,1 0,-1 0,1-1,-1 0,0 0,1 0,5-2,4-3,-1-1,0-1,0 0,-1 0,0-2,-1 1,0-2,0 0,-1-1,0 0,0 0,-2-1,1-1,5-9,10-13,-2-2,-1 0,-2-1,15-38,-28 57,0 0,-2 0,0 0,-1-1,-1 0,-1 0,-1 0,0-1,-2 1,0 0,-2-1,0 1,-1 0,-1 0,-1-1,4 17,-1 0,0-1,1 1,-2 0,1 0,0 0,-1 1,1-1,-1 0,0 1,-1 0,1 0,0 0,-1 0,0 0,1 1,-1-1,0 1,0 0,-1 0,1 1,0-1,-1 1,1 0,0 0,-1 1,1-1,-1 1,0 0,1 0,-1 0,1 1,-1 0,1 0,-1 0,1 0,0 1,0-1,-1 1,1 0,0 0,1 1,-1-1,0 1,0 1,-4 7,0 2,1-1,1 1,0 0,0 0,2 1,-1-1,2 1,0 0,-1 9,2-14,0 19,1 0,0 0,3 0,0 0,1-1,2 1,1-1,1 0,1 0,2-1,1 0,0 0,2-1,1-1,1 0,1-1,1-1,9 9,-24-29,0 1,0-1,0 1,0-1,1 0,-1 0,1 0,0 0,-1-1,1 1,0-1,0 1,0-1,0 0,0 0,0-1,0 1,0 0,4-1,12-1</inkml:trace>
  <inkml:trace contextRef="#ctx0" brushRef="#br0" timeOffset="1766.028">1242 1231,'-123'315,"119"-304,1 0,0 0,0 1,1-1,1 0,0 1,1-1,0 1,0-1,2 8,-1-15,0 0,0 1,0-1,0 0,1 0,0 1,0-1,0-1,0 1,1 0,0 0,-1-1,1 1,0-1,1 0,-1 0,1 0,-1-1,1 1,0-1,0 0,0 0,0 0,0 0,0-1,1 0,-1 0,1 0,3 1,0 0,0-1,0 0,0 0,0-1,0 0,0 0,0-1,0 0,0-1,0 0,0 0,-1 0,1-1,-1 0,1-1,1-1,5-7</inkml:trace>
  <inkml:trace contextRef="#ctx0" brushRef="#br0" timeOffset="2011.35">875 1486,'34'0,"20"0,6 0,-2 0,-7 0,-6 0,-7 5,-5 1,-3 0,-2-1,-5-2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38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1,'168'11,"61"8,-166-9,-57-4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38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0,1 0,-1 0,-1 0,-3 0,-1 0,-2 0,0 0,-1 0,0 0,0 0,0 0,-5 0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3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308 148,'6'-4,"-1"1,1-1,-1 0,0 0,0-1,0 0,0 0,-1 0,0 0,0-1,0 1,-1-1,0 0,0 0,0 0,-1-1,0 1,0-1,0-4,-4 8,0 1,0-1,-1 0,1 1,-1-1,1 1,-1 0,0-1,0 1,0 1,0-1,0 0,0 1,-1 0,1-1,-1 1,1 1,0-1,-1 0,0 1,1 0,-1 0,1 0,-1 0,1 0,-1 1,1 0,-1-1,1 1,0 1,-1-1,-13 5,0 1,0 0,1 1,0 1,1 0,0 1,0 1,1 1,0 0,1 0,1 1,0 1,0 0,2 1,0 0,0 0,1 1,1 1,1-1,1 1,0 1,1-1,0 5,3-17,1 0,0-1,1 1,-1 0,1 0,0 0,1 0,-1-1,1 1,0 0,0 0,0-1,0 1,1 0,0-1,0 0,0 1,1-1,-1 0,1 0,0 0,0-1,0 1,1-1,0 1,-1-1,1 0,0-1,0 1,0-1,1 1,-1-1,1-1,-1 1,1 0,-1-1,1 0,0 0,0-1,4 1,-1-1,1 0,0-1,0 0,0-1,-1 1,1-2,-1 1,1-1,-1-1,0 1,0-1,0-1,-1 1,0-1,0-1,0 1,0-2,105-112,35-66,-147 184,0 0,0 0,1 0,-1 0,0 0,1 0,-1 0,1 0,-1 0,1 0,-1 0,1 0,0 0,0 1,-1-1,1 0,0 0,0 1,0-1,0 1,0-1,0 1,0-1,0 1,0-1,0 1,0 0,0 0,0-1,0 1,0 0,0 0,0 0,0 0,0 0,0 1,0-1,0 0,0 0,0 1,0-1,0 0,0 1,0-1,0 1,0 0,0-1,0 1,0 0,-1-1,1 1,0 0,0 0,-1 0,1 0,-1-1,1 1,0 1,6 244,-3-221,2-1,0 0,2 0,1-1,0 0,2 0,0-1,10 12,-10-16</inkml:trace>
  <inkml:trace contextRef="#ctx0" brushRef="#br0" timeOffset="534.576">985 317,'0'1,"0"-1,0 1,0-1,0 0,-1 1,1-1,0 1,0-1,0 1,0-1,0 0,0 1,1-1,-1 1,0-1,0 1,0-1,0 0,0 1,1-1,-1 1,0-1,0 0,1 1,-1-1,0 0,1 1,-1-1,0 0,1 0,-1 1,0-1,1 0,-1 0,0 0,1 1,-1-1,1 0,-1 0,0 0,1 0,-1 0,1 0,-1 0,1 0,-1 0,1 0,-1 0,0 0,1 0,-1 0,1 0,-1 0,0-1,1 1,-1 0,1 0,-1 0,0-1,1 1,-1 0,0-1,1 1,-1 0,0-1,0 1,1 0,-1-1,0 1,0-1,-2 36,-81 206,73-214,7-22,0 0,1 1,-1-1,1 1,0 0,1-1,-1 1,1 0,0 0,1 0,-1 0,1 0,1 0,-1 0,1 0,0 0,0 0,1 0,1 4,2-7,1 1,-1-1,1 0,0 0,0 0,0-1,1 0,-1 0,0-1,1 0,-1 0,1 0,0-1,-1 0,1 0,-1-1,1 0,4-1,8 1,34-6,-33 0</inkml:trace>
  <inkml:trace contextRef="#ctx0" brushRef="#br0" timeOffset="783.579">787 487,'34'0,"15"0,5 0,-2 0,-6 0,-10 0</inkml:trace>
  <inkml:trace contextRef="#ctx0" brushRef="#br0" timeOffset="1248.82">1549 487,'-156'78,"150"-76,1 0,-1 1,1 0,-1 0,1 0,0 1,0 0,0 0,1 0,0 1,-1-1,2 1,-1 0,0 0,1 1,0-1,0 1,1-1,0 1,-1 0,2 0,-1 0,1 0,0 0,0 0,1 0,0 1,0 1,0-6,1 0,0-1,0 1,0 0,0 0,0 0,1-1,-1 1,0-1,1 1,-1-1,1 1,0-1,-1 0,1 0,0 0,0 0,0 0,0 0,0 0,0-1,0 1,0-1,0 1,0-1,0 0,0 0,0 0,0 0,0 0,0 0,0-1,0 1,2-1,68-24,45-72,-118 98,1 0,0-1,0 1,0 0,0 0,0 0,0-1,0 1,0 0,0 0,1-1,-1 1,0 0,0 0,1-1,-1 1,0 0,1-1,-1 1,1 0,-1-1,1 1,-1-1,1 1,-1-1,1 1,0-1,-1 1,1-1,0 0,-1 1,1-1,0 0,-1 1,1-1,0 0,0 0,-1 0,1 0,0 0,0 0,-1 0,1 0,0 0,0 0,0 0,-1 0,1 0,0-1,-1 1,1 0,0-1,0 1,-1 0,1-1,-1 1,1-1,0 1,-1-1,1 1,-1-1,1 1,-1-1,1 0,-1 1,0-1,1 0,-1 0,1 20</inkml:trace>
  <inkml:trace contextRef="#ctx0" brushRef="#br0" timeOffset="1652.857">1775 741,'131'-169,"-130"169,0-1,0 0,0 0,0 1,0-1,0 0,1 1,-1-1,0 1,0 0,1-1,-1 1,0 0,1 0,-1 0,0 0,1 0,-1 0,0 0,1 0,-1 1,0-1,0 0,1 1,-1-1,0 1,0-1,0 1,1 0,-1 0,0-1,0 1,0 0,0 0,0 0,-1 0,1 0,0 0,0 0,-1 0,1 1,0-1,-1 0,1 0,-1 1,0-1,1 0,-1 0,0 1,0-1,0 0,0 1,0-1,0 1,9 17,-3-10,0 0,1 0,0-1,0 0,0 0,1 0,1-1,-1-1,9 6,-13-10,-1 0,1 0,0 0,-1 0,1-1,0 0,0 1,0-1,0-1,0 1,0-1,1 0,-1 1,0-2,0 1,0 0,0-1,0 0,0 0,0 0,0-1,0 1,-1-1,1 0,0 0,-1 0,3-2,1-3,1 0,-1 0,-1-1,1 0,-1 0,-1-1,1 0,-1 0,-1 0,3-9,19-33,-15 33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4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198 379,'27'215,"-27"248,0-438</inkml:trace>
  <inkml:trace contextRef="#ctx0" brushRef="#br0" timeOffset="552.271">0 350,'51'-43,"2"2,1 2,30-14,-62 41,0 0,1 2,1 0,-1 2,1 0,1 2,-1 1,1 0,0 2,22 0,-42 3,0-1,-1 1,1 1,0-1,0 1,0-1,-1 2,1-1,0 0,-1 1,1 0,-1 0,0 0,0 0,1 1,-1 0,-1 0,1 0,0 0,-1 0,0 1,0-1,0 1,0 0,0 0,-1 0,1 1,-1-1,-1 1,1-1,0 1,-1-1,0 1,0 0,-1 0,1-1,-1 1,0 0,0 0,0 0,-6 18,0-1,-1 0,-1 0,-1 0,-1-1,0 0,-2-1,-1 0,0-1,-1-1,-1 0,-1-1,-1 0,-11 8,-80 106,107-129,0-1,0 0,0 1,1-1,-1 0,0 1,1-1,-1 1,1-1,0 1,-1-1,1 1,0 0,0-1,0 1,0-1,0 1,1-1,-1 1,0-1,1 1,-1-1,1 1,-1-1,1 1,0-1,0 0,-1 1,1-1,0 0,0 0,0 1,0-1,1 0,-1 0,0 0,0 0,1-1,-1 1,1 0,-1-1,0 1,1 0,-1-1,2 1,70 9,-3-11,-48 0,-1 0,0 1,0 1,1 1,-1 1,0 1,-1 0,1 2,4 2,-21-6,-1-1,0 1,0-1,0 1,0 0,0 0,0 0,0 1,-1-1,1 1,-1 0,0-1,0 1,0 0,0 0,0 0,-1 0,1 1,-1-1,0 0,0 1,0-1,0 1,-1-1,1 1,-1-1,0 1,0-1,0 1,-1 0,1-1,-1 1,0-1,0 0,0 1,0-1,-1 1,-4 9,0 0,0 0,-1-1,-1 0,0-1,-1 0,0 0,-10 9,-12 12,-2-1,0-2,-2-1,-1-2,-2-1,0-2,-1-2,-1-1,-1-2,-13 2,26-15,28-5,-1 0,1 0,0 0,-1 0,1 0,0 0,-1 0,1 0,0-1,-1 1,1 0,0 0,-1 0,1 0,0 0,-1-1,1 1,0 0,0 0,-1-1,1 1,0 0,0 0,-1-1,1 1,0 0,0-1,0 1,0 0,-1-1,1 1,0 0,0-1,0 1,0 0,0-1,0 1,0 0,0-1,0 1,0-1,0 1,0 0,0-1,0 1,0 0,1-1,-1 1,0 0,0-1,0 1,1 0,-1 0,0-1,0 1,0 0,1 0,-1-1,0 1,1 0,-1 0,0 0,0-1,1 1,-1 0,0 0,1 0,-1 0,12-12,1 2</inkml:trace>
  <inkml:trace contextRef="#ctx0" brushRef="#br0" timeOffset="1207.283">931 859,'4'7,"1"-1,0 0,-1 0,2 0,-1 0,1-1,0 0,0 0,0 0,1-1,-1 0,1 0,0-1,0 0,1 0,-1-1,1 0,-1 0,1 0,0-1,-1 0,1-1,0 0,0 0,-1-1,1 0,0 0,0-1,-1 1,4-3,0-4,-1 0,0-1,0 0,-1 0,0-1,-1 0,0-1,-1 0,0 0,0 0,-1-1,-1 0,0 0,-1-1,2-9,-5 21,16 63,-15-55,0 0,1 0,-1 0,2-1,-1 1,1-1,0 0,0 0,0 0,1-1,0 1,0-1,1-1,-1 1,1-1,0 0,0 0,1 0,-1-1,1 0,-1 0,1-1,0 0,0 0,0 0,1-1,-1 0,1-1,4 1,0-1,0 0,0-1,0-1,0 0,0 0,0-1,0-1,-1 0,0 0,0-1,0-1,-1 0,1 0,-1-1,-1 0,1-1,-1 0,4-5,14-17,-1 0,-2-2,-1-2,-1 0,2-9,4-13,-2-1,-3 0,-2-2,-3-1,-2 0,-4-1,5-50,-16 103,1-1,-1 1,0-1,0 1,-1-1,-1 1,1-1,-1 1,-1-1,0 1,0-1,0 1,-1 0,-2-5,3 12,1 1,0 0,-1-1,1 1,-1 0,1-1,0 1,-1 0,1 0,-1 0,1 0,0 1,-1-1,1 0,-1 0,1 1,0-1,-1 1,1 0,0-1,0 1,0 0,-1-1,1 1,0 0,0 0,0 0,0 0,0 0,0 0,1 1,-1-1,0 0,0 0,1 0,-1 1,1-1,-1 0,1 1,0-1,-1 1,1-1,0 0,0 1,0-1,0 1,0-1,1 1,-16 47,3 0,3 1,1 1,3-1,2 1,2 0,5 44,45 154,-46-235,8 16,-9-27,0 0,0 1,0-1,0 1,-1 0,0 0,0-1,0 1,0 0,0 0,-1 0,1 0,-1 0,0 0,-1 0,1 0,-1 0,1 0,-1 0,0 0,-1 0,1 0,-1-1,1 1,-26 1,11-8</inkml:trace>
  <inkml:trace contextRef="#ctx0" brushRef="#br0" timeOffset="1458.029">1580 210,'33'4,"17"3,13-2,7 0,-1-6,4-3,-1-6,1 0,-2-5,-8 2,-16 2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58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0,'0'905,"27"-453,4-81,-31-344,0-4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5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339 801,'-4'-3,"0"0,0-1,-1 2,0-1,1 1,-1-1,0 1,0 0,-1 1,1-1,0 1,0 0,-1 1,1-1,-1 1,1 0,0 0,-1 1,1 0,0 0,-1 0,1 0,0 1,0 0,0 0,0 0,0 1,1-1,-1 1,1 1,0-1,0 0,0 1,0 0,0 0,1 0,0 0,-1 1,-1 3,-3 10,1-1,1 1,1 0,0 0,1 0,1 1,1-1,1 1,0 0,1-1,1 1,2 11,-2-26,0 0,0 0,0 0,0 0,1 0,0-1,-1 1,1-1,0 1,1-1,-1 0,1 0,-1 0,1 0,0 0,0 0,0-1,0 0,1 1,-1-1,1 0,-1-1,1 1,0-1,0 1,0-1,-1 0,1-1,0 1,0-1,0 1,0-1,0 0,0-1,0 1,0-1,0 0,0 0,0 0,0 0,0 0,-1-1,1 0,0 0,18-10,-2-1,0-1,0 0,-1-1,-1-1,-1-1,0-1,-1 0,-1-1,-1-1,0 0,-2-1,0 0,-2-1,0-1,-1 1,3-17,-2 11,-2-1,0 0,-2 0,-2 0,0-1,-2 0,-1 1,-2-1,-3-25,4 47,-1 0,0 0,0 0,-1 0,0 0,-1 0,1 1,-1-1,-1 1,0-1,0 1,0 1,-1-1,0 0,0 1,0 0,-1 0,0 1,0 0,-1 0,-1-1,6 5,0 0,0 0,0 0,0 1,0-1,-1 1,1 0,0-1,0 1,0 0,0 0,-1 0,1 1,0-1,0 0,0 1,0 0,0-1,0 1,0 0,0 0,0 0,0 0,0 0,1 1,-1-1,0 0,1 1,-1-1,1 1,0 0,-1 0,1-1,0 1,0 0,-1 2,-28 76,29-78,-3 22,0 0,2 0,0 0,2 1,1-1,1 0,1 0,0 0,2 0,1 0,1-1,1 0,1-1,1 0,1 0,12 17,76 168,-80-170,-11-21</inkml:trace>
  <inkml:trace contextRef="#ctx0" brushRef="#br0" timeOffset="470.066">904 547,'28'275,"24"-62,-52-212,0 0,-1 0,1 0,0 0,0 0,0 0,1 0,-1-1,0 1,0 0,0 0,1 0,-1 0,0 0,1 0,-1-1,1 1,-1 0,1 0,-1-1,1 1,-1 0,1-1,0 1,0 0,-1-1,1 1,0-1,0 1,-1-1,1 0,0 1,0-1,0 0,0 1,0-1,0 0,-1 0,1 0,0 0,0 0,0 0,0 0,0 0,0 0,0-1,0 1,0 0,-1 0,1-1,0 1,0-1,0 1,-1-1,1 1,0-1,0 1,-1-1,1 0,0 1,-1-1,1 0,-1 0,1 0,45-131,60-164,-61 176,-58 159,5-17</inkml:trace>
  <inkml:trace contextRef="#ctx0" brushRef="#br0" timeOffset="863.925">818 208,'449'0,"-529"-27,71 25,0-1,0 0,0 0,0-1,1 0,0-1,0 0,0 0,0-1,1 0,0 0,0-1,0 0,1 0,0 0,1-1,0 0,0 0,0 0,1-1,0 0,1 0,0 0,-1-6,6-3</inkml:trace>
  <inkml:trace contextRef="#ctx0" brushRef="#br0" timeOffset="1247.459">0 1225,'53'0,"69"1,0-5,0-6,-1-5,251-37,-206 46,-143 6</inkml:trace>
  <inkml:trace contextRef="#ctx0" brushRef="#br0" timeOffset="1866.043">424 1506,'-21'10,"1"1,1 1,0 1,0 0,1 1,1 1,1 1,0 0,1 1,0 1,2 0,0 1,1 1,1 0,-1 4,7-9,1 0,0-1,1 1,1 1,0-1,1 0,0 0,2 4,-1-14,1 0,0 0,0 0,0 0,0 0,1-1,0 1,0 0,0-1,0 1,1-1,0 0,0 0,0 0,0 0,1-1,-1 1,1-1,0 0,0 0,0 0,1 0,-1-1,1 0,-1 0,4 1,0-1,0 0,0 0,0-1,0 0,0-1,0 0,0 0,0 0,0-1,0-1,0 1,0-1,0-1,0 1,-1-1,1-1,-1 1,0-1,0 0,0-1,-1 0,6-4,5-6,-1 0,0-1,-2 0,1-2,-2 1,0-2,8-17,71-181,-83 186,-2 0,-1-1,-2 0,0 0,-3 0,0 0,-3 0,0-3,2 32,1-1,-1 1,0 0,0 0,0 0,-1-1,1 1,-1 0,1 0,-1 0,0 0,0 0,-1 0,1 0,-1 0,1 0,-1 0,0 1,0-1,0 1,0-1,-1 1,1 0,0 0,-1 0,0 0,1 0,-1 1,0-1,0 1,0 0,0 0,0 0,0 0,-1 0,1 1,0-1,0 1,0 0,-1 0,1 0,0 1,0-1,0 1,-1-1,1 1,0 0,0 0,0 1,0-1,-9 11,1 1,1 0,0 0,0 1,1 0,1 1,1 0,0 0,0 1,2 0,0 0,1 0,1 1,0-1,0 14,-1-13,0 1,2-1,0 1,1 0,1 0,0 0,1 0,1-1,1 1,1-1,0 1,1-1,1 0,1 0,0-1,1 0,1-1,0 1,1-2,4 5,80 54,-90-70,-1-1,1 0,0 0,0-1,0 1,0-1,1 0,-1 0,0 0,0-1,1 1,-1-1,0 0,1-1,-1 1,0-1,1 1,-1-1,0-1,0 1,0 0,0-1,0 0,0 0,3-2,6-7</inkml:trace>
  <inkml:trace contextRef="#ctx0" brushRef="#br0" timeOffset="2236.323">1045 1422,'-116'275,"112"-269,0 0,1 1,0-1,0 0,0 1,1 0,0 0,1-1,0 1,0 0,0 1,0-1,1 0,1 0,-1 0,1 0,0 0,1 0,-1 0,1-1,1 1,-1 0,1-1,1 0,-1 0,1 0,0 0,0 0,1 0,1-2,0 0,1 0,0-1,-1 1,1-1,1-1,-1 1,0-1,1-1,-1 1,1-1,-1-1,1 1,-1-1,1-1,-1 1,1-1,-1 0,1-1,-1 0,1 0,-1-1,0 0,0 0,-1 0,1-1,-1 0,1 0,-1-1,0 0,0-1,6-45,-16 35</inkml:trace>
  <inkml:trace contextRef="#ctx0" brushRef="#br0" timeOffset="2485.419">705 1648,'39'0,"17"0,4 0,-4 0,-5-5,-8-1,-6 0,-5 1,-2 1,-2 2,-1 1,-5-5,-6 0</inkml:trace>
  <inkml:trace contextRef="#ctx0" brushRef="#br0" timeOffset="2802.899">1581 265,'-1'780,"-27"-342,-1-27,30-315,-1-71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59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0,'0'5,"5"2,6-1,6-1,6-2,2 0,3-2,1-1,0 0,1 0,-1 0,0-1,0 1,-1 0,1 0,-6 0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5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58,'34'-5,"15"-6,5-2,-2 2,-6 3,-5 2,-5 3,-9 6,-3 3,-2 0,0-1,-3-1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00:01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0,'11'299,"4"-126,-8 1,-10 65,1-49,-15 37,15-213,0-8,0-1,1 1,-1 0,2 0,-1 0,0 0,1 0,0 0,1 0,0 0,-1 0,2 0,-1 0,1 0,0-1,0 1,2 4,9 1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00:0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50,'-5'-2,"-11"-6,0 1,0 0,-1 1,0 1,-1 1,1 0,-1 2,1 0,-1 0,0 2,0 0,-14 3,22 2,0 1,0 0,1 1,0 0,0 1,0 0,1 0,0 0,1 1,0 1,0-1,1 1,0 0,1 1,0-1,1 1,0 0,0 0,-1 10,1-5,1 0,0 1,1-1,1 1,0-1,2 1,0-1,0 1,4 12,-4-23,0 1,1-1,0 1,0-1,0 0,1 0,0 0,0 0,1-1,-1 1,1-1,0 0,1 0,-1 0,1-1,0 1,0-1,1 0,-1-1,1 1,-1-1,1 0,0-1,1 1,2 0,0-3,0-1,0 0,0 0,0-1,0 0,0 0,-1-1,1-1,-1 1,0-1,0-1,0 1,0-1,-1-1,0 1,0-1,0 0,-1-1,0 0,0 0,-1 0,5-8,115-211,-125 225,0 0,0 0,0 0,1 0,-1 0,0 0,1 0,-1 0,1 0,-1 0,1 0,0 0,-1 0,1 0,0 0,0 0,0 1,0-1,-1 0,1 0,0 1,0-1,0 1,0-1,0 1,1 0,-1-1,0 1,0 0,0-1,0 1,0 0,0 0,1 0,-1 0,0 0,0 1,0-1,0 0,0 0,0 1,0-1,1 1,-1-1,0 1,0-1,-1 1,1-1,0 1,0 0,0 0,0-1,0 1,-1 0,1 0,0 0,-1 0,1 0,-1 0,1 0,-1 0,1 0,-1 1,18 42,-11-23,1 0,1-1,1 0,1-1,1 0,0-1,7 7,16 0,-19-21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00:02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1 179,'80'22,"209"-14,-175-10,-113 2,44-4,-44 4,0 0,-1 0,1 0,0 0,0 0,-1-1,1 1,0 0,0 0,-1 0,1-1,0 1,-1 0,1-1,0 1,-1-1,1 1,0-1,-1 1,1-1,-1 1,1-1,-1 1,1-1,-1 0,0 1,1-1,-1 0,0 1,1-1,-1 0,0 1,0-1,0 0,0 0,1 1,-1-1,0 0,0 0,-1 1,1-1,0 0,0 0,0 1,0-1,-1 0,1 0,0 1,0-1,-1 0,1 1,-1-1,1 1,-1-1,1 0,-115-100,43 44,51 42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00:03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1,'-2'1,"1"1,-1-1,0 1,0-1,1 1,-1 0,1 0,-1-1,1 1,0 0,0 0,-1 1,2-1,-1 0,0 0,0 0,1 1,-1-1,1 0,0 1,-1-1,1 0,0 1,1-1,-1 1,-1 0,-1 340,2-170,-18 121,14-258,1-1,2 1,1-1,2 1,1-1,5 20,4 27,-11-58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0:53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819 395,'10'-8,"-18"39,-39 113,-24 78,-10-2,-34 49,-3-55,110-194,15-21,91-182,-16 26,-59 114</inkml:trace>
  <inkml:trace contextRef="#ctx0" brushRef="#br0" timeOffset="436.905">875 395,'17'31,"164"552,-177-571,0 2,-1-1,2 0,0 1,1-2,0 1,0-1,2 0,-1 0,2-1,6 8,-15-19,1 1,0 0,0-1,0 1,0-1,0 1,0-1,0 1,0-1,0 0,0 1,0-1,0 0,0 0,0 0,0 0,0 0,0 0,0 0,0 0,0 0,1 0,-1 0,0-1,0 1,0-1,0 1,0-1,-1 1,1-1,0 1,0-1,0 0,0 1,-1-1,1 0,0 0,0 0,-1 1,1-1,-1 0,1 0,-1 0,1-1,17-46,65-591,-1 203,-76 403</inkml:trace>
  <inkml:trace contextRef="#ctx0" brushRef="#br0" timeOffset="953.078">1722 762,'-15'17,"0"0,0 1,2 0,0 1,2 1,0 0,1 0,1 1,1 1,0-1,2 1,1 0,0 4,5-22,0-1,0 1,0 0,1-1,0 1,0 0,0-1,0 1,0-1,1 0,-1 1,1-1,0 0,0 0,0 0,0 0,1 0,-1 0,1-1,0 1,0-1,0 0,0 0,0 0,0 0,0 0,1-1,-1 1,1-1,-1 0,3 0,1 1,-1-1,1 1,-1-2,1 1,-1-1,1 0,0 0,-1-1,1 0,-1 0,1 0,-1-1,0 0,0 0,1-1,-1 0,5-3,-1-2,0 0,0-1,-1-1,0 1,-1-1,0-1,0 1,-1-1,0-1,-1 1,-1-1,0 0,0-1,-1 1,-1-1,0 0,-1 0,0-3,-2 9,-1 0,0 0,0 0,-1 0,0 0,0 0,-1 1,1-1,-2 1,1-1,-1 1,0 0,0 1,0-1,-1 1,0-1,0 1,0 1,-1-1,0 1,1 0,-2 0,1 1,0 0,-1 0,1 0,-1 1,0 0,0 0,0 0,0 1,0 0,0 1,0 0,0 0,-1 0,1 1,-2 1,-20 12,4 3</inkml:trace>
  <inkml:trace contextRef="#ctx0" brushRef="#br0" timeOffset="1395.954">2004 1214,'182'-340,"-169"323,-8 45,-5-17,2 0,0 1,0 0,1 0,1-1,0 1,0-1,1 0,1-1,0 1,0-1,2 1,-6-8,0 1,1-1,-1-1,1 1,0 0,-1-1,1 1,1-1,-1 0,0 0,0 0,1 0,-1-1,1 1,0-1,-1 0,1 0,0 0,0-1,-1 1,1-1,0 0,0 0,0 0,0-1,-1 1,1-1,0 0,0 0,-1 0,1-1,-1 1,1-1,-1 0,0 0,1 0,13-12,-1 0,0-1,-2-1,0 0,0-1,-2 0,0-1,-1-1,0 0,-2 0,0-1,-2 0,0 0,-1-1,-1 0,-1 0,-1 0,-1 0,0-1,-2 1,-2-21,2 17</inkml:trace>
  <inkml:trace contextRef="#ctx0" brushRef="#br0" timeOffset="3651.433">2907 594,'-27'31,"19"-8,1 0,2 0,0 0,1 1,1-1,2 1,0 0,2 0,1 9,-2 1,0-19,1 1,1 0,0-1,0 1,2-1,0 1,0-1,2 0,0-1,1 0,7 13,-12-24,1 0,-1 0,1 0,-1-1,1 0,0 1,0-1,0 0,0 0,0-1,0 1,1-1,-1 1,0-1,1 0,-1 0,1-1,-1 1,1-1,0 1,-1-1,1 0,0-1,-1 1,1-1,-1 1,1-1,-1 0,1 0,-1-1,0 1,1-1,-1 0,0 1,1-2,6-4,0 1,-1-1,0-1,0 0,-1 0,0-1,-1 0,0 0,0 0,3-7,3-11,0 0,-2-1,-2 0,0-1,-2 0,0 0,-2-7,-2 22,-1 0,-1-1,0 1,-1-1,-1 1,0-1,-1 1,-2-5,-8 11,8 35,17 20,-2-28</inkml:trace>
  <inkml:trace contextRef="#ctx0" brushRef="#br0" timeOffset="4165.15">3444 1214,'132'-427,"-132"428,1-1,-1 1,0 0,0-1,1 1,-1 0,0-1,1 1,-1-1,1 1,-1-1,1 1,-1-1,1 1,-1-1,1 1,-1-1,1 1,0-1,-1 0,1 1,0-1,-1 0,1 0,0 0,-1 1,1-1,0 0,-1 0,1 0,0 0,0 0,-1 0,1 0,0 0,-1-1,1 1,0 0,-1 0,1-1,0 1,-1 0,1-1,0 1,-1 0,1-1,-1 1,1-1,-1 1,1-1,-1 1,1-1,-1 0,0 1,1-1,-1 1,0-1,1 0,-1 1,0-1,8 42,-7-28,0 0,1-1,0 1,1 0,0-1,1 0,1 1,0-2,0 1,1 0,1-1,0 0,0-1,1 0,0 0,1 0,0-1,1-1,2 3,-7-9,-1-1,1 1,0-1,-1 0,1 0,0-1,0 1,0-1,0 0,-1 0,1-1,0 1,0-1,-1 0,1-1,0 1,-1-1,1 0,-1 0,0 0,0-1,1 1,-2-1,1 0,0 0,-1 0,4-4,3-4,0 1,0-1,-1-1,-1 1,0-2,-1 1,0-1,5-13,-4 5,17-76,-33 90,3 14</inkml:trace>
  <inkml:trace contextRef="#ctx0" brushRef="#br0" timeOffset="4347.821">4290 819,'-5'33,"3"17,3-1</inkml:trace>
  <inkml:trace contextRef="#ctx0" brushRef="#br0" timeOffset="4533.358">4177 368,'0'0</inkml:trace>
  <inkml:trace contextRef="#ctx0" brushRef="#br0" timeOffset="4991.447">4516 508,'336'-202,"-264"154,-62 44,-1-2,0 0,0 0,0 0,-1-1,0 0,0-1,-1 0,0 0,-1 0,1-1,-2 0,1-1,-1 1,-1-1,1 0,0-4,-5 12,1 1,-1 0,1 0,-1-1,0 1,0 0,0-1,1 1,-1 0,0 0,-1-1,1 1,0 0,0-1,0 1,-1 0,1 0,-1-1,1 1,-1 0,0 0,1 0,-1 0,0 0,0 0,1 0,-1 0,0 0,0 0,0 0,0 0,-1 1,1-1,0 0,0 1,0-1,0 1,-1-1,1 1,0 0,-1-1,1 1,0 0,0 0,-1 0,1 0,0 0,-1 0,1 0,0 1,-1-1,1 0,0 1,0-1,0 1,-1-1,1 1,0 0,0 0,0-1,0 1,0 0,0 0,0 0,0 0,0 0,1 0,-1 0,0 0,0 1,-4 8,0 1,0 1,1-1,0 1,1-1,0 1,1 0,1 0,0 0,0 0,1 1,1-1,0 3,-1 10,5 83,4 0,6 0,17 62,14 93,-41-229,-2 0,-1 0,-2 1,-1-1,-5 33,4-55,0 0,-1-1,0 0,-1 1,-1-1,0-1,0 1,-1-1,0 1,0-2,-2 1,1-1,-1 0,0-1,-1 1,0-2,0 1,-9 5,11-8,0 0,0 0,0 0,-1 0,1-1,-1-1,0 1,-1-1,1-1,0 1,-1-2,1 1,-1-1,1 0,-1-1,0 0,0 0,1-1,-1 0,1 0,-1-1,1 0,-1-1,1 0,0 0,0-1,1 0,-1 0,1-1,0 0,0 0,0-1,1 1,1-1,0 0,0-1,1 1,-1-1,2 0,-1 0,1-1,0 1,0-1,1 1,0-1,0 0,1 0,0 0,0 0,1 0,0 0,0 0,1 0,0 0,1 0,0 1,0-1,0 0,1 1,0-1,2 0,8-21,2 1,1 0,1 1,1 1,1 0,2 2,0 0,2 2,0 0,24-16,57-25,-76 50</inkml:trace>
  <inkml:trace contextRef="#ctx0" brushRef="#br0" timeOffset="5299.833">5447 734,'-21'24,"0"0,2 1,1 1,1 0,1 2,1-1,2 2,0 0,0 9,11-34,1 0,0 0,0 1,0-1,1 0,-1 1,1-1,0 1,0-1,1 1,-1-1,1 1,0-1,0 0,0 0,1 1,0-1,0 0,0 0,0 0,0-1,1 1,0 0,-1-1,1 0,1 0,-1 0,0 0,1 0,-1 0,1-1,0 0,0 0,0 0,0 0,0-1,3 1,7 0,0-1,0-1,0 0,-1-1,1-1,0 0,-1-1,1 0,-1-1,0 0,0-1,0-1,-1 0,0-1,0 0,-1-1,1 0,-2-1,1 0,-1 0,-1-1,0-1,3-3,-7 9,1-1,-1 0,0 0,-1 0,1-1,-1 1,-1-1,1 0,-1 0,0 0,-1-1,1 1,-1-1,-1 1,0-1,0 0,0 0,-1 1,0-1,-1 0,1 0,-2 1,1-1,-1 0,0 1,-1 0,1-1,-1 1,-1 0,0 0,0 1,0-1,0 1,-1 0,0 0,-1 0,1 1,-1 0,0 0,0 0,-1 1,-1-1,4 2,0 0,-1 1,1-1,-1 1,0 0,0 0,0 0,0 1,0-1,0 1,-1 1,1-1,0 1,-1 0,1 0,0 0,0 1,-1 0,1 0,0 0,0 1,0-1,-1 2,-7 9</inkml:trace>
  <inkml:trace contextRef="#ctx0" brushRef="#br0" timeOffset="9735.058">5927 650,'11'58,"-2"0,-3 1,-3-1,-3 51,-12-49,3-90,12 4,1-1,1 1,1 0,2 1,0 0,2 0,1 1,1 0,0 0,2 2,1 0,1 0,0 1,2 1,3-2,-15 17,-6 4,1-1,-1 1,1 0,-1-1,1 1,0 0,-1 0,1 0,0 0,0 0,0 0,0 0,0 0,0 0,0 0,0 0,0 0,0 1,1-1,-1 0,0 1,0-1,1 1,-1 0,0-1,1 1,-1 0,0 0,1 0,-1 0,1 0,-1 0,0 0,1 0,-1 1,0-1,1 0,-1 1,0-1,0 1,1 0,-1-1,0 1,0 0,0 0,0 0,0-1,0 1,0 0,0 0,0 1,0 0,21 118,-10-100</inkml:trace>
  <inkml:trace contextRef="#ctx0" brushRef="#br0" timeOffset="10319.894">6351 1101,'217'-367,"-215"364,28-31,-30 34,1-1,-1 1,1-1,0 1,-1-1,1 1,-1-1,1 1,0 0,-1 0,1-1,0 1,-1 0,1 0,0 0,-1-1,1 1,0 0,0 0,-1 0,1 0,0 1,-1-1,1 0,0 0,0 0,-1 0,1 1,0-1,-1 0,1 1,-1-1,1 0,0 1,-1-1,1 1,-1-1,1 1,-1-1,1 1,-1 0,0-1,1 1,-1-1,0 1,1 0,-1-1,0 1,0 0,0 0,1-1,-1 1,0 0,0-1,0 2,7 61,-8-57,0 0,1 0,0 0,1 0,-1 0,1 0,0 0,1-1,-1 1,1 0,0 0,1-1,-1 1,1-1,0 0,1 0,-1 0,1 0,2 2,-2-6,0 0,0-1,0 1,0-1,0 0,-1 0,1 0,0-1,0 0,0 1,0-1,0 0,-1-1,1 1,-1-1,1 1,-1-1,1 0,-1-1,0 1,0 0,0-1,0 0,0 0,-1 0,1 0,-1 0,0 0,0 0,0-1,5-3,84-108,-91 114,1 0,0 0,0 0,0 0,0 0,0 0,0 0,1 0,-1 0,0 1,0-1,1 0,-1 1,0-1,1 1,-1 0,0-1,1 1,-1 0,1 0,-1 0,0 0,1 0,-1 0,1 0,-1 0,0 1,1-1,-1 0,0 1,1-1,-1 1,0 0,1-1,-1 1,0 0,0 0,0 0,0 0,0 0,0 0,0 0,0 0,0 1,17 62,-18-10,-2-45,2 0,-1 0,1 1,0-1,1 0,0 0,0 0,1 0,1-1,-1 1,1 0,0-1,4 6,4 0</inkml:trace>
  <inkml:trace contextRef="#ctx0" brushRef="#br0" timeOffset="11218.974">8410 678,'-13'-3,"-1"1,0 0,0 1,0 0,0 1,1 1,-1 0,0 1,0 1,1 0,-1 1,1 0,0 1,0 0,1 1,-1 1,1 0,1 0,-1 1,2 1,-1 0,1 0,0 1,1 1,0-1,0 1,-3 8,7-12,0 0,1 1,-1-1,2 1,-1 0,1 0,0 1,1-1,0 0,0 1,1-1,0 1,0 0,1-1,1 1,-1 0,1-1,0 1,1 0,0-1,1 0,0 1,0-1,0 0,1-1,0 1,1-1,0 1,0-1,1 0,6 1,1 1,0-2,1 1,0-2,0 0,0-1,1 0,0-1,0-1,0 0,0-1,0-1,1 0,-1-1,0-1,0 0,1-1,-1 0,0-2,0 0,-1 0,1-1,12-8,29-22,-41 25</inkml:trace>
  <inkml:trace contextRef="#ctx0" brushRef="#br0" timeOffset="11469.251">8975 875,'0'34,"0"10</inkml:trace>
  <inkml:trace contextRef="#ctx0" brushRef="#br0" timeOffset="11715.786">8975 368,'0'9,"0"4</inkml:trace>
  <inkml:trace contextRef="#ctx0" brushRef="#br0" timeOffset="11906.851">9285 1101,'-5'-15,"1"0,1-1,0 0,1 0,1 0,0 0,2 0,-1 0,2 0,0 1,1-1,1 0,0 1,1 0,0 0,2 0,0 1,0-1,1 2,1-1,6-6,-12 16,48-53,-50 56,0 0,1 0,-1 0,1 0,-1 0,1 0,-1 0,1 0,-1 1,1-1,0 1,-1-1,1 1,0 0,0 0,-1 0,1 0,0 0,0 0,-1 0,1 0,0 1,-1-1,1 1,0-1,-1 1,1 0,-1-1,1 1,-1 0,1 0,-1 0,1 0,-1 0,0 1,0-1,0 0,1 1,-1-1,0 1,11 19,-4 0</inkml:trace>
  <inkml:trace contextRef="#ctx0" brushRef="#br0" timeOffset="12268.904">9878 650,'-7'-3,"1"1,-1 0,0 0,0 1,0-1,0 1,0 1,0-1,0 1,0 1,0-1,0 1,0 1,0-1,1 1,-1 0,0 0,1 1,-1 0,1 0,0 1,0 0,0 0,1 0,-1 0,1 1,0 0,0 0,1 1,0-1,-1 1,2 0,-1 0,1 0,0 1,0-1,1 1,0 0,0 0,0-1,1 1,0 0,0 1,2-1,-1-1,1 0,-1 1,2-1,-1 0,1 1,0-1,0 0,1 0,-1 0,1-1,1 1,-1-1,1 0,0 1,0-2,1 1,-1 0,1-1,0 0,0 0,0 0,4 1,3 2,-1-1,1 0,0-1,1 0,-1-1,1-1,0 0,0 0,0-1,0-1,2 0,-6 0,1 0,-1 0,1-1,0 0,-1-1,1 0,0-1,-1 0,0 0,1-1,-1 0,0-1,0 0,-1 0,1-1,-1 0,5-5,2-6</inkml:trace>
  <inkml:trace contextRef="#ctx0" brushRef="#br0" timeOffset="13034.788">10386 650,'-1'2,"-36"124,37-122,-1-1,1 1,0-1,0 1,0 0,0-1,1 1,-1-1,1 1,0-1,0 1,0-1,1 1,-1-1,1 0,-1 0,1 0,0 0,1 0,-1 0,0 0,1-1,-1 1,1-1,0 0,0 0,0 0,0 0,0 0,1-1,-1 1,0-1,4 1,2 0,1 0,0 0,-1-1,1 0,0-1,0 0,0-1,0 0,-1 0,1-1,0-1,-1 1,0-1,1-1,-1 0,0 0,-1-1,1 0,-1 0,0-1,0 0,-1-1,0 1,0-2,0 1,-1-1,0 1,-1-2,2-2,10-79,3 47,-10 25</inkml:trace>
  <inkml:trace contextRef="#ctx0" brushRef="#br0" timeOffset="13374.765">10950 198,'0'33,"0"17,0 4,0-3,0-4,0-1,0-4,0-4,-5-3,-1-4,0-1,1-2,2 0,1-1,0 1,2-1,0 1,0-5</inkml:trace>
  <inkml:trace contextRef="#ctx0" brushRef="#br0" timeOffset="14186.942">11515 565,'-24'7,"0"1,1 1,0 1,1 1,0 1,0 1,1 1,1 0,0 2,2 1,-1 0,-1 4,-12 64,31-83,1 0,0 0,0 0,0 0,0 0,0 0,0-1,0 1,1 0,-1 0,1 0,-1 0,1 0,0-1,0 1,0 0,0 0,0-1,0 1,0-1,0 1,1-1,-1 0,1 1,-1-1,1 0,-1 0,1 0,0 0,0 0,-1 0,1-1,0 1,0 0,0-1,0 0,0 1,-1-1,1 0,0 0,0 0,0 0,0 0,1-1,12-2,0-1,0-1,0 0,-1-1,1 0,-2-1,1-1,-1 0,0-1,0-1,-1 1,6-8,0 2,90-75,-107 90,-1-1,1 1,0 0,0-1,-1 1,1 0,0-1,0 1,0 0,0 0,-1-1,1 1,0 0,0 0,0 0,0 0,0 1,0-1,-1 0,1 0,0 0,0 1,0-1,0 0,-1 1,1-1,0 1,0-1,-1 1,1-1,0 1,-1-1,1 1,-1 0,1-1,0 1,-1 0,0-1,1 1,-1 0,1 0,-1 0,0-1,0 1,1 0,-1 0,0 0,0 0,0 0,0 0,0-1,0 1,0 0,0 0,3 58,-3-52,-1-3,1 1,-1-1,1 1,0-1,1 0,-1 1,1-1,0 1,0-1,0 0,0 1,1-1,0 0,0 0,0 0,0 0,1-1,-1 1,1-1,0 1,0-1,0 0,1 0,-1 0,1 0,-1-1,1 0,0 1,0-1,0-1,0 1,0-1,5 2,5-2,-1 0,1-1,-1-1,1 0,-1-1,1 0,-1-1,0-1,0 0,0-1,0 0,-1-1,0 0,0-1,-1 0,0-1,0 0,0-1,-1 0,-1-1,8-9,9-7,-10 12,-1 0,0-2,-1 1,-1-1,-1-1,0-1,-1 1,-1-2,0 1,4-15,-14 32,1 0,0-1,-1 1,0-1,1 1,-1-1,0 1,1-1,-1 1,0-1,0 1,0-1,0 1,-1-1,1 1,0-1,-1 1,1-1,-1 1,1-1,-1 1,0 0,1-1,-1 1,0 0,0 0,0 0,0-1,0 1,0 0,0 0,-1 0,1 1,0-1,-1 0,1 0,0 1,-1-1,1 1,-1-1,1 1,-1-1,-64 12,59-8,1 1,-1 0,1 0,-1 0,2 1,-1-1,0 2,1-1,0 0,0 1,0 0,-2 6,5-10,1 1,0 0,0-1,0 1,0 0,1 0,-1 0,1-1,-1 1,1 0,0 0,0 0,0 0,1 0,-1 0,1 0,0 0,-1-1,1 1,0 0,1-1,-1 1,0 0,1-1,0 1,-1-1,1 0,0 0,0 0,0 0,1 0,-1 0,2 1,65 45,-56-42,-2 1,1 1,-1-1,0 2,-1 0,0 0,0 1,-1 0,0 1,-1 0,5 8,-8-10,0-1,0 1,-1 0,-1 1,0-1,0 1,0-1,-1 1,-1 0,0 0,0 0,-1 0,0-1,-1 5,-4 8</inkml:trace>
  <inkml:trace contextRef="#ctx0" brushRef="#br0" timeOffset="15321.26">12927 1073,'4'-15,"1"-12,1 1,2-1,1 2,0-1,2 1,1 1,1 0,1 1,1 0,1 1,1 1,11-10,-9 14,-13 10,0 0,0 0,1 0,-1 1,2 0,-1 0,1 1,0-1,0 2,0-1,0 1,1 1,0 0,0 0,0 0,0 1,0 1,1-1,-1 2,0-1,1 1,-1 1,1-1,-5 5,-1 0,1 0,-1 1,0-1,-1 1,1 0,-1 0,0 0,0 0,-1 0,0 1,0-1,-1 1,1-1,-2 1,1 0,-1-1,1 1,-2 0,1 0,-1-1,0 1,-1 0,0 3,-25 134,26-143,1 0,0 0,-1 0,1 1,0-1,0 0,0 0,0 0,0 0,0 1,0-1,0 0,0 0,1 0,-1 0,0 0,1 0,-1 1,1-1,-1 0,1 0,0 0,-1 0,1-1,0 1,0 0,-1 0,1 0,0 0,0-1,0 1,0 0,0-1,0 1,0-1,0 1,0-1,1 0,-1 0,0 1,0-1,0 0,0 0,1 0,-1 0,0 0,0 0,0 0,0 0,1-1,-1 1,0 0,0-1,0 1,0-1,0 1,0-1,0 0,0 1,0-2,62-43,2-13,12-12,4 2,42-24,-121 90,-1 0,1 1,-1-1,1 1,0-1,-1 1,1-1,0 1,0 0,0 0,0 0,0 0,0 0,1 1,-1-1,0 1,0-1,0 1,1 0,-1 0,0 0,0 0,1 0,-1 0,0 1,0-1,1 1,-1-1,0 1,0 0,0 0,0 0,0 0,0 0,0 0,0 1,-1-1,2 2,0 9,0-1,-1 1,0 0,-1 0,0 0,-1 0,0-1,-1 1,-2 9,0 17,1-6,7 75,-4-105,-1-1,1 0,-1 1,1-1,0 0,0 0,-1 1,1-1,0 0,0 0,0 0,0 0,0 0,0 0,1 0,-1-1,0 1,0 0,1-1,-1 1,0-1,1 1,-1-1,1 1,-1-1,0 0,1 0,-1 0,1 0,-1 0,1 0,-1 0,0 0,14-4</inkml:trace>
  <inkml:trace contextRef="#ctx0" brushRef="#br0" timeOffset="15626.058">14393 565,'-66'53,"42"-36,2 0,1 2,0 0,1 2,1 0,1 1,-7 11,23-29,-1-1,1 1,-1 0,1 0,0 0,1 1,-1-1,1 0,0 1,0-1,0 1,0-1,1 1,0-1,0 1,0-1,1 1,-1-1,1 1,0-1,0 1,1-1,-1 0,1 1,0-1,0 0,1 0,-1-1,1 1,0 0,0-1,0 1,0-1,0 0,1 0,-1-1,1 1,0-1,0 1,0-1,0 0,0-1,1 1,0-1,8 2,0-1,0 0,0-2,0 1,0-1,1-1,-1-1,0 0,0 0,0-1,-1-1,1 0,-1-1,0 0,0-1,0 0,-1-1,0 0,0-1,-1-1,0 1,4-6,-9 9,-1 0,1-1,-2 0,1 0,0 0,-1 0,0 0,-1-1,1 1,-1-1,-1 0,1 1,-1-1,0 0,-1 0,0 0,0 0,0 0,-1 0,0 0,0 0,0 1,-1-1,0 0,-1 1,0-1,0 1,0 0,0 0,-1 0,0 0,-1 1,1 0,-1-1,0 2,0-1,0 0,-1 1,0 0,0 1,0-1,0 1,-6-2,1 0,0 1,-1 1,0 0,1 0,-1 1,0 1,0 0,0 0,0 2,0-1,-1 1,2 1,-1 0,0 1,0 0,1 1,-3 1,-11 9</inkml:trace>
  <inkml:trace contextRef="#ctx0" brushRef="#br0" timeOffset="16071.458">15014 227,'0'53,"-11"149,-57 137,62-153,7-224,-1 16</inkml:trace>
  <inkml:trace contextRef="#ctx0" brushRef="#br0" timeOffset="16318.987">14648 537,'34'5,"15"1,5 0,2-1,-3-2,-6-1,-2 0,-3-2,-4 0,1 0,-1 0,-3-1,-7-4,-3-1,-1 0,-1 1,2 2,-4 0</inkml:trace>
  <inkml:trace contextRef="#ctx0" brushRef="#br0" timeOffset="16491.04">15494 734,'10'29,"2"10</inkml:trace>
  <inkml:trace contextRef="#ctx0" brushRef="#br0" timeOffset="16735.08">15551 368,'-10'-5,"-3"3,6 7,4 8,2 0</inkml:trace>
  <inkml:trace contextRef="#ctx0" brushRef="#br0" timeOffset="16986.453">16003 594,'-18'23,"1"0,1 2,1 0,1 1,1 0,2 1,-8 26,18-50,0-1,0 1,0-1,1 1,-1 0,1-1,-1 1,1 0,0-1,0 1,0 0,0-1,1 1,-1 0,1-1,0 1,-1-1,1 1,0-1,1 1,-1-1,0 0,1 1,-1-1,1 0,0 0,-1 0,1 0,0 0,0-1,1 1,-1 0,0-1,0 0,1 0,-1 1,1-1,-1 0,1-1,-1 1,1 0,0-1,-1 0,1 1,0-1,2-1,5 1,-1-2,1 0,-1 0,0 0,1-1,-1-1,0 1,-1-2,1 1,-1-1,1 0,-2-1,1 0,-1 0,1-1,-2 0,1 0,-1 0,0-1,-1 0,1 0,-2-1,1 1,-1-1,-1 0,1 0,-1 0,-1-1,0 1,0-1,-1-5,1 8,0-1,-1-1,0 1,-1 0,1 0,-2 0,1 0,-1 0,0 0,-1 0,0 0,0 0,-1 0,0 0,0 1,-1 0,0 0,0 0,-1 0,0 0,0 1,0 0,-1 0,0 0,0 1,0 0,-1 0,0 1,0-1,0 1,0 1,-1-1,-39 6,28 3</inkml:trace>
  <inkml:trace contextRef="#ctx0" brushRef="#br0" timeOffset="17291.861">16425 848,'1'-4,"7"-28,1 0,1 1,2 1,1 0,1 0,2 2,16-24,-32 51,0 0,1-1,-1 1,1 0,-1 0,1 0,-1 0,1 0,0 0,0 0,-1 0,1 0,0 0,0 0,0 0,0 1,0-1,0 0,0 1,0-1,1 1,-1-1,0 1,0-1,0 1,1 0,-1 0,0 0,0 0,0-1,1 1,-1 1,0-1,0 0,1 0,-1 0,0 1,0-1,0 1,1-1,-1 1,0-1,0 1,0 0,0-1,0 1,0 0,0 0,0 0,-1 0,1 0,0 0,0 0,-1 0,1 0,-1 0,1 0,-1 0,1 0,-1 1,1-1,-1 0,0 0,0 1,13 48,-13-43,1 1,-1 0,2-1,-1 1,1-1,0 0,1 0,0 0,0 0,1 0,-1 0,1-1,1 0,-1 1,1-2,0 1,1-1,-1 1,1-1,0-1,0 1,1-1,-1 0,4 1,-1-3,-1-1,1 1,-1-1,1-1,0 0,0 0,-1-1,1 0,0 0,-1-1,1 0,-1 0,0-1,0-1,0 1,0-1,0 0,-1-1,0 0,0 0,0-1,0 1,-1-2,14-12,-1-2,-1 0,-2-1,0-1,-1-1,7-15,-8 16,-1 5</inkml:trace>
  <inkml:trace contextRef="#ctx0" brushRef="#br0" timeOffset="18489.006">1 1581,'42'18,"2"-3,0-1,0-2,1-2,1-2,0-3,0-1,31-2,348-31,-37-2,657-27,-357 48,793-8,-994 20,1487 56,-1246-48,373 4,-411-11,246 24,1090-26,-607-55,-1030 33,-164 9,1319-45,-130 59,-581 28,-705-30,-78 0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02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1018 113,'0'-14,"-20"33,-198 297,202-291,-155 232,-103 110,262-353,7-6,-1-1,0 0,0 0,0 0,-1-1,0 0,-1 0,1-1,-1 0,-4 2,11-7,-1-1,0 1,0 0,1 0,-1-1,0 1,1-1,-1 1,1-1,-1 0,1 0,-1 0,1 0,-1 0,1 0,0 0,-1 0,1 0,0-1,0 1,0-1,0 1,0 0,0-1,1 0,-1 1,0-1,1 1,-1-1,1 0,0 1,-1-1,1 0,0 0,0 1,0-1,0 0,1 1,-1-1,0 0,1 0,-1 1,1-2,-1 3,0-25</inkml:trace>
  <inkml:trace contextRef="#ctx0" brushRef="#br0" timeOffset="296.543">1 451,'559'164,"-220"-77,-216-35,-122-51,0 0,1 0,-1 0,0 0,1-1,-1 1,1 0,-1-1,1 1,-1-1,1 0,-1 1,1-1,0 0,-1 0,1 0,-1 0,1 0,-1-1,1 1,0 0,-1-1,1 1,-1-1,1 1,-1-1,0 0,1 0,-1 1,0-1,1 0,-1 0,0-1,5-10</inkml:trace>
  <inkml:trace contextRef="#ctx0" brushRef="#br0" timeOffset="632.626">481 0,'-6'42,"1"0,2 1,2-1,2 1,2-1,2 0,1 0,13 41,3 19,-3 2,-6 0,-3 0,-6 1,-6 60,7-116,1-31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0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283 444,'26'77,"-22"-51,10 54,-5 1,-2 0,-5 0,-2 0,-5 6,-5 11,-5-1,-3-1,-17 45,10-40,19-74</inkml:trace>
  <inkml:trace contextRef="#ctx0" brushRef="#br0" timeOffset="501.141">1 528,'18'-25,"2"-1,0 2,2 1,1 1,1 0,0 2,2 1,0 1,1 1,1 1,0 2,1 1,1 1,0 1,0 2,1 1,31-4,-37 8,0 2,0 0,0 2,0 0,0 2,0 1,0 1,12 4,-32-6,0 0,0 0,0 1,0 0,0 0,-1 0,0 0,1 1,-1-1,0 1,-1 0,1 0,-1 1,0-1,0 1,0 0,-1 0,1 0,-1 0,0 0,-1 0,1 0,-1 1,0-1,0 1,-1-1,0 1,0-1,0 1,0 10,-1 0,-1 0,-1 0,0 0,0-1,-2 1,0-1,-1 0,-4 7,-15 19,-1 0,-3-2,-1-1,-2-2,-1-1,-22 16,45-40,-106 90,115-98,-1 0,1 0,0 0,0 0,0 0,1 0,-1 0,1 1,-1-1,1 0,0 0,0 0,1 1,-1-1,1 0,-1 0,1 0,0 0,0 0,1 0,-1 0,0 0,1 0,0 0,0-1,0 1,0-1,0 1,0-1,1 0,-1 0,1 0,-1 0,1 0,0 0,0-1,0 0,0 1,1-1,17 17,-8-3,-1 0,-1 0,0 1,-1 1,0 0,-2 0,0 0,-1 1,5 18,0-1,-1-6,-10-23,0 0,1 0,0 0,0 0,1 0,-1 0,1 0,0-1,1 0,-1 1,1-1,0-1,1 1,-1 0,1-1,0 0,0 0,0-1,0 1,1-1,0 0,5 2,59-4,-51-7</inkml:trace>
  <inkml:trace contextRef="#ctx0" brushRef="#br0" timeOffset="901.665">1355 980,'-31'12,"0"1,1 2,0 1,1 2,1 0,1 2,0 1,2 2,-16 17,2 34,38-72,0-1,0 1,1 0,-1 0,1 0,-1 0,1 0,0 0,0 0,0 0,0 0,0 0,0 0,0 0,1 0,-1 0,1 0,0-1,-1 1,1 0,0 0,0 0,0-1,0 1,0 0,1-1,-1 1,0-1,1 0,-1 1,1-1,-1 0,1 0,0 0,0 0,-1 0,1 0,0-1,1 1,4-1,0 0,0-1,0 0,-1 0,1-1,0 0,-1 0,1-1,-1 1,0-1,1-1,-1 1,-1-1,1 0,-1-1,1 1,-1-1,-1 0,4-4,6-4,148-132,-108 106,-53 38,0 1,1-1,-1 1,0 0,1 0,-1-1,0 1,0 0,1 0,-1 0,0 0,1 1,-1-1,0 0,0 0,1 1,-1-1,0 1,0-1,0 1,0 0,1-1,-1 1,0 0,0 0,0-1,0 1,-1 0,1 0,0 0,0 0,0 0,-1 1,1-1,-1 0,1 0,-1 0,1 1,-1-1,0 0,1 0,-1 1,0-1,0 0,0 1,0-1,0 0,-1 1,14 129,-8-111</inkml:trace>
  <inkml:trace contextRef="#ctx0" brushRef="#br0" timeOffset="1367.907">1808 952,'-38'61,"25"-42,0 0,1 1,1 1,1 0,1 0,1 1,1 0,-4 22,10-41,1 1,0-1,0 1,0 0,1-1,-1 1,1-1,0 1,0-1,0 1,0-1,1 0,-1 1,1-1,0 0,0 0,0 0,0 0,1-1,-1 1,1 0,-1-1,1 0,0 0,0 0,0 0,0 0,1 0,-1-1,0 0,1 1,-1-1,1-1,-1 1,3 0,130 6,-118-12,0 0,0-1,0-1,0-1,-1 0,-1-1,1-1,-1-1,-1 0,0-1,-1-1,0 0,-1-1,0 0,-1-1,-1 0,-1-1,9-15,8-22,-2 0,-2-2,-3-1,-2 0,-2-4,-8 29,-1 1,-2-1,0 0,-2-1,-2 1,-1-1,-2-15,1 34,-1 0,0-1,-1 1,0 1,-1-1,0 0,-1 1,-1 0,0 0,0 0,-1 1,-1 0,0 1,0-1,-1 1,0 1,-1 0,-10-7,13 11,0 1,0 0,0 0,-1 1,0 0,0 0,1 0,-2 1,1 1,0 0,0 0,0 0,-1 1,1 0,0 0,0 1,-1 1,1-1,0 1,0 0,0 1,1 0,-1 0,1 1,-1 0,1 0,0 1,1 0,-1 0,1 0,0 1,0 0,1 0,-1 2,-12 15,1 1,2 1,0 0,2 1,0 1,2 0,1 0,2 1,0 0,2 1,1 0,1 0,2 0,1 15,0-24,2-1,0 0,1 1,2-1,-1 0,2 0,1-1,0 1,1-1,1-1,1 1,0-1,2-1,0 0,0 0,1-1,1-1,1 0,0-1,1 0,0-1,5 2,4 2,0-2,1 0,1-2,0-1,1-1,0-1,1-2,0 0,0-2,19 1,72-28,-95 12</inkml:trace>
  <inkml:trace contextRef="#ctx0" brushRef="#br0" timeOffset="1626.125">2682 1008,'-5'29,"4"14,6 0,7-8,2-9</inkml:trace>
  <inkml:trace contextRef="#ctx0" brushRef="#br0" timeOffset="1792.405">2654 669,'-4'-4,"-3"-3</inkml:trace>
  <inkml:trace contextRef="#ctx0" brushRef="#br0" timeOffset="2365.413">3162 755,'-46'37,"17"-15,1 0,2 2,0 1,1 2,2 0,-4 8,23-31,1 0,0 1,0 0,0-1,1 1,0 0,0 0,0 0,0 1,1-1,0 0,0 1,0-1,1 1,-1-1,1 1,1-1,-1 0,1 1,0-1,0 1,1-1,-1 0,1 0,0 0,1 0,-1 0,1 0,2 2,0-5,-1-1,1 0,0 0,-1 0,1-1,0 0,0 0,-1 0,1 0,0-1,0 1,-1-1,1-1,0 1,-1-1,1 1,-1-1,0 0,0-1,0 1,0-1,0 0,0 0,1-1,3-2,10-6,-2-1,0-1,0-1,-1 0,-1-1,-1 0,11-18,25-29,-49 62,0 1,0 0,0-1,1 1,-1-1,0 1,0-1,0 1,0 0,1-1,-1 1,0 0,0-1,1 1,-1 0,0-1,1 1,-1 0,0 0,1-1,-1 1,0 0,1 0,-1 0,1-1,-1 1,0 0,1 0,-1 0,1 0,-1 0,1 0,-1 0,0 0,1 0,-1 0,1 0,-1 0,1 0,-1 0,0 0,1 0,-1 1,1-1,-1 0,0 0,1 0,-1 1,0-1,1 0,-1 1,0-1,1 0,-1 1,0-1,0 0,1 1,-1-1,0 0,0 1,0-1,0 1,1-1,-1 1,3 33,-3-24,2-2,-1 0,2 0,-1-1,1 1,0-1,0 0,1 0,0 0,0 0,1 0,0-1,0 0,0 0,1-1,0 1,0-1,0 0,1-1,0 0,-1 0,1 0,1-1,-1 0,1 0,-1-1,1 0,0 0,0 0,-1-1,1-1,0 1,0-2,0 1,0-1,0 0,0 0,0-1,-1 0,1 0,3-3,2 1,0-1,-1-1,0 0,0 0,0-1,-1-1,0 0,-1 0,0-1,0-1,0 0,-2 0,1 0,-1-1,-1-1,0 1,0-1,1-6,19-40,-2-1,-3 0,-3-2,-2 0,-3-2,-3 1,-3-1,-2-1,-3 1,-4-31,2 83,-1 1,0-1,-1 1,0-1,-1 1,0-1,0 1,-1 0,-1 0,1 0,-2 1,1-1,-1 1,-1 0,0 0,0 1,-1 0,0 0,0 0,-6-4,8 12,0-1,1 1,-1 0,0 0,0 1,0-1,0 1,0 0,1 0,-1 1,0-1,1 1,-1 0,1 1,0-1,0 1,0 0,0 0,0 0,0 0,1 0,0 1,0 0,0 0,0 0,0 0,1 0,-3 5,-9 16,1 1,1 0,2 0,0 2,2-1,1 1,1 0,1 1,2-1,1 1,1 0,1-1,2 1,2 7,0 14,2 1,2-1,3 0,2-1,1 0,3-1,3-1,1 0,2-2,2-1,2 0,24 27,105 134,-51-81,-97-119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0,'-20'4,"0"0,1 1,0 2,0 0,0 0,1 2,0 0,1 1,0 1,-3 3,14-9,-1 0,1 1,0 0,0 0,0 0,1 1,0 0,1 0,-1 0,2 1,-1-1,1 1,0 0,0 0,1 0,0 0,0 0,1 1,0-1,1 0,0 1,0-1,0 1,1-1,2 5,-3-2,1 0,1-1,0 1,0-1,1 1,1-1,-1 0,2 0,-1 0,1-1,1 1,0-1,0-1,1 1,0-1,0 0,1 0,0-1,0 0,1-1,0 0,0 0,0-1,1 0,0 0,7 1,7-3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93,'3'5,"1"1,-1 0,0 1,0-1,-1 0,1 1,-1 0,-1-1,0 1,0 0,0 0,0 0,-1 0,-1 2,2 0,-2 5,1 0,-2-1,0 1,-1 0,0 0,-1-1,-1 0,0 1,-2 1,-21 73,27-84,0 0,1 0,-1-1,1 1,0 0,0 0,0 0,1 0,0 0,-1 0,1 0,1-1,-1 1,0 0,1-1,0 1,0-1,0 1,0-1,0 0,1 0,-1 0,1 0,0-1,0 1,0-1,0 1,1-1,-1 0,0 0,1-1,0 1,-1-1,1 1,0-1,0 0,0-1,-1 1,1-1,0 0,10 0,0-1,-1 0,1-1,-1-1,1 0,-1-1,0-1,0 0,-1 0,1-1,-1-1,-1 0,1-1,-1 0,-1 0,1-1,-1-1,-1 0,1-1,8-9</inkml:trace>
  <inkml:trace contextRef="#ctx0" brushRef="#br0" timeOffset="560.765">542 8,'-2'-1,"0"0,0 0,0 0,0 0,-1 1,1-1,0 0,-1 1,1 0,0-1,-1 1,1 0,0 0,-1 1,1-1,0 0,-1 1,1-1,0 1,-1 0,1 0,0 0,0 0,0 0,0 0,0 1,0-1,0 1,1-1,-1 1,0 0,1 0,-1-1,1 1,0 0,0 0,-1 1,1-1,-34 94,31-79,-37 235,27-135,-57 291,42-218,22-147,10-37,2-6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1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167 649,'-36'49,"18"-27,0 1,2 1,1 0,0 2,2-1,1 2,1 0,2 0,8-23,0 1,0-1,1 0,-1 0,1 1,0-1,1 0,-1 1,1-1,0 0,0 0,0 1,0-1,1 0,0 0,0-1,0 1,0 0,0-1,1 1,0-1,-1 1,1-1,1 0,-1-1,0 1,1 0,-1-1,1 0,0 0,0 0,-1 0,2 0,-1-1,0 0,0 0,0 0,0 0,1-1,-1 0,0 1,1-2,1 1,2 1,1 0,-1 0,0 0,1-1,-1-1,1 0,-1 0,1 0,-1-1,0 0,0-1,0 0,0 0,0-1,-1 0,0 0,1-1,-2 1,1-2,0 1,-1-1,0 0,0 0,-1-1,0 1,0-1,0 0,-1-1,0 1,-1-1,0 0,0 0,1-5,-2 1,0-1,-1 0,-1-1,0 1,0 0,-2 0,0 0,0 1,-1-1,-2-5,4 13,-1 0,0-1,0 1,-1 0,1 0,-1 0,0 0,0 1,-1-1,0 1,1 0,-1 0,-1 0,1 0,0 1,-1 0,0 0,0 0,0 0,0 1,0 0,0 0,-1 0,-3 0,-15 0</inkml:trace>
  <inkml:trace contextRef="#ctx0" brushRef="#br0" timeOffset="446.303">506 1045,'35'-76,"-21"42,2 1,1 1,1 0,2 1,11-11,-20 28,-8 9,0 1,0-1,0 1,1-1,0 1,0 0,0 0,0 1,1-1,-1 1,1 0,0 0,0 1,0-1,0 1,0 0,1 1,-1-1,1 1,-3 3,0 0,0 0,0 0,-1 1,1-1,-1 1,0 0,0-1,0 1,0 0,0 0,0 1,-1-1,0 0,1 0,-1 1,0-1,-1 1,1-1,-1 1,1-1,-1 1,0-1,0 1,-1 0,1-1,-1 1,0 1,1 0,-1-2,0 0,1 0,-1 0,1 0,0 0,-1-1,1 1,1 0,-1 0,0 0,1 0,-1 0,1 0,0 0,0-1,0 1,0 0,1-1,-1 1,1-1,0 1,-1-1,1 0,0 0,0 1,1-1,-1-1,0 1,1 0,-1-1,1 1,-1-1,1 0,0 1,-1-1,1-1,0 1,2 0,9-4,0 0,1-1,-1-1,-1 0,1-1,-1-1,0 0,0 0,-1-2,0 1,-1-1,0-1,0 0,1-3,25-18,-32 26,43-26,-47 31,0-1,0 1,0 0,0 0,0 0,0 0,0 0,0 0,0 0,0 0,0 0,0 1,0-1,0 0,0 0,0 1,0-1,0 1,0-1,0 1,0 0,-1-1,1 1,0 0,0-1,-1 1,1 0,0 0,-1-1,1 1,-1 0,1 0,-1 0,1 0,-1 0,0 0,0 0,1 0,-1 0,0 0,0 0,0 0,0 0,0 0,0 0,0 0,-1 0,1 0,0 0,0 0,-1 0,1 0,-20 142,23-114,1-4</inkml:trace>
  <inkml:trace contextRef="#ctx0" brushRef="#br0" timeOffset="916.125">1494 762,'-82'485,"77"-456,-2 0,-1-1,0 0,-3 0,0-1,-9 15,20-41,0-1,0 1,-1 0,1 0,0 0,0 0,0 0,-1 0,1-1,0 1,-1 0,1 0,-1 0,1-1,-1 1,1 0,-1-1,1 1,-1 0,0-1,1 1,-1-1,0 1,0-1,1 1,-1-1,0 1,0-1,0 0,0 0,1 1,-1-1,0 0,0 0,0 0,0 0,0 0,0 0,0 0,1 0,-1 0,0-1,0 1,0 0,0 0,0-1,1 1,-1-1,0 1,0-1,1 1,-1-1,0 1,1-1,-1 0,0 1,1-1,-1 0,1 1,-1-1,1 0,-1 0,1 0,0 1,-1-2,0-13,0 1,2-1,-1 0,2 1,0-1,0 1,2-1,-1 1,2 0,0 0,1 1,0 0,1 0,4-15,19-47,-16 30,2 2,2 0,2 1,2 0,1 2,2 1,2 1,2 1,30-30,-52 61,0 0,1 1,0-1,0 2,0-1,1 1,-1 0,1 1,0 0,6-1,-12 3,-1 1,1-1,-1 1,1 0,-1-1,1 1,-1 1,1-1,-1 0,1 0,-1 1,1 0,-1-1,0 1,1 0,-1 0,0 0,0 1,1-1,-1 0,0 1,0-1,-1 1,1 0,0 0,-1 0,1 0,-1 0,1 0,-1 0,0 0,0 0,0 1,0-1,0 1,0-1,-1 0,1 1,-1-1,0 3,0 10,-1 0,-1 1,0-1,-1 0,-1-1,0 1,-1 0,-1-1,0 0,-1 0,0-1,-1 0,0 0,-2-1,1 0,-7 5,4 1,2-5,0 0,-1 0,-1-1,0-1,0 0,-1 0,0-1,-1-1,0 0,0-1,-7 2,1-3</inkml:trace>
  <inkml:trace contextRef="#ctx0" brushRef="#br0" timeOffset="1215.693">2029 678,'-36'48,"23"-34,0 2,1 0,1 0,1 1,0 1,1 0,0 0,2 0,0 1,2 0,-4 17,9-31,1-1,-1 1,1-1,0 0,0 0,1 0,-1 0,1 1,0-2,0 1,0 0,1 0,-1-1,1 1,0-1,0 0,0 0,0 0,1 0,-1-1,1 1,0-1,-1 0,1 0,0 0,0 0,0-1,1 0,-1 0,0 0,0 0,1-1,-1 1,1-1,-1 0,0 0,1-1,-1 0,0 1,0-1,1-1,-1 1,0-1,0 1,0-1,0 0,-1-1,1 1,0-1,4-1,0-1,-1 0,0-1,0 0,0 0,0 0,-1-1,0 0,0 0,-1 0,0-1,0 0,-1 0,0 0,-1-1,1 1,-2-1,1 0,-1 0,0 0,-1 0,0 0,-1 0,0 0,0-1,-1 1,0 0,0 0,-1 0,-1 0,1 1,-4-7,3 6,-1 0,-1 0,0 1,0-1,0 1,-1 1,0-1,0 1,-1 0,0 0,-1 0,-6-3</inkml:trace>
  <inkml:trace contextRef="#ctx0" brushRef="#br0" timeOffset="1617.312">2255 1045,'113'-312,"-76"245,-36 67,0 0,0 1,1-1,-1 0,0 1,0-1,0 1,0 0,-1-1,1 1,0 0,0 0,0-1,0 1,-1 0,1 0,0 0,-1 0,1 0,-1 0,1 0,-1 0,0 0,1 0,-1 0,0 0,0 0,1 1,-1-1,0 0,0 0,0 0,-1 0,1 0,0 1,0-1,1 56,-2-51,-1 1,1 0,1-1,-1 1,1 0,1 0,-1-1,1 1,0 0,0-1,1 1,0-1,0 1,1-1,-1 0,1 0,1 0,-1 0,1 0,0-1,0 0,1 0,0 0,0 0,0-1,1 1,-2-4,-1 0,1 0,-1-1,1 0,-1 0,1 0,0 0,-1 0,1-1,-1 1,1-1,-1 0,0 0,1 0,-1-1,0 1,1-1,-1 0,0 1,0-2,-1 1,1 0,0 0,-1-1,1 0,-1 1,0-1,2-2,52-91,24-99,-69 171</inkml:trace>
  <inkml:trace contextRef="#ctx0" brushRef="#br0" timeOffset="2231.326">2735 903,'43'-17,"0"-1,-2-2,0-2,-2-1,23-19,-59 40,1 0,-1 0,0-1,0 1,0-1,0 1,-1-1,1 0,-1 0,1 0,-1 0,0-1,0 1,-1-1,1 1,-1-1,0 0,0 1,0-1,0 0,0 0,-1 0,0 1,0-1,0 0,0 0,-1 0,1 0,-1 1,0-1,0 0,0 0,-1 1,1-1,-1 1,0-1,0 1,0 0,0 0,-1 0,1 0,-1 0,0 0,0 1,0-1,0 1,0 0,-1 0,1 0,0 1,-4-2,1 2,0 0,1 1,-1 0,0 0,0 0,0 1,0 0,1 0,-1 0,0 1,1 0,-1 0,1 0,0 1,0-1,0 1,0 1,0-1,0 1,1-1,0 1,0 1,-2 1,-2 3,0 0,1 1,0 0,0 0,1 0,1 1,0 0,0 0,1 0,-3 12,5-17,0-1,0 1,1 0,0 0,0 0,0 0,0 1,1-1,0 0,1 0,-1 0,1 0,0 0,1 0,-1 0,1 0,1 0,-1 0,1-1,0 0,0 1,0-1,1 0,-1 0,1-1,1 1,-1-1,1 0,-1 0,1 0,0-1,1 1,-1-1,1-1,1 1,13 1,1-1,-1-1,1-1,0-1,0-1,-1 0,1-2,-1 0,1-2,-1 0,0-1,-1-1,1-1,7-3</inkml:trace>
  <inkml:trace contextRef="#ctx0" brushRef="#br0" timeOffset="2604.057">3243 903,'24'-14,"-1"-1,0-1,-2-1,0-1,12-14,62-48,-94 78,0 1,0 0,0-1,0 1,1 0,-1 0,0 0,1 0,-1 0,1 0,-1 0,1 1,-1-1,1 0,-1 1,1 0,0-1,-1 1,1 0,0 0,-1-1,1 2,0-1,0 0,-1 0,1 0,0 1,-1-1,1 1,-1-1,1 1,-1 0,1-1,-1 1,1 0,-1 0,1 0,-1 0,0 0,0 1,0-1,1 0,-1 1,0-1,-1 0,1 1,0-1,0 1,-1-1,1 1,0 0,-1-1,0 1,1 0,-1-1,0 1,4 50,-5-45,1-1,0 0,0 0,1 0,0 0,0 0,0 1,1-2,0 1,0 0,0 0,1 0,0-1,0 0,0 1,4 3,-2-5,-1 0,0 0,1-1,0 0,0 0,0 0,0 0,0-1,0 0,1 0,-1-1,1 1,-1-1,1 0,0-1,-1 1,1-1,0 0,0-1,-1 1,1-1,0 0,-1-1,1 1,-1-1,0 0,1 0,-1-1,0 0,0 0,0 0,-1 0,3-3,22-16,-1-1,-2-1,0-2,-1 0,-2-2,-1 0,5-11,10-28,-24 37</inkml:trace>
  <inkml:trace contextRef="#ctx0" brushRef="#br0" timeOffset="2854.291">4260 0,'-27'103,"6"1,3 1,6 0,2 54,-16 173,20-276,0-33</inkml:trace>
  <inkml:trace contextRef="#ctx0" brushRef="#br0" timeOffset="3019.157">3864 395,'38'0,"18"0,9 0,3 0,-1 0,-7-5,-3-1,-3 0,-5 1,-7 2,-9 1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1,'0'9,"0"9,0 5,0 4,0 2,0 1,0 0,0 0,0-1,0 0,-5-5,-2-6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3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0,'-9'10,"-4"7,6 7,3 3,8 2,3-4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4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2,'-12'-1,"0"1,0 0,0 1,0 1,0-1,0 2,0 0,1 0,-1 1,1 1,0 0,0 0,-2 3,11-7,0 1,1-1,-1 1,0-1,1 1,0 0,-1-1,1 1,0 0,0 0,0 0,0 0,0 0,0 0,1 0,-1 1,1-1,-1 0,1 0,0 0,0 1,0-1,0 0,0 0,1 0,-1 1,1-1,-1 0,1 0,0 0,0 0,0 0,0 0,0 0,0 0,0-1,1 1,-1 0,1 0,-1-1,1 1,0-1,78 57,-78-57,3 0,0 1,-1 0,1 0,-1 0,0 0,1 1,-1 0,0 0,0 0,-1 0,1 0,-1 1,0 0,0 0,0 0,0 0,0 0,-1 0,0 1,0-1,0 1,-1 0,1-1,-1 1,0 0,-1 0,1 0,-1 0,0 0,0 0,0 0,-1 0,0-1,0 1,0 0,-1 1,-5 3,0-1,-1 0,0-1,0 0,-1 0,0-1,0 0,-1 0,1-1,-1 0,0-1,-1 0,1-1,-1 0,1-1,-1 0,0 0,-10-1,18 0,-2 0,0 0,0 0,-1 0,1-1,0 1,0-1,-1-1,1 1,0-1,0 0,0 0,0 0,-1-1,2 1,-1-1,0-1,-3-1,-4-9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0,'-18'71,"3"0,4 1,3 0,2 0,5 55,3 292,-7-366,-1-35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6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1,'0'33,"0"17,0 8,0 0,-5-1,-1 0,-5-5,0-2,1-4,-2-1,1-3,2-4,-1-4,-1-2,3-2,3-2,1 0,2-6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5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299 452,'-42'6,"14"-3,-1 1,1 1,0 2,1 1,-19 8,44-16,0 0,0 1,0-1,0 1,0 0,0-1,0 1,0 0,0 0,0 0,0 0,1 1,-1-1,1 0,-1 1,1-1,-1 1,1-1,0 1,-1 0,1 0,0-1,0 1,1 0,-1 0,0 0,1 0,-1 0,1 0,-1 0,1 0,0 1,0-1,0 0,0 0,0 0,1 0,-1 0,1 0,-1 0,1 0,0 0,-1 0,1 0,0 0,0-1,1 1,-1 0,0-1,1 1,-1 0,1-1,1 1,152 75,-151-75,-1 1,1 0,-1 0,0 0,0 1,0-1,0 1,-1-1,1 1,-1 0,0 0,0 0,0 0,-1 0,0 1,0-1,0 0,0 1,0-1,-1 1,0-1,0 1,0-1,0 1,-1-1,0 1,0-1,0 0,0 1,-1-1,0 0,0 0,0 0,0 0,0 0,-1-1,0 1,0-1,0 1,-2 1,-1 0,-1 1,0-1,0 0,0 0,0-1,-1 0,0 0,0-1,0 0,0 0,0-1,-1 0,-4 0,-72 15,70-20</inkml:trace>
  <inkml:trace contextRef="#ctx0" brushRef="#br0" timeOffset="345.082">779 1,'-22'46,"3"1,1 1,3 1,2 0,2 1,2 0,3 1,1 4,-19 265,24-162,-11-148,5-14</inkml:trace>
  <inkml:trace contextRef="#ctx0" brushRef="#br0" timeOffset="596.52">497 452,'24'5,"12"2,6-1,0-1,-3-2,-2 0,-4-2,-1-1,-3 0,0 0,-2 0,1-1,-5 1</inkml:trace>
  <inkml:trace contextRef="#ctx0" brushRef="#br0" timeOffset="858.865">1145 622,'-9'24,"1"8,2-2</inkml:trace>
  <inkml:trace contextRef="#ctx0" brushRef="#br0" timeOffset="1025.512">1145 311,'0'0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27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454 153,'-20'-3,"1"2,-1 0,0 1,0 1,0 1,1 1,-1 1,1 0,0 1,0 1,1 1,-1 1,2 1,-1 0,1 1,0 1,1 0,1 1,0 1,0 1,1 1,7-8,1 1,1-1,-1 2,1-1,1 0,-1 1,2 0,-1 0,1 0,0 1,1-1,0 1,1-1,0 1,0 0,1-1,0 1,1 0,0-1,1 1,0 0,0-1,1 1,-1-7,1 1,-1-1,1 0,0 0,0 0,0 0,1 0,-1-1,0 1,1-1,0 0,0 0,-1-1,1 1,0-1,0 1,0-1,1 0,-1-1,0 1,0-1,0 0,1 0,1 0,101-21,-86 9,0-1,-2-1,0 0,0-2,-2 0,0-1,0 0,-2-2,0 0,1-4,6-5,52-80,-74 108,-1 1,1-1,0 0,-1 1,1-1,0 0,0 1,-1-1,1 0,0 1,0-1,0 1,0-1,-1 0,1 1,0-1,0 1,0-1,0 0,0 1,0-1,0 1,0-1,0 0,0 1,0-1,0 1,1-1,-1 0,0 1,0-1,0 1,0-1,1 0,-1 1,0-1,0 0,1 1,-1-1,0 0,1 0,-1 1,0-1,1 0,-1 0,0 1,1-1,-1 0,1 0,-1 0,0 0,1 0,-1 0,1 0,-1 0,1 1,-1-2,0 1,1 0,-1 0,1 0,-2 3,-5 12,1 0,1 1,0 0,1 0,1 0,0 0,1 0,1 1,1-1,0 0,1 0,1 0,0 0,1 0,1 0,0-1,1 0,1 0,0-1,8 12,53 36,-49-49</inkml:trace>
  <inkml:trace contextRef="#ctx0" brushRef="#br0" timeOffset="966.743">764 718,'-58'331,"64"-367,2 0,1 0,2 1,1 1,2-1,1 2,2 0,1 1,2 1,1 0,5-3,-25 32,0 0,1 0,-1 0,0 1,1-1,-1 0,1 1,-1-1,1 1,0-1,-1 1,1 0,0 0,0 0,0 0,0 0,0 0,0 1,1-1,-1 0,0 1,0 0,0 0,1-1,-1 1,0 1,0-1,0 0,1 0,-1 1,0-1,0 1,0 0,0 0,0 0,0 0,0 0,0 0,0 0,0 0,-1 1,1-1,-1 1,1 0,-1-1,1 1,-1 0,0 0,0 0,0 0,0 0,0 0,0 0,0 0,-1 0,1 1,16 46,-9-29</inkml:trace>
  <inkml:trace contextRef="#ctx0" brushRef="#br0" timeOffset="1402.924">1217 718,'-18'11,"1"0,1 2,0 0,0 0,2 2,0-1,0 2,1 0,1 1,1 0,-1 4,11-21,0 1,1-1,-1 1,1 0,-1-1,1 1,-1 0,1 0,-1-1,1 1,-1 0,1 0,0-1,0 1,-1 0,1 0,0 0,0 0,0 0,0-1,0 1,0 0,0 0,0 0,0 0,1 0,-1-1,0 1,0 0,1 0,-1 0,0-1,1 1,-1 0,1-1,-1 1,1 0,0-1,-1 1,1 0,-1-1,1 1,0-1,0 1,-1-1,1 0,0 1,0-1,0 0,-1 1,1-1,0 0,0 0,0 0,0 0,-1 0,1 0,0 0,0 0,0 0,0 0,0 0,0-1,53-21,43-65,-97 85,1 1,-1 0,1 0,0-1,-1 1,1 0,0 0,0 0,0 0,0 0,0 0,0 0,0 0,0 0,0 0,1 1,-1-1,0 0,0 1,1-1,-1 1,0-1,1 1,-1 0,1 0,-1-1,0 1,1 0,-1 0,1 0,-1 1,0-1,1 0,-1 0,1 1,-1-1,0 1,1-1,-1 1,0 0,0 0,0-1,1 1,-1 0,0 0,0 0,0 0,9 43,-11-41,1 0,0 1,0-1,0 0,1 0,-1 1,1-1,0 0,-1 0,2 0,-1 0,0 0,0 0,1 0,0 0,0 0,-1 0,2-1,-1 1,0-1,0 0,1 0,-1 1,1-1,0-1,0 1,-1 0,1-1,0 0,0 1,3 0,13-3</inkml:trace>
  <inkml:trace contextRef="#ctx0" brushRef="#br0" timeOffset="1883.535">1611 661,'-6'14,"-1"1,-1 0,2 1,0 0,1 0,1 0,0 0,1 1,1 0,1-1,0 1,1 3,1-16,-1-1,1 0,0 1,0-1,1 0,-1 0,1 1,-1-1,1-1,0 1,0 0,0 0,1-1,-1 1,0-1,1 1,0-1,0 0,0 0,0-1,0 1,0 0,0-1,0 0,0 0,1 0,-1 0,1 0,-1-1,0 1,1-1,-1 0,1 0,2-1,116-26,-103 17,1-1,-1-1,-1 0,0-2,-1 0,-1-1,0-1,-1 0,0-1,-2-1,0 0,2-5,8-10,-1 0,-1-2,-2 0,-2-2,1-5,-15 37,-1 0,0-1,0 1,-1 0,0-1,1 1,-2-1,1 0,-1 1,0-1,0 1,-1-1,1 0,-1 1,0-1,-1 1,1 0,-1-1,0 1,-1 0,1 0,-1 0,0 0,0 1,-1-1,1 1,-1 0,0 0,0 0,0 0,-1 1,1-1,-1 1,0 1,0-1,-3-1,0 2,1 0,-1 0,0 1,1 0,-1 0,0 1,0 0,0 1,0-1,1 1,-1 1,0-1,1 2,-1-1,1 1,0 0,0 0,0 1,0 0,1 0,-1 0,1 1,0 0,0 1,-3 3,2-2,0 0,1 1,0 0,0-1,1 2,0-1,1 1,-1 0,2 0,-1 0,1 0,1 0,-1 1,2 0,-1-1,2 1,-1 0,1 0,-1 3,1 0,1 1,0-1,1 0,0 0,1 0,0 0,1-1,1 1,0-1,1 0,0 0,0-1,1 0,1 0,0-1,1 1,3 2,16 14,1-2,1-1,1-1,1-2,1-1,1-2,0-1,1-1,11 1,-7-9,-25-11</inkml:trace>
  <inkml:trace contextRef="#ctx0" brushRef="#br0" timeOffset="2650.659">2373 12,'47'11,"1"-3,0-1,0-3,1-1,-1-3,34-5,86-23,-5 22,-145 1</inkml:trace>
  <inkml:trace contextRef="#ctx0" brushRef="#br0" timeOffset="2861.621">2515 266,'33'9,"17"4,3-5,4-5,-4-2,-6-1,-7-1,1-6,-3 0,-8 0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1 167,'17'56,"6"20,-15-44,1-1,1 0,2 0,1-1,1-1,2 0,0-2,9 9,-25-34,0-1,1 0,0 0,-1 1,1-1,0 0,-1 0,1 0,0 0,0 0,0 0,0 0,0 0,0 0,0 0,0 0,1-1,-1 1,0 0,0-1,1 1,-1-1,0 0,1 1,-1-1,1 0,-1 0,0 0,1 0,-1 0,0 0,1 0,-1 0,1 0,-1-1,0 1,1-1,-1 1,0-1,0 1,1-1,-1 0,0 0,0 1,0-1,0 0,0 0,0 0,0-1,11-105,-10 40,42-209,-26 164,-12 88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2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81,'20'-13,"1"2,0 0,0 1,2 1,-1 1,1 1,8 0,-29 6,0 0,0 0,0 1,1-1,-1 1,0 0,0 0,1 0,-1 0,0 0,0 0,1 0,-1 1,0-1,0 1,0 0,0-1,1 1,-1 0,0 0,-1 1,1-1,0 0,0 1,0-1,-1 1,1-1,-1 1,1 0,-1-1,0 1,1 0,-1 0,0 0,0 0,-1 0,1 1,0-1,-1 0,1 0,-1 0,0 1,1-1,-1 0,0 0,-1 1,1-1,0 0,-1 0,1 0,-1 1,1-1,-2 1,-56 109,57-108,1-1,0 1,-1-1,1 1,1-1,-1 1,1-1,-1 1,1-1,0 0,0 1,0-1,1 0,-1 0,1 0,0 0,0 0,0 0,0 0,0 0,1-1,-1 1,1-1,-1 0,1 0,0 0,0 0,0 0,0-1,1 1,-1-1,0 0,0 0,1 0,-1 0,1-1,-1 0,1 1,-1-1,1 0,3-1,250 29,-233-28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3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27,'128'16,"0"-6,129-6,-26-36,-125 11,-82 18</inkml:trace>
  <inkml:trace contextRef="#ctx0" brushRef="#br0" timeOffset="685.628">424 253,'-30'385,"26"-338,-3 0,-2 0,-2-1,-13 34,24-79,-23 47,23-47,0 0,-1 0,1 0,-1 0,1-1,-1 1,1 0,-1 0,0-1,1 1,-1-1,0 1,0 0,1-1,-1 1,0-1,0 0,0 1,0-1,0 0,1 1,-1-1,0 0,0 0,0 0,0 0,0 0,0 0,0 0,0 0,0 0,0 0,0-1,1 1,-1 0,0-1,0 1,0 0,0-1,1 1,-1-1,0 0,0 1,1-1,-1 1,0-1,1 0,-1 0,1 1,-1-1,1 0,-1-1,-4-7,1 0,1-1,-1 0,2 1,-1-1,1-1,1 1,0 0,0 0,1-1,1 1,-1 0,2 0,-1 0,1 0,1 0,1-2,9-26,3 2,1-1,2 2,1 1,1 0,2 1,2 2,1 0,1 2,1 1,2 1,1 1,0 2,2 1,8-2,-29 17,9-9,1 2,0 0,1 1,1 1,0 1,1 1,0 2,1 0,0 2,0 1,23-3,-46 9,1 0,-1-1,0 2,0-1,0 0,0 1,1-1,-1 1,0 0,0 0,0 0,0 1,-1-1,1 1,0-1,-1 1,1 0,-1 0,1 0,-1 0,0 1,0-1,0 1,0-1,0 1,0 0,-1-1,0 1,1 0,-1 0,0 0,0 0,-1 0,1 0,-1 1,1-1,-1 0,0 0,0 0,0 1,-1-1,1 0,-1 0,0 0,0 0,0 0,0 0,0 0,-1 0,0 2,-10 9,0 1,0-1,-1-1,-1 0,0-1,-1-1,0 0,-1-1,0 0,-1-2,-4 2,-274 119,292-127,0-1,1 1,-1 0,0-1,1 1,-1 1,1-1,-1 0,1 0,0 1,0 0,0-1,0 1,1 0,-1 0,1 0,-1 0,1 0,0 0,0 0,1 0,-1 0,1 1,-1-1,1 0,0 0,0 1,0-1,1 0,-1 0,1 1,0-1,0 0,0 0,0 0,1 0,-1 0,1 0,-1-1,1 1,0 0,0-1,0 1,1-1,0 1,21 26,1 0,1-2,1-1,2-1,1-1,30 18,128 52,-143-86,-25-10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2:58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933 114,'4'-7,"-17"21,-32 44,-2-3,-2-1,-20 13,62-61,-92 93,-4-4,-5-5,-110 71,91-99,88-68,28-5</inkml:trace>
  <inkml:trace contextRef="#ctx0" brushRef="#br0" timeOffset="321.234">1 339,'31'25,"1"-2,2 0,0-3,2 0,0-3,0-1,2-1,0-2,1-2,0-2,0-1,21 0,217 66,-252-65,0 0,-1 2,-1 1,0 0,0 2,-2 0,0 2,18 17,-61-57,9 8</inkml:trace>
  <inkml:trace contextRef="#ctx0" brushRef="#br0" timeOffset="569.854">424 0,'-22'103,"5"1,4 1,5 0,5 0,8 83,-3-18,-24-59,10-88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18,'595'0,"-594"0,27-11,-33 4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4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1,'34'0,"15"0,5 0,-2 0,-5 0,-6 0,-6 0,-3 0,-2 0,-2 0,-1 0,1 0,-6 5,-1 1,1 0,1-1,1-2,-3-1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593 762,'-10'-5,"0"2,0-1,0 1,-1 1,1 0,-1 0,0 1,1 0,-1 1,0 0,1 1,-1 0,0 1,1 0,-1 1,1 0,0 0,0 1,0 0,1 1,-1 0,1 1,0 0,1 0,-1 1,1 0,-6 8,4-3,0 1,1 1,1-1,0 2,1-1,0 1,1 0,1 0,1 0,0 1,1 0,0 0,1 0,1 0,1 0,0 0,1-10,0-1,0 1,0-1,0 1,1-1,0 0,0 0,1 0,-1 0,1 0,0-1,0 1,1-1,0 0,-1 0,1 0,0 0,1 0,-1-1,1 0,0 0,-1 0,1-1,0 0,1 0,-1 0,0 0,1-1,-1 0,0 0,1 0,-1-1,1 0,0 0,-1 0,1-1,-1 1,1-1,-1-1,0 1,1-1,1-1,19-8,-1-1,0-1,-1-1,-1-2,0 0,-1-1,0-1,-2-1,0-1,-2-1,0-1,-1 0,-1-1,4-10,3-1,-1 0,-2-1,-2-1,-1-1,-2-1,-1 0,1-12,-9 30,-2 0,0 0,-2 0,0 0,-1 0,-1-1,-1 1,0 0,-2 0,0 0,-2 0,0 0,-1 1,-1 0,-4-8,6 17,-1 0,0 1,-1 0,0 0,0 0,-1 1,0 0,0 0,-1 1,0 0,0 1,-1 0,0 1,-1-1,7 5,0-1,-1 1,1 0,0 1,-1-1,1 1,0 0,-1 0,1 0,-1 1,1-1,0 1,-1 0,1 0,0 1,0-1,0 1,0 0,0 0,0 1,1-1,-1 1,1-1,-1 1,1 0,-2 2,-2 3,0 0,1 0,-1 0,2 1,-1 0,1 0,0 0,1 1,0-1,-2 9,2 2,1 0,1 0,0-1,2 1,0 0,1 0,1 0,1 0,1 0,1-1,0 0,2 0,0 0,1-1,0 0,2 0,0-1,1 0,1-1,0 0,2-1,-1-1,6 4,133 129,-67-59,-69-75</inkml:trace>
  <inkml:trace contextRef="#ctx0" brushRef="#br0" timeOffset="466.151">1553 451,'60'286,"-45"-220,40 110,-54-176,0 1,0-1,0 0,-1 1,1-1,0 0,0 0,0 1,0-1,-1 0,1 0,0 0,0 0,0 0,0 0,0-1,-1 1,1 0,0 0,0-1,0 1,-1 0,1-1,0 1,0-1,-1 1,1-1,0 1,-1-1,1 1,0-1,-1 0,1 1,-1-1,1 0,-1 0,0 1,1-1,-1 0,0 0,1 1,-1-1,0 0,0 0,0 0,0 0,0 0,0 1,0-1,0 0,0 0,0 0,0 0,13-44,-2 4,2 1,1 0,2 1,2 1,2-1,50-107,-66 126</inkml:trace>
  <inkml:trace contextRef="#ctx0" brushRef="#br0" timeOffset="971.129">1496 254,'25'-7,"1"1,-1 2,1 0,0 2,0 1,0 1,0 1,24 4,63 22,-112-26,0 0,0-1,0 1,0 0,0-1,0 1,1-1,-1 0,0 1,0-1,0 0,0 0,0 0,1 0,-1 0,0 0,0 0,0 0,0 0,1 0,-1-1,0 1,0 0,0-1,0 1,0-1,0 0,0 1,0-1,0 0,0 1,0-1,0 0,-1 0,1 0,0 0,0 0,-1 0,1 0,-1 0,1 0,-1 0,1 0,-1 0,0 0,1 0,-1 0,0-1,0 1,0 0,0 0,0 0,0 0,0-1,0 1,-1 0,1 0,0 0,-1 0,1 0,-1 0,1 0,-1 0,1 0,-1 0,0 0,0 0,-100-127,95 111,4 4</inkml:trace>
  <inkml:trace contextRef="#ctx0" brushRef="#br0" timeOffset="1418.531">2201 0,'2'1,"0"1,0-1,0 1,0-1,-1 1,1 0,-1-1,1 1,-1 0,0 0,1 0,-1 0,0 0,0 0,-1 1,1-1,0 0,-1 0,1 1,-1-1,0 0,0 1,0-1,0 0,0 2,0-1,2 35,-1 1,-3-1,-1 0,-7 34,-1 16,-19 182,1-40,28-219</inkml:trace>
  <inkml:trace contextRef="#ctx0" brushRef="#br0" timeOffset="1853.785">1270 113,'1'93,"-13"217,2-206,4 1,5 48,1-129</inkml:trace>
  <inkml:trace contextRef="#ctx0" brushRef="#br0" timeOffset="2283.53">1 1214,'482'17,"-222"-5,59-12,-155-1,645-28,-644 29,-124 0</inkml:trace>
  <inkml:trace contextRef="#ctx0" brushRef="#br0" timeOffset="3033.997">903 1552,'-19'3,"0"-4,1 2,0 0,0 1,0 1,1 0,-1 1,1 1,-1 1,2 1,-1 0,1 1,0 1,0 0,1 1,1 1,0 1,0-1,1 2,0 0,-6 9,14-13,0-1,0 1,1-1,0 1,1 0,0 1,0-1,1 1,0-1,1 1,0-1,0 1,1 0,0 0,1-1,0 1,1 0,0-1,0 1,1-1,0 0,1 0,0 0,0 0,1 0,0-1,1 0,-1 0,3 1,2-5,0 0,0-1,0-1,0 0,0 0,0-1,0 0,0-1,1 0,-1-1,0 0,0 0,0-1,0-1,0 1,0-2,0 1,-1-1,0-1,0 0,0 0,0-1,-1 0,0 0,3-4,36-27,-2-1,-1-3,-3-1,34-44,-60 65,0 0,-1-1,-1-1,-1 0,-1 0,-1-1,-1-1,-1 0,-1 0,-2 0,0-1,-1-13,-2 22,0 8,-1 0,1-1,-2 1,1 0,-1 0,0 0,-1-1,0 1,-1 0,0 0,0 0,-1 1,0-1,0 0,-1 1,0 0,-1 0,0 0,-4-5,6 11,1 0,-1 1,0-1,1 1,-1-1,0 1,0 0,0 0,0 1,0-1,0 1,-1-1,1 1,0 0,0 0,0 0,0 1,0-1,0 1,0 0,0-1,0 1,0 1,0-1,0 0,0 1,1-1,-1 1,0 0,-1 2,-63 73,55-54,2 0,0 1,2 0,0 0,2 1,0 0,2 0,1 0,1 1,1-1,1 1,2-1,0 1,2-1,0 0,2 0,4 11,1-11,0 0,2-1,1-1,1 0,1 0,0-2,2 0,1-1,0-1,9 6,-24-21,-2-1,0-1,0 0,0 0,1 0,-1 0,0 0,1-1,0 1,-1-1,1 0,0 1,0-1,-1 0,1-1,0 1,0 0,0-1,0 0,0 0,0 0,0 0,0 0,0 0,0-1,0 0,0 1,0-1,0 0,0 0,-1-1,2 0,14-8</inkml:trace>
  <inkml:trace contextRef="#ctx0" brushRef="#br0" timeOffset="3453.543">1694 1355,'-96'255,"10"28,84-277,0-1,0 0,1 0,0 1,0-1,1 1,0-1,0 1,0-1,0 1,1-1,0 1,0-1,0 1,1-1,0 0,0 0,0 0,0 0,1 0,0 0,0-1,1 1,-1-1,1 0,0 0,0 0,0-1,0 1,1-1,-1 0,1 0,0-1,0 1,1 0,10-2,0-1,-1 0,1-1,-1 0,0-2,1 0,-1 0,0-1,0-1,-1-1,0 0,0-1,0 0,-1-1,6-4,10-18,-20 13</inkml:trace>
  <inkml:trace contextRef="#ctx0" brushRef="#br0" timeOffset="3703.33">1440 1693,'33'0,"17"0,8 0,0-5,0-1,-6 0,-6 1,-7 2,-5 1,-3 0,-3 2,-1 0,0 0,-4 0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0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618 109,'-11'-11,"-1"1,0 0,0 0,-1 2,0-1,-1 2,0-1,0 2,0 0,-1 1,0 0,0 1,0 1,-1 0,1 1,-1 1,1 1,-1 0,0 0,1 2,-1 0,-2 2,-2 5,0 0,1 2,0 1,1 0,0 1,1 1,0 1,1 0,1 1,1 1,0 0,1 1,1 0,1 1,0 1,1-1,2 2,-1 1,8-17,0 0,0 0,0 0,1 0,-1 1,1-1,1 0,-1 0,1 0,0 1,0-1,0 0,1 0,0 0,0 0,0-1,0 1,1 0,0-1,0 0,0 0,0 0,1 0,-1 0,1-1,0 1,0-1,1 0,-1 0,1-1,-1 1,1-1,0 0,0 0,0-1,0 1,4 0,8-1,1-1,0 0,-1-1,1-1,-1 0,1-2,-1 0,0-1,0 0,-1-2,1 0,-2 0,1-2,-1 0,0-1,-1 0,0-1,8-9,6 2,-1-2,-1 0,-1-2,-1-1,-1 0,-1-2,-1-1,-1 0,-2-2,14-26,-25 17,-7 37,0 1,0-1,-1 0,1 1,0-1,0 0,-1 1,1-1,0 0,-1 0,1 0,0 1,-1-1,1 0,0 0,-1 0,1 0,-1 1,1-1,0 0,-1 0,1 0,-1 0,1 0,0 0,-1 0,1 0,-1 0,1-1,0 1,-1 0,1 0,0 0,-1 0,1 0,0-1,-1 1,1 0,0 0,-1-1,1 1,0 0,-1 0,1-1,0 1,0 0,-1-1,1 1,0 0,0-1,0 1,0-1,0 1,-1 0,1-1,0 1,0 0,0-1,-13 18,0 0,1 1,1 1,1 0,1 0,0 1,2 0,0 0,1 1,1 0,-2 17,7-27,-1-1,2 1,-1 0,1 0,1-1,0 1,0 0,1-1,1 0,-1 0,2 0,-1 0,2-1,-1 1,1-1,0-1,1 1,0-1,1 0,-1-1,1 1,1-2,-1 1,1-1,0 0,4 1,15 9,-2-2</inkml:trace>
  <inkml:trace contextRef="#ctx0" brushRef="#br0" timeOffset="544.091">1211 222,'-46'140,"-28"60,72-197,0-1,1 0,-1 1,0 0,1-1,0 1,-1 0,1 0,0-1,0 1,1 0,-1 0,1 0,-1 0,1 0,0 0,0 0,0 0,1 0,-1 0,1 0,0 0,-1 0,1 0,1 0,-1 0,0-1,1 1,-1 0,1-1,0 0,0 1,0-1,0 0,0 0,0 0,0 0,1 0,-1 0,1-1,0 1,-1-1,1 0,0 0,1 1,196-4,-169-10,-35 6</inkml:trace>
  <inkml:trace contextRef="#ctx0" brushRef="#br0" timeOffset="789.864">872 476,'34'-9,"15"-4,5 1,-2 2,-6 3,-5 2,-5 3,-4 1,-7 1</inkml:trace>
  <inkml:trace contextRef="#ctx0" brushRef="#br0" timeOffset="1182.028">1775 363,'-9'-3,"0"0,0 0,0 1,-1 0,1 1,-1 0,0 1,1 0,-1 0,1 1,-1 0,1 1,-1 0,1 0,0 1,0 0,0 1,0 0,1 0,-1 1,1 0,0 1,1-1,-1 1,1 1,1 0,-1 0,1 0,-6 8,-9 74,21-87,0 0,0 1,0-1,1 1,-1-1,1 1,0-1,-1 0,1 0,0 1,0-1,1 0,-1 0,0 0,1 0,-1 0,1 0,0-1,-1 1,1 0,0-1,0 1,0-1,0 0,1 0,-1 0,0 0,0 0,1 0,-1 0,0-1,1 1,-1-1,1 0,0 0,5 0,-1-1,1-1,-1 0,1 0,-1 0,0-1,0 0,0 0,-1-1,1 1,-1-2,0 1,0-1,0 0,0 0,-1 0,0-1,0 0,-1 0,1-1,18-17,6-7,-22 22,0 1,0 0,1 0,1 0,-1 1,1 0,0 1,1 0,-1 1,1-1,0 2,-8 3,0 1,-1-1,1 1,0 0,-1-1,1 1,0 0,0 0,-1 0,1 1,0-1,-1 0,1 0,0 1,-1-1,1 1,0 0,-1-1,1 1,-1 0,1 0,-1 0,0 0,1 0,-1 0,0 1,0-1,0 0,0 1,0-1,0 1,0-1,0 1,0-1,-1 1,1-1,-1 1,1 0,-1-1,1 1,-1 0,0 0,5 79,-5-72,-1 17</inkml:trace>
  <inkml:trace contextRef="#ctx0" brushRef="#br0" timeOffset="1570.64">2029 589,'37'-60,"2"1,2 3,21-20,-62 75,0 0,0 0,1 0,-1 0,1 1,-1-1,1 0,-1 0,1 0,0 0,-1 1,1-1,0 0,0 1,-1-1,1 0,0 1,0-1,0 1,0-1,0 1,0 0,0-1,0 1,0 0,0 0,0-1,0 1,0 0,0 0,0 0,0 0,0 1,0-1,0 0,0 0,0 1,-1-1,1 0,0 1,0-1,0 1,0-1,0 1,0-1,-1 1,1 0,0-1,0 1,-1 0,1 0,-1 0,1-1,0 1,-1 0,0 0,1 0,-1 0,1 1,6 34,-7-32,0 1,1-1,-1 0,1 1,0-1,0 0,1 1,-1-1,1 0,0 0,0 0,0-1,0 1,1 0,0-1,0 1,0-1,0 0,0 0,0 0,1-1,0 1,3 1,1-1,0 0,1-1,-1 0,1 0,0-1,-1 0,1 0,0-1,0 0,-1-1,1 0,0 0,0-1,-1 0,0-1,1 0,-1 0,0 0,0-1,0-1,-1 1,0-1,0-1,0 1,0-1,-1 0,0 0,0-1,-1 0,1 0,1-4,10-11,0 2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57,'167'-11,"80"-8,-12-7,-176 30,-58 2,-6 1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26,'397'0,"-257"-21,-116 17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21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395 447,'0'-4,"-1"0,1 0,-1 0,0 0,0 0,0 0,-1 0,1 0,-1 1,0-1,0 1,0-1,-1 1,1-1,-1 1,0 0,1 0,-2 1,1-1,0 0,0 1,-1 0,1 0,-1 0,0 0,0 1,0-1,1 1,-1 0,0 0,-1 0,1 1,0 0,0-1,0 1,0 1,0-1,0 1,0-1,0 1,0 0,0 0,0 1,0-1,-1 2,-119 107,103-86,10-14,1 0,0 1,1 0,0 0,1 1,0 1,1-1,1 1,0 0,0 1,1-1,1 1,1 0,0 0,0 1,1-1,1 0,1 13,1-22,0 0,0-1,1 0,0 1,0-1,0 0,0 0,1 0,-1 0,1 0,0 0,0-1,1 1,-1-1,1 0,-1 0,1 0,0-1,0 1,0-1,1 0,-1 0,0-1,1 1,-1-1,1 0,0 0,-1 0,1-1,0 0,6 1,1-1,-1 0,0-1,0-1,0 1,0-2,-1 1,1-2,-1 1,1-2,-1 1,5-4,5-5,0-2,0 0,-2-1,0 0,0-2,-2 0,0-1,-1-1,-1 0,-1-1,-1 0,-1-1,-1-1,0 0,-2 0,-1 0,-1-1,2-13,-4 18,0-1,-1 1,0-1,-2 0,-1 0,0 0,-1 0,-2 0,0 1,0-1,-2 1,-1 0,0 0,-1 0,-1 1,-1 0,-1 1,-4-6,12 19,0 0,0 1,0-1,0 1,-1 0,1 0,-1 0,0 0,0 0,0 1,0-1,-1 1,1 0,-1 0,1 0,-1 1,0-1,0 1,0 0,0 0,1 0,-1 0,-1 1,1-1,0 1,0 0,0 0,0 1,0-1,0 1,0 0,0 0,1 1,-1-1,0 1,0-1,1 1,-1 0,1 1,0-1,-1 0,1 1,-1 1,-3 12,0-1,1 1,1 0,0 0,1 1,1-1,1 1,0 0,1 0,1 0,1-1,0 1,1 0,1 0,0-1,2 0,-1 1,2-1,0-1,1 1,1-1,0-1,1 1,8 9,0 3,2-1,0 0,2-2,0 0,2-2,0 0,2-1,0-2,13 7,-34-24,0 0,0 0,1-1,-1 1,1-1,-1 0,1 0,0-1,-1 0,1 0,0 0,-1 0,1 0,-1-1,1 0,0 0,-1 0,0-1,1 0,-1 1,0-1,0-1,0 1,0-1,0 1,0-1,-1 0,0-1,1 1,-1 0,0-2,12-7</inkml:trace>
  <inkml:trace contextRef="#ctx0" brushRef="#br0" timeOffset="353.489">959 250,'134'373,"-115"-333,-18-39,-1-1,1 1,-1-1,1 0,-1 1,1-1,0 0,-1 1,1-1,0 0,-1 0,1 1,0-1,-1 0,1 0,0 0,-1 0,1 0,0 0,-1 0,1 0,0 0,0 0,-1-1,1 1,0 0,-1 0,1-1,0 1,-1 0,1-1,-1 1,1 0,-1-1,1 1,-1-1,1 1,-1-1,1 1,-1-1,1 0,-1 1,0-1,1 0,-1 1,0-1,0 0,0 1,1-1,-1 0,0 1,0-1,0 0,0 1,0-1,0 0,0 0,0 1,111-253,-18 87,-85 154</inkml:trace>
  <inkml:trace contextRef="#ctx0" brushRef="#br0" timeOffset="707.068">0 899,'86'11,"1"-4,0-3,0-5,70-9,377-77,-226 31,-152 45,-133 11</inkml:trace>
  <inkml:trace contextRef="#ctx0" brushRef="#br0" timeOffset="1537.989">564 1266,'-22'7,"1"1,-1 1,1 1,1 1,0 1,0 1,1 1,1 0,0 1,1 1,1 1,1 0,0 1,1 1,1 0,1 1,0 0,0 5,10-20,1-1,0 0,0 1,0-1,1 1,-1 0,1-1,0 1,1-1,-1 1,1-1,0 1,0-1,0 1,1-1,-1 0,1 0,0 0,0 0,1 0,-1 0,1 0,0-1,0 1,0-1,0 0,1 0,-1 0,1 0,0-1,0 1,0-1,0 0,0 0,0-1,1 1,-1-1,1 0,-1 0,1 0,-1-1,1 1,3-1,16-2,0-1,0-1,0-1,0-1,-1-1,0-1,0-1,-1-1,0-1,-1-1,-1-1,1-1,-2 0,0-2,-1 0,-1-1,0-1,13-18,-14 18,-1-1,-1 0,-1-2,0 1,-2-1,0-1,-1 0,-2-1,0 0,-1 0,-2 0,0-1,-1 0,-2 0,0 0,-2 0,-1 0,-2-17,1 32,0 0,-1-1,-1 1,1 0,-1 1,-1-1,0 1,0-1,0 2,-1-1,0 0,-1 1,-1-1,5 5,0 0,-1 1,1-1,0 1,-1 0,0 0,0 0,0 0,1 0,-1 1,-1 0,1 0,0 0,0 0,0 1,0 0,-1 0,1 0,0 0,0 0,-1 1,1 0,0 0,0 0,0 0,0 1,0 0,0-1,1 1,-3 2,-8 7,0 2,0 0,1 0,1 1,0 1,1 0,0 0,2 1,-1 1,2 0,1 0,0 0,1 1,0 0,2 0,0 1,1-1,1 1,1 2,0 2,1 0,0 1,2-1,1 0,1 0,1-1,1 1,1-1,0 0,2-1,1 0,0 0,2-1,0 0,2-1,69 49,-81-67,1 1,0-1,0 0,0 0,0 0,0 0,0 0,0-1,0 1,0-1,0 0,0 0,0 0,0-1,0 1,0-1,0 1,0-1,0 0,0 0,0 0,0-1,-1 1,1-1,0 1,-1-1,1 0,-1 0,0 0,1 0,-1-1,0 0,12-17,-3 0</inkml:trace>
  <inkml:trace contextRef="#ctx0" brushRef="#br0" timeOffset="1892.055">1411 955,'-223'431,"216"-419,0 1,0 0,2 0,0 0,0 1,1-1,0 1,2 1,-1-1,2 0,0 0,1 1,0-1,2 14,0-24,-1-1,1 1,-1-1,1 0,0 1,0-1,0 0,1 0,-1-1,1 1,0 0,0-1,0 1,0-1,0 0,0 0,0 0,1-1,-1 1,1-1,-1 0,1 0,0 0,-1 0,4 0,102 0,-77-3,-24 2,1 1,0-2,0 1,0-1,-1-1,1 1,0-1,-1-1,1 0,-1 0,0-1,0 0,0 0,-1 0,1-1,-1-1,4-3,15-20,-16 15</inkml:trace>
  <inkml:trace contextRef="#ctx0" brushRef="#br0" timeOffset="2141.423">1044 1294,'39'5,"16"1,10 0,3-1,-1-1,-1-2,-4-6,-6-2,-9 0,-12 1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55,'1'-1,"0"0,0-1,0 1,0 0,1 0,-1 0,0 1,0-1,1 0,-1 0,1 1,-1-1,1 1,-1-1,0 1,1 0,0-1,-1 1,1 0,-1 0,1 0,-1 0,1 0,-1 0,1 1,-1-1,1 1,-1-1,1 1,-1-1,1 1,-1 0,1 0,9 1,32 1,-1-2,1-2,0-2,-1-1,2-3,207-22,-207 21,-59 15,-3-1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8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58,'247'-29,"-39"1,-70 28,-113 1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3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594 620,'-18'-3,"-1"2,1 0,0 1,0 0,-1 2,1 0,0 1,0 1,1 0,-1 2,1 0,0 0,0 2,1 0,0 1,0 1,1 0,1 1,0 1,-1 1,7-2,0 0,0 1,1 0,1 0,0 1,1 0,0 0,1 0,-2 10,4-19,2 0,-1 0,0 0,1 0,0 0,0 0,0 0,0 0,0 0,1 0,0 0,0 0,0 0,0 0,1 0,0-1,-1 1,1 0,1-1,-1 0,0 1,1-1,0 0,0 0,0 0,0-1,0 1,0-1,1 0,-1 1,1-1,-1-1,1 1,3 0,8 1,0-2,0 0,1-1,-1 0,0-1,0-1,0 0,0-1,0-1,0 0,-1-1,0-1,0 0,0 0,-1-2,0 0,1-1,26-17,-2-2,-1-1,-1-2,-1-1,-2-2,-1-1,-2-1,-2-2,-1-1,16-34,-31 53,0 0,-2-1,-1 0,0-1,-2 0,-1-1,0 0,-2 1,0-2,-2 1,0 0,-2 0,0-1,-2 1,-4-20,5 35,-1 1,0 0,-1 0,1 0,-1 0,-1 0,0 1,1 0,-2-1,1 1,-1 1,0-1,0 1,-1 0,1 0,-1 0,0 1,0 0,-1 0,0 0,1 1,-1 0,0 0,0 1,0 0,-1 0,1 1,0 0,-1 0,1 1,-1 0,1 0,-1 0,1 1,-1 0,1 1,0 0,0 0,0 0,0 1,0 0,0 1,1-1,-1 1,-2 2,-2 7,0 0,0 0,1 1,0 0,2 0,0 1,0 1,1-1,1 1,1 0,0 0,1 1,1 0,0-1,1 1,1 0,1 0,0 0,1 0,1 0,2 5,4 5,2-1,1 0,1 0,1-1,1-1,1 0,2-1,0 0,1-2,1 0,1-1,1-1,1-1,0 0,-17-14,0 0,0-1,0 1,0-1,1 0,-1 0,1 0,0-1,0 0,0 0,0-1,0 0,0 0,0 0,0 0,0-1,1 0,-1-1,4 0,13-5</inkml:trace>
  <inkml:trace contextRef="#ctx0" brushRef="#br0" timeOffset="385.869">1694 224,'-36'5,"1"1,0 1,0 2,1 2,1 1,0 1,-25 15,54-27,1 1,0 0,-1 0,1 0,0 0,0 0,0 0,1 1,-1 0,1-1,-1 1,1 0,0 0,0 0,0 0,0 1,1-1,0 0,-1 1,1-1,0 1,0 0,1-1,-1 1,1 0,0-1,0 1,0 0,0-1,1 1,0 0,-1-1,1 1,0-1,1 1,-1-1,1 1,-1-1,1 0,0 0,1 1,11 9,0-2,0 1,2-2,-1 0,1-1,0-1,8 3,1 2,54 41,-77-53,-1 1,1 0,0 0,-1 1,0-1,1 0,-1 0,0 1,0-1,0 1,-1-1,1 1,0-1,-1 1,0 0,0-1,0 1,0-1,0 1,0-1,0 1,-1 0,0-1,1 1,-1-1,0 1,0-1,0 0,-1 1,1-1,0 0,-1 0,0 0,1 0,-2 1,-11 10,-1-1,0 0,0-2,-1 1,-1-2,0 0,0-1,-1 0,0-2,0 0,-12 2,6-1,-1 1</inkml:trace>
  <inkml:trace contextRef="#ctx0" brushRef="#br0" timeOffset="684.454">1 1043,'360'-45,"92"9,491 32,-892 9,-33 2</inkml:trace>
  <inkml:trace contextRef="#ctx0" brushRef="#br0" timeOffset="1316.643">594 1410,'-27'12,"0"1,1 1,1 1,0 1,1 1,1 1,0 2,2 0,0 1,1 1,-10 16,26-31,0-1,1 1,0 0,0 0,1 1,0-1,0 0,0 1,1 0,1-1,-1 1,1-1,0 1,1 0,0-1,0 1,0-1,1 1,0-1,1 0,0 0,0 0,0 0,1 0,0-1,0 1,1-1,0 0,0 0,0-1,1 0,0 0,0 0,0 0,0-1,1 0,0 0,7 1,1 1,-1-2,1 0,0-1,0 0,0-1,0-1,0 0,0-1,1-1,-1 0,0-1,0-1,0 0,-1-1,1-1,-1 0,0-1,9-5,6-4,-1-1,0-1,-1-2,-1-1,-1-1,0-1,-2-1,15-18,-10 8,-2-2,-1 0,-1-1,-3-1,0-2,-3 0,-1-1,-2 0,-2-1,4-25,-14 54,0 0,-2-1,1 1,-2-1,1 1,-2-1,0 1,0-1,-1 1,0 0,-2-1,1 1,-1 1,-1-1,0 0,-1 1,0 0,-1-1,1 9,1-1,-1 1,0 0,0 0,-1 1,1 0,0 0,-1 0,1 1,-1 0,0 0,1 1,-1 0,0 0,1 1,-1-1,0 1,1 1,-1-1,1 1,0 0,-1 1,1 0,0 0,0 0,1 0,-1 1,1 0,0 0,0 1,0-1,0 1,-3 5,-10 11,0 2,1 0,2 1,0 1,2 0,1 1,0 1,2 0,1 2,2-14,1 1,0 0,1 1,1-1,1 1,0 0,1 0,1 0,1 0,0 1,1-1,1 0,0 0,2-1,0 1,0-1,2 1,0-1,1-1,0 1,2-1,-1-1,2 1,0-1,1-1,0 0,7 6,-2-7,1 0,0 0,0-2,1 0,0-1,1-1,12 3,-27-10,-1 0,0 0,0 0,0-1,0 1,1-1,-1 0,0 0,0 0,0 0,1-1,-1 1,0-1,0 0,0 0,0 0,0 0,0-1,0 1,0-1,0 0,-1 1,1-1,-1 0,1-1,-1 1,0 0,0-1,10-15</inkml:trace>
  <inkml:trace contextRef="#ctx0" brushRef="#br0" timeOffset="1695.773">1666 1184,'-88'167,"62"-125,1 1,2 1,2 1,-2 11,21-50,0 0,0 0,1 1,0-1,0 1,1-1,0 1,0-1,0 1,1-1,0 1,0-1,0 0,1 0,0 1,1-1,-1 0,1 0,0-1,1 1,-1-1,1 0,0 1,0-2,1 1,-1 0,1-1,0 0,0 0,1 0,-1-1,1 0,0 0,0 0,4 1,5 2,-1 0,1-1,0 0,1-1,-1-1,1 0,0-1,-1-1,1-1,0 0,14-2,-28 2,-1 0,1 0,0 0,-1 0,1 0,0 0,-1 0,1-1,0 1,-1-1,1 1,0-1,-1 0,1 1,-1-1,1 0,-1 0,0 0,1 0,-1 0,0-1,0 1,1 0,-1-1,0 1,0 0,-1-1,1 1,0-1,0 0,-1 1,1-1,-1 1,1-1,-1 0,0 1,0-1,0 0,0 0,0 1,0-1,0 0,0 1,-1-1,1 0,-1 1,1-1,-1 0,0 1,1-1,-1 1,0-1,-10-14,1 1</inkml:trace>
  <inkml:trace contextRef="#ctx0" brushRef="#br0" timeOffset="1946.253">1299 1467,'38'-5,"18"-1,9-1,2 2,1 2,-8 1,-4 0,-1 2,-6 0,-7 0,-5 0,-8 1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7:12.5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2112 431,'43'-1,"-12"0,0 1,0 2,-1 0,1 2,26 8,-27 2,-30-14,1 0,-1 0,1 0,-1 1,0-1,1 0,-1 0,0 1,1-1,-1 0,0 1,1-1,-1 0,0 1,0-1,1 0,-1 1,0-1,0 0,0 1,1-1,-1 1,0-1,0 0,0 1,0-1,0 1,0-1,0 1,0-1,0 0,0 1,0-1,0 1,0-1,-1 0,1 1,0-1,0 1,0-1,0 0,-1 1,1-1,0 0,-1 1,1-1,0 0,0 1,-1-1,1 0,0 0,-1 1,1-1,-1 0,1 0,0 0,-1 1,1-1,-1 0,1 0,0 0,-1 0,1 0,-1 0,1 0,-1 0,1 0,0 0,-1 0,-102 9,93-10,-1 0,1 1,0 1,-1-1,1 2,0-1,0 1,0 1,0 0,1 0,-1 1,-8 5,-30 22,-103 50,220-79,260-4,-380 2,-24 2,-1-4,0-4,-51-10,17-7,-1 5,0 5,-104 2,-641 13,621 27,233-29,0 0,0-1,0 1,0-1,0 1,0-1,0 0,0 1,0-1,0 0,0-1,0 1,0 0,1 0,-1-1,1 1,-1-1,1 1,-1-1,1 0,0 1,0-1,0 0,0 0,0 0,0 0,0 0,1 0,-1 0,1 0,-1 0,1-1,0 1,0 0,0 0,0 0,0 0,1 0,-1 0,1-2,26-90,-26 91,120-208,-81 152,51-28,-50 56,-6 9,-34 22,-1-1,1 1,-1 0,1 0,-1 0,1-1,-1 1,1 0,-1 0,1 0,-1 0,1 0,-1 0,1 0,0 0,-1 0,1 0,-1 0,1 0,-1 0,1 1,-1-1,1 0,-1 0,1 0,-1 1,0-1,1 0,-1 1,1-1,-1 0,0 1,1-1,-1 1,0-1,1 1,-1-1,0 0,1 1,-1-1,0 1,0-1,0 1,0-1,0 1,1 0,-1-1,0 1,0-1,0 1,0-1,0 1,-1-1,1 1,0-1,0 1,0-1,0 1,0-1,-1 1,1-1,0 1,-1-1,1 1,0-1,-1 0,1 1,0-1,-1 1,1-1,-7 14,0 0,0 0,-1 0,-1-1,0-1,-1 0,0 0,-1 0,-1-2,-2 3,-152 88,-35-36,68 15,112-65,15-9,18-9,278-106,-216 81,1 4,1 2,77-10,-115 27,0 2,0 1,0 2,30 3,-66-3,1 1,-1-1,0 0,1 0,-1 1,0 0,1-1,-1 1,0 0,0 0,0 0,0 0,1 1,-1-1,-1 0,1 1,0 0,0-1,-1 1,1 0,-1 0,1 0,-1 0,0 0,0 0,0 0,0 0,0 1,0-1,0 0,-1 1,1-1,-1 0,0 1,0-1,0 1,0-1,0 0,0 1,-1 1,-41 91,30-83,-1 0,-1 0,0-1,0-1,-1 0,-1-1,1 0,-12 3,-28 17,-145 79,47-35,120-54,32-19,1 0,0 1,-1-1,1 1,0-1,-1 0,1 1,0-1,0 1,0-1,0 1,-1-1,1 1,0-1,0 1,0-1,0 1,0-1,0 1,0-1,0 1,1-1,-1 1,0-1,0 1,0-1,0 1,1-1,-1 1,0-1,0 1,1-1,-1 0,0 1,1-1,-1 0,0 1,1-1,-1 0,1 1,-1-1,1 0,-1 0,1 1,-1-1,0 0,1 0,-1 0,1 0,-1 0,1 0,-1 0,1 0,0 0,-1 0,1 0,-1 0,1 0,-1 0,1 0,-1 0,0 0,1-1,-1 1,1 0,-1 0,1-1,274 5,2-5,-133 29,-127-21,1-2,-1-1,1 0,0-1,0-1,0 0,0-2,0 0,0-1,0 0,-1-2,1 0,8-3,0-4,0 2,1 0,-1 2,2 1,-1 2,11 0,184-24,-83 4,-137 22,1 0,0 0,0-1,0 1,-1 0,1-1,-1 0,1 1,-1-1,1 0,-1 0,0-1,0 1,0 0,0-1,-1 1,1-1,-1 0,1 1,-1-1,0 0,0 0,0 0,0 0,-1 0,1 0,-1 0,0 0,0 0,0 0,0 0,0 0,-1 0,1 0,-1 0,0 0,0 0,0 1,0-1,-1 0,1 0,-1 1,1-1,-1 1,0 0,0-1,0 1,0 0,-1 0,1 0,0 0,-1 1,0-1,1 1,-3-2,-7-4,-1 1,0 0,0 0,0 2,0 0,-1 0,0 1,0 1,-12-1,-38-9,59 11,-20-7,-1 2,0 1,0 1,0 1,0 1,0 1,-1 2,-17 2,1 3,0 1,1 2,0 2,1 2,1 2,0 1,0 2,2 2,-6 5,-28 13,52-32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6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0,'-3'5,"0"0,0 1,0-1,1 1,0-1,0 1,0 0,0 0,1 0,0-1,1 2,-1-1,1 0,0 1,-1 5,-2 482,-13 157,-24 3,41-149,-1-481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564 964,'-30'20,"0"1,1 2,1 0,1 2,1 1,1 1,2 1,0 1,1 2,18-23,1 0,-1 0,1 1,1-1,0 1,0-1,0 1,1 0,0-1,1 1,0 0,0 0,2 2,-2-8,0 0,1 1,0-1,0 0,0 0,0 1,1-1,-1 0,1 0,0 0,0-1,0 1,0 0,0-1,0 1,1-1,-1 0,1 1,0-1,0-1,0 1,0 0,0-1,0 1,0-1,0 0,0 0,1 0,-1-1,0 1,1-1,-1 0,1 0,2 0,10-3,-1 0,1-2,-1 0,0 0,-1-1,0-1,0-1,0 0,-1 0,0-2,0 1,-1-2,-1 0,1 0,5-9,19-20,-1-1,-2-2,-3-1,24-45,-30 48,-2 0,-2-2,-2-1,-1 0,-3-1,-1 0,-3-1,-1-4,-7 33,0 0,-2 1,1-1,-2 0,-1 1,0-1,-1 1,0 0,-2 0,0 0,0 0,-2 1,0-1,0 2,-2-1,0 1,-9-11,14 21,0 0,0 1,-1 0,1-1,-1 1,0 1,0-1,0 1,0 0,0 0,0 0,-1 1,1 0,-1 0,1 0,-1 1,1-1,-1 1,1 1,-1-1,1 1,-1 0,1 0,0 0,-1 1,1 0,0 0,0 1,0-1,0 1,1 0,-1 0,1 1,-1-1,1 1,0 0,1 0,-1 0,-1 3,-11 15,2 0,0 1,2 1,0 0,2 0,1 1,0 1,2-1,1 1,2 1,0-1,1 0,2 1,1 0,1-1,3 22,-2-21,0 0,2 0,1 0,1 0,2 0,0-1,2-1,0 1,2-2,1 1,1-2,1 0,1 0,1-2,14 15,20 14,-37-39</inkml:trace>
  <inkml:trace contextRef="#ctx0" brushRef="#br0" timeOffset="946.939">1242 682,'15'92,"5"-1,29 80,-7 2,-42-172,0-1,0 1,0-1,0 1,1-1,-1 1,0-1,0 1,0-1,1 1,-1-1,0 1,1-1,-1 1,0-1,1 0,-1 1,1-1,-1 1,0-1,1 0,-1 1,1-1,-1 0,1 0,-1 0,1 1,-1-1,1 0,-1 0,1 0,0 0,-1 0,1 0,-1 0,1 0,-1 0,1 0,-1 0,1 0,-1 0,1 0,-1-1,1 1,-1 0,1 0,-1-1,1 1,-1 0,1-1,-1 1,1 0,-1-1,0 1,1-1,-1 1,0-1,1 1,-1 0,0-1,0 1,0-1,1 0,21-37,-20 33,196-365,-145 277,-49 79</inkml:trace>
  <inkml:trace contextRef="#ctx0" brushRef="#br0" timeOffset="1336.708">1270 371,'44'11,"0"-3,1-1,0-3,1-1,-1-3,25-3,-1 2,63 17,-291-81,141 56,-3 0,0-1,0-1,1 0,1-2,0 0,1-1,0-1,15 12,1 1,-1 0,1-1,0 1,0-1,0 0,0 0,1 0,-1 0,1 0,-1 0,1 0,0 0,0 0,1-1,-1 1,1 0,-1-1,1 1,0-1,0 1,1 0,-1-1,1 1,-1 0,1-1,1-1,9-13</inkml:trace>
  <inkml:trace contextRef="#ctx0" brushRef="#br0" timeOffset="1731.718">282 1443,'196'-25,"33"-6,223 1,30 32,-458-2</inkml:trace>
  <inkml:trace contextRef="#ctx0" brushRef="#br0" timeOffset="2301.352">959 1754,'-44'18,"27"-13,0 0,0 2,1 0,0 0,0 2,0 0,1 0,1 2,0 0,0 0,1 1,1 1,0 0,0 1,1 0,1 1,1 0,-3 6,6-5,1-1,0 1,1 0,1 0,0 0,1 1,1-1,1 3,0-14,0-1,0 0,1 1,0-1,-1 1,2-1,-1 0,0 0,1 1,0-1,0 0,0 0,0-1,1 1,-1 0,1-1,0 0,0 1,0-1,1 0,-1-1,1 1,0-1,-1 1,1-1,0 0,0 0,1-1,-1 1,0-1,0 0,2 0,6 0,0 1,0-2,0 0,0 0,0-1,0-1,0 0,0 0,0-1,-1-1,1 0,-1-1,0 0,0 0,-1-1,0-1,9-6,13-12,-2-1,0-1,-2-2,20-25,-31 33,-1 0,0-1,-2-1,0 0,-2-1,0 0,-2-1,-1 0,0-1,-2 0,-2 0,0-1,-1 1,-2-1,-1 0,-1 0,-1 0,-1 1,-1-1,-3-6,2 22,1 0,-1 1,-1 0,1 0,-2 0,0 1,0 0,0 0,-1 0,-1 1,0-1,6 6,-1 1,0-1,1 1,-1 0,0 0,0 0,0 0,0 0,0 1,-1-1,1 1,0 0,-1 0,1 0,-1 0,1 1,-1 0,0-1,1 1,-1 0,1 1,-1-1,1 1,-1-1,1 1,-1 0,1 1,0-1,-1 0,1 1,0 0,0 0,0 0,0 0,0 1,-8 9,1 1,0 1,1 0,0 0,1 1,1 0,0 0,1 1,1 0,1 0,0 0,1 1,0-1,2 1,0-1,1 1,0 0,1-1,3 9,-2-4,1-1,1 0,1 0,0-1,2 0,0 0,2 0,0-1,1 0,0 0,2-1,0-1,0 0,2-1,0 0,1-1,0-1,1 0,0-1,1-1,1 0,6 2,-11-6,-11-5,0 0,0 0,0-1,1 1,-1-1,0 0,1 0,-1 0,1 0,0 0,-1 0,1-1,-1 1,1-1,0 1,-1-1,1 0,0 0,0-1,-1 1,1-1,0 1,-1-1,1 0,5-8</inkml:trace>
  <inkml:trace contextRef="#ctx0" brushRef="#br0" timeOffset="2651.967">1722 1472,'-55'94,"-92"183,145-271,-1-1,1 1,1-1,-1 1,1 0,0 0,0 0,1 0,0 0,0-1,0 1,0 0,1 0,0 0,1 0,-1 0,1-1,0 1,1-1,-1 1,1-1,0 0,0 0,1 0,-1 0,1-1,0 1,0-1,1 0,-1-1,1 1,0-1,0 1,0-1,1-1,-1 1,1-1,3 1,1 2,0-1,0 0,0 0,0-1,1 0,-1-1,1 0,0-1,0 0,-1-1,1 0,0-1,0 0,0 0,-1-1,1-1,-1 0,0 0,1-1,-1 0,-1-1,1 0,-1-1,0 0,0 0,-1-1,1 0,-1 0,1-3,3-12</inkml:trace>
  <inkml:trace contextRef="#ctx0" brushRef="#br0" timeOffset="2900.734">1439 1754,'34'5,"15"1,10 0,-1-1,-6-6,-1-3,-5-1,-6 0,0-3,-1-1,-4 2,-2-4,-6 1</inkml:trace>
  <inkml:trace contextRef="#ctx0" brushRef="#br0" timeOffset="4119.652">28 4,'0'0,"-1"0,1-1,-1 1,1 0,-1-1,1 1,-1 0,1 0,-1-1,1 1,-1 0,1 0,-1 0,1 0,-1-1,1 1,-1 0,0 0,1 0,-1 0,1 1,-1-1,1 0,-1 0,1 0,-1 0,1 0,-1 1,1-1,-1 0,1 0,-1 1,1-1,-1 0,1 1,-1-1,1 1,0-1,-1 1,1-1,0 0,-1 1,1-1,0 1,0-1,-1 1,1-1,0 1,0 0,0-1,0 1,0-1,0 1,0-1,0 1,0-1,0 1,0 0,0-1,0 1,-5 39,5-39,0 62,2 1,4-1,2 0,10 29,2 32,1 94,-9 0,-13 122,0-180,0-32,-17 565,6-396,23-251,-4-36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31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0 678,'671'-1,"-345"-26,-161-1,-110 9,-59 22</inkml:trace>
  <inkml:trace contextRef="#ctx0" brushRef="#br0" timeOffset="293.058">254 1017,'0'3,"0"1,1-1,0 0,-1 1,1-1,0 0,1 1,-1-1,0 0,1 0,0 0,0 0,0 0,0-1,0 1,0 0,1-1,0 0,-1 1,1-1,0 0,0-1,0 1,0 0,0-1,0 0,0 1,1-1,-1-1,1 1,-1 0,0-1,4 1,119-2,361-72,-362 41,-106 22</inkml:trace>
  <inkml:trace contextRef="#ctx0" brushRef="#br0" timeOffset="691.234">903 0,'-104'385,"61"-225,-7-1,-40 78,-95 189,77-148,107-274,0-1,0 0,0 0,0 0,1 0,-1 1,1-1,0 0,0 1,0-1,0 0,1 0,-1 1,1-1,0 0,0 0,0 0,0 0,1 0,-1 0,1 0,0 0,0 0,0-1,0 1,9 9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8:22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4205 198,'-19'19,"-7"12,7 0,10-6,8-11,8-8,3-10,5-4,-1-6,3 0,-7 2,-9 7,-10 11,-4 8,1 2</inkml:trace>
  <inkml:trace contextRef="#ctx0" brushRef="#br0" timeOffset="370.33">4234 707,'-20'14,"-5"10,-4 1,7-4,13-6,13-5,5-9,7-5,-5-2,-9 5,-10 8,-3 2</inkml:trace>
  <inkml:trace contextRef="#ctx0" brushRef="#br0" timeOffset="-2446.406">1270 170,'-61'89,"3"2,4 3,5 2,3 2,-18 67,26-69,-4-1,-5-1,-20 26,60-109</inkml:trace>
  <inkml:trace contextRef="#ctx0" brushRef="#br0" timeOffset="-2043.853">1214 57,'-28'63,"12"-32,2 2,1 0,1 0,2 1,2 0,1 1,0 4,4-2,1 0,2 1,1 0,2-1,2 0,2 0,0 0,3 0,1-2,2 1,1-1,5 6,76 99,-95-138,1-1,0 0,0 0,0 0,0 1,0-1,1 0,-1-1,0 1,0 0,1 0,-1 0,0-1,1 1,-1-1,0 1,1-1,-1 1,1-1,-1 0,1 0,-1 0,1 0,-1 0,1 0,-1 0,1 0,-1-1,1 1,-1-1,1 1,-1-1,1 1,-1-1,0 0,0 0,1 1,-1-1,0 0,0 0,0 0,0 0,0-1,0 1,0 0,0 0,0-1,0 0,33-77,-28 63,157-557,-89 263,-77 327,1 3</inkml:trace>
  <inkml:trace contextRef="#ctx0" brushRef="#br0" timeOffset="-1734.578">1976 537,'-17'35,"2"0,2 1,2 1,1 0,1 1,2-1,2 8,4-42,0 0,1 1,-1-1,1 0,0 0,0 1,0-1,0 0,1 1,-1-1,1 0,0 0,0 1,0-1,0 0,1 0,-1 0,1 0,0-1,0 1,0 0,0-1,0 1,0-1,1 0,-1 0,1 0,0 0,-1 0,1 0,0-1,0 1,0-1,1 0,-1 0,0 0,0 0,0-1,1 1,-1-1,0 0,1 0,-1 0,3-1,2-1,0 0,-1 0,1-1,-1 0,0-1,0 1,0-1,0-1,-1 1,1-1,-1 0,0-1,-1 1,1-1,-1 0,0-1,-1 1,0-1,0 0,0 0,-1 0,0-1,0 1,-1-1,0 0,0 0,-1 1,0-1,0 0,-1 0,0-2,2-12,-1 0,-2 0,0-1,-1 1,-1 0,-1 1,-4-14,5 27,1 1,-1-1,0 1,-1-1,0 1,0 0,-1 0,1 1,-1-1,-1 1,1 0,-1 0,0 1,-1 0,1 0,-1 0,0 1,0 0,-1 0,1 1,-8-3,-10 0</inkml:trace>
  <inkml:trace contextRef="#ctx0" brushRef="#br0" timeOffset="-1449.75">2625 1,'-57'402,"57"-394,-3 44,2 0,2 0,2 0,8 38,7 40,-17-118</inkml:trace>
  <inkml:trace contextRef="#ctx0" brushRef="#br0" timeOffset="-898.665">2258 424,'369'26,"-239"-21,83 21,-192-24,-1 1,1 1,0 1,-1 1,0 1,0 0,-1 2,0 0,0 1,8 7,-20-13,-1 0,1 0,0-1,0 0,0 0,0 0,1-1,-1 0,1-1,0 1,-1-2,1 1,0-1,-1 0,1 0,0-1,-1 0,1-1,0 1,-1-2,0 1,1-1,-1 0,0 0,-1-1,1 0,0 0,0-2,2 0,0 0,0 0,-1-1,0 0,0-1,-1 1,0-1,0-1,-1 0,0 0,-1 0,0 0,0-1,-1 0,0 0,-1 0,0 0,0-1,-1 1,0-4,-2 9,0 1,0-1,-1 1,1 0,-1-1,0 1,0 0,-1-1,1 1,-1 0,0 0,0 0,0 0,0 1,-1-1,1 0,-1 1,0 0,0 0,-1 0,1 0,-1 0,1 0,-1 1,0 0,0 0,0 0,0 0,0 1,0-1,-1 1,1 0,0 0,-4 0,-2 0,1 0,0 1,-1 0,1 0,0 1,-1 0,1 1,0 0,0 0,0 1,0 0,0 1,1 0,-1 0,1 1,-1 1,-13 11,0 2,1 0,1 2,1 0,1 1,0 1,2 0,-5 13,13-22,0 0,1 0,1 1,0 0,2 1,-1-1,2 1,0 0,1 0,0 0,2 0,0 0,0 0,2 0,1 10,0-17,0 0,0-1,1 0,0 0,0 0,1 0,0-1,0 0,1 0,0 0,0 0,1-1,-1 0,1-1,1 1,-1-1,1-1,0 0,0 0,0 0,1-1,7 2,14 4,0-1,1-2,0-1,0-1,29-1,-38-2,0 0,0-2,-1 0,1-2,-1 0,1-1,-1-1,4-3,3-4</inkml:trace>
  <inkml:trace contextRef="#ctx0" brushRef="#br0" timeOffset="-415.76">0 1497,'71'-5,"0"3,0 3,0 3,0 3,31 9,32 2,-6-12,1-6,-1-5,0-6,114-25,-152 23,1301-205,-1021 183,-261 42,-86-3</inkml:trace>
  <inkml:trace contextRef="#ctx0" brushRef="#br0" timeOffset="4670.046">2202 2485,'-6'-2,"1"1,0 0,0 0,-1 0,1 1,0 0,-1 0,1 0,-1 1,1 0,0 0,0 0,-1 0,1 1,0 0,0 0,0 0,1 1,-1 0,1 0,-1 0,1 0,0 1,0-1,0 1,1 0,-1 0,0 2,-76 134,79-138,-6 10,2 1,-1 0,2 0,0 1,0-1,1 1,1 0,0 0,1 0,1 0,0 0,1 0,0 0,1 0,1-1,0 1,1 0,2 4,-4-14,1 0,-1 0,1 0,0-1,0 1,0-1,1 0,-1 1,1-2,0 1,0 0,0-1,0 0,0 0,0 0,1 0,-1-1,1 1,-1-1,1-1,-1 1,1 0,0-1,-1 0,1 0,0-1,-1 1,1-1,-1 0,1 0,1-1,7-2,1-1,-1 0,0-1,0-1,-1 0,0-1,0 0,-1-1,8-7,25-30,-3-1,-2-1,-2-3,-3-1,-1-1,-4-2,-1-1,5-22,-20 46,-2 0,-1-2,-1 1,-2-1,-2 0,-1 0,-1-1,-2 1,-2-1,-1 1,-5-26,-33-52,39 109,-1 0,1 1,-1-1,0 0,0 1,0 0,0-1,0 1,0 0,-1 0,1 0,-1 0,0 1,0-1,1 1,-1-1,0 1,0 0,0 0,0 0,0 1,0-1,-1 1,1-1,0 1,0 0,0 1,0-1,-1 0,1 1,0 0,0-1,0 1,0 1,-1 0,-10 7,0 2,1 0,1 1,0 0,1 1,0 0,1 1,0 0,1 0,0 1,2 0,-5 13,0 0,1 1,1-1,2 2,1-1,1 1,2 0,1 0,1 1,2-1,1 0,1 1,1-1,6 20,1-20,1 0,2 0,1-1,1-1,1 0,1-1,2-1,1-1,0-1,2 0,1-2,8 6,42 48,-78-71,-3-3</inkml:trace>
  <inkml:trace contextRef="#ctx0" brushRef="#br0" timeOffset="5904.38">2963 2061,'-11'109,"-17"269,10-74,19-304,-1-1,1 1,-1-1,1 1,-1 0,1-1,0 1,-1 0,1 0,-1-1,1 1,0 0,-1 0,1 0,0 0,-1 0,1 0,0 0,-1 0,1 0,0 0,-1 0,1 0,0 1,-1-1,1 0,-1 0,1 1,0-1,-1 0,1 1,-1-1,1 1,-1-1,1 0,-1 1,1-1,-1 1,0 0,1-1,-1 1,0-1,1 1,-1-1,0 1,0 0,0-1,1 1,-1 0,0-1,0 1,0 0,0-1,0 1,0 0,0-1,0 1,-1 0,1-1,0 1,0-1,0 1,-1 0,1-1,0 1,-1 0,12-14</inkml:trace>
  <inkml:trace contextRef="#ctx0" brushRef="#br0" timeOffset="6354.337">3302 2230,'46'278,"-17"-101,-25-148,20 53,-3-108,15-94,-27 83,2 0,2 1,1 0,12-20,1 6,-16 27</inkml:trace>
  <inkml:trace contextRef="#ctx0" brushRef="#br0" timeOffset="6803.509">3274 1948,'337'0,"-330"0,0 0,0 0,0 0,0 1,0 0,0 0,-1 1,1 0,0 0,-1 0,1 1,-1 0,-40-13,19 2,0 0,1-2,0 1,1-2,0 1,0-2,-7-8,16 15,0 1,0-2,0 1,0 0,1-1,-1 0,2 1,-1-1,1-1,-1 1,2 0,-1 0,1-1,0 1,0-1,1 1,-1-1,2 1,-1-1,1 1,0-2,4-11</inkml:trace>
  <inkml:trace contextRef="#ctx0" brushRef="#br0" timeOffset="7341.091">3951 1779,'-9'42,"2"0,2 1,2 0,2 0,2-1,5 40,6 42,-5 0,-7 61,-1-116,-20 83,22-130,3-4</inkml:trace>
  <inkml:trace contextRef="#ctx0" brushRef="#br0" timeOffset="7846.301">1722 3162,'130'14,"0"-5,1-6,81-11,465-22,-149-4,-226 5,-140 1,-144 23</inkml:trace>
  <inkml:trace contextRef="#ctx0" brushRef="#br0" timeOffset="8459.168">2483 3444,'-18'15,"0"1,1 1,1 1,1 0,0 1,2 1,0 0,1 1,1 0,1 1,0 0,2 0,1 1,1 0,1 1,1-1,0 3,3-20,0 0,1 0,-1 0,1 0,1 0,-1 0,1 0,0 0,0 0,1-1,-1 1,1 0,1-1,-1 1,1-1,0 1,0-1,0 0,1-1,0 1,0 0,0-1,1 0,-1 0,1 0,0-1,0 0,0 0,0 0,1 0,4 1,-2-2,0-1,1 0,-1 0,0-1,1 0,-1 0,1-1,-1 0,1-1,-1 0,0 0,0-1,0 0,0 0,-1 0,1-1,-1-1,4-2,8-5,-1-2,0 0,-1-1,-1 0,0-2,5-7,1-2,-1-2,-1 0,-1-1,-2-1,-1-1,-1 0,-2-1,-1-1,-2 0,-1-1,-1 1,-2-2,-1 1,-2 0,-2-1,-1 0,-1 1,-6-28,6 52,0 1,-1-1,-1 1,0-1,0 1,0 0,-1 0,-1 0,0 1,0-1,0 1,-1 0,0 1,-1-1,0 1,0 1,0-1,-1 1,0 1,-2-2,6 6,1 0,0 1,-1 0,1 0,-1 0,1 0,0 0,-1 1,1-1,0 1,0 0,-1 0,1 0,0 0,0 1,0-1,0 1,0 0,1 0,-1 0,0 0,1 1,0-1,-1 0,1 1,0 0,0-1,1 1,-2 1,-41 92,42-90,-10 23,2 0,2 1,0 0,2 1,1-1,2 1,1 0,1 0,2 1,1-1,1 0,2-1,1 1,10 29,-8-35,2 0,0-1,2 0,0-1,2 0,0-1,2-1,0 0,6 3,82 82,-70-95,-21-13</inkml:trace>
  <inkml:trace contextRef="#ctx0" brushRef="#br0" timeOffset="8787.743">3358 3274,'-61'108,"5"2,-34 96,87-201,1 0,-1 0,1 1,1-1,-1 1,0-1,1 1,0 0,1 0,-1 0,1-1,0 1,1 0,-1 0,1 0,1-1,-1 1,1 0,-1-1,2 1,-1-1,0 0,1 0,0 0,1 0,-1 0,1-1,-1 1,2-1,-1 0,0 0,1-1,-1 1,1-1,0 0,0 0,5 1,8 1,0-1,0-1,1-1,-1-1,1-1,-1 0,16-3,5 2,-35 1,-1 1,0-1,1 0,-1 0,1-1,-1 1,1-1,-1 1,0-1,1 0,-1 0,0-1,0 1,0-1,0 1,0-1,0 0,0 0,0 0,-1-1,1 1,-1-1,0 1,0-1,2-2,3-12</inkml:trace>
  <inkml:trace contextRef="#ctx0" brushRef="#br0" timeOffset="9039.419">2963 3500,'34'5,"15"2,5-1,2-1,-2-1,-7-2,-7-1,1-1,-3-4,-3-3,-2 0,-3 2,-5 1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0 546,'142'-456,"-135"432,24-41,-30 65,0 1,0-1,0 1,0-1,0 1,0 0,0 0,0-1,0 1,0 0,-1 0,1 0,0 0,0 0,-1 0,1 0,-1 0,1 0,-1 0,0 0,1 1,-1-1,0 0,0 0,0 0,0 0,0 1,0-1,0 0,0 0,0 1,0-1,6 227,-5-223,0 1,0-1,1 0,-1 0,2 1,-1-1,0 0,1-1,0 1,0 0,0-1,1 0,0 1,0-2,0 1,0 0,0-1,1 1,-1-1,1-1,0 1,0-1,0 1,0-1,0-1,1 1,-1-1,1 0,-1 0,1-1,-1 1,1-1,-1 0,1-1,-1 0,1 1,-1-2,2 0,5-3,0 0,-1-1,0-1,0 0,-1-1,0 0,0 0,-1-1,0 0,0-1,-1 0,0 0,-1-1,2-4,4-8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8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449 20,'-50'38,"-12"7,2 2,2 4,-40 44,91-86,-7 4,1 1,1 1,0 0,1 0,1 1,0 1,2 0,-1 0,-4 18,12-31,1 0,0 0,0 0,0 0,0 0,1 0,-1 0,1 0,0 0,1 0,-1-1,0 1,1 0,0-1,0 1,0-1,1 1,-1-1,1 0,-1 0,1 0,0-1,0 1,0-1,1 1,-1-1,1 0,-1 0,1 0,0-1,2 1,6 3,0 0,0-1,0-1,1 0,0-1,-1 0,1-1,0 0,8-1,11-2,0-2,0-1,-1-1,0-2,28-10,-30 5</inkml:trace>
  <inkml:trace contextRef="#ctx0" brushRef="#br0" timeOffset="316.056">562 473,'38'-4,"-1"-1,0-2,0-1,0-2,-1-1,-1-3,0 0,-1-2,7-6,-21 10,0 0,0-2,-2 0,1-1,-2-1,0 0,-1-2,-1 0,-1 0,0-2,-2 1,0-2,8-18,-19 36,1 0,-1 1,0-1,-1 0,1 0,0 0,-1 0,0 0,0 0,0 0,0 0,0 0,0 0,-1 0,1 0,-1 0,0 0,0 0,0 0,0 1,-1-1,1 0,-1 1,0-1,1 1,-1-1,0 1,0 0,-1 0,1 0,0 0,-1 0,1 1,-1-1,0 1,1-1,-2 1,-4-2,0 0,0 1,-1 0,1 1,0 0,-1 0,1 0,0 1,-1 1,1-1,-1 1,1 1,-2 0,-18 8,-1 2,1 1,1 1,0 1,1 2,1 0,0 2,2 1,0 1,1 0,1 2,2 0,0 2,-7 13,10-15,2 0,0 1,2 0,1 1,1 1,0 0,3 0,0 1,0 8,4-23,2 0,-1 0,2 0,0 1,0-1,1 0,0 0,1 0,1 0,0 0,0 0,1-1,1 1,0-1,0 0,1 0,1-1,-1 0,2 0,-1-1,9 8,113 71,-93-71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527 24,'-2'-2,"1"1,0-1,0 0,-1 1,1-1,0 1,-1 0,0-1,1 1,-1 0,0 0,1 0,-1 0,0 0,0 1,0-1,0 0,0 1,0-1,0 1,0 0,0 0,0 0,0 0,0 0,0 0,0 0,0 1,0-1,-1 1,-42 8,1 1,0 2,1 3,1 1,-36 18,77-33,-1 0,1-1,-1 1,1 0,-1 0,1 0,0 0,-1 0,1 0,0 0,0 0,0 1,0-1,0 0,0 1,0-1,0 1,1-1,-1 1,0-1,1 1,-1-1,1 1,0 0,0-1,-1 1,1 0,0-1,0 1,1 0,-1-1,0 1,0 0,1-1,-1 1,1-1,-1 1,1-1,0 1,0-1,0 1,0-1,0 1,0-1,0 0,0 0,0 0,1 0,-1 0,0 0,1 0,-1 0,1 0,-1 0,1-1,-1 1,72 51,-60-44,0 0,0 1,-1 1,0 0,0 0,-1 1,-1 1,1 0,4 8,-11-14,0 0,0 1,0-1,-1 1,0-1,0 1,-1 0,0 0,0 1,0-1,-1 0,0 1,-1-1,0 0,0 1,0-1,-1 1,0-1,-1 0,1 0,-1 0,-1 0,1 0,-1 0,-1 0,1-1,-1 1,0-1,0 0,-1 0,-4 4,-5 4,1 0,-2-2,0 1,-1-2,0 0,0-1,-1 0,0-1,-1-2,0 1,0-2,-1 0,0-2,0 0,0-1,0 0,-4-2,21-1,0 1,1-1,-1 0,1 0,-1 0,0 0,1 0,-1-1,0 1,1-1,-1 1,1-1,-1 1,1-1,-1 0,1 1,-1-1,1 0,0 0,0 0,-1 0,1-1,0 1,0 0,0 0,0-1,0 1,0 0,1-1,-1 1,0-1,1 1,-1-1,1 0,-1 1,1-1,0 1,0-1,0 0,0 1,0-1,0 0,0 1,0-1,1 1,-1-1,1 0,-1 1,1-1,-1 1,1-1,0 1,0 0,0-1,30-24,-16 14</inkml:trace>
  <inkml:trace contextRef="#ctx0" brushRef="#br0" timeOffset="249.472">809 448,'-14'33,"-6"16,2 5,8-7,6-12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1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30,'33'-5,"17"-1,3 0,4 1,-4 2,-6 0,-6 2,-6 1,-3 0,-3 5,-1 1,-1 1,0-2,0-2,-4-1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13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1,'38'4,"18"2,4 0,-3-1,-2-6,-6-3,-6-1,-5 1,-5 0,-8 2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09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452 746,'-3'-3,"1"-1,0 0,-1 1,0-1,0 1,0 0,0 0,0 0,-1 0,1 1,-1 0,0-1,0 1,0 0,0 1,0-1,0 1,0 0,0 0,-1 0,1 0,0 1,-1-1,1 1,0 1,-1-1,1 0,-1 1,1 0,0 0,0 0,0 1,0-1,0 1,0 0,0 0,0 1,1-1,-1 1,-1 1,-12 11,1 1,1 1,0 0,2 1,0 0,0 1,2 0,1 1,0 1,1-1,1 2,2-1,0 1,1 0,1 0,0 3,3-17,-1 1,1 0,1-1,-1 1,2 0,-1-1,1 1,0 0,1-1,0 1,0-1,1 0,0 0,1 0,0 0,0 0,0-1,1 1,0-1,0 0,1-1,0 1,0-1,1-1,0 1,0-1,0 0,0-1,1 1,0-1,0-1,6 3,-2-6,0 0,0 0,0-1,0-1,0 0,0 0,-1-2,1 1,-1-1,0-1,0 0,0 0,-1-1,0-1,0 0,0 0,7-7,8-9,-1 0,-1-2,-1-1,-1 0,14-24,-4-2,-2-1,-3-1,-2-1,-2-1,-3-1,-2 0,3-30,-15 61,-1 0,-1-1,-1 0,-2 1,0-1,-2 0,-1 1,-1-1,-1 1,-2 0,0 1,-4-7,10 27,0 0,-1 0,0 1,1-1,-1 1,-1-1,1 1,-1 0,0-1,0 1,0 1,0-1,-1 0,1 1,-1 0,0 0,0 0,0 0,0 0,-1 1,1 0,-1 0,0 0,1 1,-1-1,0 1,0 0,0 1,0-1,0 1,0 0,0 0,0 0,0 1,0 0,0 0,1 0,-5 2,-4 8,1 0,1 1,0 0,0 1,1 0,1 1,0 0,1 0,1 1,0 0,1 1,0-1,1 1,-2 13,-4 8,1 1,3 1,0-1,3 1,1 0,2 0,1 0,2 1,2-1,1-16,0 0,2 0,0 0,2-1,0-1,2 1,0-1,1-1,2 0,0-1,0 0,2-2,0 1,4 0,12 2,-20-19</inkml:trace>
  <inkml:trace contextRef="#ctx0" brushRef="#br0" timeOffset="266.161">1072 210,'-22'52,"2"1,2 0,3 2,2 0,2 0,3 1,2 0,2 41,9 136,25-98,-21-117</inkml:trace>
  <inkml:trace contextRef="#ctx0" brushRef="#br0" timeOffset="646.739">1355 493,'-7'31,"1"2,1-1,2 1,1-1,2 1,1 0,2-1,1 1,1-1,2 0,1 0,1-1,2 0,2 0,0-2,3 2,40 33,-55-63,1 1,0-1,0 0,0 0,0 0,0 0,0 0,0-1,1 1,-1-1,0 1,0-1,1 0,-1 0,0 0,0 0,1 0,-1 0,0 0,0-1,0 1,1-1,-1 0,0 0,0 0,0 0,0 0,0 0,0 0,-1-1,1 1,0-1,-1 1,1-1,0-1,3-4,0-1,0-1,-1 1,0-1,-1 1,0-1,0 0,-1 0,0-1,-1 1,0 0,0-4,3-18,50-268,-25 214,-22 69</inkml:trace>
  <inkml:trace contextRef="#ctx0" brushRef="#br0" timeOffset="1052.696">1326 210,'24'-4,"0"1,0 2,0 0,1 1,-1 2,0 0,0 2,-1 0,6 3,66 9,-96-16,1-1,0 1,0-1,-1 1,1-1,0 0,0 1,0-1,0 1,0-1,0 0,0 1,0-1,0 1,0-1,0 0,1 1,-1-1,0 1,0-1,0 0,1 1,-1-1,0 1,1-1,-1 1,0-1,1 1,-1 0,1-1,-1 1,1-1,-1 1,1 0,-1-1,1 1,-1 0,1 0,0 0,-1-1,1 1,-1 0,1 0,0 0,-1 0,1 0,-1 0,1 0,0 0,-1 0,1 0,-1 0,1 0,0 1,-1-1,1 0,-1 0,1 1,-56-40,45 34,0-1,0 0,1 0,0-1,0 0,1-1,0 0,0 0,0-1,1 0,1 0,0 0,0-1,1 0,-4-9,6-5,5 5</inkml:trace>
  <inkml:trace contextRef="#ctx0" brushRef="#br0" timeOffset="1298.665">2032 182,'-4'38,"-8"23,0 10,1 3,-2-2,0-3,4-5,-2-2,0-8,3-3,3-1,1-3,3-6,0-5,1-3,-4-3,-2-2,0-5</inkml:trace>
  <inkml:trace contextRef="#ctx0" brushRef="#br0" timeOffset="1600.891">0 1311,'669'1,"-435"15,-1 11,189 48,-174-28,-218-44</inkml:trace>
  <inkml:trace contextRef="#ctx0" brushRef="#br0" timeOffset="2147.955">903 1621,'-22'8,"0"0,1 2,0 0,1 1,0 2,1 0,0 1,1 0,0 2,2 0,0 1,0 0,2 1,0 1,2 1,0 0,0 0,2 1,-1 6,9-20,0 0,0 0,1 0,1 0,-1 1,1-1,0 0,0 0,1 0,0 0,1 0,-1 0,1 0,1 0,-1-1,1 1,0-1,1 1,-1-1,1 0,1 0,-1-1,1 1,0-1,0 0,0-1,1 1,-1-1,1 0,0 0,1-1,-1 1,1-2,5 3,2-2,1-1,-1 0,1-1,0-1,0-1,-1 0,1 0,0-1,-1-1,0-1,0 0,0-1,0 0,0-1,-1-1,0 0,-1 0,1-2,-1 1,-1-2,0 1,0-2,7-8,5-7,-1 0,-1-2,-2-1,0 0,-2-1,-1-1,-2 0,-1-2,-1 1,-2-1,-1-1,-2 0,-1 0,-2 0,-1-1,-2 1,-1-1,-5-29,6 55,-1 1,-1-1,1 1,-2-1,1 1,-1-1,0 1,-1 0,1 0,-2 0,1 0,-1 0,-1 1,1 0,-1-1,0 2,-1-1,1 1,-1 0,-1 0,1 0,-1 1,0 0,0 0,-1 1,1 0,-1 0,0 1,-8-2,11 6,0 1,-1 0,1 0,0 1,0-1,0 1,0 0,1 1,-1-1,1 1,0 0,0 0,0 0,0 0,1 1,0 0,0-1,0 1,0 0,1 1,0-1,0 0,0 1,1-1,-1 1,1-1,0 6,0-8,-9 27,0 0,2 0,1 1,2 0,1 0,1 0,2 1,1-1,1 0,2 1,1-1,2 0,1 0,1-1,1 0,2-1,5 10,-12-30,0-1,1 1,0-1,0 0,0-1,1 1,1-1,-1 0,1-1,0 1,0-1,1-1,0 1,0-1,0-1,1 1,0-2,-1 1,1-1,0 0,1-1,-1 0,0-1,10 1,5-5</inkml:trace>
  <inkml:trace contextRef="#ctx0" brushRef="#br0" timeOffset="2470.11">1666 1424,'-34'51,"2"1,3 1,3 2,1 1,3 1,-2 17,22-70,0-1,1 1,0 0,0 0,0 0,0 0,0 0,1 0,-1 1,1-1,0 0,1 0,-1 0,1 0,0 0,0 0,0 0,0 0,1 0,-1 0,1 0,0-1,0 1,1-1,-1 0,1 1,-1-1,1 0,0 0,0-1,1 1,-1-1,0 1,1-1,0 0,2 1,15 2,0-1,1-1,-1-1,0-1,1-1,-1-1,0-1,11-2,103-28,-122 24,-8 1</inkml:trace>
  <inkml:trace contextRef="#ctx0" brushRef="#br0" timeOffset="2665.203">1355 1762,'34'-5,"15"-1,5 0,-3 1,0 2,-3 1,-6 0,-5 2,-4 0,-8 0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27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508 582,'-2'-3,"-1"-1,0 1,0 0,0 0,0 0,0 0,0 1,-1-1,0 1,1 0,-1 0,0 0,0 0,0 1,0-1,0 1,0 0,-1 1,1-1,0 1,-1-1,1 1,0 1,0-1,-1 1,1-1,0 1,0 0,0 1,0-1,0 1,0-1,0 1,0 1,1-1,-1 0,1 1,-1 0,1 0,0 0,0 0,0 0,0 1,-7 5,-1 0,2 0,-1 1,2 0,-1 0,1 1,1 0,0 1,0-1,1 2,1-1,0 0,1 1,0 0,1 0,0 0,1 0,1 1,0-1,0 1,2-1,-1 0,2 3,0-11,0-1,0 1,1-1,-1 0,1 0,0 0,0 0,1 0,-1 0,1-1,-1 0,1 1,0-1,1-1,-1 1,0-1,1 0,-1 0,1 0,0 0,0-1,0 0,-1 0,1 0,0 0,0-1,0 0,0 0,0 0,0-1,1 0,8-4,-1-1,0-1,0 0,0-1,-1 0,0-1,0 0,-1-1,-1 0,0-1,0 0,-1-1,0 0,-1 0,0-1,2-7,14-29,-3-1,-2-2,10-44,-21 70,1-4,-1-1,-1-1,-2 1,-2-1,0 0,-2 0,-1 0,-2 0,-1 0,-5-18,5 41,0 0,0 1,0-1,-1 1,-1 0,1 0,-1 0,-1 1,1-1,-1 1,-1 1,-4-5,9 9,-1-1,0 1,1 0,-1 0,0 0,0 1,0-1,0 1,0 0,-1 0,1 0,0 0,-1 0,1 1,-1-1,1 1,0 0,-1 0,1 0,-1 1,1-1,0 1,-1 0,1 0,0 0,0 0,-1 0,1 1,0-1,0 1,1 0,-1 0,0 0,-1 2,-5 7,0 1,1 0,0 0,1 1,0 0,1 0,0 0,2 1,-1 0,2 0,-1 0,2 1,-1 8,2-15,-1 25,1 0,2-1,1 1,1-1,3 1,0-1,2 0,1-1,1 0,2 0,2-1,0-1,2 0,11 14,81 99,-108-140,1-1,0 0,-1 0,1 0,0 0,0 0,0 0,0 0,0 0,0 0,0-1,0 1,0 0,1-1,-1 1,0-1,0 1,1-1,-1 1,0-1,1 0,-1 0,0 0,1 0,-1 0,0 0,1 0,-1 0,0 0,1-1,-1 1,0 0,0-1,1 1,-1-1,0 1,0-1,0 0,0 0,1 1,-1-1,0 0,-1 0,1 0,0 0,0 0,0 0,0-1,-1 1,1 0,-1 0,1 0,-1-1,1 1,-1 0,0 0,1-1,-1 1,0-2,4-16</inkml:trace>
  <inkml:trace contextRef="#ctx0" brushRef="#br0" timeOffset="433.319">1326 385,'-10'-3,"-1"1,0 0,0 1,0 0,0 1,0 0,0 0,0 2,0-1,0 1,0 1,1 0,-1 0,1 1,0 0,0 1,0 0,0 1,-1 2,8-8,0 1,1 0,-1 0,1 0,-1 0,1 0,-1 1,1-1,0 1,0 0,0-1,0 1,0 0,0 0,0 0,1 0,-1 1,1-1,-1 0,1 1,0-1,0 1,0-1,0 1,1 0,-1-1,1 1,-1 0,1-1,0 1,0 0,0 0,0-1,1 1,-1 0,1-1,0 1,-1 0,1-1,0 1,1-1,0 2,4 3,1-1,0 0,1 0,-1-1,1 0,0 0,0-1,1 0,-1 0,1-1,6 2,24 11,52 49,-88-62,-1-1,0 1,0 0,0 0,-1 0,1 0,-1 0,0 0,1 0,-1 0,-1 1,1-1,0 0,-1 1,0-1,1 1,-1-1,-1 0,1 1,0-1,-1 1,0-1,0 0,0 0,0 1,0-1,-1 0,1 0,-1 0,0 0,0 0,-6 5,0-1,-1 0,1 0,-2 0,1-1,-1-1,1 1,-2-2,1 1,0-1,-1-1,0 0,0-1,0 0,0 0,0-1,0 0,0-1,-4-1,-15 4,7 1,5 2</inkml:trace>
  <inkml:trace contextRef="#ctx0" brushRef="#br0" timeOffset="764.079">0 1119,'147'-3,"-1"-6,-1-6,9-8,-50 6,1 5,0 5,1 4,16 5,-87 0,-1 2,0 0,0 3,0 0,24 11,27 43,-73-45</inkml:trace>
  <inkml:trace contextRef="#ctx0" brushRef="#br0" timeOffset="1397.168">565 1401,'-13'1,"0"2,0 0,0 1,1 0,-1 0,1 2,0-1,1 2,-1 0,1 0,1 0,-1 2,1-1,1 1,0 1,0 0,1 0,0 0,0 1,1 1,1-1,0 1,1 0,0 0,0 1,2-1,-1 1,0 10,4-17,0 1,1-1,0 1,0-1,0 0,1 1,0-1,0 0,0 0,1 0,0-1,0 1,0 0,1-1,0 0,0 0,0 0,1-1,0 1,-1-1,2 0,-1 0,0-1,1 1,-1-1,1-1,0 1,0-1,0 0,1 0,-1-1,0 0,1 0,-1 0,1-1,-1 0,0 0,1 0,5-2,4-3,-1-1,0-1,0 0,-1 0,0-2,-1 1,0-2,0 0,-1-1,0 0,0 0,-2-1,1-1,5-9,10-13,-2-2,-1 0,-2-1,15-38,-28 57,0 0,-2 0,0 0,-1-1,-1 0,-1 0,-1 0,0-1,-2 1,0 0,-2-1,0 1,-1 0,-1 0,-1-1,4 17,-1 0,0-1,1 1,-2 0,1 0,0 0,-1 1,1-1,-1 0,0 1,-1 0,1 0,0 0,-1 0,0 0,1 1,-1-1,0 1,0 0,-1 0,1 1,0-1,-1 1,1 0,0 0,-1 1,1-1,-1 1,0 0,1 0,-1 0,1 1,-1 0,1 0,-1 0,1 0,0 1,0-1,-1 1,1 0,0 0,1 1,-1-1,0 1,0 1,-4 7,0 2,1-1,1 1,0 0,0 0,2 1,-1-1,2 1,0 0,-1 9,2-14,0 19,1 0,0 0,3 0,0 0,1-1,2 1,1-1,1 0,1 0,2-1,1 0,0 0,2-1,1-1,1 0,1-1,1-1,9 9,-24-29,0 1,0-1,0 1,0-1,1 0,-1 0,1 0,0 0,-1-1,1 1,0-1,0 1,0-1,0 0,0 0,0-1,0 1,0 0,4-1,12-1</inkml:trace>
  <inkml:trace contextRef="#ctx0" brushRef="#br0" timeOffset="1766.028">1242 1231,'-123'315,"119"-304,1 0,0 0,0 1,1-1,1 0,0 1,1-1,0 1,0-1,2 8,-1-15,0 0,0 1,0-1,0 0,1 0,0 1,0-1,0-1,0 1,1 0,0 0,-1-1,1 1,0-1,1 0,-1 0,1 0,-1-1,1 1,0-1,0 0,0 0,0 0,0 0,0-1,1 0,-1 0,1 0,3 1,0 0,0-1,0 0,0 0,0-1,0 0,0 0,0-1,0 0,0-1,0 0,0 0,-1 0,1-1,-1 0,1-1,1-1,5-7</inkml:trace>
  <inkml:trace contextRef="#ctx0" brushRef="#br0" timeOffset="2011.35">875 1486,'34'0,"20"0,6 0,-2 0,-7 0,-6 0,-7 5,-5 1,-3 0,-2-1,-5-2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38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1,'168'11,"61"8,-166-9,-57-4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38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0,'19'0,"11"0,6 0,1 0,-1 0,-1 0,-3 0,-1 0,-2 0,0 0,-1 0,0 0,0 0,0 0,-5 0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3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308 148,'6'-4,"-1"1,1-1,-1 0,0 0,0-1,0 0,0 0,-1 0,0 0,0-1,0 1,-1-1,0 0,0 0,0 0,-1-1,0 1,0-1,0-4,-4 8,0 1,0-1,-1 0,1 1,-1-1,1 1,-1 0,0-1,0 1,0 1,0-1,0 0,0 1,-1 0,1-1,-1 1,1 1,0-1,-1 0,0 1,1 0,-1 0,1 0,-1 0,1 0,-1 1,1 0,-1-1,1 1,0 1,-1-1,-13 5,0 1,0 0,1 1,0 1,1 0,0 1,0 1,1 1,0 0,1 0,1 1,0 1,0 0,2 1,0 0,0 0,1 1,1 1,1-1,1 1,0 1,1-1,0 5,3-17,1 0,0-1,1 1,-1 0,1 0,0 0,1 0,-1-1,1 1,0 0,0 0,0-1,0 1,1 0,0-1,0 0,0 1,1-1,-1 0,1 0,0 0,0-1,0 1,1-1,0 1,-1-1,1 0,0-1,0 1,0-1,1 1,-1-1,1-1,-1 1,1 0,-1-1,1 0,0 0,0-1,4 1,-1-1,1 0,0-1,0 0,0-1,-1 1,1-2,-1 1,1-1,-1-1,0 1,0-1,0-1,-1 1,0-1,0-1,0 1,0-2,105-112,35-66,-147 184,0 0,0 0,1 0,-1 0,0 0,1 0,-1 0,1 0,-1 0,1 0,-1 0,1 0,0 0,0 1,-1-1,1 0,0 0,0 1,0-1,0 1,0-1,0 1,0-1,0 1,0-1,0 1,0 0,0 0,0-1,0 1,0 0,0 0,0 0,0 0,0 0,0 1,0-1,0 0,0 0,0 1,0-1,0 0,0 1,0-1,0 1,0 0,0-1,0 1,0 0,-1-1,1 1,0 0,0 0,-1 0,1 0,-1-1,1 1,0 1,6 244,-3-221,2-1,0 0,2 0,1-1,0 0,2 0,0-1,10 12,-10-16</inkml:trace>
  <inkml:trace contextRef="#ctx0" brushRef="#br0" timeOffset="534.576">985 317,'0'1,"0"-1,0 1,0-1,0 0,-1 1,1-1,0 1,0-1,0 1,0-1,0 0,0 1,1-1,-1 1,0-1,0 1,0-1,0 0,0 1,1-1,-1 1,0-1,0 0,1 1,-1-1,0 0,1 1,-1-1,0 0,1 0,-1 1,0-1,1 0,-1 0,0 0,1 1,-1-1,1 0,-1 0,0 0,1 0,-1 0,1 0,-1 0,1 0,-1 0,1 0,-1 0,0 0,1 0,-1 0,1 0,-1 0,0-1,1 1,-1 0,1 0,-1 0,0-1,1 1,-1 0,0-1,1 1,-1 0,0-1,0 1,1 0,-1-1,0 1,0-1,-2 36,-81 206,73-214,7-22,0 0,1 1,-1-1,1 1,0 0,1-1,-1 1,1 0,0 0,1 0,-1 0,1 0,1 0,-1 0,1 0,0 0,0 0,1 0,1 4,2-7,1 1,-1-1,1 0,0 0,0 0,0-1,1 0,-1 0,0-1,1 0,-1 0,1 0,0-1,-1 0,1 0,-1-1,1 0,4-1,8 1,34-6,-33 0</inkml:trace>
  <inkml:trace contextRef="#ctx0" brushRef="#br0" timeOffset="783.579">787 487,'34'0,"15"0,5 0,-2 0,-6 0,-10 0</inkml:trace>
  <inkml:trace contextRef="#ctx0" brushRef="#br0" timeOffset="1248.82">1549 487,'-156'78,"150"-76,1 0,-1 1,1 0,-1 0,1 0,0 1,0 0,0 0,1 0,0 1,-1-1,2 1,-1 0,0 0,1 1,0-1,0 1,1-1,0 1,-1 0,2 0,-1 0,1 0,0 0,0 0,1 0,0 1,0 1,0-6,1 0,0-1,0 1,0 0,0 0,0 0,1-1,-1 1,0-1,1 1,-1-1,1 1,0-1,-1 0,1 0,0 0,0 0,0 0,0 0,0 0,0-1,0 1,0-1,0 1,0-1,0 0,0 0,0 0,0 0,0 0,0 0,0-1,0 1,2-1,68-24,45-72,-118 98,1 0,0-1,0 1,0 0,0 0,0 0,0-1,0 1,0 0,0 0,1-1,-1 1,0 0,0 0,1-1,-1 1,0 0,1-1,-1 1,1 0,-1-1,1 1,-1-1,1 1,-1-1,1 1,0-1,-1 1,1-1,0 0,-1 1,1-1,0 0,-1 1,1-1,0 0,0 0,-1 0,1 0,0 0,0 0,-1 0,1 0,0 0,0 0,0 0,-1 0,1 0,0-1,-1 1,1 0,0-1,0 1,-1 0,1-1,-1 1,1-1,0 1,-1-1,1 1,-1-1,1 1,-1-1,1 0,-1 1,0-1,1 0,-1 0,1 20</inkml:trace>
  <inkml:trace contextRef="#ctx0" brushRef="#br0" timeOffset="1652.857">1775 741,'131'-169,"-130"169,0-1,0 0,0 0,0 1,0-1,0 0,1 1,-1-1,0 1,0 0,1-1,-1 1,0 0,1 0,-1 0,0 0,1 0,-1 0,0 0,1 0,-1 1,0-1,0 0,1 1,-1-1,0 1,0-1,0 1,1 0,-1 0,0-1,0 1,0 0,0 0,0 0,-1 0,1 0,0 0,0 0,-1 0,1 1,0-1,-1 0,1 0,-1 1,0-1,1 0,-1 0,0 1,0-1,0 0,0 1,0-1,0 1,9 17,-3-10,0 0,1 0,0-1,0 0,0 0,1 0,1-1,-1-1,9 6,-13-10,-1 0,1 0,0 0,-1 0,1-1,0 0,0 1,0-1,0-1,0 1,0-1,1 0,-1 1,0-2,0 1,0 0,0-1,0 0,0 0,0 0,0-1,0 1,-1-1,1 0,0 0,-1 0,3-2,1-3,1 0,-1 0,-1-1,1 0,-1 0,-1-1,1 0,-1 0,-1 0,3-9,19-33,-15 33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47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198 379,'27'215,"-27"248,0-438</inkml:trace>
  <inkml:trace contextRef="#ctx0" brushRef="#br0" timeOffset="552.271">0 350,'51'-43,"2"2,1 2,30-14,-62 41,0 0,1 2,1 0,-1 2,1 0,1 2,-1 1,1 0,0 2,22 0,-42 3,0-1,-1 1,1 1,0-1,0 1,0-1,-1 2,1-1,0 0,-1 1,1 0,-1 0,0 0,0 0,1 1,-1 0,-1 0,1 0,0 0,-1 0,0 1,0-1,0 1,0 0,0 0,-1 0,1 1,-1-1,-1 1,1-1,0 1,-1-1,0 1,0 0,-1 0,1-1,-1 1,0 0,0 0,0 0,-6 18,0-1,-1 0,-1 0,-1 0,-1-1,0 0,-2-1,-1 0,0-1,-1-1,-1 0,-1-1,-1 0,-11 8,-80 106,107-129,0-1,0 0,0 1,1-1,-1 0,0 1,1-1,-1 1,1-1,0 1,-1-1,1 1,0 0,0-1,0 1,0-1,0 1,1-1,-1 1,0-1,1 1,-1-1,1 1,-1-1,1 1,0-1,0 0,-1 1,1-1,0 0,0 0,0 1,0-1,1 0,-1 0,0 0,0 0,1-1,-1 1,1 0,-1-1,0 1,1 0,-1-1,2 1,70 9,-3-11,-48 0,-1 0,0 1,0 1,1 1,-1 1,0 1,-1 0,1 2,4 2,-21-6,-1-1,0 1,0-1,0 1,0 0,0 0,0 0,0 1,-1-1,1 1,-1 0,0-1,0 1,0 0,0 0,0 0,-1 0,1 1,-1-1,0 0,0 1,0-1,0 1,-1-1,1 1,-1-1,0 1,0-1,0 1,-1 0,1-1,-1 1,0-1,0 0,0 1,0-1,-1 1,-4 9,0 0,0 0,-1-1,-1 0,0-1,-1 0,0 0,-10 9,-12 12,-2-1,0-2,-2-1,-1-2,-2-1,0-2,-1-2,-1-1,-1-2,-13 2,26-15,28-5,-1 0,1 0,0 0,-1 0,1 0,0 0,-1 0,1 0,0-1,-1 1,1 0,0 0,-1 0,1 0,0 0,-1-1,1 1,0 0,0 0,-1-1,1 1,0 0,0 0,-1-1,1 1,0 0,0-1,0 1,0 0,-1-1,1 1,0 0,0-1,0 1,0 0,0-1,0 1,0 0,0-1,0 1,0-1,0 1,0 0,0-1,0 1,0 0,1-1,-1 1,0 0,0-1,0 1,1 0,-1 0,0-1,0 1,0 0,1 0,-1-1,0 1,1 0,-1 0,0 0,0-1,1 1,-1 0,0 0,1 0,-1 0,12-12,1 2</inkml:trace>
  <inkml:trace contextRef="#ctx0" brushRef="#br0" timeOffset="1207.283">931 859,'4'7,"1"-1,0 0,-1 0,2 0,-1 0,1-1,0 0,0 0,0 0,1-1,-1 0,1 0,0-1,0 0,1 0,-1-1,1 0,-1 0,1 0,0-1,-1 0,1-1,0 0,0 0,-1-1,1 0,0 0,0-1,-1 1,4-3,0-4,-1 0,0-1,0 0,-1 0,0-1,-1 0,0-1,-1 0,0 0,0 0,-1-1,-1 0,0 0,-1-1,2-9,-5 21,16 63,-15-55,0 0,1 0,-1 0,2-1,-1 1,1-1,0 0,0 0,0 0,1-1,0 1,0-1,1-1,-1 1,1-1,0 0,0 0,1 0,-1-1,1 0,-1 0,1-1,0 0,0 0,0 0,1-1,-1 0,1-1,4 1,0-1,0 0,0-1,0-1,0 0,0 0,0-1,0-1,-1 0,0 0,0-1,0-1,-1 0,1 0,-1-1,-1 0,1-1,-1 0,4-5,14-17,-1 0,-2-2,-1-2,-1 0,2-9,4-13,-2-1,-3 0,-2-2,-3-1,-2 0,-4-1,5-50,-16 103,1-1,-1 1,0-1,0 1,-1-1,-1 1,1-1,-1 1,-1-1,0 1,0-1,0 1,-1 0,-2-5,3 12,1 1,0 0,-1-1,1 1,-1 0,1-1,0 1,-1 0,1 0,-1 0,1 0,0 1,-1-1,1 0,-1 0,1 1,0-1,-1 1,1 0,0-1,0 1,0 0,-1-1,1 1,0 0,0 0,0 0,0 0,0 0,0 0,1 1,-1-1,0 0,0 0,1 0,-1 1,1-1,-1 0,1 1,0-1,-1 1,1-1,0 0,0 1,0-1,0 1,0-1,1 1,-16 47,3 0,3 1,1 1,3-1,2 1,2 0,5 44,45 154,-46-235,8 16,-9-27,0 0,0 1,0-1,0 1,-1 0,0 0,0-1,0 1,0 0,0 0,-1 0,1 0,-1 0,0 0,-1 0,1 0,-1 0,1 0,-1 0,0 0,-1 0,1 0,-1-1,1 1,-26 1,11-8</inkml:trace>
  <inkml:trace contextRef="#ctx0" brushRef="#br0" timeOffset="1458.029">1580 210,'33'4,"17"3,13-2,7 0,-1-6,4-3,-1-6,1 0,-2-5,-8 2,-16 2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58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0,'0'905,"27"-453,4-81,-31-344,0-4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5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339 801,'-4'-3,"0"0,0-1,-1 2,0-1,1 1,-1-1,0 1,0 0,-1 1,1-1,0 1,0 0,-1 1,1-1,-1 1,1 0,0 0,-1 1,1 0,0 0,-1 0,1 0,0 1,0 0,0 0,0 0,0 1,1-1,-1 1,1 1,0-1,0 0,0 1,0 0,0 0,1 0,0 0,-1 1,-1 3,-3 10,1-1,1 1,1 0,0 0,1 0,1 1,1-1,1 1,0 0,1-1,1 1,2 11,-2-26,0 0,0 0,0 0,0 0,1 0,0-1,-1 1,1-1,0 1,1-1,-1 0,1 0,-1 0,1 0,0 0,0 0,0-1,0 0,1 1,-1-1,1 0,-1-1,1 1,0-1,0 1,0-1,-1 0,1-1,0 1,0-1,0 1,0-1,0 0,0-1,0 1,0-1,0 0,0 0,0 0,0 0,0 0,-1-1,1 0,0 0,18-10,-2-1,0-1,0 0,-1-1,-1-1,-1-1,0-1,-1 0,-1-1,-1-1,0 0,-2-1,0 0,-2-1,0-1,-1 1,3-17,-2 11,-2-1,0 0,-2 0,-2 0,0-1,-2 0,-1 1,-2-1,-3-25,4 47,-1 0,0 0,0 0,-1 0,0 0,-1 0,1 1,-1-1,-1 1,0-1,0 1,0 1,-1-1,0 0,0 1,0 0,-1 0,0 1,0 0,-1 0,-1-1,6 5,0 0,0 0,0 0,0 1,0-1,-1 1,1 0,0-1,0 1,0 0,0 0,-1 0,1 1,0-1,0 0,0 1,0 0,0-1,0 1,0 0,0 0,0 0,0 0,0 0,1 1,-1-1,0 0,1 1,-1-1,1 1,0 0,-1 0,1-1,0 1,0 0,-1 2,-28 76,29-78,-3 22,0 0,2 0,0 0,2 1,1-1,1 0,1 0,0 0,2 0,1 0,1-1,1 0,1-1,1 0,1 0,12 17,76 168,-80-170,-11-21</inkml:trace>
  <inkml:trace contextRef="#ctx0" brushRef="#br0" timeOffset="470.066">904 547,'28'275,"24"-62,-52-212,0 0,-1 0,1 0,0 0,0 0,0 0,1 0,-1-1,0 1,0 0,0 0,1 0,-1 0,0 0,1 0,-1-1,1 1,-1 0,1 0,-1-1,1 1,-1 0,1-1,0 1,0 0,-1-1,1 1,0-1,0 1,-1-1,1 0,0 1,0-1,0 0,0 1,0-1,0 0,-1 0,1 0,0 0,0 0,0 0,0 0,0 0,0 0,0-1,0 1,0 0,-1 0,1-1,0 1,0-1,0 1,-1-1,1 1,0-1,0 1,-1-1,1 0,0 1,-1-1,1 0,-1 0,1 0,45-131,60-164,-61 176,-58 159,5-17</inkml:trace>
  <inkml:trace contextRef="#ctx0" brushRef="#br0" timeOffset="863.925">818 208,'449'0,"-529"-27,71 25,0-1,0 0,0 0,0-1,1 0,0-1,0 0,0 0,0-1,1 0,0 0,0-1,0 0,1 0,0 0,1-1,0 0,0 0,0 0,1-1,0 0,1 0,0 0,-1-6,6-3</inkml:trace>
  <inkml:trace contextRef="#ctx0" brushRef="#br0" timeOffset="1247.459">0 1225,'53'0,"69"1,0-5,0-6,-1-5,251-37,-206 46,-143 6</inkml:trace>
  <inkml:trace contextRef="#ctx0" brushRef="#br0" timeOffset="1866.043">424 1506,'-21'10,"1"1,1 1,0 1,0 0,1 1,1 1,1 1,0 0,1 1,0 1,2 0,0 1,1 1,1 0,-1 4,7-9,1 0,0-1,1 1,1 1,0-1,1 0,0 0,2 4,-1-14,1 0,0 0,0 0,0 0,0 0,1-1,0 1,0 0,0-1,0 1,1-1,0 0,0 0,0 0,0 0,1-1,-1 1,1-1,0 0,0 0,0 0,1 0,-1-1,1 0,-1 0,4 1,0-1,0 0,0 0,0-1,0 0,0-1,0 0,0 0,0 0,0-1,0-1,0 1,0-1,0-1,0 1,-1-1,1-1,-1 1,0-1,0 0,0-1,-1 0,6-4,5-6,-1 0,0-1,-2 0,1-2,-2 1,0-2,8-17,71-181,-83 186,-2 0,-1-1,-2 0,0 0,-3 0,0 0,-3 0,0-3,2 32,1-1,-1 1,0 0,0 0,0 0,-1-1,1 1,-1 0,1 0,-1 0,0 0,0 0,-1 0,1 0,-1 0,1 0,-1 0,0 1,0-1,0 1,0-1,-1 1,1 0,0 0,-1 0,0 0,1 0,-1 1,0-1,0 1,0 0,0 0,0 0,0 0,-1 0,1 1,0-1,0 1,0 0,-1 0,1 0,0 1,0-1,0 1,-1-1,1 1,0 0,0 0,0 1,0-1,-9 11,1 1,1 0,0 0,0 1,1 0,1 1,1 0,0 0,0 1,2 0,0 0,1 0,1 1,0-1,0 14,-1-13,0 1,2-1,0 1,1 0,1 0,0 0,1 0,1-1,1 1,1-1,0 1,1-1,1 0,1 0,0-1,1 0,1-1,0 1,1-2,4 5,80 54,-90-70,-1-1,1 0,0 0,0-1,0 1,0-1,1 0,-1 0,0 0,0-1,1 1,-1-1,0 0,1-1,-1 1,0-1,1 1,-1-1,0-1,0 1,0 0,0-1,0 0,0 0,3-2,6-7</inkml:trace>
  <inkml:trace contextRef="#ctx0" brushRef="#br0" timeOffset="2236.323">1045 1422,'-116'275,"112"-269,0 0,1 1,0-1,0 0,0 1,1 0,0 0,1-1,0 1,0 0,0 1,0-1,1 0,1 0,-1 0,1 0,0 0,1 0,-1 0,1-1,1 1,-1 0,1-1,1 0,-1 0,1 0,0 0,0 0,1 0,1-2,0 0,1 0,0-1,-1 1,1-1,1-1,-1 1,0-1,1-1,-1 1,1-1,-1-1,1 1,-1-1,1-1,-1 1,1-1,-1 0,1-1,-1 0,1 0,-1-1,0 0,0 0,-1 0,1-1,-1 0,1 0,-1-1,0 0,0-1,6-45,-16 35</inkml:trace>
  <inkml:trace contextRef="#ctx0" brushRef="#br0" timeOffset="2485.419">705 1648,'39'0,"17"0,4 0,-4 0,-5-5,-8-1,-6 0,-5 1,-2 1,-2 2,-1 1,-5-5,-6 0</inkml:trace>
  <inkml:trace contextRef="#ctx0" brushRef="#br0" timeOffset="2802.899">1581 265,'-1'780,"-27"-342,-1-27,30-315,-1-71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59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0,'0'5,"5"2,6-1,6-1,6-2,2 0,3-2,1-1,0 0,1 0,-1 0,0-1,0 1,-1 0,1 0,-6 0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4:59:5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58,'34'-5,"15"-6,5-2,-2 2,-6 3,-5 2,-5 3,-9 6,-3 3,-2 0,0-1,-3-1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00:01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0,'11'299,"4"-126,-8 1,-10 65,1-49,-15 37,15-213,0-8,0-1,1 1,-1 0,2 0,-1 0,0 0,1 0,0 0,1 0,0 0,-1 0,2 0,-1 0,1 0,0-1,0 1,2 4,9 1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00:0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50,'-5'-2,"-11"-6,0 1,0 0,-1 1,0 1,-1 1,1 0,-1 2,1 0,-1 0,0 2,0 0,-14 3,22 2,0 1,0 0,1 1,0 0,0 1,0 0,1 0,0 0,1 1,0 1,0-1,1 1,0 0,1 1,0-1,1 1,0 0,0 0,-1 10,1-5,1 0,0 1,1-1,1 1,0-1,2 1,0-1,0 1,4 12,-4-23,0 1,1-1,0 1,0-1,0 0,1 0,0 0,0 0,1-1,-1 1,1-1,0 0,1 0,-1 0,1-1,0 1,0-1,1 0,-1-1,1 1,-1-1,1 0,0-1,1 1,2 0,0-3,0-1,0 0,0 0,0-1,0 0,0 0,-1-1,1-1,-1 1,0-1,0-1,0 1,0-1,-1-1,0 1,0-1,0 0,-1-1,0 0,0 0,-1 0,5-8,115-211,-125 225,0 0,0 0,0 0,1 0,-1 0,0 0,1 0,-1 0,1 0,-1 0,1 0,0 0,-1 0,1 0,0 0,0 0,0 1,0-1,-1 0,1 0,0 1,0-1,0 1,0-1,0 1,1 0,-1-1,0 1,0 0,0-1,0 1,0 0,0 0,1 0,-1 0,0 0,0 1,0-1,0 0,0 0,0 1,0-1,1 1,-1-1,0 1,0-1,-1 1,1-1,0 1,0 0,0 0,0-1,0 1,-1 0,1 0,0 0,-1 0,1 0,-1 0,1 0,-1 0,1 0,-1 1,18 42,-11-23,1 0,1-1,1 0,1-1,1 0,0-1,7 7,16 0,-19-21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00:02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1 179,'80'22,"209"-14,-175-10,-113 2,44-4,-44 4,0 0,-1 0,1 0,0 0,0 0,-1-1,1 1,0 0,0 0,-1 0,1-1,0 1,-1 0,1-1,0 1,-1-1,1 1,0-1,-1 1,1-1,-1 1,1-1,-1 1,1-1,-1 0,0 1,1-1,-1 0,0 1,1-1,-1 0,0 1,0-1,0 0,0 0,1 1,-1-1,0 0,0 0,-1 1,1-1,0 0,0 0,0 1,0-1,-1 0,1 0,0 1,0-1,-1 0,1 1,-1-1,1 1,-1-1,1 0,-115-100,43 44,51 42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00:03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1,'-2'1,"1"1,-1-1,0 1,0-1,1 1,-1 0,1 0,-1-1,1 1,0 0,0 0,-1 1,2-1,-1 0,0 0,0 0,1 1,-1-1,1 0,0 1,-1-1,1 0,0 1,1-1,-1 1,-1 0,-1 340,2-170,-18 121,14-258,1-1,2 1,1-1,2 1,1-1,5 20,4 27,-11-58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00:18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1073,'0'-5,"-5"-1,3 0,8 1,1 6,6 4,4-1,5 1,3-2,2 0,2-2,0 0,0-1,0 0,0 0,0-1,-1 1,-4 0</inkml:trace>
  <inkml:trace contextRef="#ctx0" brushRef="#br0" timeOffset="466.302">63 1271,'5'0,"2"5,4 1,5 0,5 4,3 0,3-2,1-2,1-2,0-1,0-2,0-6,0-2,-1 1,-4 0</inkml:trace>
  <inkml:trace contextRef="#ctx0" brushRef="#br0" timeOffset="3981.187">1814 368,'207'-24,"-205"23,1 0,-1 1,0-1,1 1,-1 0,0 0,1 0,-1 0,1 0,-1 0,0 1,1-1,-1 1,0 0,1-1,-1 1,0 0,0 0,0 1,0-1,0 0,0 1,0-1,0 1,-1 0,1-1,0 1,-1 0,0 0,1 0,-1 0,0 0,0 0,0 1,0-1,-1 0,1 0,0 1,-1-1,0 1,1-1,-1 0,0 1,0-1,-1 1,1-1,0 0,-1 1,-41 63,-6 19,49-83,0 1,0-1,0 1,1-1,-1 0,1 1,-1-1,1 0,0 0,-1 0,1 0,0 0,0-1,1 1,-1-1,0 1,0-1,1 0,-1 0,1 1,-1-2,1 1,0 0,-1-1,1 1,0-1,-1 0,1 0,0 0,-1 0,1 0,0 0,-1-1,1 1,0-1,1-1,0 2,115-3,-93 2</inkml:trace>
  <inkml:trace contextRef="#ctx0" brushRef="#br0" timeOffset="4529.325">3196 1073,'34'0,"15"0,5 0,-2 0,-6 0,-5 0,-10-5,-5-1,-2 0,-1 1,0-3,-3-5,-5-1</inkml:trace>
  <inkml:trace contextRef="#ctx0" brushRef="#br0" timeOffset="4780.528">3422 819,'0'34,"0"15,0 10,0-1,0-5,0-8,0-5,0-1,0-2,0-2,0-3,0-1,0-2,0-6</inkml:trace>
  <inkml:trace contextRef="#ctx0" brushRef="#br0" timeOffset="8934.456">4635 311,'49'-10,"1"2,-1 2,1 2,1 3,14 2,-63-1,-1 0,1 0,0 0,-1 1,1-1,-1 0,1 1,-1-1,1 1,-1-1,1 1,-1 0,1-1,-1 1,0 0,0 0,1 0,-1 0,0 0,0 0,0 1,0-1,0 0,0 1,0-1,-1 0,1 1,0-1,-1 1,1-1,-1 1,1-1,-1 1,0-1,0 1,0 0,0-1,0 1,0-1,0 1,0 0,-1-1,1 1,-1-1,1 1,-1-1,1 1,-1-1,0 1,-85 145,86-145,-1 0,1 0,0-1,0 1,0 0,0 0,0 0,0-1,0 1,1 0,-1 0,1-1,-1 1,1 0,0-1,-1 1,1-1,0 1,0-1,0 1,0-1,0 1,1-1,-1 0,0 0,1 0,-1 0,1 0,-1 0,1 0,-1 0,1 0,0-1,-1 1,1-1,0 1,0-1,-1 0,2 1,78 3,-70-4,78-3,-64 2</inkml:trace>
  <inkml:trace contextRef="#ctx0" brushRef="#br0" timeOffset="7233.26">4353 707,'-7'-4,"-1"0,0 0,-1 1,1 0,0 1,-1 0,0 0,1 1,-1 0,0 0,0 1,0 0,1 1,-1 0,0 0,0 1,1 0,-1 0,1 1,0 1,0-1,0 1,0 0,0 1,1 0,0 0,0 1,0-1,1 1,0 1,0-1,1 1,-1 0,2 1,-1-1,1 1,0 0,0 0,-1 5,-60 224,64-234,0 0,0 0,0 0,0 0,1 0,-1 0,1 0,0 0,0 0,0 0,0 0,0 1,1-1,0 0,-1 0,1 0,0-1,0 1,1 0,-1 0,0 0,1-1,0 1,0-1,-1 1,2-1,-1 0,0 0,0 0,1 0,-1 0,1 0,-1-1,1 1,0-1,0 1,0-1,-1 0,1-1,0 1,0 0,1-1,-1 1,0-1,0 0,0 0,3-1,7-3,1-1,-1-1,-1 0,1 0,-1-2,0 1,-1-2,1 1,-2-2,1 1,-1-1,-1-1,0 0,-1 0,0-1,4-7,1 2,163-252,-176 269,0 1,0-1,0 0,0 1,0-1,1 1,-1-1,0 0,0 1,1-1,-1 0,0 1,1-1,-1 0,0 1,1-1,-1 0,0 0,1 1,-1-1,1 0,-1 0,0 0,1 1,-1-1,1 0,-1 0,1 0,-1 0,1 0,-1 0,0 0,1 0,-1 0,1 0,-1 0,1 0,-1-1,1 1,-1 0,0 0,1 0,-1-1,1 1,-1 0,0 0,1-1,-1 1,0 0,1-1,-1 1,0 0,0-1,1 1,-1 0,0-1,0 1,0-1,1 1,-1-1,0 1,0 0,0-1,0 1,0-1,0 1,0-1,0 1,0-1,3 39,-4-33,-1 76,-1-57,2 0,0 0,1-1,1 1,1 0,2 0,0-1,1 1,2-1,0-1,2 1,6 12,-2-17</inkml:trace>
  <inkml:trace contextRef="#ctx0" brushRef="#br0" timeOffset="1913.651">1447 848,'-17'-3,"1"0,-1 2,0 0,0 0,0 2,1 0,-1 1,0 0,1 2,0 0,0 1,0 0,0 1,1 1,0 1,0 0,1 1,0 0,0 1,1 1,1 0,-10 11,20-20,-11 9,0 0,1 1,0 0,1 1,1 0,0 1,0 0,2 1,0 0,0 0,2 1,0 0,0 0,-1 12,5-23,1 0,0 1,0-1,0 0,1 1,0-1,0 1,0-1,0 1,1-1,0 1,0-1,1 0,0 1,-1-1,2 0,-1 0,0 0,1-1,0 1,0 0,1-1,-1 0,1 0,0 0,0 0,0-1,1 1,-1-1,1 0,0-1,0 1,0-1,0 0,2 1,4-4,0 1,0-1,1-1,-1 0,0 0,0-1,-1-1,1 0,-1 0,1-1,-1-1,-1 1,1-1,-1-1,0 0,-1 0,1-1,-1 0,-1-1,1 0,24-20,-5 4,-1-2,-2 0,0-2,-2 0,-1-2,-2 0,-1-1,-2-1,0 0,5-24,-14 42,-8 27,-6 24,-2 6,3 0,1 0,2 0,1 0,3 1,4 23,-3-51,0-1,1 0,1 0,0 0,1 0,1 0,0-1,4 6,-2-7</inkml:trace>
  <inkml:trace contextRef="#ctx0" brushRef="#br0" timeOffset="11608.712">261 198,'223'-163,"-153"138,-68 25,0 0,0 0,0 0,0 0,0 1,0-1,0 1,-1 0,1-1,0 1,0 0,0 0,-1 0,1 0,0 1,-1-1,1 0,-1 1,0-1,1 1,-1-1,0 1,0 0,0-1,0 1,0 0,0 0,-1 0,1-1,0 1,-1 0,0 0,1 0,-1 0,0 2,-13 134,4-92,8-38,-12 59,4 1,2-1,4 1,4 42,64 553,-35-504,-15-91,-3 1,-3 0,-1 59,-14-24,6-104,0-1,0 1,0-1,-1 1,1-1,0 1,0-1,0 1,0-1,0 1,-1-1,1 1,0-1,0 1,-1-1,1 1,0-1,-1 1,1 0,0-1,-1 1,1 0,0-1,-1 1,1 0,-1-1,1 1,-1 0,1 0,-1 0,1 0,-1-1,1 1,-1 0,1 0,-1 0,1 0,-1 0,1 0,-1 0,1 0,-1 0,1 0,-1 1,1-1,-1 0,1 0,-1 0,1 1,-1-1,1 0,-1 1,1-1,0 0,-1 1,1-1,0 0,-1 1,1-1,0 1,-1-1,1 0,0 1,0-1,-1 1,1-1,0 1,0 0,-17-42,11 7,1-1,2 0,1 0,2 1,2-25,0-14,3-15,4 0,18-70,-11 64,6-53,7 0,6 2,6 2,23-45,11-2,-70 185,1 0,-1 1,1 0,0 0,0 0,0 1,1 0,-1 0,1 1,0-1,0 1,-1 1,1-1,1 1,-1 1,0-1,0 1,0 0,0 1,0 0,0 0,7 2,13-1,163-11,131-27,42 15,38-8,-208 16,152 9,-229 5,252 28,697-29,-303 0,-537 28,480-28,-535-28,-157 27,-9 0,0-1,0 1,0 0,0 0,0 1,0-1,0 1,0 0,0 0,1 0,-1 0,0 1,0 0,0-1,0 2,0-1,0 0,0 1,-1 0,1 0,0 0,-1 0,0 0,1 1,-1-1,0 1,0 0,0 0,-1 1,1-1,-1 0,0 1,0-1,0 1,0 0,0 2,-2 10,-1 0,-1 0,-1-1,0 1,-1-1,0 0,-6 11,-1 9,-32 97,39-120</inkml:trace>
  <inkml:trace contextRef="#ctx0" brushRef="#br0" timeOffset="24372.047">1841 1102,'-25'167,"-4"-22,10-10,21-131,0 0,0-1,1 1,-1 0,1-1,0 0,0 0,0 0,0 0,0 0,1-1,-1 1,1-1,0 0,0 0,0 0,0-1,0 0,0 1,0-1,0-1,0 1,1 0,-1-1,0 0,1 0,-1 0,0-1,0 0,1 1,-1-1,0-1,0 1,0-1,0 1,0-1,0 0,-1-1,1 1,-1 1,7-2</inkml:trace>
  <inkml:trace contextRef="#ctx0" brushRef="#br0" timeOffset="24706.543">1615 1412,'10'-5,"8"-1,5 0,4 1,2 2,1 1,1 1,-1 0,-1 1,0 0,0 1,-6-6,-1-1,-5 0</inkml:trace>
  <inkml:trace contextRef="#ctx0" brushRef="#br0" timeOffset="25422.869">2265 1384,'-38'-16,"27"16,1 1,-1 0,1 1,0 0,-1 1,1 0,0 0,1 1,-1 0,1 1,-1 0,1 1,1 0,-4 3,9-7,-1 1,1-1,0 1,0 0,0 1,1-1,-1 0,1 1,0-1,0 1,0 0,0 0,0 0,1 0,0 0,0 0,0 0,0 0,1 0,0 0,0 1,0-1,0 0,0 0,1 0,0 0,0 1,0-1,0 0,1 0,0-1,-1 1,1 0,1-1,-1 1,0-1,1 1,0-1,0 0,0 0,1 0,1-1,1 0,0 0,0-1,1 1,-1-1,0-1,0 1,1-1,-1-1,0 1,0-1,0 0,1 0,-1-1,0 1,-1-1,1-1,0 1,0-1,-1 0,0 0,1-1,2-2,98-106,-106 112,0 1,1 0,-1-1,0 1,1-1,-1 1,0 0,1-1,-1 1,1-1,-1 1,1-1,-1 0,1 1,-1-1,1 1,-1-1,1 0,-1 0,1 1,0-1,-1 0,1 0,0 0,-1 1,1-1,0 0,-1 0,1 0,0 0,-1 0,1 0,0-1,-1 1,1 0,-1 0,1 0,0-1,-1 1,1 0,-1 0,1-1,0 1,-1-1,1 1,-1 0,0-1,1 1,-1-1,1 1,-1-1,1 0,-1 1,0-1,0 1,1-1,-1 0,0 1,0-1,0 7,1 1,-1-1,1 0,1 0,-1 1,1-1,0 0,0 0,0-1,1 1,0 0,1-1,-1 1,1-1,0 0,0-1,0 1,1 0,-1-1,1 0,0 0,5 2,6 3</inkml:trace>
  <inkml:trace contextRef="#ctx0" brushRef="#br0" timeOffset="25858.831">2603 1384,'0'5,"0"6,0 6,0 5,-5-1,-1 1,0 0,-4-2,1 0,1 1,-3-3,0 0,3-2</inkml:trace>
  <inkml:trace contextRef="#ctx0" brushRef="#br0" timeOffset="26358.355">2603 1299,'2'15,"0"0,1 0,1 0,1 0,0-1,1 1,0-2,1 1,0-1,1 0,10 12,-7-8,46 48,-55-64,-1 0,1 0,0 0,-1-1,1 1,0 0,0-1,0 1,-1-1,1 0,0 1,0-1,0 0,0 0,0 0,0-1,0 1,0 0,0-1,-1 1,1-1,0 1,0-1,-1 0,1 0,0 0,-1 0,1 0,-1 0,1-1,-1 1,1 0,-1-1,0 1,0-1,0 1,0-1,0 0,0 1,0-1,0 0,-1 0,5-9,-1 0,-1-1,0 1,0-1,-1 0,-1 1,0-1,0 0,-2 0,0-11,1 8,-1-10</inkml:trace>
  <inkml:trace contextRef="#ctx0" brushRef="#br0" timeOffset="27823.426">4692 1215,'-2'11,"-4"20,2 1,1-1,1 1,2 0,1 0,2-1,3 14,1-86,-4 4,1 0,2 0,2 1,1-1,8-17,-15 44,2 0,-1 0,2 0,-1 1,1-1,0 1,1 0,0 0,1 1,0 0,0 0,9-6,-14 13,0 0,0 0,1 1,-1-1,0 1,1-1,-1 1,0 0,1 0,-1 0,0 0,1 1,-1-1,0 1,1-1,-1 1,0 0,0 0,1 0,-1 0,0 0,0 0,0 1,0-1,-1 1,1-1,0 1,-1 0,1 0,-1-1,1 1,-1 0,0 0,0 1,0-1,0 0,0 0,0 0,-1 1,1-1,-1 0,1 1,-1-1,0 0,0 1,39 53,-24-52</inkml:trace>
  <inkml:trace contextRef="#ctx0" brushRef="#br0" timeOffset="28337.42">5257 1130,'-69'51,"51"-41,1 0,1 2,0 0,1 1,0 0,1 1,0 1,1 0,1 1,1 1,0-1,1 2,1-1,-7 18,15-33,0 0,0 1,1-1,-1 1,0-1,1 1,-1-1,1 1,0-1,0 1,0-1,0 1,0-1,1 1,-1-1,1 1,0-1,0 0,0 1,0-1,0 0,0 1,0-1,1 0,-1 0,1 0,-1 0,1 0,0-1,0 1,0-1,0 1,0-1,0 1,1-1,-1 0,0 0,0 0,1 0,-1-1,1 1,-1-1,1 1,-1-1,1 0,-1 0,1 0,-1 0,1 0,-1-1,1 1,-1-1,13-4,-1-1,-1-1,1 0,-1-1,-1 0,1-1,-1 0,-1-1,0 0,0-1,-1 0,-1-1,9-12,52-80,-70 104,0 0,0 1,1-1,-1 1,0-1,0 0,1 1,-1-1,0 0,0 1,1-1,-1 0,0 1,1-1,-1 0,1 0,-1 1,0-1,1 0,-1 0,1 0,-1 0,0 1,1-1,-1 0,1 0,-1 0,1 0,-1 0,1 0,-1 0,0 0,1 0,-1-1,1 1,-1 0,1 0,-1 0,0 0,1-1,-1 1,1 0,-1 0,0-1,1 1,-1 0,0-1,1 1,-1 0,0-1,0 1,1 0,-1-1,0 1,0-1,0 1,0 0,1-1,-1 1,0-1,0 1,0-1,0 1,0 0,0-1,0 1,0-1,0 0,2 38,-2-31,-1-2,0 0,1 1,0-1,0 0,0 1,1-1,-1 0,1 1,0-1,0 0,1 0,-1 0,1 0,0 0,0 0,0 0,1 0,-1-1,1 0,0 1,0-1,0 0,0 0,1 0,-1-1,1 1,-1-1,1 0,0 0,0 0,0-1,0 1,0-1,1 0,-1 0,0 0,1-1,-1 1,4-1,14-4,-3-2</inkml:trace>
  <inkml:trace contextRef="#ctx0" brushRef="#br0" timeOffset="28928.329">5708 1186,'-34'30,"27"-25,1 0,0 1,0 0,0 0,0 0,1 0,0 1,1 0,-1 0,1 0,-3 8,5-10,-1 0,1-1,0 1,0 0,1 0,0 0,-1 0,2 0,-1 0,0 1,1-1,0 0,0 0,1 0,0 1,0-1,0 0,0 0,1 0,-1 0,1-1,1 1,-1 0,1-1,0 1,0-1,0 0,0 0,1 0,-1-1,1 1,0-1,0 0,1 0,0 1,3-2,-1 0,1 0,-1-1,1 0,0 0,-1-1,1 0,0-1,-1 1,1-1,0-1,-1 1,0-2,1 1,-1-1,0 0,0 0,0-1,-1 1,1-2,4-3,3-3,-1 0,-1-1,1 0,-2-1,0 0,-1-1,0 0,-1 0,2-6,3-3,-2-1,-1 0,-1 0,-1-1,-1 0,-1-1,-2 0,0 0,-2 0,-1 0,0 0,-3-1,0 1,-1-1,-3-5,4 26,0 1,0-1,-1 1,0-1,0 1,-1 0,1 0,-1 0,0 0,-1 0,1 0,-1 1,0 0,0 0,0 0,-1 0,1 1,-1-1,0 1,0 0,0 1,0-1,0 1,-1 0,1 0,-1 1,1 0,-1 0,0 0,1 1,-1-1,0 1,0 1,1-1,-1 1,0 0,1 0,-1 1,1-1,-1 1,1 0,0 1,-1 0,1-1,0 2,-6 4,1 1,1 0,-1 0,2 1,-1 0,1 1,1-1,0 1,0 1,1 0,1 0,0 0,1 0,0 1,0-1,2 1,-1 0,2 0,0 0,0 1,1-1,1 0,0 0,1 0,1 0,-1 0,2-1,0 1,1-1,0 0,2 3,8 12,2-2,0 0,2-1,1-1,0 0,2-2,1-1,0 0,1-2,1 0,1-2,0-1,1-1,1-2,0 0,1-2,29 7,-31-12,-2-2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622 191,'0'878,"0"-870,0-5,0 0,1 0,-1-1,0 1,0 0,0 0,-1-1,1 1,-1 0,0 0,1-1,-1 1,0-1,-1 1,1-1,0 1,-1-1,1 1,-1-1,-2 2,-8 1</inkml:trace>
  <inkml:trace contextRef="#ctx0" brushRef="#br0" timeOffset="384.242">57 164,'93'-37,"264"-21,-45 11,-237 36,-66 8,0 1,0 0,0 1,0 0,0 0,0 1,0 0,0 1,0 0,1 0,-1 1,-1 0,1 0,0 1,0 0,-1 1,10 6,-2-1</inkml:trace>
  <inkml:trace contextRef="#ctx0" brushRef="#br0" timeOffset="817.333">1299 558,'-12'3,"0"1,1 0,-1 0,1 2,0-1,0 1,1 1,0 0,0 0,0 1,1 0,1 1,-1-1,1 2,1-1,-1 1,2 1,-1-1,2 1,-1 0,2 1,-1-1,0 6,0-5,1 0,0 0,0 1,2-1,-1 1,2 0,0 0,0 0,1 0,1 0,0 0,1 0,0-1,1 1,0 0,1 0,-2-10,-1-1,1 1,0 0,0-1,0 1,0-1,0 1,0-1,1 0,-1 0,1 0,0 0,-1-1,1 1,0-1,0 0,0 1,0-1,0-1,0 1,0 0,0-1,1 1,-1-1,0 0,0 0,0 0,1-1,-1 1,0-1,0 0,2 0,4-2,0 0,-1 0,1 0,-1-1,0-1,0 1,-1-1,1 0,-1-1,0 0,0-1,10-13,-1-1,-1-1,-1 0,-1-1,-1 0,0-1,-2 0,3-15,-9 31,0 0,0 0,-1-1,0 1,0-1,-1 0,-1 0,1 0,-1 0,-1 0,0 0,0 0,-1-1,0 1,0 0,-1 0,0 1,-1-1,0 0,0 1,-1-1,0 1,0 0,-1 1,0-1,-1 1,0 0,0 0,0 0,-1 1,1 0,-6-3,4 7,-1 0,0 0,1 0,-1 1,0 0,0 1,0 0,1 1,-1 0,0 0,0 0,1 1,-1 1,1 0,-1 0,1 0,0 1,0 0,1 1,-1 0,1 0,0 0,0 1,1 0,0 0,0 1,0 0,1 0,0 0,0 1,-1 3,-22 39,19-27</inkml:trace>
  <inkml:trace contextRef="#ctx0" brushRef="#br0" timeOffset="1299.64">1779 530,'-57'44,"41"-34,1 1,0 0,0 1,2 1,-1 0,2 1,-1 0,2 1,0 0,1 1,1 0,-3 6,10-16,1-1,0 1,0-1,0 1,1-1,-1 1,1 0,1-1,-1 1,1-1,0 1,0-1,1 1,0-1,0 0,0 1,0-1,1 0,0-1,0 1,0 0,0-1,1 0,0 1,0-1,0-1,1 1,-1-1,5 3,-1-1,-1 0,1 0,1-1,-1 0,1 0,-1-1,1 0,0-1,0 0,1 0,-1-1,0 0,0-1,1 0,-1 0,0-1,9-2,-1-2,0-1,-1-1,0-1,0 0,-1-1,0-1,0 0,-1-1,-1 0,1-2,-2 1,0-1,2-4,13-18,-2 0,-2-2,-1 0,15-36,-28 55,0 0,-1-1,-1 1,-1-1,0-1,-1 1,-2-1,0 0,-1 0,-1 0,0 0,-2 0,0 0,-2 0,0 0,-1 1,-1-1,-1 1,0 0,-2 0,0 1,-1 0,-1 1,0 0,-2-1,5 11,-1 1,1-1,-1 1,0 0,-1 1,1 0,-1 0,0 1,-1 0,1 0,0 1,-1 1,0 0,0 0,0 0,0 1,0 1,0 0,0 0,0 1,0 0,1 1,-1 0,0 1,0 0,1 0,0 1,0 0,0 1,0 0,-4 3,-1 3,1 1,0 1,0 0,1 0,1 1,0 1,1 0,1 1,0-1,1 2,1-1,0 1,2 0,0 0,0 1,2 0,0 0,1 0,1 0,0 0,2 0,0 0,1 0,1 0,0-1,2 1,0-1,1 0,0 0,1 0,1-1,3 2,-2 1,2-1,0 0,1-1,1 0,1-1,0-1,1 0,1-1,0-1,0 0,2-1,-1-1,2-1,-1 0,1-1,1-1,0-1,0-1,0-1,0 0,1-2,0 0,0-1,0-1,12-2,46-10,-49 5</inkml:trace>
  <inkml:trace contextRef="#ctx0" brushRef="#br0" timeOffset="2294.434">2738 446,'-24'5,"1"1,0 2,1 0,0 1,0 1,1 1,0 1,0 1,2 0,0 2,0 0,2 2,0-1,-3 6,14-13,0 1,0 0,1 0,1 0,0 0,0 1,1 0,0 0,1 0,0 0,0 0,2 0,-1 1,1-1,1 0,1 6,-1-14,0 0,0 1,1-1,-1 0,1 1,0-1,0 0,0 0,0-1,1 1,-1 0,1-1,-1 1,1-1,0 0,0 0,0 0,0 0,0-1,1 1,-1-1,0 0,1 0,-1 0,1 0,0-1,-1 1,1-1,-1 0,1 0,-1 0,1 0,1-1,6 0,0-1,0 0,0-1,0 0,0 0,0-1,-1-1,0 0,0 0,2-2,12-13,-1 0,-2-1,0-2,-1 0,-1-1,-1 0,2-8,2 1,68-89,-90 119,1 1,-1-1,1 1,-1-1,1 1,-1-1,1 1,0-1,-1 1,1 0,0 0,-1-1,1 1,0 0,-1 0,1-1,0 1,0 0,-1 0,1 0,0 0,-1 0,1 0,0 0,0 1,-1-1,1 0,0 0,-1 0,1 1,0-1,-1 0,1 1,0-1,-1 1,1-1,-1 1,1-1,-1 1,1-1,-1 1,1-1,-1 1,0 0,1-1,-1 1,0-1,1 1,-1 0,0 0,0-1,0 1,1 0,-1-1,0 1,0 0,0 0,4 44,-18 42,10-78,1 0,1 0,-1 0,2 1,-1-1,1 0,1 1,-1-1,2 1,-1-1,1 0,1 1,0-1,0 0,0 0,1 0,1 0,0 0,0-1,0 0,6 7,-8-12,0 0,1 0,-1 0,1-1,-1 1,1-1,0 0,0 1,1-1,-1-1,0 1,1 0,-1-1,1 0,-1 1,1-1,-1-1,1 1,0-1,-1 1,1-1,0 0,0 0,-1-1,1 1,0-1,-1 0,1 0,0 0,-1 0,1 0,-1-1,0 0,1 0,0-1,13-9,-1-1,0-1,0 0,-2-1,0-1,0 0,-2-1,0 0,-1-1,-1 0,0-1,-1-2,49-77,-33 72,-27 55,-2-12,1 0,1 0,0 0,2 1,0-1,1 0,0 1,1-1,2 0,0 2,-2-11,0 0,1 0,1 0,-1-1,1 1,0-1,1 0,0 0,0 0,0-1,1 0,0 0,0 0,1 0,-1-1,1 0,0-1,1 0,-1 0,1 0,6 1,-9-3,-1-1,1 0,0 0,0 0,0 0,0-1,0 0,0 0,0-1,0 1,-1-1,1 0,0 0,0-1,0 1,-1-1,1 0,-1 0,0-1,1 1,-1-1,0 0,-1 0,1-1,0 1,-1-1,0 1,0-1,0 0,0-1,1-1,64-147,-67 150,65-201,-51 173,-15 32,0-1,0 0,0 1,0-1,0 1,0-1,0 1,0-1,0 0,1 1,-1-1,0 1,0-1,0 0,0 1,1-1,-1 0,0 1,0-1,1 1,-1-1,0 0,0 0,1 1,-1-1,0 0,1 0,-1 1,1-1,-1 0,0 0,1 0,-1 0,1 1,-1-1,0 0,1 0,-1 0,1 0,-1 0,1 0,-1 0,0 0,1 0,-1 0,1-1,-1 1,1 0,-1 0,0 0,1 0,-1-1,0 1,1 0,-1 0,0-1,1 1,-1 0,0 0,1-1,-1 1,0 0,0-1,1 1,-1-1,0 1,0 0,0-1,0 1,1-1,9 147,32 121,-14-104,-7 1,-4 61,-14-182,-2 0,-2 1,-1-1,-3 0,-1 0,-2 0,-3-1,-1 0,-1-1,-3 0,-1-1,-13 18,10-24,-2-1,-1-1,-2-1,0-2,-26 23,47-48,1-1,-1 1,1-1,-1 0,0 0,0 0,-1 0,1-1,0 0,-1 0,0 0,1 0,-1-1,0 0,0 0,0 0,0 0,0-1,0 0,1 0,-1 0,0-1,0 1,0-1,0 0,0-1,0 1,1-1,-1 0,1 0,-1-1,1 1,0-1,0 0,0 0,0 0,1-1,-1 1,1-1,0 0,0 0,0 0,0 0,1-1,-3-16,2 0,0 0,2 0,0 0,1 0,1 0,1-1,1 1,1 1,1-1,0 1,2-1,1 0,7-26,3 1,1 0,2 2,2 0,2 2,2 0,1 2,3 1,1 2,1 0,2 3,2 1,1 1,-29 25,0 1,1 0,0 0,0 1,0 0,0 0,1 1,0 1,0 0,0 1,4-1,9 1</inkml:trace>
  <inkml:trace contextRef="#ctx0" brushRef="#br0" timeOffset="14781.407">4319 474,'4'-5,"3"-6,3-6,2-5,2 1,0 9,-4 7</inkml:trace>
  <inkml:trace contextRef="#ctx0" brushRef="#br0" timeOffset="15181.627">4459 841,'-4'5,"-3"-4,6-1,-2-1,4-1,2-4,5-1,7-5,4-4,0 0</inkml:trace>
  <inkml:trace contextRef="#ctx0" brushRef="#br0" timeOffset="33547.464">1 1518,'45'11,"1"-2,0-3,0-1,0-2,1-3,39-4,15 2,590 2,-271 28,681-27,-128-1,-805 13,-128-8,0-1,0-2,0-2,1-1,19-4,156-15,-77-5,59-6,-143 31,-30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6:5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509 678,'-11'309,"-63"350,7-268,46-224,11-142,5-27</inkml:trace>
  <inkml:trace contextRef="#ctx0" brushRef="#br0" timeOffset="454.171">819 818,'17'437,"13"-70,-19-44,0-275,-9-39,-11-32,-14-29,-2 2,-2 0,-3 2,-1 1,-3 2,-1 1,-3 1,-1 3,-30-24,59 53,-1 0,0 1,-1 0,0 1,0 1,-1 0,0 0,-1 1,1 1,-1 0,-1 1,1 1,-1 0,1 1,-1 0,0 1,-1 1,1 0,0 2,0-1,-6 2,14 2,0 1,1-1,0 1,0 0,0 0,0 1,1 0,0 0,0 0,1 0,0 1,0 0,0 0,1 0,0 0,0 1,1-1,0 1,0-1,1 1,0 0,0 0,1-1,0 1,0 0,1 0,0 0,1 1,-1 18</inkml:trace>
  <inkml:trace contextRef="#ctx0" brushRef="#br0" timeOffset="1049.565">1242 988,'-14'35,"2"0,1 1,1 0,2 1,2 0,1 0,2 0,2 0,1 1,2-1,1 1,2-1,2-1,9 29,-11-53,0-1,1 0,1 0,-1-1,2 1,-1-2,1 1,1-1,0 0,0-1,10 7,-15-12,0 0,0-1,0 1,0-1,0 0,1 0,-1-1,1 1,-1-1,1 0,0 0,-1 0,1-1,0 0,0 0,0 0,-1 0,1-1,0 1,0-1,-1-1,1 1,-1-1,1 0,-1 0,0 0,1 0,-1-1,0 1,-1-1,1 0,0-1,20-21,-1-2,-1-1,-1 0,-1-2,12-26,-12 23,88-180,-108 212,0 0,0 0,0 0,-1 1,1-1,0 0,1 0,-1 0,0 0,0 1,0-1,0 0,1 0,-1 0,0 1,1-1,-1 0,0 0,1 1,-1-1,1 0,-1 1,1-1,0 1,-1-1,1 0,0 1,-1 0,1-1,0 1,-1-1,1 1,0 0,0-1,0 1,-1 0,1 0,0 0,0 0,0-1,-1 1,1 0,0 1,0-1,0 0,0 0,-1 0,1 0,0 1,0-1,0 0,-1 1,1-1,0 0,-1 1,-16 146,14-121,0 1,1 0,2-1,0 1,2 0,5 20,-6-38,1-1,-1 1,2 0,-1-1,1 1,0-1,1 0,0 0,0-1,1 0,0 0,0 0,1 0,-1-1,1 0,1-1,-1 1,1-1,0-1,0 0,4 2,-1-3,-1 0,1-1,-1-1,1 1,0-2,0 1,0-1,-1-1,1 0,0-1,-1 0,1 0,-1-1,1-1,-1 0,0 0,-1-1,1 0,-1 0,0-1,0-1,-1 1,1-1,-2-1,1 0,-1 0,0 0,4-7,11-19,-1 0,-2-2,-2 0,-1-1,-2-1,-1 0,-2-1,-2 0,-1 0,-1-10,4-248,-12 278,1-5</inkml:trace>
  <inkml:trace contextRef="#ctx0" brushRef="#br0" timeOffset="1651.392">2880 705,'-67'410,"59"-347,3 1,3 0,2-1,3 1,6 21,-7-71,-1 0,0 0,1 0,1 0,0 0,1-1,0 1,1-1,0 0,2 0,3 6,-9-18,-1-1,1 0,-1 1,1-1,-1 0,1 1,-1-1,1 0,0 0,-1 0,1 0,-1 1,1-1,-1 0,1 0,0 0,-1 0,1 0,-1-1,1 1,0 0,-1 0,1 0,-1 0,1-1,-1 1,1 0,-1 0,1-1,-1 1,1-1,-1 1,1 0,-1-1,1 1,-1-1,0 1,1-1,-1 1,0-1,0 1,1-1,-1 1,0-1,0 1,0-1,1 0,-1 1,0-1,0 1,0-1,0 0,0 1,0-1,0 1,0-1,-1 0,1 1,0-1,0 1,-1-1,4-18</inkml:trace>
  <inkml:trace contextRef="#ctx0" brushRef="#br0" timeOffset="1898.49">3077 592,'-26'357,"24"5,44-201,-34-138</inkml:trace>
  <inkml:trace contextRef="#ctx0" brushRef="#br0" timeOffset="2153.821">2400 1129,'573'-102,"-187"38,-304 58,-71 6</inkml:trace>
  <inkml:trace contextRef="#ctx0" brushRef="#br0" timeOffset="2312.922">2456 1439,'39'-9,"40"-14,18-6,6-5,-5 5,-5 2,-3 1,-8 0,-8 4,-12 6,-16 6</inkml:trace>
  <inkml:trace contextRef="#ctx0" brushRef="#br0" timeOffset="2766.275">3669 818,'16'-9,"12"-12,2 1,0 2,1 1,0 1,2 2,0 1,0 1,1 3,0 0,1 2,0 2,6 0,-32 5,-1 1,0-1,0 1,0 1,0-1,0 1,0 1,0-1,-1 1,1 1,-1 0,0 0,0 0,0 1,0 0,-1 0,0 0,0 1,-1 0,1 0,-1 1,0-1,-1 1,0 0,0 1,0-1,-1 1,0-1,-1 1,0 0,0 0,0 0,-1 0,0 0,-1 0,0 1,0-1,-1 0,0 0,0 0,-1 0,0 1,-9 17,-1-2,-1 0,-1 0,0-1,-2-1,-1-1,-1 0,-1-1,-17 14,22-19,-118 105,130-119,0 0,0 1,1 0,-1-1,0 1,1 0,0-1,-1 1,1 0,0 0,0 0,0 0,0 0,0 1,1-1,-1 0,1 0,-1 1,1-1,0 0,0 0,0 1,0-1,0 0,0 0,1 1,-1-1,1 0,0 0,-1 0,1 1,0-1,0 0,0 0,1 0,-1-1,0 1,1 0,0 0,-1-1,1 1,0-1,-1 1,1-1,0 0,0 0,0 0,0 0,0 0,1 0,-1 0,1-1,118 35,-95-29,0 0,-1 1,0 2,0 1,-1 0,0 2,-1 1,0 0,-19-9,1 0,0 0,-1 1,0-1,0 1,0 0,-1 0,0 0,0 0,0 1,0-1,-1 1,0 0,0-1,0 1,-1 0,0 0,0 0,-1 1,0-1,0 0,0 0,0 0,-1 0,0 0,-1 0,1 0,-1 0,0 0,-1-1,1 1,-1-1,0 0,0 1,-1-1,0-1,0 1,0 0,0-1,-1 0,-17 17,-1-1,0-1,-2-1,0-2,-1 0,-1-2,0 0,-1-2,0-1,-1-2,-5 1,-4 2,-1-1,0-2,-1-2,0-2,0-1,-25-2,2-17,43 2</inkml:trace>
  <inkml:trace contextRef="#ctx0" brushRef="#br0" timeOffset="3718.347">5476 678,'-12'107,"5"0,4 1,5 0,5 4,7 301,-15-404,1 1,0-1,1 1,0-1,1 0,0 1,0-1,0 0,2 0,-1 0,1-1,2 4,-4-11,1 0,0 0,-1 0,1-1,0 1,0-1,-1 0,1 1,0-2,0 1,-1 0,1 0,0-1,0 1,-1-1,1 0,0 0,-1 0,1 0,-1-1,0 1,1 0,-1-1,0 0,0 0,0 0,0 1,0-2,0 1,0 0,-1 0,2-3,2 1,233-221,-148 157,-87 68,-1 1,1 0,-1 0,1 0,-1 0,0 1,1-1,-1 0,0 1,0 0,0-1,0 1,-1 0,1 0,0 0,-1 0,1 1,-1-1,0 0,0 1,0-1,0 0,0 1,0-1,-1 1,1 0,-1-1,0 1,0-1,0 1,0 0,0-1,0 1,-1-1,1 1,-1 1,3 14,7 52,-8-50,2 0,0 0,1-1,0 1,2-1,0 0,3 2,-7-17,1 0,0 0,0 0,0-1,1 1,-1-1,1 0,0 0,0 0,0 0,0-1,1 0,-1 0,1 0,-1 0,1-1,-1 1,1-1,0 0,0-1,0 1,0-1,-1 0,1 0,0-1,0 1,0-1,-1 0,1 0,0-1,-1 1,1-1,-1 0,1 0,-1-1,0 1,0-1,0 0,0 0,-1-1,1 1,-1-1,0 1,0-1,0 0,0 0,-1 0,1-3,10-12,-2-1,0 0,-2-1,0 0,-1-1,-1 0,-1 0,-1 0,-1-1,-1 1,-1-1,-1 0,-1 0,-1 0,-1 1,-1-1,-1 0,-7-20,0 3,-3 2,0 0,-3 1,-1 0,-2 1,-1 2,-1 0,-3 1,0 1,-10-7,12 12,-1 1,-1 1,-1 2,-2 0,0 2,-1 1,-1 1,-1 2,0 1,-1 1,-1 2,0 1,-1 2,0 1,-1 2,-5 0,32 6,1 0,-1 1,1 0,0 0,-1 0,1 1,-1 0,1 1,0 0,0 0,0 0,0 1,0 0,0 0,1 1,-1 0,1 0,0 1,0-1,1 1,-1 1,1-1,0 1,1-1,-1 1,1 1,1-1,-1 1,1-1,0 1,0 0,1 0,0 1,2 22</inkml:trace>
  <inkml:trace contextRef="#ctx0" brushRef="#br0" timeOffset="4069.625">6492 1355,'-1'11,"15"136,-13-143,0 1,0-1,0 0,1 1,0-1,0 0,0 0,0 0,1 0,-1-1,1 1,0-1,0 1,0-1,1 0,-1 0,1 0,0-1,-1 1,1-1,0 0,1 0,-1-1,0 1,0-1,1 0,-1 0,1 0,-1 0,1-1,5-1,0-1,1 0,-1 0,-1-1,1 0,0-1,-1 0,0 0,0-1,0-1,0 1,-1-1,0-1,0 0,-1 0,1 0,-2-1,1 0,-1 0,0-1,-1 1,0-1,0-1,-1 1,2-7,22-126,-24 118,2 6</inkml:trace>
  <inkml:trace contextRef="#ctx0" brushRef="#br0" timeOffset="4351.757">7056 1580,'30'-16,"0"-2,-1-1,-1-2,-1 0,0-2,-2-1,-1-1,3-6,-23 27,0-1,0 1,-1 0,1-1,-1 0,-1 0,1 0,-1 0,1 0,-2-1,1 1,0-1,-1 1,0-1,-1 0,1 1,-1-1,0 0,0 1,-1-1,1 0,-2 1,1-1,0 1,-1-1,0 1,0 0,-1 0,1-1,-1 2,0-1,-1 0,1 1,-1-1,0 1,0 0,0 0,0 1,-1-1,1 1,-1 0,-5-2,3 2,1 1,-1 0,0 0,0 1,0 0,0 0,0 0,-1 1,1 0,0 1,0 0,0 0,0 0,0 1,0 0,0 0,1 1,-1 0,1 0,-1 0,1 1,0 0,1 0,-1 1,-2 2,-1 0,1 2,-1-1,1 1,1 0,0 1,0 0,1 0,0 0,0 1,1 0,1 0,0 0,1 0,0 1,0 1,2 0,0 0,1-1,1 1,0 0,1 0,0 0,1-1,1 1,0-1,0 0,1 0,1 0,0-1,0 0,1 0,1 0,0-1,0 0,5 3,5 6,0-2,1 0,1-2,1 0,0-1,1-1,0-1,1-1,13 4,110 13,-119-27</inkml:trace>
  <inkml:trace contextRef="#ctx0" brushRef="#br0" timeOffset="5016.966">8863 479,'-10'41,"1"1,3-1,1 1,2 1,3-1,2 28,-1-6,0 856,10-861,-5-59,0-6</inkml:trace>
  <inkml:trace contextRef="#ctx0" brushRef="#br0" timeOffset="5282.777">8467 1270,'38'0,"18"0,9 0,8 0,0 0,-1 0,-5 0,-3 0,-3 0,-3 0,-6 0,-11 0</inkml:trace>
  <inkml:trace contextRef="#ctx0" brushRef="#br0" timeOffset="5519.866">9653 1270,'-34'13,"1"2,1 1,0 2,1 1,1 2,1 0,-20 20,44-36,1-1,-1 1,1 0,0 0,0 0,0 1,1 0,0-1,0 1,0 0,1 0,0 1,0-1,1 0,-1 1,2-1,-1 1,0-1,1 1,1-1,-1 1,1-1,0 1,0-1,1 1,0-1,0 0,0 0,1 0,0 0,0 0,0-1,1 1,0-1,0 0,1 0,-1 0,1-1,0 0,0 0,0 0,1 0,-1-1,1 0,0 0,4 1,1-2,-1 0,1-1,0-1,0 0,0 0,0-1,0 0,0-1,0 0,0-1,-1 0,1-1,-1 0,0-1,0 0,-1 0,1-1,-1 0,-1-1,1 0,-1 0,0-1,0 0,-1 0,-1-1,1 0,-1-1,8-9,-1 0,-2 0,0-1,-1 0,-1-1,0 0,-2-1,5-20,-11 35,1-1,-1 1,0-1,-1 1,0-1,0 1,0-1,-1 1,0 0,-1-1,1 1,-1 0,-1 0,1 0,-1 0,-1 0,1 0,-1 1,0 0,-1 0,0 0,0 0,0 1,0-1,-1 1,0 1,0-1,-2 0,-44-13,32 20</inkml:trace>
  <inkml:trace contextRef="#ctx0" brushRef="#br0" timeOffset="6250.373">9991 1637,'221'-428,"-170"347,-51 81,1 0,0 0,0 1,-1-1,1 0,0 1,0-1,-1 0,1 1,0-1,-1 1,1-1,-1 1,1 0,-1-1,1 1,-1-1,1 1,-1 0,0 0,1-1,-1 1,0 0,1 0,-1-1,0 1,0 0,0 0,0-1,0 1,0 0,0 0,0 0,0-1,0 1,0 0,0 0,-1 0,1 0,0 0,0 92,-3-79,1 1,1-1,1 1,0 0,1-1,0 1,1-1,1 0,0 1,1-1,1-1,0 1,1-1,0 1,1-2,0 1,1-1,4 5,-7-13,0-1,0 1,0-1,1 0,-1 0,1-1,0 1,-1-1,1 0,0-1,0 0,0 0,1 0,-1-1,0 1,0-1,0-1,0 1,1-1,-1 0,0-1,0 0,-1 0,1 0,0 0,-1-1,1 0,-1 0,0 0,0-1,0 0,0 0,-1 0,1 0,-1-1,0 0,-1 0,1 0,-1 0,1-3,8-10,-1 0,-1 0,-1-1,-1-1,-1 0,0 0,-1 0,-1-1,-2 1,0-1,-1 0,0-1,-2-2</inkml:trace>
  <inkml:trace contextRef="#ctx0" brushRef="#br0" timeOffset="6506.398">11063 1326,'0'34,"0"15,0 5,0-2,0-10</inkml:trace>
  <inkml:trace contextRef="#ctx0" brushRef="#br0" timeOffset="6768.905">10979 903,'0'0</inkml:trace>
  <inkml:trace contextRef="#ctx0" brushRef="#br0" timeOffset="7766.569">11882 1129,'-10'-5,"-1"1,0 0,0 1,-1 0,1 0,-1 2,0-1,1 1,-1 1,0 0,1 1,-1 0,0 1,1 0,-1 1,1 0,0 1,0 0,0 1,1 0,-1 1,1 0,1 0,-1 1,3 0,1-1,0 1,1 1,0-1,0 1,0 0,1 0,1 0,-1 0,1 1,0-1,1 1,0 0,1 0,-1 0,2 0,-1 0,1 0,1 0,0 0,0 0,0 0,1-1,3 7,-4-12,1 0,0-1,-1 1,1-1,0 1,1-1,-1 0,0 0,1 0,-1 0,1 0,-1 0,1-1,0 1,0-1,0 0,0 0,0 0,0 0,0 0,0-1,0 1,0-1,1 0,-1 0,0 0,0-1,0 1,0-1,0 1,0-1,1 0,95-41,84-101,-180 140,-1 0,1 0,0 1,-1 0,1-1,0 1,1 0,-1 0,0 0,1 1,-1-1,0 1,1 0,0 0,-1 0,1 1,0-1,-1 1,1-1,0 1,0 1,-1-1,1 0,0 1,-1 0,1 0,-1 0,1 0,-1 1,1-1,-1 1,0 0,1 0,-1 0,0 0,-1 0,3 3,1 8,0 0,-1 1,0 0,-1 0,-1 0,0 1,-1-1,-1 1,0 0,-1-1,0 1,-1 0,-1 2,0 21,2 48,2-23,-3 0,-3 0,-2 0,-3-1,-3 0,-9 24,7-44,-2 0,-2-1,-2 0,-2-2,-1-1,-2 0,-2-2,-30 33,38-48,8-7,0 0,-1-1,-1 0,0 0,-1-2,0 0,-1 0,0-1,0-1,-1 0,0-2,-1 0,0 0,-4 0,20-7,-1 1,0-1,1 0,-1 0,1 1,-1-1,0 0,1 0,-1-1,1 1,-1 0,0 0,1-1,-1 1,1-1,-1 1,1-1,-1 0,1 0,0 1,-1-1,1 0,0 0,-1 0,1-1,0 1,0 0,0 0,0-1,0 1,1 0,-1-1,0 1,0-1,1 1,-1-1,1 1,0-1,-1 1,1-1,0 0,0 1,0-1,0 0,18-71,4 27,3 1,1 1,2 1,14-14,22-33,385-633,-60 66,-367 618,-1 0,-3-2,0 0,-3-1,-2-1,-1 0,-2-1,-3 0,1-22,-7 50,-1 0,-1 0,-1 0,0 1,-1-1,0 1,-2-1,0 1,-6-13,8 22,1 1,-1-1,-1 1,1 0,-1 0,0 0,0 0,0 1,-1 0,1 0,-1 0,0 0,-1 1,1 0,0 0,-1 0,0 1,1-1,-1 1,0 1,0-1,0 1,0 0,-1 1,1-1,-4 1,4 1,0-1,0 1,0 1,0-1,0 1,0 0,1 0,-1 1,1-1,-1 1,1 0,0 1,0 0,0-1,1 1,-1 1,1-1,0 1,0 0,1-1,-1 2,1-1,0 0,1 1,-1-1,1 1,0 1,-35 165,18 176,10-233,6 1,9 96,-3-174,-1 6,2-1,2 1,2-1,1 0,2-1,3 0,4 7,-17-46,0 0,0 1,0-1,1 0,0 0,-1 0,1 0,0 0,1 0,-1 0,0-1,1 1,0-1,-1 0,1 0,0 0,0 0,0 0,1-1,-1 1,0-1,0 0,1 0,-1 0,1 0,-1 0,1-1,-1 0,1 0,-1 0,1 0,0 0,-1-1,1 0,-1 1,0-1,1-1,-1 1,0 0,1-1,-1 1,0-1,0 0,1-1,35-29,-2-1,-1-3,-2 0,-1-2,-2-2,0-3,7-7,-32 42,-4 5,0 0,0 0,0-1,0 1,1 1,-1-1,1 0,0 1,0-1,0 1,0 0,1 0,-1 0,0 0,1 1,-1-1,1 1,-2 2,-1 0,0 0,1 0,-1 0,0 0,0 1,0-1,0 0,0 1,0-1,0 1,0-1,0 1,-1 0,1-1,0 1,-1 0,0-1,1 1,-1 0,0-1,0 1,0 0,0 0,0-1,0 1,-1 0,1 1,2 63,-3-52,0-1,1 1,0 0,1-1,1 1,0-1,1 1,0-1,1 0,1 0,0 0,0-1,1 0,1 0,0 0,1-1,9-2,-12-15</inkml:trace>
  <inkml:trace contextRef="#ctx0" brushRef="#br0" timeOffset="8323.391">13491 0,'-25'140,"6"0,6 1,6 1,12 141,-3-85,-2 202,0-400,1 3,0 0,-1-1,0 1,1 0,-1 0,0-1,-1 1,1 0,0-1,-1 1,1 0,-1-1,0 1,0-1,0 1,0-1,-1 1,1-1,-1 0,1 1,-1-1,0 0,0 0,0 0,0-1,0 1,0 0,-2 0,-20-21,12 3</inkml:trace>
  <inkml:trace contextRef="#ctx0" brushRef="#br0" timeOffset="8567.775">13095 846,'39'0,"21"-5,12-1,2 0,-2 1,-3 2,-4 1,-4 1,-2 0,-2 1,-5 0,-8 1,-10-1</inkml:trace>
  <inkml:trace contextRef="#ctx0" brushRef="#br0" timeOffset="9901.774">1 2710,'548'-31,"-162"8,448-31,-532 30,793-62,2268-156,-1966 129,-343 37,888-6,-866 51,-31 3,-59 0,32-2,-62-21,-816 46,-91 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114 428,'11'-10,"20"-18,0 2,2 1,1 1,0 2,2 2,29-13,-60 30,-1 1,0-1,1 1,0 0,-1 0,1 1,0-1,0 1,0 0,0 1,0-1,0 1,0 0,0 0,0 0,0 1,0 0,0 0,0 0,0 1,0-1,-1 1,1 0,0 1,-1-1,0 1,0 0,0 0,0 0,0 0,0 1,-1 0,0-1,1 1,-1 0,-1 1,1-1,0 2,2 17,-1 0,-1 0,-1 1,-1-1,-1 0,-3 24,1 5,-6 58,-5 0,-5-1,-12 35,14-78,-3 0,-3-1,-2-2,-4 0,-13 21,24-63,17-22,1 1,-1 0,0 0,0-1,0 1,0 0,0 0,1-1,-1 1,0 0,0-1,0 1,0 0,0 0,0-1,0 1,0 0,0-1,0 1,0 0,0 0,-1-1,1 1,0 0,0-1,0 1,0 0,0 0,0-1,-1 1,1 0,0 0,0 0,0-1,-1 1,1 0,0 0,0 0,-1 0,1-1,0 1,0 0,-1 0,1 0,0 0,-1 0,1 0,0 0,0 0,-1 0,1 0,0 0,-1 0,25-74,2 2,4 1,14-21,-43 92,65-132,6 3,5 3,88-106,-16 61,-148 170,0 0,0 0,0 0,0 1,0-1,0 0,0 0,0 1,0-1,0 0,0 1,0-1,0 1,1-1,-1 1,0 0,0-1,0 1,1 0,-1 0,0 0,1 0,-1 0,0 0,0 0,1 1,-1-1,0 0,0 1,0-1,0 1,1-1,-1 1,0 0,0-1,0 1,0 0,0 0,0 0,0-1,-1 1,1 0,0 0,0 1,-1-1,1 0,-1 0,1 0,-1 0,1 0,-1 1,0-1,1 0,-1 0,0 1,13 72,-27 204,-2-71,-5 37,-4-109,20-158,26-60,3 2,3 0,4 1,4 2,3 2,3 1,14-15,-16 30,2 1,2 3,34-33,-33 52,-43 36,-1 0,1 1,0-1,0 1,0-1,0 1,-1-1,1 1,0-1,0 1,0 0,0-1,0 1,0 0,0 0,0 0,0 0,0 0,0 0,0 0,0 0,0 0,0 1,0-1,0 0,0 0,0 1,0-1,0 1,0-1,0 1,-1-1,1 1,0 0,0-1,-1 1,1 0,0 0,-1-1,1 1,-1 0,1 0,-1 0,1 0,-1 0,1 0,-1 0,0 0,0 0,0 0,1 0,-1 0,0 0,0 14,0-1,0 0,-1 0,-1 0,0 0,-1 0,-1 0,-3 7,-1 8,-148 472,151-485,2 0,0 0,0 0,2 0,0 0,1 0,0 0,1 0,1 0,3 11,-4-24,0-1,-1 0,1 0,0 1,0-1,1 0,-1 0,0 0,1 0,-1 0,1-1,0 1,-1 0,1-1,0 1,0-1,0 1,0-1,0 0,1 0,-1 0,0 0,0 0,1-1,-1 1,1-1,-1 0,0 1,1-1,-1 0,1 0,-1-1,0 1,1 0,-1-1,1 1,-1-1,0 0,0 0,1 0,-1 0,0 0,12-10</inkml:trace>
  <inkml:trace contextRef="#ctx0" brushRef="#br0" timeOffset="485.498">2062 794,'-189'224,"185"-222,1 2,0-1,0 0,0 1,0-1,1 1,-1 0,1 0,0 0,0 0,1 0,-1 0,1 0,0 1,0-1,0 0,1 1,0-1,-1 1,1-1,1 1,-1-1,1 1,0-1,0 0,0 1,0-1,1 0,0 0,0 0,0 0,0 0,0 0,1-1,0 1,0-1,0 0,0 0,0 0,1 0,-1 0,1-1,0 1,1-1,1 0,0-1,0 0,0 0,0 0,1-1,-1 0,0-1,0 1,0-1,0 0,0-1,0 1,0-1,0 0,0-1,-1 0,1 1,-1-2,0 1,0-1,0 1,0-1,0-1,-1 1,0-1,0 0,3-4,6-9,-1-1,0 0,-2 0,0-1,-1 0,-1-1,1-8,-7 22,-1 1,1 0,-1-1,-1 1,1-1,-1 0,0 1,-1-1,1 1,-1-1,-1 1,1-1,-1 1,0 0,0-1,-1 1,0 1,0-1,-1 0,1 1,-1-1,0 1,-1 0,1 0,-1 1,0 0,0-1,0 2,-1-1,0 0,1 1,-1 0,0 1,0-1,-1 1,1 0,-7-1,-5 6</inkml:trace>
  <inkml:trace contextRef="#ctx0" brushRef="#br0" timeOffset="931.439">2288 1161,'45'-138,"22"-7,-31 84,-35 62,1 0,0 0,-1 0,1 0,-1 1,1-1,-1 0,0 1,0-1,1 1,-1-1,0 1,0 0,0 0,-1-1,1 1,0 0,-1 0,1 0,-1 0,0 0,1 0,-1-1,0 1,0 0,0 0,0 0,-1 0,1 0,-1 2,1-3,-1 6,1 0,-1 0,1 0,1 0,-1-1,1 1,0 0,1 0,0 0,0-1,0 1,1-1,0 0,0 0,0 0,1 0,0 0,0-1,1 1,-1-1,1 0,0-1,1 1,-1-1,1 0,0 0,0-1,0 0,0 0,1 0,-1-1,3 1,0-3,-1-1,1 0,-1 0,1-1,-1 0,0 0,0-1,0 0,0-1,-1 1,1-1,-1-1,0 0,0 0,-1 0,1-1,-1 0,0 0,-1 0,1-1,-1 0,-1 0,1 0,-1 0,-1-1,1 0,-1 0,0 0,-1 0,0 0,-1-1,1-2,1-11</inkml:trace>
  <inkml:trace contextRef="#ctx0" brushRef="#br0" timeOffset="1629.361">3134 597,'-39'87,"24"-63,2 0,0 1,1 0,2 1,0 0,2 1,1 0,1 0,2 1,0-1,2 1,1 14,1-37,0 0,0 0,0-1,1 1,-1 0,1-1,0 1,1 0,-1-1,1 1,0-1,0 0,0 0,1 1,0-2,-1 1,1 0,1 0,-1-1,0 0,1 0,0 0,0 0,0 0,0-1,0 1,0-1,0 0,1-1,-1 1,1-1,0 0,-1 0,1 0,0-1,0 1,-1-1,5-1,13-5,-1-1,-1-1,1-1,-1-1,-1-1,0 0,0-2,-1 0,-1-1,0 0,-1-2,-1 0,2-3,11-9,-2-1,-1-1,-2-1,-1-1,-1-1,-2-1,-1-1,-2-1,-1 0,-2-1,-2 0,-1-1,-2 0,-1 0,-2-1,-2 0,-2-31,-2 56,0-1,0 1,-2-1,0 1,-1 0,0 0,-1 0,0 1,-1-1,-1 1,0 0,-1 1,0 0,-1 0,0 1,-1 0,0 1,-1 0,0 0,0 1,-1 1,0 0,-1 0,0 2,0-1,-1 1,1 1,-1 1,0 0,0 1,-1 0,1 1,-1 0,1 2,-1 0,-10 1,12 1,1 0,0 2,-1-1,1 1,1 1,-1 0,1 1,0 0,0 1,0 0,1 0,0 1,1 1,0 0,0 0,1 0,0 1,1 1,0-1,0 1,1 0,1 1,0-1,0 1,1 0,1 0,0 1,0-1,2 1,-1-1,1 12,5 3,0 0,1-1,2 0,1 0,1 0,1-1,1-1,1 0,1 0,1-1,1-1,1 0,1-1,1-1,1-1,1 0,0-2,1 0,1-1,18 9,-18-8,-1 0,2-2,0-1,0-1,2 0,-1-2,2-1,-1-1,1-2,1 0,-1-2,27 3,86-23,-115 9</inkml:trace>
  <inkml:trace contextRef="#ctx0" brushRef="#br0" timeOffset="2587.878">4150 626,'-15'-4,"0"2,-1 0,1 0,-1 1,1 1,-1 1,0 0,1 1,0 1,-1 0,1 1,0 0,1 2,-1 0,-3 2,10-4,0 0,0 0,1 1,-1 0,1 0,0 0,1 1,-1 0,1 1,0-1,1 1,0 1,0-1,0 0,1 1,0 0,1 0,-1 1,2-1,-1 0,1 1,0 0,0 8,1-11,0 0,0 1,1-1,0 0,0 1,0-1,1 0,0 1,0-1,0 0,1 0,0 0,0 0,1 0,0 0,0-1,0 1,0-1,1 0,0 0,0 0,1-1,-1 1,1-1,0 0,0 0,0-1,0 1,1-1,0-1,-1 1,1-1,7 1,0-2,0 0,0 0,0-1,0-1,0 0,0-1,-1 0,1-1,0 0,-1-1,0-1,0 0,0 0,-1-1,1-1,-2 0,1 0,-1-1,1-1,13-12,-1-1,0-1,-2-1,-1-1,0-1,-2 0,9-19,11-31,-79 255,40-174,1 0,0 0,0 0,0-1,1 1,-1 0,1 0,0-1,1 1,-1 0,1-1,0 1,0-1,0 0,1 0,-1 0,1 0,0 0,0 0,1-1,-1 1,1-1,-1 0,1 0,0-1,0 1,0-1,1 0,-1 0,1 0,-1 0,1-1,-1 0,1 0,0 0,0 0,-1-1,1 0,0 0,0 0,0-1,2 0,9-4,-1-1,0-1,-1-1,1 0,-1-1,-1 0,0-1,0 0,-1-1,0-1,-1 0,0 0,-1-1,-1-1,0 1,-1-2,5-10,6-3,43-75,-61 103,0 1,0-1,0 0,0 1,0-1,0 0,-1 1,1-1,0 1,0-1,0 1,-1 0,1-1,0 1,-1 0,1 0,0-1,-1 1,1 0,-1 0,1 0,-1 0,0 0,1-1,-1 1,0 0,1 0,-1 0,0 0,0 0,0 0,0 0,0 0,0 0,0 0,-1 0,1 0,0 0,0 0,-1 0,1 0,0 0,-1-1,1 1,-1 0,0 0,1 0,0 1,0 21,-2-14,1-1,1 0,-1 1,2-1,-1 1,1-1,0 1,1-1,0 0,0 0,1 0,0 0,0 0,1-1,0 1,0-1,1 0,0 0,0 0,0-1,2 1,-3-3,1-1,0 1,0 0,1-1,-1 0,1 0,-1-1,1 0,0 0,0 0,0 0,0-1,0 0,0-1,1 1,-1-1,0 0,0-1,0 1,0-1,1 0,-1-1,0 0,-1 0,1 0,0 0,-1-1,1 0,-1 0,0-1,0 1,1-2,20-21,-2-2,0-1,-2 0,-2-2,0 0,-2-2,-1 0,-2 0,-2-2,0 0,0-10,-1 26,14 260,2 107,-21-251,2 248,-16-253,-4-1,-4 0,-4-1,-4-1,-3-2,-5 0,-3-2,-41 73,67-142,-1 0,-1-1,0 0,-1 0,0-1,-1 0,-1-1,0-1,-1 0,0 0,-9 3,21-13,-1-1,0 0,1 0,-1 0,0 0,0 0,0 0,0-1,0 0,0 1,0-1,0 0,0 0,0-1,0 1,1-1,-1 1,0-1,0 0,0 0,0 0,1-1,-1 1,1-1,-1 1,1-1,-1 0,1 0,0 0,0 0,0 0,0 0,0-1,0 1,1-1,-1 1,1-1,0 0,0 1,0-1,0 0,0 0,0 0,1 0,0 0,-1 0,1 0,-9-52,2 0,2 0,3 0,2-1,3 1,2 0,2 0,3 0,2 1,3 1,12-29,19-46,5 3,5 3,13-13,-57 110,2 0,0 1,1 0,2 2,0-1,2 2,18-17,-13 19</inkml:trace>
  <inkml:trace contextRef="#ctx0" brushRef="#br0" timeOffset="3678.992">1 1782,'333'-21,"946"-102,-908 80,166-22,506-50,-972 109,1495-74,-1031 82,-473 9,-63-5,-5 0</inkml:trace>
  <inkml:trace contextRef="#ctx0" brushRef="#br0" timeOffset="4115.16">6042 400,'-15'9,"-9"4,4 4,10-1,12-8,10-5,4-8,-7-3,-9-1,-4 7,-3 4</inkml:trace>
  <inkml:trace contextRef="#ctx0" brushRef="#br0" timeOffset="4555.761">6042 823,'-10'0,"-3"5,1 6,2-3,-2 1,6 0,4-2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8468.645">2005 1099,'4'5,"3"6,3 1,2 4,-3 4,3-2,-1 1,3 2,-2 2,-2 3,-3 0,-3 2,-1-4</inkml:trace>
  <inkml:trace contextRef="#ctx0" brushRef="#br1" timeOffset="8724.695">2061 1748,'-5'19,"-1"16,-5 7,0-4</inkml:trace>
  <inkml:trace contextRef="#ctx0" brushRef="#br1" timeOffset="8955.267">2032 2200,'5'14,"2"5</inkml:trace>
  <inkml:trace contextRef="#ctx0" brushRef="#br1" timeOffset="9120.993">2032 2510,'10'15,"3"4</inkml:trace>
  <inkml:trace contextRef="#ctx0" brushRef="#br1" timeOffset="9271.934">2061 2821,'0'24,"5"12,1 6,0-1,-1-6</inkml:trace>
  <inkml:trace contextRef="#ctx0" brushRef="#br1" timeOffset="9607.809">2032 3188,'8'37,"-4"-9,2-1,1 0,1-1,1 1,12 20,-15-28,0-1,-1 1,-1 0,0 0,-2 0,0 1,-1-1,-1 1,-1-1,-3 15,2 30,2-36,0-4</inkml:trace>
  <inkml:trace contextRef="#ctx0" brushRef="#br1" timeOffset="10769.713">2118 3441,'7'-3,"-7"2,1 1,-1-1,0 1,1-1,-1 1,0 0,1-1,-1 1,1 0,-1-1,1 1,-1 0,1 0,-1-1,1 1,-1 0,1 0,-1 0,1 0,-1 0,1 0,-1 0,1 0,-1 0,1 0,-1 0,1 0,-1 0,1 0,-1 0,1 0,-1 1,1-1,-1 0,1 0,-1 1,1-1,-1 0,1 1,-1-1,0 0,1 1,-1-1,0 1,1-1,-1 0,0 1,0-1,1 1,-1-1,0 1,0-1,0 1,1-1,-1 1,0-1,0 1,0 0,0-1,0 1,0-1,0 1,0-1,-1 1,1-1,0 1,0-1,0 1,0-1,-1 1,0 331,2-136,44-44,-38-89,2-55</inkml:trace>
  <inkml:trace contextRef="#ctx0" brushRef="#br1" timeOffset="11621.749">0 4175,'33'-8,"0"1,0 1,1 2,0 2,-1 0,10 3,96-7,327-35,271 30,-405-16,-73 10,-6 4,-148-10,-97 30,-13-1</inkml:trace>
  <inkml:trace contextRef="#ctx0" brushRef="#br1" timeOffset="11989.254">2598 3836,'-39'19,"-31"21,-9 4,4-2,5-2,10-3,6-4,7-2,6-2,6 0,4-2,2 1,7-1,2-4,-1-1,3 0,6-4</inkml:trace>
  <inkml:trace contextRef="#ctx0" brushRef="#br1" timeOffset="12657.23">1045 3865,'-44'10,"-37"17,-15 9,4 3,8 4,14 1,8-4,11-3,9-8,7-4,4-1,3-1,2 1,-1-3,6-1,0-4,5-4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  <inkml:trace contextRef="#ctx0" brushRef="#br1" timeOffset="24349.229">904 4683,'-2'0,"1"0,0 0,-1 1,1-1,0 0,-1 1,1-1,0 1,0-1,-1 1,1 0,0-1,0 1,0 0,0 0,0 0,0 0,0 0,0 0,0 0,0 0,1 0,-1 0,0 0,1 1,-1-1,1 0,-1 1,1-1,0 0,-1 1,1-1,0 0,0 1,0-1,0 0,0 1,0-1,1 0,-1 1,0-1,1 0,-1 1,1-1,0 1,-2 6,-26 135,0-9,28-176,13-20,-4 7,2 0,3 1,2 1,2 0,2 2,3 0,3 0,13 6,-39 45,0-1,0 0,0 1,0-1,1 1,-1-1,0 1,0 0,1-1,-1 1,0 0,1 0,-1 0,0 0,1 0,-1 0,0 0,0 0,1 1,-1-1,0 1,0-1,1 0,-1 1,0 0,0-1,0 1,0 0,0 0,0-1,0 1,0 0,0 0,0 0,0 0,-1 0,1 1,0-1,-1 0,1 0,-1 0,1 1,39 132,-33-116</inkml:trace>
  <inkml:trace contextRef="#ctx0" brushRef="#br1" timeOffset="25078.666">1525 4627,'0'-2,"0"0,0 1,0-1,-1 0,1 1,0-1,-1 0,1 1,-1-1,1 1,-1-1,0 1,0-1,0 1,1 0,-1-1,-1 1,1 0,0 0,0 0,0 0,-1 0,1 0,0 0,-1 0,1 0,-1 0,1 1,-1-1,1 1,-1-1,0 1,1 0,-1-1,1 1,-1 0,0 0,1 0,-1 0,0 1,1-1,-2 0,-64 29,57-18,1 1,0 0,1 1,1-1,0 1,1 1,0-1,1 1,0 0,1 1,1-1,0 1,1-1,1 1,0 0,1 0,1-1,0 1,1 0,1 3,-3-13,1 1,0-1,0 1,1-1,-1 0,1 0,1 0,-1 0,0 0,1 0,0-1,0 1,1-1,-1 0,1 0,0 0,0 0,0-1,1 0,-1 1,1-2,0 1,0 0,0-1,0 0,0 0,0-1,0 1,1-1,1 0,15 1</inkml:trace>
  <inkml:trace contextRef="#ctx0" brushRef="#br1" timeOffset="25426.761">1892 4599,'-14'18,"-10"11,2 0,1 2,2 0,1 2,1 0,-11 32,27-62,0-1,-1 1,2 0,-1 0,0 0,1-1,-1 1,1 0,0 0,0 0,0 0,0 0,1 0,-1 0,1 0,0 0,-1-1,1 1,1 0,-1-1,0 1,1 0,-1-1,1 0,0 1,-1-1,1 0,1 0,-1 0,0 0,0 0,1 0,-1-1,1 1,-1-1,1 0,0 0,-1 0,1 0,0 0,0 0,0-1,0 1,0-1,0 0,-1 0,1 0,1 0,11-3,0 0,0-1,0-1,-1 0,1-1,-1 0,-1-1,1-1,-1 0,-1-1,1 0,-1-1,-1-1,0 0,-1 0,0-1,0 0,1-4,31-94,-42 106,0 0,-1 0,1 0,-1 0,1 0,-1 0,0 0,-1 1,1-1,-1 0,1 0,-1 1,0-1,-1 1,1 0,-1 0,1 0,-1 0,0 0,0 0,0 1,0-1,0 1,-1 0,1 0,-1 0,0 1,1-1,-1 1,0 0,0 0,0 0,0 0,0 1,0-1,0 1,0 0,0 1,0-1,0 1,0-1,0 1,-1 1,-83 40,60-27</inkml:trace>
  <inkml:trace contextRef="#ctx0" brushRef="#br1" timeOffset="25827.291">2456 4542,'-12'6,"0"-1,0 2,1 0,-1 0,2 1,-1 0,1 1,0 0,1 1,-1 2,9-11,0 0,0 1,0-1,0 0,0 1,1-1,-1 1,1-1,-1 1,1 0,-1-1,1 1,0-1,0 1,0 0,0-1,0 1,0-1,0 1,1 0,-1-1,0 1,1-1,0 1,-1-1,1 1,0-1,0 1,-1-1,1 0,0 0,0 1,1-1,-1 0,1 1,57 34,-28-19,-28-16,0 0,-1 1,1 0,0 0,0 0,-1 0,0 0,1 0,-1 0,0 1,0-1,0 1,0 0,-1 0,1 0,-1-1,1 1,-1 0,0 1,0-1,-1 0,1 0,0 0,-1 1,0-1,0 0,0 0,0 1,-1-1,1 0,-1 0,0 0,0 0,0 0,0 0,0 0,-1 0,1 0,-1 0,0 0,0-1,0 1,-2 1,-7 4,-1 0,0-1,-1 0,0-1,0-1,0 0,0 0,-1-2,1 0,-2 0,-9 3,-2 1</inkml:trace>
  <inkml:trace contextRef="#ctx0" brushRef="#br1" timeOffset="26312.823">2908 4513,'-9'2,"1"-1,-1 1,1 1,0-1,0 2,0-1,0 1,0 0,1 0,-1 1,1 0,1 1,-1-1,1 1,0 0,0 1,0 0,1 0,0 0,1 0,-1 1,1 0,1 0,0 0,0 0,0 0,1 1,0-1,1 1,0-1,0 1,1 0,-1-3,0 1,0-1,1 0,-1 0,2 1,-1-1,1 0,-1 0,2 0,-1 1,1-1,0 0,0-1,0 1,1 0,0-1,0 1,1-1,0 0,-1 0,1 0,1-1,-1 1,1-1,0 0,0 0,0-1,0 0,1 0,-1 0,1 0,4 1,1-3,1 1,-1-1,0-1,1 0,-1-1,1 0,-1 0,0-1,0-1,0 0,0-1,0 0,-1 0,1-1,-1 0,0-1,-1 0,0-1,0 0,0 0,-1-1,0 0,0-1,-1 0,0 0,0 0,-1-1,1-3,7-9,-1 6,-2-1,0-1,-1 0,-1 0,0-1,-2 0,0 0,-1-1,-1 0,0-4,-5 20,0 1,0 0,0-1,-1 1,1-1,-1 1,0 0,0-1,0 1,0 0,-1 0,1 0,-1 0,0 0,0 0,0 0,0 0,0 1,-1-1,1 1,-1 0,0 0,1 0,-1 0,0 0,0 0,0 1,-1 0,1-1,0 1,0 0,-1 1,1-1,-1 0,-2 1,-18-3</inkml:trace>
  <inkml:trace contextRef="#ctx0" brushRef="#br1" timeOffset="26663.775">2795 4654,'29'-4,"14"-3,4 1,-5 6,-5 3,-9 6,-5 6,-1 0,-4 3,-1-2,2-3,2-4,3-4,-3-8,0-2,1-2,-3-3,-5-1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0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1467,'10'3,"0"-1,0 0,0-1,0 0,1-1,-1 0,0 0,1-1,-1 0,0-1,0 0,0-1,0 0,0-1,0 0,-1 0,0-1,0 0,0-1,-1 0,1 0,-1-1,-1 0,1 0,-1 0,4-8,44-50,-2-3,-4-2,40-75,14-20,236-301,-317 437,-10 13,1-1,0 1,0 1,2 0,0 1,0 1,2 0,8-4,-23 15,0 1,0 0,-1-1,1 1,0 0,0 0,0 1,0-1,0 0,0 1,0-1,1 1,-1 0,0-1,0 1,0 0,0 0,0 1,1-1,-1 0,0 1,0-1,0 1,0 0,0 0,0-1,0 1,0 1,0-1,-1 0,1 0,0 1,-1-1,1 1,-1-1,1 1,-1 0,0-1,0 1,1 0,-1 1,6 24,-1 1,-1-1,-1 1,-2 0,-1 0,-1-1,-1 1,-2 0,-1 0,-1-1,-1 1,-1-1,-2-1,-7 18,-7 25,-3-1,-2-2,-4 0,-2-2,-31 42,43-74,-2-1,-1-1,-1-2,-1 0,-1-2,-2-1,-1-1,0-2,-2-1,0-1,-20 7,48-24,-1 0,1 0,-1-1,0 1,1-1,-1-1,0 1,0-1,0 0,0 0,0-1,-1 1,1-1,0-1,0 1,0-1,0 0,0-1,0 1,0-1,0 0,1-1,-1 1,1-1,0 0,-1-1,1 1,1-1,-1 0,0 0,1-1,0 1,0-1,0 0,1 0,-2-2,2-3,0-1,0 0,1 0,0 0,1 0,0 0,1 0,0 0,1 0,0 0,0 0,1 0,1 0,0 1,1-1,0 1,0 0,1 0,0 0,4-4,5-13</inkml:trace>
  <inkml:trace contextRef="#ctx0" brushRef="#br0" timeOffset="1131.696">1299 1185,'31'-9,"6"0,-1-1,-1-2,0-1,-1-2,0-2,28-18,-59 33,-1 1,1-1,-1 0,1 0,-1-1,1 1,-1 0,0-1,0 1,0-1,-1 0,1 1,-1-1,1 0,-1 0,0 0,0 0,0 0,0-1,-1 1,1 0,-1 0,0 0,0-1,0 1,0 0,-1 0,1 0,-1 0,0-1,0 1,0 0,0 0,-1 0,1 1,-1-1,1 0,-1 0,0 1,0-1,0 1,-1 0,1 0,-1-1,1 1,-2 0,-4-1,0 1,0 0,-1 1,1-1,0 2,-1-1,1 1,-1 0,1 1,-1 0,1 0,0 1,-1 0,1 1,0-1,0 2,1-1,-1 1,1 0,-1 0,-2 4,-9 5,-1 2,2 0,0 1,1 1,1 1,0 0,1 2,6-7,0-1,2 1,-1 1,1 0,1 0,1 0,0 0,0 1,2 0,0 0,0 5,3-15,0 1,1-1,0 0,0 1,0-1,1 0,0 0,0 0,0 0,0 0,1 0,0-1,0 1,0-1,1 0,-1 0,1 0,0 0,0-1,0 1,1-1,-1 0,5 2,116 44,-106-46,0 0,0-2,1 0,-1-1,0-1,0-1,1 0,-1-2,-1 0,1-1,-1-1,0-1,0 0,-1-1,14-10,27-18,-3-2,-1-3,42-41,-46 38,-16 13,-27 23,1 0,0 1,0-1,1 2,0-1,0 1,0 0,1 1,0 0,0 1,0 0,0 1,7-2,-14 5,-1 0,0 0,0 0,1 0,-1 0,0 1,0-1,1 1,-1 0,0-1,0 1,0 0,0 0,0 0,0 1,0-1,0 0,-1 1,1-1,0 1,-1 0,1-1,-1 1,0 0,0 0,1 0,-1 0,0 0,-1 0,1 0,0 1,-1-1,1 0,-1 0,1 0,-1 1,0-1,0 0,0 1,0-1,-1 0,1 0,-1 1,1-1,-1 0,0 0,0-1,0 0,1 1,-2-1,1 0,0 0,0 0,0 1,0-1,-1 0,1-1,0 1,-1 0,1 0,-1 0,1-1,-1 1,0-1,1 1,-1-1,1 0,-1 0,0 0,1 0,-1 0,1 0,-1 0,0 0,1 0,-1-1,0 1,1-1,-1 1,1-1,-1 0,-56-25,55 24,-1-1,1 1,-1 0,0 0,0 1,0-1,0 1,0 0,0 0,0 0,0 1,-1-1,1 1,0 0,0 0,-1 0,1 1,0 0,0-1,0 2,0-1,0 0,0 1,0 0,0-1,0 2,1-1,-1 0,1 1,0-1,0 1,0 0,-2 2,1 0,0 1,0 0,1 0,-1 0,1 0,1 1,-1-1,1 1,0 0,1-1,-1 1,1 0,1 0,-1 0,1 0,1 0,-1 0,1 0,0 0,1-1,-1 1,1 0,1-1,-1 1,1-1,0 0,1 0,0 0,0 0,0-1,0 1,1-1,0 0,0 0,0-1,1 1,-1-1,1-1,0 1,0-1,0 0,1 0,5 1,13 4,1-1,-1-1,1-1,0-1,0-1,0-2,0-1,1 0,-1-2,0-1,0-2,-1 0,1-2,-1 0,0-2,12-6,16-10,-1-1,-1-3,-1-2,-2-3,-1-1,38-39,-54 46,-1-2,-1-1,-2-1,-1-2,-1 0,-3-2,0 0,-3-2,0 0,-3-1,-1-1,3-18,-5 9,-1 0,-3-1,-2 0,-2-1,-3 1,-1-1,-3 1,-6-36,-22 1,29 83,0 0,-1 0,1 0,-1 0,1 1,-1-1,1 1,-1-1,0 1,0-1,0 1,0 0,0 0,0 0,0 0,0 0,0 0,0 1,-1-1,1 1,0 0,0-1,-1 1,1 0,0 0,-1 1,1-1,0 0,0 1,-1-1,1 1,0 0,0 0,0 0,0 0,-1 1,-8 7,0 0,1 1,0 0,1 1,0 0,1 1,0 0,1 0,1 0,-1 1,2 0,0 0,1 1,0-1,1 1,0 0,1 1,-9 55,3 1,3-1,3 1,5 32,-2-40,28 300,2 43,-32-193,-21-352,15 19,7 87</inkml:trace>
  <inkml:trace contextRef="#ctx0" brushRef="#br0" timeOffset="1389.551">2682 790,'31'7,"-1"-1,1-2,0-1,0-1,1-2,-1 0,15-4,90-13,-25 2,-1 5,37 5,-120 5,-4 0</inkml:trace>
  <inkml:trace contextRef="#ctx0" brushRef="#br0" timeOffset="1570.714">3867 1016,'-5'33,"-1"17,0 3,1-1,2-5,1-6,1-5,0-4,6-8,1-7</inkml:trace>
  <inkml:trace contextRef="#ctx0" brushRef="#br0" timeOffset="1750.964">3867 508,'0'0</inkml:trace>
  <inkml:trace contextRef="#ctx0" brushRef="#br0" timeOffset="2020.553">4262 1072,'-68'234,"66"-228,0-1,0 1,1-1,0 1,0-1,0 1,0 0,1 0,0-1,0 1,1 0,0-1,0 1,0 0,0-1,1 1,0-1,0 0,1 1,-1-1,1 0,0 0,1-1,-1 1,1-1,0 0,0 0,0 0,1 0,-1 0,1-1,0 0,4 2,-3-3,0 0,0-1,0 0,0 0,0-1,0 1,1-1,-1-1,0 1,0-1,0 0,0 0,0-1,0 0,0 0,-1 0,1-1,0 1,-1-2,0 1,2-1,95-90,-89 79,-1-2,-1 0,0 0,-2-1,0 0,-1-1,0 1,-2-2,0 1,-1-1,-1 0,-1 0,0-8,-3 16,1 0,-1 1,-1-1,0 0,-1 0,0 1,-1-1,0 1,0 0,-2 0,1 0,-1 1,-1-1,0 1,0 0,-1 1,0-1,-1 2,0-1,0 1,-1 0,0 0,-6-2,11 7,-1 0,0 1,1-1,-1 1,0 0,0 1,0-1,0 1,-1 0,1 1,0-1,0 1,-1 0,1 0,0 0,0 1,-1 0,1 0,0 0,0 1,0 0,0 0,0 0,1 0,-1 1,1 0,-1 0,1 0,0 0,0 1,0 0,-2 3,-58 76,51-57</inkml:trace>
  <inkml:trace contextRef="#ctx0" brushRef="#br0" timeOffset="2457.211">4827 1242,'3'-8,"11"-29,1 1,2 0,1 1,2 1,1 1,2 1,1 0,26-24,-50 55,1 0,-1 0,1 0,0 0,-1 0,1 1,0-1,0 0,-1 0,1 1,0-1,0 0,0 1,0-1,0 1,0-1,0 1,0 0,0-1,0 1,0 0,0 0,0 0,0 0,0-1,0 1,0 1,0-1,0 0,0 0,0 0,0 1,0-1,0 0,0 1,0-1,0 1,0-1,0 1,0-1,0 1,-1 0,1-1,0 1,0 0,-1 0,1 0,0-1,-1 1,1 0,-1 0,1 0,-1 0,0 0,1 1,13 53,-13-44,1 1,1-1,0 1,1-1,0 0,0 0,2-1,-1 1,1-1,0-1,1 1,0-1,1 0,4 4,-5-6,0 1,1-1,0-1,0 1,0-1,1-1,0 0,0 0,0-1,1 0,-1 0,1-1,0 0,0-1,0 0,0-1,1 0,-1 0,0-1,1-1,-1 0,0 0,0-1,0 0,0-1,0 0,0 0,-1-1,5-2,2-11,-1 1,-1-2,0 0,-1 0,-1-2,-1 1,-1-1,0-1,-2 0,0 0,-2-1,0 0,-1 0,-1-7,17-157,-15 168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622 191,'0'878,"0"-870,0-5,0 0,1 0,-1-1,0 1,0 0,0 0,-1-1,1 1,-1 0,0 0,1-1,-1 1,0-1,-1 1,1-1,0 1,-1-1,1 1,-1-1,-2 2,-8 1</inkml:trace>
  <inkml:trace contextRef="#ctx0" brushRef="#br0" timeOffset="384.242">57 164,'93'-37,"264"-21,-45 11,-237 36,-66 8,0 1,0 0,0 1,0 0,0 0,0 1,0 0,0 1,0 0,1 0,-1 1,-1 0,1 0,0 1,0 0,-1 1,10 6,-2-1</inkml:trace>
  <inkml:trace contextRef="#ctx0" brushRef="#br0" timeOffset="817.333">1299 558,'-12'3,"0"1,1 0,-1 0,1 2,0-1,0 1,1 1,0 0,0 0,0 1,1 0,1 1,-1-1,1 2,1-1,-1 1,2 1,-1-1,2 1,-1 0,2 1,-1-1,0 6,0-5,1 0,0 0,0 1,2-1,-1 1,2 0,0 0,0 0,1 0,1 0,0 0,1 0,0-1,1 1,0 0,1 0,-2-10,-1-1,1 1,0 0,0-1,0 1,0-1,0 1,0-1,1 0,-1 0,1 0,0 0,-1-1,1 1,0-1,0 0,0 1,0-1,0-1,0 1,0 0,0-1,1 1,-1-1,0 0,0 0,0 0,1-1,-1 1,0-1,0 0,2 0,4-2,0 0,-1 0,1 0,-1-1,0-1,0 1,-1-1,1 0,-1-1,0 0,0-1,10-13,-1-1,-1-1,-1 0,-1-1,-1 0,0-1,-2 0,3-15,-9 31,0 0,0 0,-1-1,0 1,0-1,-1 0,-1 0,1 0,-1 0,-1 0,0 0,0 0,-1-1,0 1,0 0,-1 0,0 1,-1-1,0 0,0 1,-1-1,0 1,0 0,-1 1,0-1,-1 1,0 0,0 0,0 0,-1 1,1 0,-6-3,4 7,-1 0,0 0,1 0,-1 1,0 0,0 1,0 0,1 1,-1 0,0 0,0 0,1 1,-1 1,1 0,-1 0,1 0,0 1,0 0,1 1,-1 0,1 0,0 0,0 1,1 0,0 0,0 1,0 0,1 0,0 0,0 1,-1 3,-22 39,19-27</inkml:trace>
  <inkml:trace contextRef="#ctx0" brushRef="#br0" timeOffset="1299.64">1779 530,'-57'44,"41"-34,1 1,0 0,0 1,2 1,-1 0,2 1,-1 0,2 1,0 0,1 1,1 0,-3 6,10-16,1-1,0 1,0-1,0 1,1-1,-1 1,1 0,1-1,-1 1,1-1,0 1,0-1,1 1,0-1,0 0,0 1,0-1,1 0,0-1,0 1,0 0,0-1,1 0,0 1,0-1,0-1,1 1,-1-1,5 3,-1-1,-1 0,1 0,1-1,-1 0,1 0,-1-1,1 0,0-1,0 0,1 0,-1-1,0 0,0-1,1 0,-1 0,0-1,9-2,-1-2,0-1,-1-1,0-1,0 0,-1-1,0-1,0 0,-1-1,-1 0,1-2,-2 1,0-1,2-4,13-18,-2 0,-2-2,-1 0,15-36,-28 55,0 0,-1-1,-1 1,-1-1,0-1,-1 1,-2-1,0 0,-1 0,-1 0,0 0,-2 0,0 0,-2 0,0 0,-1 1,-1-1,-1 1,0 0,-2 0,0 1,-1 0,-1 1,0 0,-2-1,5 11,-1 1,1-1,-1 1,0 0,-1 1,1 0,-1 0,0 1,-1 0,1 0,0 1,-1 1,0 0,0 0,0 0,0 1,0 1,0 0,0 0,0 1,0 0,1 1,-1 0,0 1,0 0,1 0,0 1,0 0,0 1,0 0,-4 3,-1 3,1 1,0 1,0 0,1 0,1 1,0 1,1 0,1 1,0-1,1 2,1-1,0 1,2 0,0 0,0 1,2 0,0 0,1 0,1 0,0 0,2 0,0 0,1 0,1 0,0-1,2 1,0-1,1 0,0 0,1 0,1-1,3 2,-2 1,2-1,0 0,1-1,1 0,1-1,0-1,1 0,1-1,0-1,0 0,2-1,-1-1,2-1,-1 0,1-1,1-1,0-1,0-1,0-1,0 0,1-2,0 0,0-1,0-1,12-2,46-10,-49 5</inkml:trace>
  <inkml:trace contextRef="#ctx0" brushRef="#br0" timeOffset="2294.434">2738 446,'-24'5,"1"1,0 2,1 0,0 1,0 1,1 1,0 1,0 1,2 0,0 2,0 0,2 2,0-1,-3 6,14-13,0 1,0 0,1 0,1 0,0 0,0 1,1 0,0 0,1 0,0 0,0 0,2 0,-1 1,1-1,1 0,1 6,-1-14,0 0,0 1,1-1,-1 0,1 1,0-1,0 0,0 0,0-1,1 1,-1 0,1-1,-1 1,1-1,0 0,0 0,0 0,0 0,0-1,1 1,-1-1,0 0,1 0,-1 0,1 0,0-1,-1 1,1-1,-1 0,1 0,-1 0,1 0,1-1,6 0,0-1,0 0,0-1,0 0,0 0,0-1,-1-1,0 0,0 0,2-2,12-13,-1 0,-2-1,0-2,-1 0,-1-1,-1 0,2-8,2 1,68-89,-90 119,1 1,-1-1,1 1,-1-1,1 1,-1-1,1 1,0-1,-1 1,1 0,0 0,-1-1,1 1,0 0,-1 0,1-1,0 1,0 0,-1 0,1 0,0 0,-1 0,1 0,0 0,0 1,-1-1,1 0,0 0,-1 0,1 1,0-1,-1 0,1 1,0-1,-1 1,1-1,-1 1,1-1,-1 1,1-1,-1 1,1-1,-1 1,0 0,1-1,-1 1,0-1,1 1,-1 0,0 0,0-1,0 1,1 0,-1-1,0 1,0 0,0 0,4 44,-18 42,10-78,1 0,1 0,-1 0,2 1,-1-1,1 0,1 1,-1-1,2 1,-1-1,1 0,1 1,0-1,0 0,0 0,1 0,1 0,0 0,0-1,0 0,6 7,-8-12,0 0,1 0,-1 0,1-1,-1 1,1-1,0 0,0 1,1-1,-1-1,0 1,1 0,-1-1,1 0,-1 1,1-1,-1-1,1 1,0-1,-1 1,1-1,0 0,0 0,-1-1,1 1,0-1,-1 0,1 0,0 0,-1 0,1 0,-1-1,0 0,1 0,0-1,13-9,-1-1,0-1,0 0,-2-1,0-1,0 0,-2-1,0 0,-1-1,-1 0,0-1,-1-2,49-77,-33 72,-27 55,-2-12,1 0,1 0,0 0,2 1,0-1,1 0,0 1,1-1,2 0,0 2,-2-11,0 0,1 0,1 0,-1-1,1 1,0-1,1 0,0 0,0 0,0-1,1 0,0 0,0 0,1 0,-1-1,1 0,0-1,1 0,-1 0,1 0,6 1,-9-3,-1-1,1 0,0 0,0 0,0 0,0-1,0 0,0 0,0-1,0 1,-1-1,1 0,0 0,0-1,0 1,-1-1,1 0,-1 0,0-1,1 1,-1-1,0 0,-1 0,1-1,0 1,-1-1,0 1,0-1,0 0,0-1,1-1,64-147,-67 150,65-201,-51 173,-15 32,0-1,0 0,0 1,0-1,0 1,0-1,0 1,0-1,0 0,1 1,-1-1,0 1,0-1,0 0,0 1,1-1,-1 0,0 1,0-1,1 1,-1-1,0 0,0 0,1 1,-1-1,0 0,1 0,-1 1,1-1,-1 0,0 0,1 0,-1 0,1 1,-1-1,0 0,1 0,-1 0,1 0,-1 0,1 0,-1 0,0 0,1 0,-1 0,1-1,-1 1,1 0,-1 0,0 0,1 0,-1-1,0 1,1 0,-1 0,0-1,1 1,-1 0,0 0,1-1,-1 1,0 0,0-1,1 1,-1-1,0 1,0 0,0-1,0 1,1-1,9 147,32 121,-14-104,-7 1,-4 61,-14-182,-2 0,-2 1,-1-1,-3 0,-1 0,-2 0,-3-1,-1 0,-1-1,-3 0,-1-1,-13 18,10-24,-2-1,-1-1,-2-1,0-2,-26 23,47-48,1-1,-1 1,1-1,-1 0,0 0,0 0,-1 0,1-1,0 0,-1 0,0 0,1 0,-1-1,0 0,0 0,0 0,0 0,0-1,0 0,1 0,-1 0,0-1,0 1,0-1,0 0,0-1,0 1,1-1,-1 0,1 0,-1-1,1 1,0-1,0 0,0 0,0 0,1-1,-1 1,1-1,0 0,0 0,0 0,0 0,1-1,-3-16,2 0,0 0,2 0,0 0,1 0,1 0,1-1,1 1,1 1,1-1,0 1,2-1,1 0,7-26,3 1,1 0,2 2,2 0,2 2,2 0,1 2,3 1,1 2,1 0,2 3,2 1,1 1,-29 25,0 1,1 0,0 0,0 1,0 0,0 0,1 1,0 1,0 0,0 1,4-1,9 1</inkml:trace>
  <inkml:trace contextRef="#ctx0" brushRef="#br0" timeOffset="14781.407">4319 474,'4'-5,"3"-6,3-6,2-5,2 1,0 9,-4 7</inkml:trace>
  <inkml:trace contextRef="#ctx0" brushRef="#br0" timeOffset="15181.627">4459 841,'-4'5,"-3"-4,6-1,-2-1,4-1,2-4,5-1,7-5,4-4,0 0</inkml:trace>
  <inkml:trace contextRef="#ctx0" brushRef="#br0" timeOffset="33547.464">1 1518,'45'11,"1"-2,0-3,0-1,0-2,1-3,39-4,15 2,590 2,-271 28,681-27,-128-1,-805 13,-128-8,0-1,0-2,0-2,1-1,19-4,156-15,-77-5,59-6,-143 31,-30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5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0 113,'18'-13,"1"0,0 1,1 1,0 1,0 1,1 0,0 2,1 0,0 2,0 0,0 2,9-1,-24 3,1-1,-1 2,0-1,1 1,-1 0,0 0,1 1,-1 0,0 0,1 1,-1 0,0 0,0 1,-1-1,1 2,0-1,-1 1,0 0,0 0,0 1,0-1,-1 2,0-1,0 0,0 1,-1 0,0 0,0 0,0 1,-1-1,0 1,0 0,0 0,-1 0,0 0,0 5,-3 7,0 0,-1 0,-2-1,0 1,0-1,-2 0,0 0,-1-1,-1 0,-1 0,0 0,-1-1,-1-1,0 0,-1 0,-1-1,-1 0,-31 32,-65 84,109-128,0-1,0 1,1-1,-1 1,0-1,1 1,-1 0,0-1,1 1,0 0,-1-1,1 1,0 0,0 0,0-1,0 1,0 0,1 0,-1-1,0 1,1 0,-1-1,1 1,0 0,0-1,-1 1,1-1,0 1,0-1,0 1,1-1,-1 0,0 0,0 0,1 1,-1-1,1 0,-1-1,1 1,-1 0,1 0,0 0,75 17,1-14,-64-5,-1 0,0 1,1 0,-1 1,0 1,0 0,0 0,0 2,0 0,0 0,-1 1,0 0,0 1,0 1,-1 0,6 5,-13-9,-1 0,0 1,0 0,0-1,-1 1,1 0,-1 0,0 0,0 1,-1-1,1 0,-1 1,0-1,0 1,0-1,-1 1,0 0,0-1,0 1,0 0,-1-1,1 1,-1-1,0 1,-1-1,1 1,-1-1,0 0,0 0,0 0,-1 0,0 1,-8 10,0 0,-2-1,0 0,0 0,-1-2,-1 0,-4 2,-18 12,-2-1,-1-3,0-1,-2-1,0-3,-19 4,6-16,54-5,0 0,0-1,0 1,0 0,0-1,0 1,0-1,0 1,0-1,1 0,-1 1,0-1,0 0,0 0,1 1,-1-1,0 0,1 0,-1 0,1 0,-1 0,1 0,0 0,-1 0,1 0,0 0,-1 0,1 0,0 0,0 0,0 0,0 0,0 0,0 0,0-1,1 1,-1 0,0 0,1 0,-1 0,0 0,1 0,-1 0,1 1,0-1,-1 0,1 0,0-1,13-18,3 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5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1,'-19'24,"-2"8,3-7,10-7,5-11,4-8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5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87,'0'0,"1"0,-1 0,0 0,0 1,1-1,-1 0,0 0,0 0,1 0,-1 0,0 1,1-1,-1 0,0 0,1 0,-1 0,0 0,1 0,-1 0,-4 24,2 374,1-395,1-1,-1 0,1 1,-1-1,1 0,0 1,0-1,0 1,0-1,0 0,0 1,1-1,-1 0,1 1,0-1,-1 0,1 0,0 0,1 1,-1-1,0 0,0 0,1-1,-1 1,1 0,0 0,0-1,-1 1,1-1,0 1,0-1,0 0,0 0,1 0,-1 0,0 0,0-1,1 1,-1-1,2 1,48-8,-35 3,-1 2,1-1,0 2,0 1,0 0,-1 0,1 2,0 0,0 1,13 5,-22-6,0 0,0 1,0 0,0 0,0 1,-1 0,1 0,-1 1,0 0,-1 0,1 0,-1 1,0 0,0 1,-1-1,0 1,0 0,0 0,-1 1,0-1,-1 1,0 0,0 0,0 0,-1 0,0 0,-1 1,0-1,0 1,-1-1,0 1,-1 2,-1 1,0 0,-1-1,-1 1,0-1,0 0,-1 0,-1 0,0 0,0-1,-1 0,0-1,-1 1,0-1,-1-1,1 1,-2-2,-2 3,-146 97,145-102,1 0,-1-1,0 0,-1-1,1-1,0 0,-1-1,1 0,-1-1,1-1,-1 0,1-1,-1 0,-4-2,-47-35,61 31</inkml:trace>
  <inkml:trace contextRef="#ctx0" brushRef="#br0" timeOffset="4780.932">178 30,'0'-5,"5"-1,7-1,5 2,5 2,4 1,2 1,1 0,0 1,1 0,-1 1,0-1,-1 0,1 0,-1 0,0 0,1 0,-6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8468.645">2005 1099,'4'5,"3"6,3 1,2 4,-3 4,3-2,-1 1,3 2,-2 2,-2 3,-3 0,-3 2,-1-4</inkml:trace>
  <inkml:trace contextRef="#ctx0" brushRef="#br1" timeOffset="8724.695">2061 1748,'-5'19,"-1"16,-5 7,0-4</inkml:trace>
  <inkml:trace contextRef="#ctx0" brushRef="#br1" timeOffset="8955.267">2032 2200,'5'14,"2"5</inkml:trace>
  <inkml:trace contextRef="#ctx0" brushRef="#br1" timeOffset="9120.993">2032 2510,'10'15,"3"4</inkml:trace>
  <inkml:trace contextRef="#ctx0" brushRef="#br1" timeOffset="9271.934">2061 2821,'0'24,"5"12,1 6,0-1,-1-6</inkml:trace>
  <inkml:trace contextRef="#ctx0" brushRef="#br1" timeOffset="9607.809">2032 3188,'8'37,"-4"-9,2-1,1 0,1-1,1 1,12 20,-15-28,0-1,-1 1,-1 0,0 0,-2 0,0 1,-1-1,-1 1,-1-1,-3 15,2 30,2-36,0-4</inkml:trace>
  <inkml:trace contextRef="#ctx0" brushRef="#br1" timeOffset="10769.713">2118 3441,'7'-3,"-7"2,1 1,-1-1,0 1,1-1,-1 1,0 0,1-1,-1 1,1 0,-1-1,1 1,-1 0,1 0,-1-1,1 1,-1 0,1 0,-1 0,1 0,-1 0,1 0,-1 0,1 0,-1 0,1 0,-1 0,1 0,-1 0,1 0,-1 0,1 0,-1 1,1-1,-1 0,1 0,-1 1,1-1,-1 0,1 1,-1-1,0 0,1 1,-1-1,0 1,1-1,-1 0,0 1,0-1,1 1,-1-1,0 1,0-1,0 1,1-1,-1 1,0-1,0 1,0 0,0-1,0 1,0-1,0 1,0-1,-1 1,1-1,0 1,0-1,0 1,0-1,-1 1,0 331,2-136,44-44,-38-89,2-55</inkml:trace>
  <inkml:trace contextRef="#ctx0" brushRef="#br1" timeOffset="11621.749">0 4175,'33'-8,"0"1,0 1,1 2,0 2,-1 0,10 3,96-7,327-35,271 30,-405-16,-73 10,-6 4,-148-10,-97 30,-13-1</inkml:trace>
  <inkml:trace contextRef="#ctx0" brushRef="#br1" timeOffset="11989.254">2598 3836,'-39'19,"-31"21,-9 4,4-2,5-2,10-3,6-4,7-2,6-2,6 0,4-2,2 1,7-1,2-4,-1-1,3 0,6-4</inkml:trace>
  <inkml:trace contextRef="#ctx0" brushRef="#br1" timeOffset="12657.23">1045 3865,'-44'10,"-37"17,-15 9,4 3,8 4,14 1,8-4,11-3,9-8,7-4,4-1,3-1,2 1,-1-3,6-1,0-4,5-4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  <inkml:trace contextRef="#ctx0" brushRef="#br1" timeOffset="24349.229">904 4683,'-2'0,"1"0,0 0,-1 1,1-1,0 0,-1 1,1-1,0 1,0-1,-1 1,1 0,0-1,0 1,0 0,0 0,0 0,0 0,0 0,0 0,0 0,0 0,1 0,-1 0,0 0,1 1,-1-1,1 0,-1 1,1-1,0 0,-1 1,1-1,0 0,0 1,0-1,0 0,0 1,0-1,1 0,-1 1,0-1,1 0,-1 1,1-1,0 1,-2 6,-26 135,0-9,28-176,13-20,-4 7,2 0,3 1,2 1,2 0,2 2,3 0,3 0,13 6,-39 45,0-1,0 0,0 1,0-1,1 1,-1-1,0 1,0 0,1-1,-1 1,0 0,1 0,-1 0,0 0,1 0,-1 0,0 0,0 0,1 1,-1-1,0 1,0-1,1 0,-1 1,0 0,0-1,0 1,0 0,0 0,0-1,0 1,0 0,0 0,0 0,0 0,-1 0,1 1,0-1,-1 0,1 0,-1 0,1 1,39 132,-33-116</inkml:trace>
  <inkml:trace contextRef="#ctx0" brushRef="#br1" timeOffset="25078.666">1525 4627,'0'-2,"0"0,0 1,0-1,-1 0,1 1,0-1,-1 0,1 1,-1-1,1 1,-1-1,0 1,0-1,0 1,1 0,-1-1,-1 1,1 0,0 0,0 0,0 0,-1 0,1 0,0 0,-1 0,1 0,-1 0,1 1,-1-1,1 1,-1-1,0 1,1 0,-1-1,1 1,-1 0,0 0,1 0,-1 0,0 1,1-1,-2 0,-64 29,57-18,1 1,0 0,1 1,1-1,0 1,1 1,0-1,1 1,0 0,1 1,1-1,0 1,1-1,1 1,0 0,1 0,1-1,0 1,1 0,1 3,-3-13,1 1,0-1,0 1,1-1,-1 0,1 0,1 0,-1 0,0 0,1 0,0-1,0 1,1-1,-1 0,1 0,0 0,0 0,0-1,1 0,-1 1,1-2,0 1,0 0,0-1,0 0,0 0,0-1,0 1,1-1,1 0,15 1</inkml:trace>
  <inkml:trace contextRef="#ctx0" brushRef="#br1" timeOffset="25426.761">1892 4599,'-14'18,"-10"11,2 0,1 2,2 0,1 2,1 0,-11 32,27-62,0-1,-1 1,2 0,-1 0,0 0,1-1,-1 1,1 0,0 0,0 0,0 0,0 0,1 0,-1 0,1 0,0 0,-1-1,1 1,1 0,-1-1,0 1,1 0,-1-1,1 0,0 1,-1-1,1 0,1 0,-1 0,0 0,0 0,1 0,-1-1,1 1,-1-1,1 0,0 0,-1 0,1 0,0 0,0 0,0-1,0 1,0-1,0 0,-1 0,1 0,1 0,11-3,0 0,0-1,0-1,-1 0,1-1,-1 0,-1-1,1-1,-1 0,-1-1,1 0,-1-1,-1-1,0 0,-1 0,0-1,0 0,1-4,31-94,-42 106,0 0,-1 0,1 0,-1 0,1 0,-1 0,0 0,-1 1,1-1,-1 0,1 0,-1 1,0-1,-1 1,1 0,-1 0,1 0,-1 0,0 0,0 0,0 1,0-1,0 1,-1 0,1 0,-1 0,0 1,1-1,-1 1,0 0,0 0,0 0,0 0,0 1,0-1,0 1,0 0,0 1,0-1,0 1,0-1,0 1,-1 1,-83 40,60-27</inkml:trace>
  <inkml:trace contextRef="#ctx0" brushRef="#br1" timeOffset="25827.291">2456 4542,'-12'6,"0"-1,0 2,1 0,-1 0,2 1,-1 0,1 1,0 0,1 1,-1 2,9-11,0 0,0 1,0-1,0 0,0 1,1-1,-1 1,1-1,-1 1,1 0,-1-1,1 1,0-1,0 1,0 0,0-1,0 1,0-1,0 1,1 0,-1-1,0 1,1-1,0 1,-1-1,1 1,0-1,0 1,-1-1,1 0,0 0,0 1,1-1,-1 0,1 1,57 34,-28-19,-28-16,0 0,-1 1,1 0,0 0,0 0,-1 0,0 0,1 0,-1 0,0 1,0-1,0 1,0 0,-1 0,1 0,-1-1,1 1,-1 0,0 1,0-1,-1 0,1 0,0 0,-1 1,0-1,0 0,0 0,0 1,-1-1,1 0,-1 0,0 0,0 0,0 0,0 0,0 0,-1 0,1 0,-1 0,0 0,0-1,0 1,-2 1,-7 4,-1 0,0-1,-1 0,0-1,0-1,0 0,0 0,-1-2,1 0,-2 0,-9 3,-2 1</inkml:trace>
  <inkml:trace contextRef="#ctx0" brushRef="#br1" timeOffset="26312.823">2908 4513,'-9'2,"1"-1,-1 1,1 1,0-1,0 2,0-1,0 1,0 0,1 0,-1 1,1 0,1 1,-1-1,1 1,0 0,0 1,0 0,1 0,0 0,1 0,-1 1,1 0,1 0,0 0,0 0,0 0,1 1,0-1,1 1,0-1,0 1,1 0,-1-3,0 1,0-1,1 0,-1 0,2 1,-1-1,1 0,-1 0,2 0,-1 1,1-1,0 0,0-1,0 1,1 0,0-1,0 1,1-1,0 0,-1 0,1 0,1-1,-1 1,1-1,0 0,0 0,0-1,0 0,1 0,-1 0,1 0,4 1,1-3,1 1,-1-1,0-1,1 0,-1-1,1 0,-1 0,0-1,0-1,0 0,0-1,0 0,-1 0,1-1,-1 0,0-1,-1 0,0-1,0 0,0 0,-1-1,0 0,0-1,-1 0,0 0,0 0,-1-1,1-3,7-9,-1 6,-2-1,0-1,-1 0,-1 0,0-1,-2 0,0 0,-1-1,-1 0,0-4,-5 20,0 1,0 0,0-1,-1 1,1-1,-1 1,0 0,0-1,0 1,0 0,-1 0,1 0,-1 0,0 0,0 0,0 0,0 0,0 1,-1-1,1 1,-1 0,0 0,1 0,-1 0,0 0,0 0,0 1,-1 0,1-1,0 1,0 0,-1 1,1-1,-1 0,-2 1,-18-3</inkml:trace>
  <inkml:trace contextRef="#ctx0" brushRef="#br1" timeOffset="26663.775">2795 4654,'29'-4,"14"-3,4 1,-5 6,-5 3,-9 6,-5 6,-1 0,-4 3,-1-2,2-3,2-4,3-4,-3-8,0-2,1-2,-3-3,-5-1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0.6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256 1,'-4'0,"-7"0,-6 0,-5 0,-4 0,-2 0,-1 0,0 0,-1 0,1 0,9 0,9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1.12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1983 1,'-19'0,"-16"0,-7 4,-1 3,7-1</inkml:trace>
  <inkml:trace contextRef="#ctx0" brushRef="#br0" timeOffset="749.696">1842 57,'-1'-2,"-1"0,1 0,-1 1,1-1,-1 0,0 1,1-1,-1 1,0-1,0 1,0 0,0 0,0 0,0 0,-1 0,1 0,0 1,0-1,-1 1,1-1,0 1,-1 0,1 0,0 0,-2 1,1-2,-43-2,0 2,0 3,0 1,0 2,-8 3,-134 5,778-14,-747 18,133-12,3-2</inkml:trace>
  <inkml:trace contextRef="#ctx0" brushRef="#br0" timeOffset="4238.941">1531 226,'-1'-3,"0"0,-1 0,1 0,-1 1,0-1,0 1,0-1,0 1,0 0,-1 0,1 0,-1 0,1 0,-1 1,0-1,0 1,0-1,0 1,0 0,0 0,0 1,0-1,0 0,0 1,0 0,0 0,0 0,-1 0,1 0,0 1,0-1,0 1,-3 1,-3 1,0 1,0 0,0 0,0 1,1 0,0 1,0-1,1 2,-1-1,-1 4,-4 6,1 1,1 1,1 0,0 1,1 0,1 0,1 1,1 0,1 0,0 0,2 1,0 0,2-1,0 1,1 0,1 0,1 0,2 6,24 171,-3-1,-26-173,-1 0,-1 0,-2 0,0 0,-1-1,-1 0,-2 0,0-1,-1 0,-1-1,-2 2,-119 181,125-192,6-11,0 1,-1-1,1 0,0 0,0 1,0-1,0 0,0 1,0-1,0 1,0-1,1 1,-1 0,0-1,1 1,0 0,-1-1,1 1,0 0,0 0,0-1,0 1,0 0,0 0,0-1,1 1,-1 0,1-1,-1 1,1 0,0-1,-1 1,1-1,0 1,0-1,0 1,0-1,1 0,-1 1,0-1,0 0,1 0,-1 0,1 0,-2-1,12 3,-1-1,0 2,0 0,0 0,0 1,-1 0,0 0,0 2,0-1,-1 1,0 0,0 1,-1 0,0 1,0-1,-1 2,0-1,2 5,26 146,-48 19,4-128,-22 200,31-247,-3 22,1 0,1 0,1 0,1 0,2 0,1 0,0 0,2-1,1 1,2-1,0-1,1 0,1 0,2-1,8 11,-15-29,1 0,-1-1,1 0,0 0,0-1,0 0,1 0,-1-1,1 0,-1 0,1-1,0 0,0 0,0-1,-1 0,1 0,0-1,0 0,4-1,78 5,-72 3</inkml:trace>
  <inkml:trace contextRef="#ctx0" brushRef="#br0" timeOffset="6151.629">7 1863,'-4'14,"2"-4,2-4</inkml:trace>
  <inkml:trace contextRef="#ctx0" brushRef="#br0" timeOffset="6410.038">120 1355,'-9'5,"-4"1</inkml:trace>
  <inkml:trace contextRef="#ctx0" brushRef="#br0" timeOffset="6682.692">261 1920,'0'-19,"-1"-12,1-1,1 1,2 0,1-1,1 1,2 1,8-24,-15 52,0 1,0 0,-1 0,1 0,0 0,0 0,0 0,0 0,1-1,-1 1,0 0,0 0,1 0,-1 0,1 0,-1 0,1 0,-1 0,1 0,-1 0,1 0,0 0,0 1,-1-1,1 0,0 0,0 1,0-1,0 1,0-1,0 0,0 1,0 0,0-1,0 1,0 0,0-1,0 1,0 0,1 0,-1 0,0 0,0 0,0 0,0 0,0 0,0 1,0-1,0 0,0 1,1-1,-1 1,0-1,-1 1,1-1,0 1,0 0,0-1,0 1,0 0,-1 0,2 0,4 64,-7-60,0 1,1 0,0 0,1 0,-1 0,1 0,0-1,1 1,-1 0,1-1,0 1,0-1,1 1,2 3,-4-8,1 1,-1-1,1 1,0-1,0 0,-1 1,1-1,0 0,0 0,0 0,0-1,0 1,0 0,0-1,0 0,1 1,-1-1,0 0,0 0,0 0,0 0,0 0,1-1,-1 1,0-1,0 1,0-1,0 0,0 0,0 0,0 0,0 0,-1 0,1 0,0-1,-1 1,1-1,-1 1,1-1,0-1,54-72,-51 58,0 0,-1 0,0-1,-2 1,0-1,-1 0,0 1,-2-1,0 0,-1 0,0-31,1 25</inkml:trace>
  <inkml:trace contextRef="#ctx0" brushRef="#br0" timeOffset="7083.181">854 1186,'-23'33,"1"2,2 0,1 2,2 0,1 0,2 2,-7 33,19-66,0 1,0 0,1-1,0 1,0 0,1 0,0-1,0 1,1 0,-1 0,1 0,1-1,-1 1,1-1,0 1,1-1,0 0,0 0,0 0,1 0,-1 0,1-1,1 1,-1-1,1 0,0-1,0 1,0-1,1 0,0 0,-1-1,1 1,7 1,-6-2,0-1,1 0,-1 0,1-1,0 0,-1-1,1 1,0-2,-1 1,1-1,0 0,-1 0,1-1,-1 0,1-1,-1 1,0-1,0-1,0 1,-1-1,1 0,-1-1,0 0,0 0,0 0,-1-1,0 1,0-1,0 0,2-5,0 2,0-1,0 0,-1 0,0-1,-1 1,0-1,-1 0,0-1,-1 1,0-1,-1 1,0-1,-1 0,0 0,-1 0,0 0,-1 0,-1 1,1-1,-2 0,0 1,0-1,-1 1,0 0,-1 0,0 0,-1 1,0 0,-2-1,4 6,-1 1,1-1,-1 1,0 1,0-1,0 1,-1 0,1 0,-1 0,0 1,1 0,-1 0,0 0,0 1,-1 0,1 0,0 0,0 1,0 0,-1 0,1 1,-6 1,-12 1</inkml:trace>
  <inkml:trace contextRef="#ctx0" brushRef="#br0" timeOffset="7436.179">741 1609,'0'-19,"5"-7,1-3,5 3,6 6,3 7,5 5,2 4,1 3,-4 6,-6 7,-2 2,2-2,3-3,2-3,-3-7,-5-3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6.4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49 255,'0'401,"-11"-339,-9-96,14 3,1-1,1 0,2 0,1-1,2 1,1 0,1 0,2 0,1 0,1 1,2 0,2 0,0 1,2 0,2-1,-14 30,3-13,1 0,1 0,0 0,1 1,0 0,1 0,0 1,1 0,1 0,0 1,10-9,-18 19,1 0,-1-1,0 1,0 0,0 0,1 0,-1 1,0-1,1 1,-1-1,0 1,1 0,-1 0,1-1,-1 2,1-1,-1 0,0 1,1-1,-1 1,0-1,1 1,-1 0,0 0,0 0,0 1,1-1,-1 0,-1 1,1-1,0 1,0 0,0-1,-1 1,1 0,-1 0,0 0,1 0,-1 1,0-1,34 95,-34 21,-2-93</inkml:trace>
  <inkml:trace contextRef="#ctx0" brushRef="#br0" timeOffset="515.705">726 1,'-19'5,"0"1,1 1,0 0,0 2,1 0,0 1,0 0,1 1,1 1,0 1,0 0,1 1,1 1,11-13,0 0,0 1,1-1,-1 0,1 1,-1-1,1 1,0 0,0-1,0 1,0 0,1 0,-1-1,1 1,0 0,-1 0,1 0,1 0,-1-1,0 1,1 0,-1 0,1 0,0-1,0 1,0 0,0-1,0 1,1-1,-1 1,1-1,0 0,-1 1,1-1,0 0,0 0,1 0,-1-1,0 1,1 0,71 22,-66-23,0 0,0 1,-1 0,1 0,-1 1,1 0,-1 0,0 1,0 0,0 0,-1 1,1-1,-1 1,0 1,-1-1,1 1,3 6,-8-9,1 0,-1 0,0 1,0-1,-1 0,1 1,-1-1,1 1,-1-1,0 1,0-1,-1 1,1-1,-1 1,0-1,0 0,0 1,0-1,0 0,-1 0,0 0,1 0,-1 0,0 0,0 0,-1-1,0 2,-72 62,-15-7,82-52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1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1 870,'1'3,"1"0,0 1,-1-1,2 0,-1 0,0 0,0 0,1 0,0-1,-1 1,1-1,0 0,0 0,0 0,1 0,-1 0,0-1,1 1,-1-1,1 0,0 0,-1 0,1-1,0 1,-1-1,1 0,2 0,5-2,1-1,-1 0,1-1,-1 0,0-1,-1 0,1-1,-1 0,0-1,-1 0,1 0,-1-1,-1 0,1-1,-2 0,1 0,5-10,-12 19,92-119,-5-4,-5-3,-3-9,-38 65,76-102,-117 170,0 1,1-1,-1 1,0 0,1-1,-1 1,1 0,0 0,-1 0,1 0,0 0,0 0,-1 0,1 1,0-1,0 1,0-1,0 1,0 0,0 0,0 0,0 0,0 0,0 0,0 0,0 1,0-1,0 1,-1-1,1 1,0 0,0 0,0 0,-1 0,1 0,0 0,-1 0,1 0,-1 1,0-1,1 1,-1-1,0 1,0-1,0 1,0 0,0 0,0-1,0 1,-1 0,1 0,-1 0,1 0,10 30,-2 1,-1-1,-1 1,-2 1,-1-1,-1 1,-3 0,0 0,-2-1,-2 1,-1-1,-2 3,4-2,-1 1,-2-1,-2 0,-1 0,-1-1,-2 0,-1-1,-2 0,-1-1,-18 25,22-43,-1 0,-1-1,0 0,-1-2,0 1,-1-2,1 0,-2-1,0 0,0-1,0-1,0-1,-1 0,0-2,0 0,0-1,-1 0,1-2,0 0,0-1,-1-1,-4-2,15 3,-1 0,0-2,1 1,0-1,-1 0,1 0,0-1,1 0,-1-1,1 0,0 0,0 0,0-1,1 0,-1 0,2-1,-1 0,1 0,0 0,0-1,1 1,0-1,0 0,1 0,0-1,1 1,-1-4,1-12</inkml:trace>
  <inkml:trace contextRef="#ctx0" brushRef="#br0" timeOffset="1219.755">961 870,'56'-45,"-39"33,0-1,-1 0,0-1,-1-1,-1 0,0-1,-1 0,-1-1,0-1,4-10,-14 26,-1 0,0 0,1 0,-1 0,0-1,0 1,-1 0,1-1,0 1,-1-1,1 1,-1-1,0 1,0-1,0 1,0-1,0 1,0-1,-1 1,0 0,1-1,-1 1,0 0,0-1,0 1,0 0,0 0,-1 0,1 0,-1 0,1 0,-1 0,0 0,0 0,0 1,0-1,0 1,0 0,0-1,0 1,-1 0,1 0,0 1,-1-1,1 0,0 1,-1-1,-2 1,-4 2,0 0,0 1,0 0,0 0,1 1,-1 0,1 1,0 0,0 0,1 1,-1 0,1 0,0 1,1 0,0 0,0 0,1 1,-1 0,2 0,-1 0,1 1,0-1,1 1,0 0,0 0,0 4,-18 118,21-127,1 1,0-1,0 1,0-1,0 1,0-1,1 0,0 1,0-1,0 0,0 0,1-1,0 1,0 0,0-1,0 0,0 1,1-1,-1 0,1-1,0 1,0-1,0 0,0 0,0 0,0 0,4 0,7 2,1-1,0-1,-1 0,1-2,0 1,0-2,0 0,0-1,-1-1,1 0,-1-1,1-1,-1 0,-1-1,1-1,-1 0,0-1,-1 0,0-1,0-1,10-9,175-139,-193 152,0 1,0 0,1 0,-1 1,1 0,0 0,1 0,-1 0,1 1,-1 0,1 1,0 0,0 0,0 0,0 0,0 1,0 1,1-1,-1 1,0 0,0 1,6 1,-13-1,-1 0,0 0,1 0,-1 1,0-1,0 0,0 0,0 0,0 0,0-1,0 1,-1 0,1 0,0-1,0 1,-1 0,1-1,0 1,-1-1,1 0,0 0,-1 1,1-1,0 0,-1 0,1 0,-1 0,1 0,0-1,-1 1,0 0,-8-1,0 1,0 1,0 0,0 0,0 1,0 0,0 1,0 0,1 0,0 1,-1 1,2-1,-1 1,0 1,1 0,0 0,0 0,1 1,-3 3,5-4,0 0,1 1,-1-1,1 1,1 0,-1 0,1 0,0 0,1 0,0 1,0-1,1 1,-1 0,2-1,-1 1,1 0,0 0,1-1,0 1,0 0,0-1,1 1,1-1,-1 1,1-1,0 0,1 0,-1 0,1-1,1 1,-1-1,1 0,0 0,1-1,-1 1,1-1,0 0,1-1,-1 0,1 0,0 0,0-1,0 1,9 0,-1-1,1 0,0-1,0-1,0 0,0-1,0-1,0-1,0 0,0-1,-1 0,1-2,-1 0,0 0,12-7,14-8,-1-3,-1-1,-1-1,32-29,-29 21,-1-2,-2-1,-2-2,-1-2,-2-1,-2-1,-1-2,-3-1,-2-2,-1 0,-3-1,-2-1,2-14,-17 54,-1 1,0-1,-1 1,0-1,-1 0,0 0,0 0,0 0,-1 0,-1 0,0 0,0 0,0 0,-1 1,-1-1,1 0,-1 1,-1 0,0-1,0 1,0 1,-1-1,0 1,-1-1,0 2,0-1,0 1,-1 0,-1-1,6 6,-1 0,0 0,0 0,1 0,-1 0,0 1,0 0,0-1,0 1,0 0,0 0,1 1,-1-1,0 1,0-1,0 1,1 0,-1 0,0 0,1 0,-1 1,0-1,1 1,0-1,-1 1,1 0,0 0,0 0,0 0,0 1,1-1,-2 2,-42 86,39-65,1 0,1 1,2-1,0 0,1 1,2 0,1 0,-1 17,34 176,-17-143,14 94,-2 38,-19-147,2-91,-10-22,-2 26</inkml:trace>
  <inkml:trace contextRef="#ctx0" brushRef="#br0" timeOffset="1468.897">1976 418,'103'15,"0"-6,97-3,76 21,-221-37,-32 4</inkml:trace>
  <inkml:trace contextRef="#ctx0" brushRef="#br0" timeOffset="1721.143">2851 588,'-5'34,"-1"15,0 5,1-3,2-4,1-6,5-5,3-4,5-8,0-7</inkml:trace>
  <inkml:trace contextRef="#ctx0" brushRef="#br0" timeOffset="1902.245">2880 391,'0'0</inkml:trace>
  <inkml:trace contextRef="#ctx0" brushRef="#br0" timeOffset="2065.225">3274 672,'-1'2,"-10"15,1 0,1 0,0 1,1 0,1 0,1 1,0 0,2 1,0-1,0 9,4-25,0 0,0 1,0-1,0 0,1 0,-1 0,1 0,0 0,0 0,0 0,0-1,1 1,-1 0,1 0,-1-1,1 1,0-1,0 0,0 1,1-1,-1 0,0 0,1 0,-1-1,1 1,0-1,-1 1,1-1,0 0,0 0,0 0,0 0,0-1,0 1,0-1,0 0,0 1,1-2,-1 1,0 0,0-1,0 1,0-1,0 0,0 0,0 0,10-7,-1 1,0-2,-1 0,0 0,-1-1,0 0,0-1,-1 0,0-1,-1 0,0 0,-1-1,-1 0,4-10,-5 14,0 0,-1-1,0 1,-1-1,0 0,0-1,-1 1,0 0,-1-1,-1 1,1-1,-2 1,1-1,-1 1,-1 0,0-1,0 1,-1 0,-1 0,1 0,-2 1,1-1,-1 1,-1 0,1 1,-2-1,1 1,-1 0,0 0,-1 1,-2-1,7 5,0 1,0 0,-1 0,1 0,-1 0,0 1,1 0,-1-1,0 1,0 0,0 1,0-1,0 1,0 0,0 0,0 0,0 0,0 1,0 0,0-1,-20 8</inkml:trace>
  <inkml:trace contextRef="#ctx0" brushRef="#br0" timeOffset="2450.217">3754 814,'18'-233,"-8"196,-10 37,0 0,0 1,0-1,0 1,0-1,0 1,0-1,0 1,0-1,0 0,0 1,0-1,0 1,0-1,1 1,-1-1,0 0,0 1,0-1,1 1,-1-1,0 0,0 1,1-1,-1 0,0 0,1 1,-1-1,1 0,-1 0,0 1,1-1,-1 0,1 0,-1 0,0 0,1 1,-1-1,1 0,-1 0,1 0,-1 0,1 0,-1 0,0 0,1 0,-1 0,1-1,-1 1,1 0,-1 0,0 0,1 0,-1-1,1 1,-1 0,0 0,1-1,-1 1,0 0,1-1,-1 1,0 0,1-1,14 67,20 43,-31-102,1 0,-1-1,2 1,-1-1,0 0,1-1,0 0,1 1,-1-2,1 1,0-1,0 0,0-1,0 1,1-1,-1-1,1 0,0 0,0 0,0-1,0 0,0 0,0-1,0 0,0-1,0 0,0 0,0-1,0 0,-1 0,1 0,0-1,-1-1,0 1,0-1,0 0,5-5,0-2,-1-2,0 0,-1 0,0-1,-1 0,-1 0,0-1,-1 0,0-1,-2 1,1-1,-2 0,0-1,-2 1,1-1,-2 1,0-1,-1 0,-1 0,0 1,-2-3,-15-66,12 61</inkml:trace>
  <inkml:trace contextRef="#ctx0" brushRef="#br0" timeOffset="3451.798">2880 278,'4'0,"3"4,-6 3,2-1,6-2,-4 0,-3 3,-6 0,-3 5,0-1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43 221,'-17'-27,"14"25,1-1,0 1,0-1,0 1,0-1,0 0,1 1,-1-1,1 0,0 0,0 0,0 0,0 0,0 0,1-1,-1 1,1 0,0 0,0 0,0-1,0 1,1 0,-1 0,1 0,0 0,0 0,0 0,0 0,1-2,5-2,1 0,-1 1,1-1,1 1,-1 1,1 0,0 0,0 0,0 1,1 1,0 0,-1 0,1 0,5 1,22-9,-26 7,0 0,1 0,0 1,0 1,0 0,0 1,0 0,0 0,0 1,0 1,0 0,0 1,0 0,0 1,10 4,-8-1,0 0,-1 1,0 1,0 0,-1 0,0 1,0 1,-1 0,5 7,-11-13,-1 1,0 0,0 1,-1-1,0 1,0 0,0 0,0 0,-1 0,0 0,0 0,-1 1,0-1,0 0,0 1,-1-1,0 1,0 0,-1-1,1 1,-1-1,-1 0,0 1,-4 8,-2-1,0 0,0 0,-1-1,-1 0,0-1,-1 0,-1-1,1 0,-2 0,1-2,-2 1,1-2,-1 0,0 0,-1-1,0-1,0 0,0-2,-2 1,-70 35,88-40,-1 0,1 0,0 0,0 1,-1-1,1 0,0 1,-1-1,1 1,0-1,-1 1,1-1,0 1,-1-1,1 1,-1 0,1-1,-1 1,0 0,1-1,-1 1,0 0,1 0,-1-1,0 1,0 0,0 0,1-1,-1 1,0 0,0 0,0 0,0-1,-1 1,1 0,0 0,0 0,0-1,-1 1,1 0,0 0,-1-1,1 1,0 0,-1-1,1 1,-1-1,1 1,-1 0,0-1,1 1,-1-1,1 1,-1-1,0 0,0 1,1-1,-1 0,0 1,1-1,-1 0,0 0,0 1,0-1,0 0,198 63,-183-58,0 2,0-1,0 2,-1-1,0 2,0 0,-1 1,0 0,-1 0,0 1,-1 1,0 0,-1 0,0 1,-1 0,0 2,-6-9,-1-1,0 1,-1-1,1 0,-1 1,0-1,0 1,-1-1,1 1,-1-1,0 0,-1 1,1-1,-1 0,0 0,-1 0,1 0,-1 0,0-1,0 1,0-1,-1 0,0 0,0 0,0 0,0-1,0 1,-3 0,-6 6,0-2,-1 0,0 0,0-1,-1-1,0 0,0-1,-1-1,-3 0,0 0,0 0,1-2,-1 0,0-1,0-2,0 1,0-2,0-1,1 0,-12-4,27 6,0 1,1-1,-1 0,0-1,1 1,-1 0,1-1,0 1,-1-1,1 0,0 0,0 0,0 0,0 0,0 0,1 0,-1-1,1 1,-1-1,1 1,0-1,0 0,0 1,0-1,1 0,-1 0,1 1,0-1,-1 0,1 0,0 0,1 0,-1 1,0-1,1 0,0 0,0 0,-1 1,2-1,-1 1,0-1,0 1,1-1,-1 1,1-1,0 1,0 0,0 0,0 0,0 0,0 1,2-2,13-6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1,'-5'14,"-1"10,0 6,1 2,2 0,-4-4,4-13,3-13,6-7,2-8,4-1,1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93,'3'5,"1"1,-1 0,0 1,0-1,-1 0,1 1,-1 0,-1-1,0 1,0 0,0 0,0 0,-1 0,-1 2,2 0,-2 5,1 0,-2-1,0 1,-1 0,0 0,-1-1,-1 0,0 1,-2 1,-21 73,27-84,0 0,1 0,-1-1,1 1,0 0,0 0,0 0,1 0,0 0,-1 0,1 0,1-1,-1 1,0 0,1-1,0 1,0-1,0 1,0-1,0 0,1 0,-1 0,1 0,0-1,0 1,0-1,0 1,1-1,-1 0,0 0,1-1,0 1,-1-1,1 1,0-1,0 0,0-1,-1 1,1-1,0 0,10 0,0-1,-1 0,1-1,-1-1,1 0,-1-1,0-1,0 0,-1 0,1-1,-1-1,-1 0,1-1,-1 0,-1 0,1-1,-1-1,-1 0,1-1,8-9</inkml:trace>
  <inkml:trace contextRef="#ctx0" brushRef="#br0" timeOffset="560.765">542 8,'-2'-1,"0"0,0 0,0 0,0 0,-1 1,1-1,0 0,-1 1,1 0,0-1,-1 1,1 0,0 0,-1 1,1-1,0 0,-1 1,1-1,0 1,-1 0,1 0,0 0,0 0,0 0,0 0,0 1,0-1,0 1,1-1,-1 1,0 0,1 0,-1-1,1 1,0 0,0 0,-1 1,1-1,-34 94,31-79,-37 235,27-135,-57 291,42-218,22-147,10-37,2-6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8468.645">2005 1099,'4'5,"3"6,3 1,2 4,-3 4,3-2,-1 1,3 2,-2 2,-2 3,-3 0,-3 2,-1-4</inkml:trace>
  <inkml:trace contextRef="#ctx0" brushRef="#br1" timeOffset="8724.695">2061 1748,'-5'19,"-1"16,-5 7,0-4</inkml:trace>
  <inkml:trace contextRef="#ctx0" brushRef="#br1" timeOffset="8955.267">2032 2200,'5'14,"2"5</inkml:trace>
  <inkml:trace contextRef="#ctx0" brushRef="#br1" timeOffset="9120.993">2032 2510,'10'15,"3"4</inkml:trace>
  <inkml:trace contextRef="#ctx0" brushRef="#br1" timeOffset="9271.934">2061 2821,'0'24,"5"12,1 6,0-1,-1-6</inkml:trace>
  <inkml:trace contextRef="#ctx0" brushRef="#br1" timeOffset="9607.809">2032 3188,'8'37,"-4"-9,2-1,1 0,1-1,1 1,12 20,-15-28,0-1,-1 1,-1 0,0 0,-2 0,0 1,-1-1,-1 1,-1-1,-3 15,2 30,2-36,0-4</inkml:trace>
  <inkml:trace contextRef="#ctx0" brushRef="#br1" timeOffset="10769.713">2118 3441,'7'-3,"-7"2,1 1,-1-1,0 1,1-1,-1 1,0 0,1-1,-1 1,1 0,-1-1,1 1,-1 0,1 0,-1-1,1 1,-1 0,1 0,-1 0,1 0,-1 0,1 0,-1 0,1 0,-1 0,1 0,-1 0,1 0,-1 0,1 0,-1 0,1 0,-1 1,1-1,-1 0,1 0,-1 1,1-1,-1 0,1 1,-1-1,0 0,1 1,-1-1,0 1,1-1,-1 0,0 1,0-1,1 1,-1-1,0 1,0-1,0 1,1-1,-1 1,0-1,0 1,0 0,0-1,0 1,0-1,0 1,0-1,-1 1,1-1,0 1,0-1,0 1,0-1,-1 1,0 331,2-136,44-44,-38-89,2-55</inkml:trace>
  <inkml:trace contextRef="#ctx0" brushRef="#br1" timeOffset="11621.749">0 4175,'33'-8,"0"1,0 1,1 2,0 2,-1 0,10 3,96-7,327-35,271 30,-405-16,-73 10,-6 4,-148-10,-97 30,-13-1</inkml:trace>
  <inkml:trace contextRef="#ctx0" brushRef="#br1" timeOffset="11989.254">2598 3836,'-39'19,"-31"21,-9 4,4-2,5-2,10-3,6-4,7-2,6-2,6 0,4-2,2 1,7-1,2-4,-1-1,3 0,6-4</inkml:trace>
  <inkml:trace contextRef="#ctx0" brushRef="#br1" timeOffset="12657.23">1045 3865,'-44'10,"-37"17,-15 9,4 3,8 4,14 1,8-4,11-3,9-8,7-4,4-1,3-1,2 1,-1-3,6-1,0-4,5-4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  <inkml:trace contextRef="#ctx0" brushRef="#br1" timeOffset="24349.229">904 4683,'-2'0,"1"0,0 0,-1 1,1-1,0 0,-1 1,1-1,0 1,0-1,-1 1,1 0,0-1,0 1,0 0,0 0,0 0,0 0,0 0,0 0,0 0,0 0,1 0,-1 0,0 0,1 1,-1-1,1 0,-1 1,1-1,0 0,-1 1,1-1,0 0,0 1,0-1,0 0,0 1,0-1,1 0,-1 1,0-1,1 0,-1 1,1-1,0 1,-2 6,-26 135,0-9,28-176,13-20,-4 7,2 0,3 1,2 1,2 0,2 2,3 0,3 0,13 6,-39 45,0-1,0 0,0 1,0-1,1 1,-1-1,0 1,0 0,1-1,-1 1,0 0,1 0,-1 0,0 0,1 0,-1 0,0 0,0 0,1 1,-1-1,0 1,0-1,1 0,-1 1,0 0,0-1,0 1,0 0,0 0,0-1,0 1,0 0,0 0,0 0,0 0,-1 0,1 1,0-1,-1 0,1 0,-1 0,1 1,39 132,-33-116</inkml:trace>
  <inkml:trace contextRef="#ctx0" brushRef="#br1" timeOffset="25078.666">1525 4627,'0'-2,"0"0,0 1,0-1,-1 0,1 1,0-1,-1 0,1 1,-1-1,1 1,-1-1,0 1,0-1,0 1,1 0,-1-1,-1 1,1 0,0 0,0 0,0 0,-1 0,1 0,0 0,-1 0,1 0,-1 0,1 1,-1-1,1 1,-1-1,0 1,1 0,-1-1,1 1,-1 0,0 0,1 0,-1 0,0 1,1-1,-2 0,-64 29,57-18,1 1,0 0,1 1,1-1,0 1,1 1,0-1,1 1,0 0,1 1,1-1,0 1,1-1,1 1,0 0,1 0,1-1,0 1,1 0,1 3,-3-13,1 1,0-1,0 1,1-1,-1 0,1 0,1 0,-1 0,0 0,1 0,0-1,0 1,1-1,-1 0,1 0,0 0,0 0,0-1,1 0,-1 1,1-2,0 1,0 0,0-1,0 0,0 0,0-1,0 1,1-1,1 0,15 1</inkml:trace>
  <inkml:trace contextRef="#ctx0" brushRef="#br1" timeOffset="25426.761">1892 4599,'-14'18,"-10"11,2 0,1 2,2 0,1 2,1 0,-11 32,27-62,0-1,-1 1,2 0,-1 0,0 0,1-1,-1 1,1 0,0 0,0 0,0 0,0 0,1 0,-1 0,1 0,0 0,-1-1,1 1,1 0,-1-1,0 1,1 0,-1-1,1 0,0 1,-1-1,1 0,1 0,-1 0,0 0,0 0,1 0,-1-1,1 1,-1-1,1 0,0 0,-1 0,1 0,0 0,0 0,0-1,0 1,0-1,0 0,-1 0,1 0,1 0,11-3,0 0,0-1,0-1,-1 0,1-1,-1 0,-1-1,1-1,-1 0,-1-1,1 0,-1-1,-1-1,0 0,-1 0,0-1,0 0,1-4,31-94,-42 106,0 0,-1 0,1 0,-1 0,1 0,-1 0,0 0,-1 1,1-1,-1 0,1 0,-1 1,0-1,-1 1,1 0,-1 0,1 0,-1 0,0 0,0 0,0 1,0-1,0 1,-1 0,1 0,-1 0,0 1,1-1,-1 1,0 0,0 0,0 0,0 0,0 1,0-1,0 1,0 0,0 1,0-1,0 1,0-1,0 1,-1 1,-83 40,60-27</inkml:trace>
  <inkml:trace contextRef="#ctx0" brushRef="#br1" timeOffset="25827.291">2456 4542,'-12'6,"0"-1,0 2,1 0,-1 0,2 1,-1 0,1 1,0 0,1 1,-1 2,9-11,0 0,0 1,0-1,0 0,0 1,1-1,-1 1,1-1,-1 1,1 0,-1-1,1 1,0-1,0 1,0 0,0-1,0 1,0-1,0 1,1 0,-1-1,0 1,1-1,0 1,-1-1,1 1,0-1,0 1,-1-1,1 0,0 0,0 1,1-1,-1 0,1 1,57 34,-28-19,-28-16,0 0,-1 1,1 0,0 0,0 0,-1 0,0 0,1 0,-1 0,0 1,0-1,0 1,0 0,-1 0,1 0,-1-1,1 1,-1 0,0 1,0-1,-1 0,1 0,0 0,-1 1,0-1,0 0,0 0,0 1,-1-1,1 0,-1 0,0 0,0 0,0 0,0 0,0 0,-1 0,1 0,-1 0,0 0,0-1,0 1,-2 1,-7 4,-1 0,0-1,-1 0,0-1,0-1,0 0,0 0,-1-2,1 0,-2 0,-9 3,-2 1</inkml:trace>
  <inkml:trace contextRef="#ctx0" brushRef="#br1" timeOffset="26312.823">2908 4513,'-9'2,"1"-1,-1 1,1 1,0-1,0 2,0-1,0 1,0 0,1 0,-1 1,1 0,1 1,-1-1,1 1,0 0,0 1,0 0,1 0,0 0,1 0,-1 1,1 0,1 0,0 0,0 0,0 0,1 1,0-1,1 1,0-1,0 1,1 0,-1-3,0 1,0-1,1 0,-1 0,2 1,-1-1,1 0,-1 0,2 0,-1 1,1-1,0 0,0-1,0 1,1 0,0-1,0 1,1-1,0 0,-1 0,1 0,1-1,-1 1,1-1,0 0,0 0,0-1,0 0,1 0,-1 0,1 0,4 1,1-3,1 1,-1-1,0-1,1 0,-1-1,1 0,-1 0,0-1,0-1,0 0,0-1,0 0,-1 0,1-1,-1 0,0-1,-1 0,0-1,0 0,0 0,-1-1,0 0,0-1,-1 0,0 0,0 0,-1-1,1-3,7-9,-1 6,-2-1,0-1,-1 0,-1 0,0-1,-2 0,0 0,-1-1,-1 0,0-4,-5 20,0 1,0 0,0-1,-1 1,1-1,-1 1,0 0,0-1,0 1,0 0,-1 0,1 0,-1 0,0 0,0 0,0 0,0 0,0 1,-1-1,1 1,-1 0,0 0,1 0,-1 0,0 0,0 0,0 1,-1 0,1-1,0 1,0 0,-1 1,1-1,-1 0,-2 1,-18-3</inkml:trace>
  <inkml:trace contextRef="#ctx0" brushRef="#br1" timeOffset="26663.775">2795 4654,'29'-4,"14"-3,4 1,-5 6,-5 3,-9 6,-5 6,-1 0,-4 3,-1-2,2-3,2-4,3-4,-3-8,0-2,1-2,-3-3,-5-1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0.6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256 1,'-4'0,"-7"0,-6 0,-5 0,-4 0,-2 0,-1 0,0 0,-1 0,1 0,9 0,9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1.12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1983 1,'-19'0,"-16"0,-7 4,-1 3,7-1</inkml:trace>
  <inkml:trace contextRef="#ctx0" brushRef="#br0" timeOffset="749.696">1842 57,'-1'-2,"-1"0,1 0,-1 1,1-1,-1 0,0 1,1-1,-1 1,0-1,0 1,0 0,0 0,0 0,0 0,-1 0,1 0,0 1,0-1,-1 1,1-1,0 1,-1 0,1 0,0 0,-2 1,1-2,-43-2,0 2,0 3,0 1,0 2,-8 3,-134 5,778-14,-747 18,133-12,3-2</inkml:trace>
  <inkml:trace contextRef="#ctx0" brushRef="#br0" timeOffset="4238.941">1531 226,'-1'-3,"0"0,-1 0,1 0,-1 1,0-1,0 1,0-1,0 1,0 0,-1 0,1 0,-1 0,1 0,-1 1,0-1,0 1,0-1,0 1,0 0,0 0,0 1,0-1,0 0,0 1,0 0,0 0,0 0,-1 0,1 0,0 1,0-1,0 1,-3 1,-3 1,0 1,0 0,0 0,0 1,1 0,0 1,0-1,1 2,-1-1,-1 4,-4 6,1 1,1 1,1 0,0 1,1 0,1 0,1 1,1 0,1 0,0 0,2 1,0 0,2-1,0 1,1 0,1 0,1 0,2 6,24 171,-3-1,-26-173,-1 0,-1 0,-2 0,0 0,-1-1,-1 0,-2 0,0-1,-1 0,-1-1,-2 2,-119 181,125-192,6-11,0 1,-1-1,1 0,0 0,0 1,0-1,0 0,0 1,0-1,0 1,0-1,1 1,-1 0,0-1,1 1,0 0,-1-1,1 1,0 0,0 0,0-1,0 1,0 0,0 0,0-1,1 1,-1 0,1-1,-1 1,1 0,0-1,-1 1,1-1,0 1,0-1,0 1,0-1,1 0,-1 1,0-1,0 0,1 0,-1 0,1 0,-2-1,12 3,-1-1,0 2,0 0,0 0,0 1,-1 0,0 0,0 2,0-1,-1 1,0 0,0 1,-1 0,0 1,0-1,-1 2,0-1,2 5,26 146,-48 19,4-128,-22 200,31-247,-3 22,1 0,1 0,1 0,1 0,2 0,1 0,0 0,2-1,1 1,2-1,0-1,1 0,1 0,2-1,8 11,-15-29,1 0,-1-1,1 0,0 0,0-1,0 0,1 0,-1-1,1 0,-1 0,1-1,0 0,0 0,0-1,-1 0,1 0,0-1,0 0,4-1,78 5,-72 3</inkml:trace>
  <inkml:trace contextRef="#ctx0" brushRef="#br0" timeOffset="6151.629">7 1863,'-4'14,"2"-4,2-4</inkml:trace>
  <inkml:trace contextRef="#ctx0" brushRef="#br0" timeOffset="6410.038">120 1355,'-9'5,"-4"1</inkml:trace>
  <inkml:trace contextRef="#ctx0" brushRef="#br0" timeOffset="6682.692">261 1920,'0'-19,"-1"-12,1-1,1 1,2 0,1-1,1 1,2 1,8-24,-15 52,0 1,0 0,-1 0,1 0,0 0,0 0,0 0,0 0,1-1,-1 1,0 0,0 0,1 0,-1 0,1 0,-1 0,1 0,-1 0,1 0,-1 0,1 0,0 0,0 1,-1-1,1 0,0 0,0 1,0-1,0 1,0-1,0 0,0 1,0 0,0-1,0 1,0 0,0-1,0 1,0 0,1 0,-1 0,0 0,0 0,0 0,0 0,0 0,0 1,0-1,0 0,0 1,1-1,-1 1,0-1,-1 1,1-1,0 1,0 0,0-1,0 1,0 0,-1 0,2 0,4 64,-7-60,0 1,1 0,0 0,1 0,-1 0,1 0,0-1,1 1,-1 0,1-1,0 1,0-1,1 1,2 3,-4-8,1 1,-1-1,1 1,0-1,0 0,-1 1,1-1,0 0,0 0,0 0,0-1,0 1,0 0,0-1,0 0,1 1,-1-1,0 0,0 0,0 0,0 0,0 0,1-1,-1 1,0-1,0 1,0-1,0 0,0 0,0 0,0 0,0 0,-1 0,1 0,0-1,-1 1,1-1,-1 1,1-1,0-1,54-72,-51 58,0 0,-1 0,0-1,-2 1,0-1,-1 0,0 1,-2-1,0 0,-1 0,0-31,1 25</inkml:trace>
  <inkml:trace contextRef="#ctx0" brushRef="#br0" timeOffset="7083.181">854 1186,'-23'33,"1"2,2 0,1 2,2 0,1 0,2 2,-7 33,19-66,0 1,0 0,1-1,0 1,0 0,1 0,0-1,0 1,1 0,-1 0,1 0,1-1,-1 1,1-1,0 1,1-1,0 0,0 0,0 0,1 0,-1 0,1-1,1 1,-1-1,1 0,0-1,0 1,0-1,1 0,0 0,-1-1,1 1,7 1,-6-2,0-1,1 0,-1 0,1-1,0 0,-1-1,1 1,0-2,-1 1,1-1,0 0,-1 0,1-1,-1 0,1-1,-1 1,0-1,0-1,0 1,-1-1,1 0,-1-1,0 0,0 0,0 0,-1-1,0 1,0-1,0 0,2-5,0 2,0-1,0 0,-1 0,0-1,-1 1,0-1,-1 0,0-1,-1 1,0-1,-1 1,0-1,-1 0,0 0,-1 0,0 0,-1 0,-1 1,1-1,-2 0,0 1,0-1,-1 1,0 0,-1 0,0 0,-1 1,0 0,-2-1,4 6,-1 1,1-1,-1 1,0 1,0-1,0 1,-1 0,1 0,-1 0,0 1,1 0,-1 0,0 0,0 1,-1 0,1 0,0 0,0 1,0 0,-1 0,1 1,-6 1,-12 1</inkml:trace>
  <inkml:trace contextRef="#ctx0" brushRef="#br0" timeOffset="7436.179">741 1609,'0'-19,"5"-7,1-3,5 3,6 6,3 7,5 5,2 4,1 3,-4 6,-6 7,-2 2,2-2,3-3,2-3,-3-7,-5-3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6.4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49 255,'0'401,"-11"-339,-9-96,14 3,1-1,1 0,2 0,1-1,2 1,1 0,1 0,2 0,1 0,1 1,2 0,2 0,0 1,2 0,2-1,-14 30,3-13,1 0,1 0,0 0,1 1,0 0,1 0,0 1,1 0,1 0,0 1,10-9,-18 19,1 0,-1-1,0 1,0 0,0 0,1 0,-1 1,0-1,1 1,-1-1,0 1,1 0,-1 0,1-1,-1 2,1-1,-1 0,0 1,1-1,-1 1,0-1,1 1,-1 0,0 0,0 0,0 1,1-1,-1 0,-1 1,1-1,0 1,0 0,0-1,-1 1,1 0,-1 0,0 0,1 0,-1 1,0-1,34 95,-34 21,-2-93</inkml:trace>
  <inkml:trace contextRef="#ctx0" brushRef="#br0" timeOffset="515.705">726 1,'-19'5,"0"1,1 1,0 0,0 2,1 0,0 1,0 0,1 1,1 1,0 1,0 0,1 1,1 1,11-13,0 0,0 1,1-1,-1 0,1 1,-1-1,1 1,0 0,0-1,0 1,0 0,1 0,-1-1,1 1,0 0,-1 0,1 0,1 0,-1-1,0 1,1 0,-1 0,1 0,0-1,0 1,0 0,0-1,0 1,1-1,-1 1,1-1,0 0,-1 1,1-1,0 0,0 0,1 0,-1-1,0 1,1 0,71 22,-66-23,0 0,0 1,-1 0,1 0,-1 1,1 0,-1 0,0 1,0 0,0 0,-1 1,1-1,-1 1,0 1,-1-1,1 1,3 6,-8-9,1 0,-1 0,0 1,0-1,-1 0,1 1,-1-1,1 1,-1-1,0 1,0-1,-1 1,1-1,-1 1,0-1,0 0,0 1,0-1,0 0,-1 0,0 0,1 0,-1 0,0 0,0 0,-1-1,0 2,-72 62,-15-7,82-52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622 191,'0'878,"0"-870,0-5,0 0,1 0,-1-1,0 1,0 0,0 0,-1-1,1 1,-1 0,0 0,1-1,-1 1,0-1,-1 1,1-1,0 1,-1-1,1 1,-1-1,-2 2,-8 1</inkml:trace>
  <inkml:trace contextRef="#ctx0" brushRef="#br0" timeOffset="384.242">57 164,'93'-37,"264"-21,-45 11,-237 36,-66 8,0 1,0 0,0 1,0 0,0 0,0 1,0 0,0 1,0 0,1 0,-1 1,-1 0,1 0,0 1,0 0,-1 1,10 6,-2-1</inkml:trace>
  <inkml:trace contextRef="#ctx0" brushRef="#br0" timeOffset="817.333">1299 558,'-12'3,"0"1,1 0,-1 0,1 2,0-1,0 1,1 1,0 0,0 0,0 1,1 0,1 1,-1-1,1 2,1-1,-1 1,2 1,-1-1,2 1,-1 0,2 1,-1-1,0 6,0-5,1 0,0 0,0 1,2-1,-1 1,2 0,0 0,0 0,1 0,1 0,0 0,1 0,0-1,1 1,0 0,1 0,-2-10,-1-1,1 1,0 0,0-1,0 1,0-1,0 1,0-1,1 0,-1 0,1 0,0 0,-1-1,1 1,0-1,0 0,0 1,0-1,0-1,0 1,0 0,0-1,1 1,-1-1,0 0,0 0,0 0,1-1,-1 1,0-1,0 0,2 0,4-2,0 0,-1 0,1 0,-1-1,0-1,0 1,-1-1,1 0,-1-1,0 0,0-1,10-13,-1-1,-1-1,-1 0,-1-1,-1 0,0-1,-2 0,3-15,-9 31,0 0,0 0,-1-1,0 1,0-1,-1 0,-1 0,1 0,-1 0,-1 0,0 0,0 0,-1-1,0 1,0 0,-1 0,0 1,-1-1,0 0,0 1,-1-1,0 1,0 0,-1 1,0-1,-1 1,0 0,0 0,0 0,-1 1,1 0,-6-3,4 7,-1 0,0 0,1 0,-1 1,0 0,0 1,0 0,1 1,-1 0,0 0,0 0,1 1,-1 1,1 0,-1 0,1 0,0 1,0 0,1 1,-1 0,1 0,0 0,0 1,1 0,0 0,0 1,0 0,1 0,0 0,0 1,-1 3,-22 39,19-27</inkml:trace>
  <inkml:trace contextRef="#ctx0" brushRef="#br0" timeOffset="1299.64">1779 530,'-57'44,"41"-34,1 1,0 0,0 1,2 1,-1 0,2 1,-1 0,2 1,0 0,1 1,1 0,-3 6,10-16,1-1,0 1,0-1,0 1,1-1,-1 1,1 0,1-1,-1 1,1-1,0 1,0-1,1 1,0-1,0 0,0 1,0-1,1 0,0-1,0 1,0 0,0-1,1 0,0 1,0-1,0-1,1 1,-1-1,5 3,-1-1,-1 0,1 0,1-1,-1 0,1 0,-1-1,1 0,0-1,0 0,1 0,-1-1,0 0,0-1,1 0,-1 0,0-1,9-2,-1-2,0-1,-1-1,0-1,0 0,-1-1,0-1,0 0,-1-1,-1 0,1-2,-2 1,0-1,2-4,13-18,-2 0,-2-2,-1 0,15-36,-28 55,0 0,-1-1,-1 1,-1-1,0-1,-1 1,-2-1,0 0,-1 0,-1 0,0 0,-2 0,0 0,-2 0,0 0,-1 1,-1-1,-1 1,0 0,-2 0,0 1,-1 0,-1 1,0 0,-2-1,5 11,-1 1,1-1,-1 1,0 0,-1 1,1 0,-1 0,0 1,-1 0,1 0,0 1,-1 1,0 0,0 0,0 0,0 1,0 1,0 0,0 0,0 1,0 0,1 1,-1 0,0 1,0 0,1 0,0 1,0 0,0 1,0 0,-4 3,-1 3,1 1,0 1,0 0,1 0,1 1,0 1,1 0,1 1,0-1,1 2,1-1,0 1,2 0,0 0,0 1,2 0,0 0,1 0,1 0,0 0,2 0,0 0,1 0,1 0,0-1,2 1,0-1,1 0,0 0,1 0,1-1,3 2,-2 1,2-1,0 0,1-1,1 0,1-1,0-1,1 0,1-1,0-1,0 0,2-1,-1-1,2-1,-1 0,1-1,1-1,0-1,0-1,0-1,0 0,1-2,0 0,0-1,0-1,12-2,46-10,-49 5</inkml:trace>
  <inkml:trace contextRef="#ctx0" brushRef="#br0" timeOffset="2294.434">2738 446,'-24'5,"1"1,0 2,1 0,0 1,0 1,1 1,0 1,0 1,2 0,0 2,0 0,2 2,0-1,-3 6,14-13,0 1,0 0,1 0,1 0,0 0,0 1,1 0,0 0,1 0,0 0,0 0,2 0,-1 1,1-1,1 0,1 6,-1-14,0 0,0 1,1-1,-1 0,1 1,0-1,0 0,0 0,0-1,1 1,-1 0,1-1,-1 1,1-1,0 0,0 0,0 0,0 0,0-1,1 1,-1-1,0 0,1 0,-1 0,1 0,0-1,-1 1,1-1,-1 0,1 0,-1 0,1 0,1-1,6 0,0-1,0 0,0-1,0 0,0 0,0-1,-1-1,0 0,0 0,2-2,12-13,-1 0,-2-1,0-2,-1 0,-1-1,-1 0,2-8,2 1,68-89,-90 119,1 1,-1-1,1 1,-1-1,1 1,-1-1,1 1,0-1,-1 1,1 0,0 0,-1-1,1 1,0 0,-1 0,1-1,0 1,0 0,-1 0,1 0,0 0,-1 0,1 0,0 0,0 1,-1-1,1 0,0 0,-1 0,1 1,0-1,-1 0,1 1,0-1,-1 1,1-1,-1 1,1-1,-1 1,1-1,-1 1,1-1,-1 1,0 0,1-1,-1 1,0-1,1 1,-1 0,0 0,0-1,0 1,1 0,-1-1,0 1,0 0,0 0,4 44,-18 42,10-78,1 0,1 0,-1 0,2 1,-1-1,1 0,1 1,-1-1,2 1,-1-1,1 0,1 1,0-1,0 0,0 0,1 0,1 0,0 0,0-1,0 0,6 7,-8-12,0 0,1 0,-1 0,1-1,-1 1,1-1,0 0,0 1,1-1,-1-1,0 1,1 0,-1-1,1 0,-1 1,1-1,-1-1,1 1,0-1,-1 1,1-1,0 0,0 0,-1-1,1 1,0-1,-1 0,1 0,0 0,-1 0,1 0,-1-1,0 0,1 0,0-1,13-9,-1-1,0-1,0 0,-2-1,0-1,0 0,-2-1,0 0,-1-1,-1 0,0-1,-1-2,49-77,-33 72,-27 55,-2-12,1 0,1 0,0 0,2 1,0-1,1 0,0 1,1-1,2 0,0 2,-2-11,0 0,1 0,1 0,-1-1,1 1,0-1,1 0,0 0,0 0,0-1,1 0,0 0,0 0,1 0,-1-1,1 0,0-1,1 0,-1 0,1 0,6 1,-9-3,-1-1,1 0,0 0,0 0,0 0,0-1,0 0,0 0,0-1,0 1,-1-1,1 0,0 0,0-1,0 1,-1-1,1 0,-1 0,0-1,1 1,-1-1,0 0,-1 0,1-1,0 1,-1-1,0 1,0-1,0 0,0-1,1-1,64-147,-67 150,65-201,-51 173,-15 32,0-1,0 0,0 1,0-1,0 1,0-1,0 1,0-1,0 0,1 1,-1-1,0 1,0-1,0 0,0 1,1-1,-1 0,0 1,0-1,1 1,-1-1,0 0,0 0,1 1,-1-1,0 0,1 0,-1 1,1-1,-1 0,0 0,1 0,-1 0,1 1,-1-1,0 0,1 0,-1 0,1 0,-1 0,1 0,-1 0,0 0,1 0,-1 0,1-1,-1 1,1 0,-1 0,0 0,1 0,-1-1,0 1,1 0,-1 0,0-1,1 1,-1 0,0 0,1-1,-1 1,0 0,0-1,1 1,-1-1,0 1,0 0,0-1,0 1,1-1,9 147,32 121,-14-104,-7 1,-4 61,-14-182,-2 0,-2 1,-1-1,-3 0,-1 0,-2 0,-3-1,-1 0,-1-1,-3 0,-1-1,-13 18,10-24,-2-1,-1-1,-2-1,0-2,-26 23,47-48,1-1,-1 1,1-1,-1 0,0 0,0 0,-1 0,1-1,0 0,-1 0,0 0,1 0,-1-1,0 0,0 0,0 0,0 0,0-1,0 0,1 0,-1 0,0-1,0 1,0-1,0 0,0-1,0 1,1-1,-1 0,1 0,-1-1,1 1,0-1,0 0,0 0,0 0,1-1,-1 1,1-1,0 0,0 0,0 0,0 0,1-1,-3-16,2 0,0 0,2 0,0 0,1 0,1 0,1-1,1 1,1 1,1-1,0 1,2-1,1 0,7-26,3 1,1 0,2 2,2 0,2 2,2 0,1 2,3 1,1 2,1 0,2 3,2 1,1 1,-29 25,0 1,1 0,0 0,0 1,0 0,0 0,1 1,0 1,0 0,0 1,4-1,9 1</inkml:trace>
  <inkml:trace contextRef="#ctx0" brushRef="#br0" timeOffset="14781.407">4319 474,'4'-5,"3"-6,3-6,2-5,2 1,0 9,-4 7</inkml:trace>
  <inkml:trace contextRef="#ctx0" brushRef="#br0" timeOffset="15181.627">4459 841,'-4'5,"-3"-4,6-1,-2-1,4-1,2-4,5-1,7-5,4-4,0 0</inkml:trace>
  <inkml:trace contextRef="#ctx0" brushRef="#br0" timeOffset="33547.464">1 1518,'45'11,"1"-2,0-3,0-1,0-2,1-3,39-4,15 2,590 2,-271 28,681-27,-128-1,-805 13,-128-8,0-1,0-2,0-2,1-1,19-4,156-15,-77-5,59-6,-143 31,-30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6:5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509 678,'-11'309,"-63"350,7-268,46-224,11-142,5-27</inkml:trace>
  <inkml:trace contextRef="#ctx0" brushRef="#br0" timeOffset="454.171">819 818,'17'437,"13"-70,-19-44,0-275,-9-39,-11-32,-14-29,-2 2,-2 0,-3 2,-1 1,-3 2,-1 1,-3 1,-1 3,-30-24,59 53,-1 0,0 1,-1 0,0 1,0 1,-1 0,0 0,-1 1,1 1,-1 0,-1 1,1 1,-1 0,1 1,-1 0,0 1,-1 1,1 0,0 2,0-1,-6 2,14 2,0 1,1-1,0 1,0 0,0 0,0 1,1 0,0 0,0 0,1 0,0 1,0 0,0 0,1 0,0 0,0 1,1-1,0 1,0-1,1 1,0 0,0 0,1-1,0 1,0 0,1 0,0 0,1 1,-1 18</inkml:trace>
  <inkml:trace contextRef="#ctx0" brushRef="#br0" timeOffset="1049.565">1242 988,'-14'35,"2"0,1 1,1 0,2 1,2 0,1 0,2 0,2 0,1 1,2-1,1 1,2-1,2-1,9 29,-11-53,0-1,1 0,1 0,-1-1,2 1,-1-2,1 1,1-1,0 0,0-1,10 7,-15-12,0 0,0-1,0 1,0-1,0 0,1 0,-1-1,1 1,-1-1,1 0,0 0,-1 0,1-1,0 0,0 0,0 0,-1 0,1-1,0 1,0-1,-1-1,1 1,-1-1,1 0,-1 0,0 0,1 0,-1-1,0 1,-1-1,1 0,0-1,20-21,-1-2,-1-1,-1 0,-1-2,12-26,-12 23,88-180,-108 212,0 0,0 0,0 0,-1 1,1-1,0 0,1 0,-1 0,0 0,0 1,0-1,0 0,1 0,-1 0,0 1,1-1,-1 0,0 0,1 1,-1-1,1 0,-1 1,1-1,0 1,-1-1,1 0,0 1,-1 0,1-1,0 1,-1-1,1 1,0 0,0-1,0 1,-1 0,1 0,0 0,0 0,0-1,-1 1,1 0,0 1,0-1,0 0,0 0,-1 0,1 0,0 1,0-1,0 0,-1 1,1-1,0 0,-1 1,-16 146,14-121,0 1,1 0,2-1,0 1,2 0,5 20,-6-38,1-1,-1 1,2 0,-1-1,1 1,0-1,1 0,0 0,0-1,1 0,0 0,0 0,1 0,-1-1,1 0,1-1,-1 1,1-1,0-1,0 0,4 2,-1-3,-1 0,1-1,-1-1,1 1,0-2,0 1,0-1,-1-1,1 0,0-1,-1 0,1 0,-1-1,1-1,-1 0,0 0,-1-1,1 0,-1 0,0-1,0-1,-1 1,1-1,-2-1,1 0,-1 0,0 0,4-7,11-19,-1 0,-2-2,-2 0,-1-1,-2-1,-1 0,-2-1,-2 0,-1 0,-1-10,4-248,-12 278,1-5</inkml:trace>
  <inkml:trace contextRef="#ctx0" brushRef="#br0" timeOffset="1651.392">2880 705,'-67'410,"59"-347,3 1,3 0,2-1,3 1,6 21,-7-71,-1 0,0 0,1 0,1 0,0 0,1-1,0 1,1-1,0 0,2 0,3 6,-9-18,-1-1,1 0,-1 1,1-1,-1 0,1 1,-1-1,1 0,0 0,-1 0,1 0,-1 1,1-1,-1 0,1 0,0 0,-1 0,1 0,-1-1,1 1,0 0,-1 0,1 0,-1 0,1-1,-1 1,1 0,-1 0,1-1,-1 1,1-1,-1 1,1 0,-1-1,1 1,-1-1,0 1,1-1,-1 1,0-1,0 1,1-1,-1 1,0-1,0 1,0-1,1 0,-1 1,0-1,0 1,0-1,0 0,0 1,0-1,0 1,0-1,-1 0,1 1,0-1,0 1,-1-1,4-18</inkml:trace>
  <inkml:trace contextRef="#ctx0" brushRef="#br0" timeOffset="1898.49">3077 592,'-26'357,"24"5,44-201,-34-138</inkml:trace>
  <inkml:trace contextRef="#ctx0" brushRef="#br0" timeOffset="2153.821">2400 1129,'573'-102,"-187"38,-304 58,-71 6</inkml:trace>
  <inkml:trace contextRef="#ctx0" brushRef="#br0" timeOffset="2312.922">2456 1439,'39'-9,"40"-14,18-6,6-5,-5 5,-5 2,-3 1,-8 0,-8 4,-12 6,-16 6</inkml:trace>
  <inkml:trace contextRef="#ctx0" brushRef="#br0" timeOffset="2766.275">3669 818,'16'-9,"12"-12,2 1,0 2,1 1,0 1,2 2,0 1,0 1,1 3,0 0,1 2,0 2,6 0,-32 5,-1 1,0-1,0 1,0 1,0-1,0 1,0 1,0-1,-1 1,1 1,-1 0,0 0,0 0,0 1,0 0,-1 0,0 0,0 1,-1 0,1 0,-1 1,0-1,-1 1,0 0,0 1,0-1,-1 1,0-1,-1 1,0 0,0 0,0 0,-1 0,0 0,-1 0,0 1,0-1,-1 0,0 0,0 0,-1 0,0 1,-9 17,-1-2,-1 0,-1 0,0-1,-2-1,-1-1,-1 0,-1-1,-17 14,22-19,-118 105,130-119,0 0,0 1,1 0,-1-1,0 1,1 0,0-1,-1 1,1 0,0 0,0 0,0 0,0 0,0 1,1-1,-1 0,1 0,-1 1,1-1,0 0,0 0,0 1,0-1,0 0,0 0,1 1,-1-1,1 0,0 0,-1 0,1 1,0-1,0 0,0 0,1 0,-1-1,0 1,1 0,0 0,-1-1,1 1,0-1,-1 1,1-1,0 0,0 0,0 0,0 0,0 0,1 0,-1 0,1-1,118 35,-95-29,0 0,-1 1,0 2,0 1,-1 0,0 2,-1 1,0 0,-19-9,1 0,0 0,-1 1,0-1,0 1,0 0,-1 0,0 0,0 0,0 1,0-1,-1 1,0 0,0-1,0 1,-1 0,0 0,0 0,-1 1,0-1,0 0,0 0,0 0,-1 0,0 0,-1 0,1 0,-1 0,0 0,-1-1,1 1,-1-1,0 0,0 1,-1-1,0-1,0 1,0 0,0-1,-1 0,-17 17,-1-1,0-1,-2-1,0-2,-1 0,-1-2,0 0,-1-2,0-1,-1-2,-5 1,-4 2,-1-1,0-2,-1-2,0-2,0-1,-25-2,2-17,43 2</inkml:trace>
  <inkml:trace contextRef="#ctx0" brushRef="#br0" timeOffset="3718.347">5476 678,'-12'107,"5"0,4 1,5 0,5 4,7 301,-15-404,1 1,0-1,1 1,0-1,1 0,0 1,0-1,0 0,2 0,-1 0,1-1,2 4,-4-11,1 0,0 0,-1 0,1-1,0 1,0-1,-1 0,1 1,0-2,0 1,-1 0,1 0,0-1,0 1,-1-1,1 0,0 0,-1 0,1 0,-1-1,0 1,1 0,-1-1,0 0,0 0,0 0,0 1,0-2,0 1,0 0,-1 0,2-3,2 1,233-221,-148 157,-87 68,-1 1,1 0,-1 0,1 0,-1 0,0 1,1-1,-1 0,0 1,0 0,0-1,0 1,-1 0,1 0,0 0,-1 0,1 1,-1-1,0 0,0 1,0-1,0 0,0 1,0-1,-1 1,1 0,-1-1,0 1,0-1,0 1,0 0,0-1,0 1,-1-1,1 1,-1 1,3 14,7 52,-8-50,2 0,0 0,1-1,0 1,2-1,0 0,3 2,-7-17,1 0,0 0,0 0,0-1,1 1,-1-1,1 0,0 0,0 0,0 0,0-1,1 0,-1 0,1 0,-1 0,1-1,-1 1,1-1,0 0,0-1,0 1,0-1,-1 0,1 0,0-1,0 1,0-1,-1 0,1 0,0-1,-1 1,1-1,-1 0,1 0,-1-1,0 1,0-1,0 0,0 0,-1-1,1 1,-1-1,0 1,0-1,0 0,0 0,-1 0,1-3,10-12,-2-1,0 0,-2-1,0 0,-1-1,-1 0,-1 0,-1 0,-1-1,-1 1,-1-1,-1 0,-1 0,-1 0,-1 1,-1-1,-1 0,-7-20,0 3,-3 2,0 0,-3 1,-1 0,-2 1,-1 2,-1 0,-3 1,0 1,-10-7,12 12,-1 1,-1 1,-1 2,-2 0,0 2,-1 1,-1 1,-1 2,0 1,-1 1,-1 2,0 1,-1 2,0 1,-1 2,-5 0,32 6,1 0,-1 1,1 0,0 0,-1 0,1 1,-1 0,1 1,0 0,0 0,0 0,0 1,0 0,0 0,1 1,-1 0,1 0,0 1,0-1,1 1,-1 1,1-1,0 1,1-1,-1 1,1 1,1-1,-1 1,1-1,0 1,0 0,1 0,0 1,2 22</inkml:trace>
  <inkml:trace contextRef="#ctx0" brushRef="#br0" timeOffset="4069.625">6492 1355,'-1'11,"15"136,-13-143,0 1,0-1,0 0,1 1,0-1,0 0,0 0,0 0,1 0,-1-1,1 1,0-1,0 1,0-1,1 0,-1 0,1 0,0-1,-1 1,1-1,0 0,1 0,-1-1,0 1,0-1,1 0,-1 0,1 0,-1 0,1-1,5-1,0-1,1 0,-1 0,-1-1,1 0,0-1,-1 0,0 0,0-1,0-1,0 1,-1-1,0-1,0 0,-1 0,1 0,-2-1,1 0,-1 0,0-1,-1 1,0-1,0-1,-1 1,2-7,22-126,-24 118,2 6</inkml:trace>
  <inkml:trace contextRef="#ctx0" brushRef="#br0" timeOffset="4351.757">7056 1580,'30'-16,"0"-2,-1-1,-1-2,-1 0,0-2,-2-1,-1-1,3-6,-23 27,0-1,0 1,-1 0,1-1,-1 0,-1 0,1 0,-1 0,1 0,-2-1,1 1,0-1,-1 1,0-1,-1 0,1 1,-1-1,0 0,0 1,-1-1,1 0,-2 1,1-1,0 1,-1-1,0 1,0 0,-1 0,1-1,-1 2,0-1,-1 0,1 1,-1-1,0 1,0 0,0 0,0 1,-1-1,1 1,-1 0,-5-2,3 2,1 1,-1 0,0 0,0 1,0 0,0 0,0 0,-1 1,1 0,0 1,0 0,0 0,0 0,0 1,0 0,0 0,1 1,-1 0,1 0,-1 0,1 1,0 0,1 0,-1 1,-2 2,-1 0,1 2,-1-1,1 1,1 0,0 1,0 0,1 0,0 0,0 1,1 0,1 0,0 0,1 0,0 1,0 1,2 0,0 0,1-1,1 1,0 0,1 0,0 0,1-1,1 1,0-1,0 0,1 0,1 0,0-1,0 0,1 0,1 0,0-1,0 0,5 3,5 6,0-2,1 0,1-2,1 0,0-1,1-1,0-1,1-1,13 4,110 13,-119-27</inkml:trace>
  <inkml:trace contextRef="#ctx0" brushRef="#br0" timeOffset="5016.966">8863 479,'-10'41,"1"1,3-1,1 1,2 1,3-1,2 28,-1-6,0 856,10-861,-5-59,0-6</inkml:trace>
  <inkml:trace contextRef="#ctx0" brushRef="#br0" timeOffset="5282.777">8467 1270,'38'0,"18"0,9 0,8 0,0 0,-1 0,-5 0,-3 0,-3 0,-3 0,-6 0,-11 0</inkml:trace>
  <inkml:trace contextRef="#ctx0" brushRef="#br0" timeOffset="5519.866">9653 1270,'-34'13,"1"2,1 1,0 2,1 1,1 2,1 0,-20 20,44-36,1-1,-1 1,1 0,0 0,0 0,0 1,1 0,0-1,0 1,0 0,1 0,0 1,0-1,1 0,-1 1,2-1,-1 1,0-1,1 1,1-1,-1 1,1-1,0 1,0-1,1 1,0-1,0 0,0 0,1 0,0 0,0 0,0-1,1 1,0-1,0 0,1 0,-1 0,1-1,0 0,0 0,0 0,1 0,-1-1,1 0,0 0,4 1,1-2,-1 0,1-1,0-1,0 0,0 0,0-1,0 0,0-1,0 0,0-1,-1 0,1-1,-1 0,0-1,0 0,-1 0,1-1,-1 0,-1-1,1 0,-1 0,0-1,0 0,-1 0,-1-1,1 0,-1-1,8-9,-1 0,-2 0,0-1,-1 0,-1-1,0 0,-2-1,5-20,-11 35,1-1,-1 1,0-1,-1 1,0-1,0 1,0-1,-1 1,0 0,-1-1,1 1,-1 0,-1 0,1 0,-1 0,-1 0,1 0,-1 1,0 0,-1 0,0 0,0 0,0 1,0-1,-1 1,0 1,0-1,-2 0,-44-13,32 20</inkml:trace>
  <inkml:trace contextRef="#ctx0" brushRef="#br0" timeOffset="6250.373">9991 1637,'221'-428,"-170"347,-51 81,1 0,0 0,0 1,-1-1,1 0,0 1,0-1,-1 0,1 1,0-1,-1 1,1-1,-1 1,1 0,-1-1,1 1,-1-1,1 1,-1 0,0 0,1-1,-1 1,0 0,1 0,-1-1,0 1,0 0,0 0,0-1,0 1,0 0,0 0,0 0,0-1,0 1,0 0,0 0,-1 0,1 0,0 0,0 92,-3-79,1 1,1-1,1 1,0 0,1-1,0 1,1-1,1 0,0 1,1-1,1-1,0 1,1-1,0 1,1-2,0 1,1-1,4 5,-7-13,0-1,0 1,0-1,1 0,-1 0,1-1,0 1,-1-1,1 0,0-1,0 0,0 0,1 0,-1-1,0 1,0-1,0-1,0 1,1-1,-1 0,0-1,0 0,-1 0,1 0,0 0,-1-1,1 0,-1 0,0 0,0-1,0 0,0 0,-1 0,1 0,-1-1,0 0,-1 0,1 0,-1 0,1-3,8-10,-1 0,-1 0,-1-1,-1-1,-1 0,0 0,-1 0,-1-1,-2 1,0-1,-1 0,0-1,-2-2</inkml:trace>
  <inkml:trace contextRef="#ctx0" brushRef="#br0" timeOffset="6506.398">11063 1326,'0'34,"0"15,0 5,0-2,0-10</inkml:trace>
  <inkml:trace contextRef="#ctx0" brushRef="#br0" timeOffset="6768.905">10979 903,'0'0</inkml:trace>
  <inkml:trace contextRef="#ctx0" brushRef="#br0" timeOffset="7766.569">11882 1129,'-10'-5,"-1"1,0 0,0 1,-1 0,1 0,-1 2,0-1,1 1,-1 1,0 0,1 1,-1 0,0 1,1 0,-1 1,1 0,0 1,0 0,0 1,1 0,-1 1,1 0,1 0,-1 1,3 0,1-1,0 1,1 1,0-1,0 1,0 0,1 0,1 0,-1 0,1 1,0-1,1 1,0 0,1 0,-1 0,2 0,-1 0,1 0,1 0,0 0,0 0,0 0,1-1,3 7,-4-12,1 0,0-1,-1 1,1-1,0 1,1-1,-1 0,0 0,1 0,-1 0,1 0,-1 0,1-1,0 1,0-1,0 0,0 0,0 0,0 0,0 0,0-1,0 1,0-1,1 0,-1 0,0 0,0-1,0 1,0-1,0 1,0-1,1 0,95-41,84-101,-180 140,-1 0,1 0,0 1,-1 0,1-1,0 1,1 0,-1 0,0 0,1 1,-1-1,0 1,1 0,0 0,-1 0,1 1,0-1,-1 1,1-1,0 1,0 1,-1-1,1 0,0 1,-1 0,1 0,-1 0,1 0,-1 1,1-1,-1 1,0 0,1 0,-1 0,0 0,-1 0,3 3,1 8,0 0,-1 1,0 0,-1 0,-1 0,0 1,-1-1,-1 1,0 0,-1-1,0 1,-1 0,-1 2,0 21,2 48,2-23,-3 0,-3 0,-2 0,-3-1,-3 0,-9 24,7-44,-2 0,-2-1,-2 0,-2-2,-1-1,-2 0,-2-2,-30 33,38-48,8-7,0 0,-1-1,-1 0,0 0,-1-2,0 0,-1 0,0-1,0-1,-1 0,0-2,-1 0,0 0,-4 0,20-7,-1 1,0-1,1 0,-1 0,1 1,-1-1,0 0,1 0,-1-1,1 1,-1 0,0 0,1-1,-1 1,1-1,-1 1,1-1,-1 0,1 0,0 1,-1-1,1 0,0 0,-1 0,1-1,0 1,0 0,0 0,0-1,0 1,1 0,-1-1,0 1,0-1,1 1,-1-1,1 1,0-1,-1 1,1-1,0 0,0 1,0-1,0 0,18-71,4 27,3 1,1 1,2 1,14-14,22-33,385-633,-60 66,-367 618,-1 0,-3-2,0 0,-3-1,-2-1,-1 0,-2-1,-3 0,1-22,-7 50,-1 0,-1 0,-1 0,0 1,-1-1,0 1,-2-1,0 1,-6-13,8 22,1 1,-1-1,-1 1,1 0,-1 0,0 0,0 0,0 1,-1 0,1 0,-1 0,0 0,-1 1,1 0,0 0,-1 0,0 1,1-1,-1 1,0 1,0-1,0 1,0 0,-1 1,1-1,-4 1,4 1,0-1,0 1,0 1,0-1,0 1,0 0,1 0,-1 1,1-1,-1 1,1 0,0 1,0 0,0-1,1 1,-1 1,1-1,0 1,0 0,1-1,-1 2,1-1,0 0,1 1,-1-1,1 1,0 1,-35 165,18 176,10-233,6 1,9 96,-3-174,-1 6,2-1,2 1,2-1,1 0,2-1,3 0,4 7,-17-46,0 0,0 1,0-1,1 0,0 0,-1 0,1 0,0 0,1 0,-1 0,0-1,1 1,0-1,-1 0,1 0,0 0,0 0,0 0,1-1,-1 1,0-1,0 0,1 0,-1 0,1 0,-1 0,1-1,-1 0,1 0,-1 0,1 0,0 0,-1-1,1 0,-1 1,0-1,1-1,-1 1,0 0,1-1,-1 1,0-1,0 0,1-1,35-29,-2-1,-1-3,-2 0,-1-2,-2-2,0-3,7-7,-32 42,-4 5,0 0,0 0,0-1,0 1,1 1,-1-1,1 0,0 1,0-1,0 1,0 0,1 0,-1 0,0 0,1 1,-1-1,1 1,-2 2,-1 0,0 0,1 0,-1 0,0 0,0 1,0-1,0 0,0 1,0-1,0 1,0-1,0 1,-1 0,1-1,0 1,-1 0,0-1,1 1,-1 0,0-1,0 1,0 0,0 0,0-1,0 1,-1 0,1 1,2 63,-3-52,0-1,1 1,0 0,1-1,1 1,0-1,1 1,0-1,1 0,1 0,0 0,0-1,1 0,1 0,0 0,1-1,9-2,-12-15</inkml:trace>
  <inkml:trace contextRef="#ctx0" brushRef="#br0" timeOffset="8323.391">13491 0,'-25'140,"6"0,6 1,6 1,12 141,-3-85,-2 202,0-400,1 3,0 0,-1-1,0 1,1 0,-1 0,0-1,-1 1,1 0,0-1,-1 1,1 0,-1-1,0 1,0-1,0 1,0-1,-1 1,1-1,-1 0,1 1,-1-1,0 0,0 0,0 0,0-1,0 1,0 0,-2 0,-20-21,12 3</inkml:trace>
  <inkml:trace contextRef="#ctx0" brushRef="#br0" timeOffset="8567.775">13095 846,'39'0,"21"-5,12-1,2 0,-2 1,-3 2,-4 1,-4 1,-2 0,-2 1,-5 0,-8 1,-10-1</inkml:trace>
  <inkml:trace contextRef="#ctx0" brushRef="#br0" timeOffset="9901.774">1 2710,'548'-31,"-162"8,448-31,-532 30,793-62,2268-156,-1966 129,-343 37,888-6,-866 51,-31 3,-59 0,32-2,-62-21,-816 46,-91 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114 428,'11'-10,"20"-18,0 2,2 1,1 1,0 2,2 2,29-13,-60 30,-1 1,0-1,1 1,0 0,-1 0,1 1,0-1,0 1,0 0,0 1,0-1,0 1,0 0,0 0,0 0,0 1,0 0,0 0,0 0,0 1,0-1,-1 1,1 0,0 1,-1-1,0 1,0 0,0 0,0 0,0 0,0 1,-1 0,0-1,1 1,-1 0,-1 1,1-1,0 2,2 17,-1 0,-1 0,-1 1,-1-1,-1 0,-3 24,1 5,-6 58,-5 0,-5-1,-12 35,14-78,-3 0,-3-1,-2-2,-4 0,-13 21,24-63,17-22,1 1,-1 0,0 0,0-1,0 1,0 0,0 0,1-1,-1 1,0 0,0-1,0 1,0 0,0 0,0-1,0 1,0 0,0-1,0 1,0 0,0 0,-1-1,1 1,0 0,0-1,0 1,0 0,0 0,0-1,-1 1,1 0,0 0,0 0,0-1,-1 1,1 0,0 0,0 0,-1 0,1-1,0 1,0 0,-1 0,1 0,0 0,-1 0,1 0,0 0,0 0,-1 0,1 0,0 0,-1 0,25-74,2 2,4 1,14-21,-43 92,65-132,6 3,5 3,88-106,-16 61,-148 170,0 0,0 0,0 0,0 1,0-1,0 0,0 0,0 1,0-1,0 0,0 1,0-1,0 1,1-1,-1 1,0 0,0-1,0 1,1 0,-1 0,0 0,1 0,-1 0,0 0,0 0,1 1,-1-1,0 0,0 1,0-1,0 1,1-1,-1 1,0 0,0-1,0 1,0 0,0 0,0 0,0-1,-1 1,1 0,0 0,0 1,-1-1,1 0,-1 0,1 0,-1 0,1 0,-1 1,0-1,1 0,-1 0,0 1,13 72,-27 204,-2-71,-5 37,-4-109,20-158,26-60,3 2,3 0,4 1,4 2,3 2,3 1,14-15,-16 30,2 1,2 3,34-33,-33 52,-43 36,-1 0,1 1,0-1,0 1,0-1,0 1,-1-1,1 1,0-1,0 1,0 0,0-1,0 1,0 0,0 0,0 0,0 0,0 0,0 0,0 0,0 0,0 0,0 1,0-1,0 0,0 0,0 1,0-1,0 1,0-1,0 1,-1-1,1 1,0 0,0-1,-1 1,1 0,0 0,-1-1,1 1,-1 0,1 0,-1 0,1 0,-1 0,1 0,-1 0,0 0,0 0,0 0,1 0,-1 0,0 0,0 14,0-1,0 0,-1 0,-1 0,0 0,-1 0,-1 0,-3 7,-1 8,-148 472,151-485,2 0,0 0,0 0,2 0,0 0,1 0,0 0,1 0,1 0,3 11,-4-24,0-1,-1 0,1 0,0 1,0-1,1 0,-1 0,0 0,1 0,-1 0,1-1,0 1,-1 0,1-1,0 1,0-1,0 1,0-1,0 0,1 0,-1 0,0 0,0 0,1-1,-1 1,1-1,-1 0,0 1,1-1,-1 0,1 0,-1-1,0 1,1 0,-1-1,1 1,-1-1,0 0,0 0,1 0,-1 0,0 0,12-10</inkml:trace>
  <inkml:trace contextRef="#ctx0" brushRef="#br0" timeOffset="485.498">2062 794,'-189'224,"185"-222,1 2,0-1,0 0,0 1,0-1,1 1,-1 0,1 0,0 0,0 0,1 0,-1 0,1 0,0 1,0-1,0 0,1 1,0-1,-1 1,1-1,1 1,-1-1,1 1,0-1,0 0,0 1,0-1,1 0,0 0,0 0,0 0,0 0,0 0,1-1,0 1,0-1,0 0,0 0,0 0,1 0,-1 0,1-1,0 1,1-1,1 0,0-1,0 0,0 0,0 0,1-1,-1 0,0-1,0 1,0-1,0 0,0-1,0 1,0-1,0 0,0-1,-1 0,1 1,-1-2,0 1,0-1,0 1,0-1,0-1,-1 1,0-1,0 0,3-4,6-9,-1-1,0 0,-2 0,0-1,-1 0,-1-1,1-8,-7 22,-1 1,1 0,-1-1,-1 1,1-1,-1 0,0 1,-1-1,1 1,-1-1,-1 1,1-1,-1 1,0 0,0-1,-1 1,0 1,0-1,-1 0,1 1,-1-1,0 1,-1 0,1 0,-1 1,0 0,0-1,0 2,-1-1,0 0,1 1,-1 0,0 1,0-1,-1 1,1 0,-7-1,-5 6</inkml:trace>
  <inkml:trace contextRef="#ctx0" brushRef="#br0" timeOffset="931.439">2288 1161,'45'-138,"22"-7,-31 84,-35 62,1 0,0 0,-1 0,1 0,-1 1,1-1,-1 0,0 1,0-1,1 1,-1-1,0 1,0 0,0 0,-1-1,1 1,0 0,-1 0,1 0,-1 0,0 0,1 0,-1-1,0 1,0 0,0 0,0 0,-1 0,1 0,-1 2,1-3,-1 6,1 0,-1 0,1 0,1 0,-1-1,1 1,0 0,1 0,0 0,0-1,0 1,1-1,0 0,0 0,0 0,1 0,0 0,0-1,1 1,-1-1,1 0,0-1,1 1,-1-1,1 0,0 0,0-1,0 0,0 0,1 0,-1-1,3 1,0-3,-1-1,1 0,-1 0,1-1,-1 0,0 0,0-1,0 0,0-1,-1 1,1-1,-1-1,0 0,0 0,-1 0,1-1,-1 0,0 0,-1 0,1-1,-1 0,-1 0,1 0,-1 0,-1-1,1 0,-1 0,0 0,-1 0,0 0,-1-1,1-2,1-11</inkml:trace>
  <inkml:trace contextRef="#ctx0" brushRef="#br0" timeOffset="1629.361">3134 597,'-39'87,"24"-63,2 0,0 1,1 0,2 1,0 0,2 1,1 0,1 0,2 1,0-1,2 1,1 14,1-37,0 0,0 0,0-1,1 1,-1 0,1-1,0 1,1 0,-1-1,1 1,0-1,0 0,0 0,1 1,0-2,-1 1,1 0,1 0,-1-1,0 0,1 0,0 0,0 0,0 0,0-1,0 1,0-1,0 0,1-1,-1 1,1-1,0 0,-1 0,1 0,0-1,0 1,-1-1,5-1,13-5,-1-1,-1-1,1-1,-1-1,-1-1,0 0,0-2,-1 0,-1-1,0 0,-1-2,-1 0,2-3,11-9,-2-1,-1-1,-2-1,-1-1,-1-1,-2-1,-1-1,-2-1,-1 0,-2-1,-2 0,-1-1,-2 0,-1 0,-2-1,-2 0,-2-31,-2 56,0-1,0 1,-2-1,0 1,-1 0,0 0,-1 0,0 1,-1-1,-1 1,0 0,-1 1,0 0,-1 0,0 1,-1 0,0 1,-1 0,0 0,0 1,-1 1,0 0,-1 0,0 2,0-1,-1 1,1 1,-1 1,0 0,0 1,-1 0,1 1,-1 0,1 2,-1 0,-10 1,12 1,1 0,0 2,-1-1,1 1,1 1,-1 0,1 1,0 0,0 1,0 0,1 0,0 1,1 1,0 0,0 0,1 0,0 1,1 1,0-1,0 1,1 0,1 1,0-1,0 1,1 0,1 0,0 1,0-1,2 1,-1-1,1 12,5 3,0 0,1-1,2 0,1 0,1 0,1-1,1-1,1 0,1 0,1-1,1-1,1 0,1-1,1-1,1-1,1 0,0-2,1 0,1-1,18 9,-18-8,-1 0,2-2,0-1,0-1,2 0,-1-2,2-1,-1-1,1-2,1 0,-1-2,27 3,86-23,-115 9</inkml:trace>
  <inkml:trace contextRef="#ctx0" brushRef="#br0" timeOffset="2587.878">4150 626,'-15'-4,"0"2,-1 0,1 0,-1 1,1 1,-1 1,0 0,1 1,0 1,-1 0,1 1,0 0,1 2,-1 0,-3 2,10-4,0 0,0 0,1 1,-1 0,1 0,0 0,1 1,-1 0,1 1,0-1,1 1,0 1,0-1,0 0,1 1,0 0,1 0,-1 1,2-1,-1 0,1 1,0 0,0 8,1-11,0 0,0 1,1-1,0 0,0 1,0-1,1 0,0 1,0-1,0 0,1 0,0 0,0 0,1 0,0 0,0-1,0 1,0-1,1 0,0 0,0 0,1-1,-1 1,1-1,0 0,0 0,0-1,0 1,1-1,0-1,-1 1,1-1,7 1,0-2,0 0,0 0,0-1,0-1,0 0,0-1,-1 0,1-1,0 0,-1-1,0-1,0 0,0 0,-1-1,1-1,-2 0,1 0,-1-1,1-1,13-12,-1-1,0-1,-2-1,-1-1,0-1,-2 0,9-19,11-31,-79 255,40-174,1 0,0 0,0 0,0-1,1 1,-1 0,1 0,0-1,1 1,-1 0,1-1,0 1,0-1,0 0,1 0,-1 0,1 0,0 0,0 0,1-1,-1 1,1-1,-1 0,1 0,0-1,0 1,0-1,1 0,-1 0,1 0,-1 0,1-1,-1 0,1 0,0 0,0 0,-1-1,1 0,0 0,0 0,0-1,2 0,9-4,-1-1,0-1,-1-1,1 0,-1-1,-1 0,0-1,0 0,-1-1,0-1,-1 0,0 0,-1-1,-1-1,0 1,-1-2,5-10,6-3,43-75,-61 103,0 1,0-1,0 0,0 1,0-1,0 0,-1 1,1-1,0 1,0-1,0 1,-1 0,1-1,0 1,-1 0,1 0,0-1,-1 1,1 0,-1 0,1 0,-1 0,0 0,1-1,-1 1,0 0,1 0,-1 0,0 0,0 0,0 0,0 0,0 0,0 0,0 0,-1 0,1 0,0 0,0 0,-1 0,1 0,0 0,-1-1,1 1,-1 0,0 0,1 0,0 1,0 21,-2-14,1-1,1 0,-1 1,2-1,-1 1,1-1,0 1,1-1,0 0,0 0,1 0,0 0,0 0,1-1,0 1,0-1,1 0,0 0,0 0,0-1,2 1,-3-3,1-1,0 1,0 0,1-1,-1 0,1 0,-1-1,1 0,0 0,0 0,0 0,0-1,0 0,0-1,1 1,-1-1,0 0,0-1,0 1,0-1,1 0,-1-1,0 0,-1 0,1 0,0 0,-1-1,1 0,-1 0,0-1,0 1,1-2,20-21,-2-2,0-1,-2 0,-2-2,0 0,-2-2,-1 0,-2 0,-2-2,0 0,0-10,-1 26,14 260,2 107,-21-251,2 248,-16-253,-4-1,-4 0,-4-1,-4-1,-3-2,-5 0,-3-2,-41 73,67-142,-1 0,-1-1,0 0,-1 0,0-1,-1 0,-1-1,0-1,-1 0,0 0,-9 3,21-13,-1-1,0 0,1 0,-1 0,0 0,0 0,0 0,0-1,0 0,0 1,0-1,0 0,0 0,0-1,0 1,1-1,-1 1,0-1,0 0,0 0,0 0,1-1,-1 1,1-1,-1 1,1-1,-1 0,1 0,0 0,0 0,0 0,0 0,0-1,0 1,1-1,-1 1,1-1,0 0,0 1,0-1,0 0,0 0,0 0,1 0,0 0,-1 0,1 0,-9-52,2 0,2 0,3 0,2-1,3 1,2 0,2 0,3 0,2 1,3 1,12-29,19-46,5 3,5 3,13-13,-57 110,2 0,0 1,1 0,2 2,0-1,2 2,18-17,-13 19</inkml:trace>
  <inkml:trace contextRef="#ctx0" brushRef="#br0" timeOffset="3678.992">1 1782,'333'-21,"946"-102,-908 80,166-22,506-50,-972 109,1495-74,-1031 82,-473 9,-63-5,-5 0</inkml:trace>
  <inkml:trace contextRef="#ctx0" brushRef="#br0" timeOffset="4115.16">6042 400,'-15'9,"-9"4,4 4,10-1,12-8,10-5,4-8,-7-3,-9-1,-4 7,-3 4</inkml:trace>
  <inkml:trace contextRef="#ctx0" brushRef="#br0" timeOffset="4555.761">6042 823,'-10'0,"-3"5,1 6,2-3,-2 1,6 0,4-2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1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1 870,'1'3,"1"0,0 1,-1-1,2 0,-1 0,0 0,0 0,1 0,0-1,-1 1,1-1,0 0,0 0,0 0,1 0,-1 0,0-1,1 1,-1-1,1 0,0 0,-1 0,1-1,0 1,-1-1,1 0,2 0,5-2,1-1,-1 0,1-1,-1 0,0-1,-1 0,1-1,-1 0,0-1,-1 0,1 0,-1-1,-1 0,1-1,-2 0,1 0,5-10,-12 19,92-119,-5-4,-5-3,-3-9,-38 65,76-102,-117 170,0 1,1-1,-1 1,0 0,1-1,-1 1,1 0,0 0,-1 0,1 0,0 0,0 0,-1 0,1 1,0-1,0 1,0-1,0 1,0 0,0 0,0 0,0 0,0 0,0 0,0 0,0 1,0-1,0 1,-1-1,1 1,0 0,0 0,0 0,-1 0,1 0,0 0,-1 0,1 0,-1 1,0-1,1 1,-1-1,0 1,0-1,0 1,0 0,0 0,0-1,0 1,-1 0,1 0,-1 0,1 0,10 30,-2 1,-1-1,-1 1,-2 1,-1-1,-1 1,-3 0,0 0,-2-1,-2 1,-1-1,-2 3,4-2,-1 1,-2-1,-2 0,-1 0,-1-1,-2 0,-1-1,-2 0,-1-1,-18 25,22-43,-1 0,-1-1,0 0,-1-2,0 1,-1-2,1 0,-2-1,0 0,0-1,0-1,0-1,-1 0,0-2,0 0,0-1,-1 0,1-2,0 0,0-1,-1-1,-4-2,15 3,-1 0,0-2,1 1,0-1,-1 0,1 0,0-1,1 0,-1-1,1 0,0 0,0 0,0-1,1 0,-1 0,2-1,-1 0,1 0,0 0,0-1,1 1,0-1,0 0,1 0,0-1,1 1,-1-4,1-12</inkml:trace>
  <inkml:trace contextRef="#ctx0" brushRef="#br0" timeOffset="1219.755">961 870,'56'-45,"-39"33,0-1,-1 0,0-1,-1-1,-1 0,0-1,-1 0,-1-1,0-1,4-10,-14 26,-1 0,0 0,1 0,-1 0,0-1,0 1,-1 0,1-1,0 1,-1-1,1 1,-1-1,0 1,0-1,0 1,0-1,0 1,0-1,-1 1,0 0,1-1,-1 1,0 0,0-1,0 1,0 0,0 0,-1 0,1 0,-1 0,1 0,-1 0,0 0,0 0,0 1,0-1,0 1,0 0,0-1,0 1,-1 0,1 0,0 1,-1-1,1 0,0 1,-1-1,-2 1,-4 2,0 0,0 1,0 0,0 0,1 1,-1 0,1 1,0 0,0 0,1 1,-1 0,1 0,0 1,1 0,0 0,0 0,1 1,-1 0,2 0,-1 0,1 1,0-1,1 1,0 0,0 0,0 4,-18 118,21-127,1 1,0-1,0 1,0-1,0 1,0-1,1 0,0 1,0-1,0 0,0 0,1-1,0 1,0 0,0-1,0 0,0 1,1-1,-1 0,1-1,0 1,0-1,0 0,0 0,0 0,0 0,4 0,7 2,1-1,0-1,-1 0,1-2,0 1,0-2,0 0,0-1,-1-1,1 0,-1-1,1-1,-1 0,-1-1,1-1,-1 0,0-1,-1 0,0-1,0-1,10-9,175-139,-193 152,0 1,0 0,1 0,-1 1,1 0,0 0,1 0,-1 0,1 1,-1 0,1 1,0 0,0 0,0 0,0 0,0 1,0 1,1-1,-1 1,0 0,0 1,6 1,-13-1,-1 0,0 0,1 0,-1 1,0-1,0 0,0 0,0 0,0 0,0-1,0 1,-1 0,1 0,0-1,0 1,-1 0,1-1,0 1,-1-1,1 0,0 0,-1 1,1-1,0 0,-1 0,1 0,-1 0,1 0,0-1,-1 1,0 0,-8-1,0 1,0 1,0 0,0 0,0 1,0 0,0 1,0 0,1 0,0 1,-1 1,2-1,-1 1,0 1,1 0,0 0,0 0,1 1,-3 3,5-4,0 0,1 1,-1-1,1 1,1 0,-1 0,1 0,0 0,1 0,0 1,0-1,1 1,-1 0,2-1,-1 1,1 0,0 0,1-1,0 1,0 0,0-1,1 1,1-1,-1 1,1-1,0 0,1 0,-1 0,1-1,1 1,-1-1,1 0,0 0,1-1,-1 1,1-1,0 0,1-1,-1 0,1 0,0 0,0-1,0 1,9 0,-1-1,1 0,0-1,0-1,0 0,0-1,0-1,0-1,0 0,0-1,-1 0,1-2,-1 0,0 0,12-7,14-8,-1-3,-1-1,-1-1,32-29,-29 21,-1-2,-2-1,-2-2,-1-2,-2-1,-2-1,-1-2,-3-1,-2-2,-1 0,-3-1,-2-1,2-14,-17 54,-1 1,0-1,-1 1,0-1,-1 0,0 0,0 0,0 0,-1 0,-1 0,0 0,0 0,0 0,-1 1,-1-1,1 0,-1 1,-1 0,0-1,0 1,0 1,-1-1,0 1,-1-1,0 2,0-1,0 1,-1 0,-1-1,6 6,-1 0,0 0,0 0,1 0,-1 0,0 1,0 0,0-1,0 1,0 0,0 0,1 1,-1-1,0 1,0-1,0 1,1 0,-1 0,0 0,1 0,-1 1,0-1,1 1,0-1,-1 1,1 0,0 0,0 0,0 0,0 1,1-1,-2 2,-42 86,39-65,1 0,1 1,2-1,0 0,1 1,2 0,1 0,-1 17,34 176,-17-143,14 94,-2 38,-19-147,2-91,-10-22,-2 26</inkml:trace>
  <inkml:trace contextRef="#ctx0" brushRef="#br0" timeOffset="1468.897">1976 418,'103'15,"0"-6,97-3,76 21,-221-37,-32 4</inkml:trace>
  <inkml:trace contextRef="#ctx0" brushRef="#br0" timeOffset="1721.143">2851 588,'-5'34,"-1"15,0 5,1-3,2-4,1-6,5-5,3-4,5-8,0-7</inkml:trace>
  <inkml:trace contextRef="#ctx0" brushRef="#br0" timeOffset="1902.245">2880 391,'0'0</inkml:trace>
  <inkml:trace contextRef="#ctx0" brushRef="#br0" timeOffset="2065.225">3274 672,'-1'2,"-10"15,1 0,1 0,0 1,1 0,1 0,1 1,0 0,2 1,0-1,0 9,4-25,0 0,0 1,0-1,0 0,1 0,-1 0,1 0,0 0,0 0,0 0,0-1,1 1,-1 0,1 0,-1-1,1 1,0-1,0 0,0 1,1-1,-1 0,0 0,1 0,-1-1,1 1,0-1,-1 1,1-1,0 0,0 0,0 0,0 0,0-1,0 1,0-1,0 0,0 1,1-2,-1 1,0 0,0-1,0 1,0-1,0 0,0 0,0 0,10-7,-1 1,0-2,-1 0,0 0,-1-1,0 0,0-1,-1 0,0-1,-1 0,0 0,-1-1,-1 0,4-10,-5 14,0 0,-1-1,0 1,-1-1,0 0,0-1,-1 1,0 0,-1-1,-1 1,1-1,-2 1,1-1,-1 1,-1 0,0-1,0 1,-1 0,-1 0,1 0,-2 1,1-1,-1 1,-1 0,1 1,-2-1,1 1,-1 0,0 0,-1 1,-2-1,7 5,0 1,0 0,-1 0,1 0,-1 0,0 1,1 0,-1-1,0 1,0 0,0 1,0-1,0 1,0 0,0 0,0 0,0 0,0 1,0 0,0-1,-20 8</inkml:trace>
  <inkml:trace contextRef="#ctx0" brushRef="#br0" timeOffset="2450.217">3754 814,'18'-233,"-8"196,-10 37,0 0,0 1,0-1,0 1,0-1,0 1,0-1,0 1,0-1,0 0,0 1,0-1,0 1,0-1,1 1,-1-1,0 0,0 1,0-1,1 1,-1-1,0 0,0 1,1-1,-1 0,0 0,1 1,-1-1,1 0,-1 0,0 1,1-1,-1 0,1 0,-1 0,0 0,1 1,-1-1,1 0,-1 0,1 0,-1 0,1 0,-1 0,0 0,1 0,-1 0,1-1,-1 1,1 0,-1 0,0 0,1 0,-1-1,1 1,-1 0,0 0,1-1,-1 1,0 0,1-1,-1 1,0 0,1-1,14 67,20 43,-31-102,1 0,-1-1,2 1,-1-1,0 0,1-1,0 0,1 1,-1-2,1 1,0-1,0 0,0-1,0 1,1-1,-1-1,1 0,0 0,0 0,0-1,0 0,0 0,0-1,0 0,0-1,0 0,0 0,0-1,0 0,-1 0,1 0,0-1,-1-1,0 1,0-1,0 0,5-5,0-2,-1-2,0 0,-1 0,0-1,-1 0,-1 0,0-1,-1 0,0-1,-2 1,1-1,-2 0,0-1,-2 1,1-1,-2 1,0-1,-1 0,-1 0,0 1,-2-3,-15-66,12 61</inkml:trace>
  <inkml:trace contextRef="#ctx0" brushRef="#br0" timeOffset="3451.798">2880 278,'4'0,"3"4,-6 3,2-1,6-2,-4 0,-3 3,-6 0,-3 5,0-1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0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1467,'10'3,"0"-1,0 0,0-1,0 0,1-1,-1 0,0 0,1-1,-1 0,0-1,0 0,0-1,0 0,0-1,0 0,-1 0,0-1,0 0,0-1,-1 0,1 0,-1-1,-1 0,1 0,-1 0,4-8,44-50,-2-3,-4-2,40-75,14-20,236-301,-317 437,-10 13,1-1,0 1,0 1,2 0,0 1,0 1,2 0,8-4,-23 15,0 1,0 0,-1-1,1 1,0 0,0 0,0 1,0-1,0 0,0 1,0-1,1 1,-1 0,0-1,0 1,0 0,0 0,0 1,1-1,-1 0,0 1,0-1,0 1,0 0,0 0,0-1,0 1,0 1,0-1,-1 0,1 0,0 1,-1-1,1 1,-1-1,1 1,-1 0,0-1,0 1,1 0,-1 1,6 24,-1 1,-1-1,-1 1,-2 0,-1 0,-1-1,-1 1,-2 0,-1 0,-1-1,-1 1,-1-1,-2-1,-7 18,-7 25,-3-1,-2-2,-4 0,-2-2,-31 42,43-74,-2-1,-1-1,-1-2,-1 0,-1-2,-2-1,-1-1,0-2,-2-1,0-1,-20 7,48-24,-1 0,1 0,-1-1,0 1,1-1,-1-1,0 1,0-1,0 0,0 0,0-1,-1 1,1-1,0-1,0 1,0-1,0 0,0-1,0 1,0-1,0 0,1-1,-1 1,1-1,0 0,-1-1,1 1,1-1,-1 0,0 0,1-1,0 1,0-1,0 0,1 0,-2-2,2-3,0-1,0 0,1 0,0 0,1 0,0 0,1 0,0 0,1 0,0 0,0 0,1 0,1 0,0 1,1-1,0 1,0 0,1 0,0 0,4-4,5-13</inkml:trace>
  <inkml:trace contextRef="#ctx0" brushRef="#br0" timeOffset="1131.696">1299 1185,'31'-9,"6"0,-1-1,-1-2,0-1,-1-2,0-2,28-18,-59 33,-1 1,1-1,-1 0,1 0,-1-1,1 1,-1 0,0-1,0 1,0-1,-1 0,1 1,-1-1,1 0,-1 0,0 0,0 0,0 0,0-1,-1 1,1 0,-1 0,0 0,0-1,0 1,0 0,-1 0,1 0,-1 0,0-1,0 1,0 0,0 0,-1 0,1 1,-1-1,1 0,-1 0,0 1,0-1,0 1,-1 0,1 0,-1-1,1 1,-2 0,-4-1,0 1,0 0,-1 1,1-1,0 2,-1-1,1 1,-1 0,1 1,-1 0,1 0,0 1,-1 0,1 1,0-1,0 2,1-1,-1 1,1 0,-1 0,-2 4,-9 5,-1 2,2 0,0 1,1 1,1 1,0 0,1 2,6-7,0-1,2 1,-1 1,1 0,1 0,1 0,0 0,0 1,2 0,0 0,0 5,3-15,0 1,1-1,0 0,0 1,0-1,1 0,0 0,0 0,0 0,0 0,1 0,0-1,0 1,0-1,1 0,-1 0,1 0,0 0,0-1,0 1,1-1,-1 0,5 2,116 44,-106-46,0 0,0-2,1 0,-1-1,0-1,0-1,1 0,-1-2,-1 0,1-1,-1-1,0-1,0 0,-1-1,14-10,27-18,-3-2,-1-3,42-41,-46 38,-16 13,-27 23,1 0,0 1,0-1,1 2,0-1,0 1,0 0,1 1,0 0,0 1,0 0,0 1,7-2,-14 5,-1 0,0 0,0 0,1 0,-1 0,0 1,0-1,1 1,-1 0,0-1,0 1,0 0,0 0,0 0,0 1,0-1,0 0,-1 1,1-1,0 1,-1 0,1-1,-1 1,0 0,0 0,1 0,-1 0,0 0,-1 0,1 0,0 1,-1-1,1 0,-1 0,1 0,-1 1,0-1,0 0,0 1,0-1,-1 0,1 0,-1 1,1-1,-1 0,0 0,0-1,0 0,1 1,-2-1,1 0,0 0,0 0,0 1,0-1,-1 0,1-1,0 1,-1 0,1 0,-1 0,1-1,-1 1,0-1,1 1,-1-1,1 0,-1 0,0 0,1 0,-1 0,1 0,-1 0,0 0,1 0,-1-1,0 1,1-1,-1 1,1-1,-1 0,-56-25,55 24,-1-1,1 1,-1 0,0 0,0 1,0-1,0 1,0 0,0 0,0 0,0 1,-1-1,1 1,0 0,0 0,-1 0,1 1,0 0,0-1,0 2,0-1,0 0,0 1,0 0,0-1,0 2,1-1,-1 0,1 1,0-1,0 1,0 0,-2 2,1 0,0 1,0 0,1 0,-1 0,1 0,1 1,-1-1,1 1,0 0,1-1,-1 1,1 0,1 0,-1 0,1 0,1 0,-1 0,1 0,0 0,1-1,-1 1,1 0,1-1,-1 1,1-1,0 0,1 0,0 0,0 0,0-1,0 1,1-1,0 0,0 0,0-1,1 1,-1-1,1-1,0 1,0-1,0 0,1 0,5 1,13 4,1-1,-1-1,1-1,0-1,0-1,0-2,0-1,1 0,-1-2,0-1,0-2,-1 0,1-2,-1 0,0-2,12-6,16-10,-1-1,-1-3,-1-2,-2-3,-1-1,38-39,-54 46,-1-2,-1-1,-2-1,-1-2,-1 0,-3-2,0 0,-3-2,0 0,-3-1,-1-1,3-18,-5 9,-1 0,-3-1,-2 0,-2-1,-3 1,-1-1,-3 1,-6-36,-22 1,29 83,0 0,-1 0,1 0,-1 0,1 1,-1-1,1 1,-1-1,0 1,0-1,0 1,0 0,0 0,0 0,0 0,0 0,0 0,0 1,-1-1,1 1,0 0,0-1,-1 1,1 0,0 0,-1 1,1-1,0 0,0 1,-1-1,1 1,0 0,0 0,0 0,0 0,-1 1,-8 7,0 0,1 1,0 0,1 1,0 0,1 1,0 0,1 0,1 0,-1 1,2 0,0 0,1 1,0-1,1 1,0 0,1 1,-9 55,3 1,3-1,3 1,5 32,-2-40,28 300,2 43,-32-193,-21-352,15 19,7 87</inkml:trace>
  <inkml:trace contextRef="#ctx0" brushRef="#br0" timeOffset="1389.551">2682 790,'31'7,"-1"-1,1-2,0-1,0-1,1-2,-1 0,15-4,90-13,-25 2,-1 5,37 5,-120 5,-4 0</inkml:trace>
  <inkml:trace contextRef="#ctx0" brushRef="#br0" timeOffset="1570.714">3867 1016,'-5'33,"-1"17,0 3,1-1,2-5,1-6,1-5,0-4,6-8,1-7</inkml:trace>
  <inkml:trace contextRef="#ctx0" brushRef="#br0" timeOffset="1750.964">3867 508,'0'0</inkml:trace>
  <inkml:trace contextRef="#ctx0" brushRef="#br0" timeOffset="2020.553">4262 1072,'-68'234,"66"-228,0-1,0 1,1-1,0 1,0-1,0 1,0 0,1 0,0-1,0 1,1 0,0-1,0 1,0 0,0-1,1 1,0-1,0 0,1 1,-1-1,1 0,0 0,1-1,-1 1,1-1,0 0,0 0,0 0,1 0,-1 0,1-1,0 0,4 2,-3-3,0 0,0-1,0 0,0 0,0-1,0 1,1-1,-1-1,0 1,0-1,0 0,0 0,0-1,0 0,0 0,-1 0,1-1,0 1,-1-2,0 1,2-1,95-90,-89 79,-1-2,-1 0,0 0,-2-1,0 0,-1-1,0 1,-2-2,0 1,-1-1,-1 0,-1 0,0-8,-3 16,1 0,-1 1,-1-1,0 0,-1 0,0 1,-1-1,0 1,0 0,-2 0,1 0,-1 1,-1-1,0 1,0 0,-1 1,0-1,-1 2,0-1,0 1,-1 0,0 0,-6-2,11 7,-1 0,0 1,1-1,-1 1,0 0,0 1,0-1,0 1,-1 0,1 1,0-1,0 1,-1 0,1 0,0 0,0 1,-1 0,1 0,0 0,0 1,0 0,0 0,0 0,1 0,-1 1,1 0,-1 0,1 0,0 0,0 1,0 0,-2 3,-58 76,51-57</inkml:trace>
  <inkml:trace contextRef="#ctx0" brushRef="#br0" timeOffset="2457.211">4827 1242,'3'-8,"11"-29,1 1,2 0,1 1,2 1,1 1,2 1,1 0,26-24,-50 55,1 0,-1 0,1 0,0 0,-1 0,1 1,0-1,0 0,-1 0,1 1,0-1,0 0,0 1,0-1,0 1,0-1,0 1,0 0,0-1,0 1,0 0,0 0,0 0,0 0,0-1,0 1,0 1,0-1,0 0,0 0,0 0,0 1,0-1,0 0,0 1,0-1,0 1,0-1,0 1,0-1,0 1,-1 0,1-1,0 1,0 0,-1 0,1 0,0-1,-1 1,1 0,-1 0,1 0,-1 0,0 0,1 1,13 53,-13-44,1 1,1-1,0 1,1-1,0 0,0 0,2-1,-1 1,1-1,0-1,1 1,0-1,1 0,4 4,-5-6,0 1,1-1,0-1,0 1,0-1,1-1,0 0,0 0,0-1,1 0,-1 0,1-1,0 0,0-1,0 0,0-1,1 0,-1 0,0-1,1-1,-1 0,0 0,0-1,0 0,0-1,0 0,0 0,-1-1,5-2,2-11,-1 1,-1-2,0 0,-1 0,-1-2,-1 1,-1-1,0-1,-2 0,0 0,-2-1,0 0,-1 0,-1-7,17-157,-15 168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5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0 113,'18'-13,"1"0,0 1,1 1,0 1,0 1,1 0,0 2,1 0,0 2,0 0,0 2,9-1,-24 3,1-1,-1 2,0-1,1 1,-1 0,0 0,1 1,-1 0,0 0,1 1,-1 0,0 0,0 1,-1-1,1 2,0-1,-1 1,0 0,0 0,0 1,0-1,-1 2,0-1,0 0,0 1,-1 0,0 0,0 0,0 1,-1-1,0 1,0 0,0 0,-1 0,0 0,0 5,-3 7,0 0,-1 0,-2-1,0 1,0-1,-2 0,0 0,-1-1,-1 0,-1 0,0 0,-1-1,-1-1,0 0,-1 0,-1-1,-1 0,-31 32,-65 84,109-128,0-1,0 1,1-1,-1 1,0-1,1 1,-1 0,0-1,1 1,0 0,-1-1,1 1,0 0,0 0,0-1,0 1,0 0,1 0,-1-1,0 1,1 0,-1-1,1 1,0 0,0-1,-1 1,1-1,0 1,0-1,0 1,1-1,-1 0,0 0,0 0,1 1,-1-1,1 0,-1-1,1 1,-1 0,1 0,0 0,75 17,1-14,-64-5,-1 0,0 1,1 0,-1 1,0 1,0 0,0 0,0 2,0 0,0 0,-1 1,0 0,0 1,0 1,-1 0,6 5,-13-9,-1 0,0 1,0 0,0-1,-1 1,1 0,-1 0,0 0,0 1,-1-1,1 0,-1 1,0-1,0 1,0-1,-1 1,0 0,0-1,0 1,0 0,-1-1,1 1,-1-1,0 1,-1-1,1 1,-1-1,0 0,0 0,0 0,-1 0,0 1,-8 10,0 0,-2-1,0 0,0 0,-1-2,-1 0,-4 2,-18 12,-2-1,-1-3,0-1,-2-1,0-3,-19 4,6-16,54-5,0 0,0-1,0 1,0 0,0-1,0 1,0-1,0 1,0-1,1 0,-1 1,0-1,0 0,0 0,1 1,-1-1,0 0,1 0,-1 0,1 0,-1 0,1 0,0 0,-1 0,1 0,0 0,-1 0,1 0,0 0,0 0,0 0,0 0,0 0,0 0,0-1,1 1,-1 0,0 0,1 0,-1 0,0 0,1 0,-1 0,1 1,0-1,-1 0,1 0,0-1,13-18,3 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8468.645">2005 1099,'4'5,"3"6,3 1,2 4,-3 4,3-2,-1 1,3 2,-2 2,-2 3,-3 0,-3 2,-1-4</inkml:trace>
  <inkml:trace contextRef="#ctx0" brushRef="#br1" timeOffset="8724.695">2061 1748,'-5'19,"-1"16,-5 7,0-4</inkml:trace>
  <inkml:trace contextRef="#ctx0" brushRef="#br1" timeOffset="8955.267">2032 2200,'5'14,"2"5</inkml:trace>
  <inkml:trace contextRef="#ctx0" brushRef="#br1" timeOffset="9120.993">2032 2510,'10'15,"3"4</inkml:trace>
  <inkml:trace contextRef="#ctx0" brushRef="#br1" timeOffset="9271.934">2061 2821,'0'24,"5"12,1 6,0-1,-1-6</inkml:trace>
  <inkml:trace contextRef="#ctx0" brushRef="#br1" timeOffset="9607.809">2032 3188,'8'37,"-4"-9,2-1,1 0,1-1,1 1,12 20,-15-28,0-1,-1 1,-1 0,0 0,-2 0,0 1,-1-1,-1 1,-1-1,-3 15,2 30,2-36,0-4</inkml:trace>
  <inkml:trace contextRef="#ctx0" brushRef="#br1" timeOffset="10769.713">2118 3441,'7'-3,"-7"2,1 1,-1-1,0 1,1-1,-1 1,0 0,1-1,-1 1,1 0,-1-1,1 1,-1 0,1 0,-1-1,1 1,-1 0,1 0,-1 0,1 0,-1 0,1 0,-1 0,1 0,-1 0,1 0,-1 0,1 0,-1 0,1 0,-1 0,1 0,-1 1,1-1,-1 0,1 0,-1 1,1-1,-1 0,1 1,-1-1,0 0,1 1,-1-1,0 1,1-1,-1 0,0 1,0-1,1 1,-1-1,0 1,0-1,0 1,1-1,-1 1,0-1,0 1,0 0,0-1,0 1,0-1,0 1,0-1,-1 1,1-1,0 1,0-1,0 1,0-1,-1 1,0 331,2-136,44-44,-38-89,2-55</inkml:trace>
  <inkml:trace contextRef="#ctx0" brushRef="#br1" timeOffset="11621.749">0 4175,'33'-8,"0"1,0 1,1 2,0 2,-1 0,10 3,96-7,327-35,271 30,-405-16,-73 10,-6 4,-148-10,-97 30,-13-1</inkml:trace>
  <inkml:trace contextRef="#ctx0" brushRef="#br1" timeOffset="11989.254">2598 3836,'-39'19,"-31"21,-9 4,4-2,5-2,10-3,6-4,7-2,6-2,6 0,4-2,2 1,7-1,2-4,-1-1,3 0,6-4</inkml:trace>
  <inkml:trace contextRef="#ctx0" brushRef="#br1" timeOffset="12657.23">1045 3865,'-44'10,"-37"17,-15 9,4 3,8 4,14 1,8-4,11-3,9-8,7-4,4-1,3-1,2 1,-1-3,6-1,0-4,5-4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  <inkml:trace contextRef="#ctx0" brushRef="#br1" timeOffset="24349.229">904 4683,'-2'0,"1"0,0 0,-1 1,1-1,0 0,-1 1,1-1,0 1,0-1,-1 1,1 0,0-1,0 1,0 0,0 0,0 0,0 0,0 0,0 0,0 0,0 0,1 0,-1 0,0 0,1 1,-1-1,1 0,-1 1,1-1,0 0,-1 1,1-1,0 0,0 1,0-1,0 0,0 1,0-1,1 0,-1 1,0-1,1 0,-1 1,1-1,0 1,-2 6,-26 135,0-9,28-176,13-20,-4 7,2 0,3 1,2 1,2 0,2 2,3 0,3 0,13 6,-39 45,0-1,0 0,0 1,0-1,1 1,-1-1,0 1,0 0,1-1,-1 1,0 0,1 0,-1 0,0 0,1 0,-1 0,0 0,0 0,1 1,-1-1,0 1,0-1,1 0,-1 1,0 0,0-1,0 1,0 0,0 0,0-1,0 1,0 0,0 0,0 0,0 0,-1 0,1 1,0-1,-1 0,1 0,-1 0,1 1,39 132,-33-116</inkml:trace>
  <inkml:trace contextRef="#ctx0" brushRef="#br1" timeOffset="25078.666">1525 4627,'0'-2,"0"0,0 1,0-1,-1 0,1 1,0-1,-1 0,1 1,-1-1,1 1,-1-1,0 1,0-1,0 1,1 0,-1-1,-1 1,1 0,0 0,0 0,0 0,-1 0,1 0,0 0,-1 0,1 0,-1 0,1 1,-1-1,1 1,-1-1,0 1,1 0,-1-1,1 1,-1 0,0 0,1 0,-1 0,0 1,1-1,-2 0,-64 29,57-18,1 1,0 0,1 1,1-1,0 1,1 1,0-1,1 1,0 0,1 1,1-1,0 1,1-1,1 1,0 0,1 0,1-1,0 1,1 0,1 3,-3-13,1 1,0-1,0 1,1-1,-1 0,1 0,1 0,-1 0,0 0,1 0,0-1,0 1,1-1,-1 0,1 0,0 0,0 0,0-1,1 0,-1 1,1-2,0 1,0 0,0-1,0 0,0 0,0-1,0 1,1-1,1 0,15 1</inkml:trace>
  <inkml:trace contextRef="#ctx0" brushRef="#br1" timeOffset="25426.761">1892 4599,'-14'18,"-10"11,2 0,1 2,2 0,1 2,1 0,-11 32,27-62,0-1,-1 1,2 0,-1 0,0 0,1-1,-1 1,1 0,0 0,0 0,0 0,0 0,1 0,-1 0,1 0,0 0,-1-1,1 1,1 0,-1-1,0 1,1 0,-1-1,1 0,0 1,-1-1,1 0,1 0,-1 0,0 0,0 0,1 0,-1-1,1 1,-1-1,1 0,0 0,-1 0,1 0,0 0,0 0,0-1,0 1,0-1,0 0,-1 0,1 0,1 0,11-3,0 0,0-1,0-1,-1 0,1-1,-1 0,-1-1,1-1,-1 0,-1-1,1 0,-1-1,-1-1,0 0,-1 0,0-1,0 0,1-4,31-94,-42 106,0 0,-1 0,1 0,-1 0,1 0,-1 0,0 0,-1 1,1-1,-1 0,1 0,-1 1,0-1,-1 1,1 0,-1 0,1 0,-1 0,0 0,0 0,0 1,0-1,0 1,-1 0,1 0,-1 0,0 1,1-1,-1 1,0 0,0 0,0 0,0 0,0 1,0-1,0 1,0 0,0 1,0-1,0 1,0-1,0 1,-1 1,-83 40,60-27</inkml:trace>
  <inkml:trace contextRef="#ctx0" brushRef="#br1" timeOffset="25827.291">2456 4542,'-12'6,"0"-1,0 2,1 0,-1 0,2 1,-1 0,1 1,0 0,1 1,-1 2,9-11,0 0,0 1,0-1,0 0,0 1,1-1,-1 1,1-1,-1 1,1 0,-1-1,1 1,0-1,0 1,0 0,0-1,0 1,0-1,0 1,1 0,-1-1,0 1,1-1,0 1,-1-1,1 1,0-1,0 1,-1-1,1 0,0 0,0 1,1-1,-1 0,1 1,57 34,-28-19,-28-16,0 0,-1 1,1 0,0 0,0 0,-1 0,0 0,1 0,-1 0,0 1,0-1,0 1,0 0,-1 0,1 0,-1-1,1 1,-1 0,0 1,0-1,-1 0,1 0,0 0,-1 1,0-1,0 0,0 0,0 1,-1-1,1 0,-1 0,0 0,0 0,0 0,0 0,0 0,-1 0,1 0,-1 0,0 0,0-1,0 1,-2 1,-7 4,-1 0,0-1,-1 0,0-1,0-1,0 0,0 0,-1-2,1 0,-2 0,-9 3,-2 1</inkml:trace>
  <inkml:trace contextRef="#ctx0" brushRef="#br1" timeOffset="26312.823">2908 4513,'-9'2,"1"-1,-1 1,1 1,0-1,0 2,0-1,0 1,0 0,1 0,-1 1,1 0,1 1,-1-1,1 1,0 0,0 1,0 0,1 0,0 0,1 0,-1 1,1 0,1 0,0 0,0 0,0 0,1 1,0-1,1 1,0-1,0 1,1 0,-1-3,0 1,0-1,1 0,-1 0,2 1,-1-1,1 0,-1 0,2 0,-1 1,1-1,0 0,0-1,0 1,1 0,0-1,0 1,1-1,0 0,-1 0,1 0,1-1,-1 1,1-1,0 0,0 0,0-1,0 0,1 0,-1 0,1 0,4 1,1-3,1 1,-1-1,0-1,1 0,-1-1,1 0,-1 0,0-1,0-1,0 0,0-1,0 0,-1 0,1-1,-1 0,0-1,-1 0,0-1,0 0,0 0,-1-1,0 0,0-1,-1 0,0 0,0 0,-1-1,1-3,7-9,-1 6,-2-1,0-1,-1 0,-1 0,0-1,-2 0,0 0,-1-1,-1 0,0-4,-5 20,0 1,0 0,0-1,-1 1,1-1,-1 1,0 0,0-1,0 1,0 0,-1 0,1 0,-1 0,0 0,0 0,0 0,0 0,0 1,-1-1,1 1,-1 0,0 0,1 0,-1 0,0 0,0 0,0 1,-1 0,1-1,0 1,0 0,-1 1,1-1,-1 0,-2 1,-18-3</inkml:trace>
  <inkml:trace contextRef="#ctx0" brushRef="#br1" timeOffset="26663.775">2795 4654,'29'-4,"14"-3,4 1,-5 6,-5 3,-9 6,-5 6,-1 0,-4 3,-1-2,2-3,2-4,3-4,-3-8,0-2,1-2,-3-3,-5-1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0.6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256 1,'-4'0,"-7"0,-6 0,-5 0,-4 0,-2 0,-1 0,0 0,-1 0,1 0,9 0,9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5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1,'-19'24,"-2"8,3-7,10-7,5-11,4-8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1.12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1983 1,'-19'0,"-16"0,-7 4,-1 3,7-1</inkml:trace>
  <inkml:trace contextRef="#ctx0" brushRef="#br0" timeOffset="749.696">1842 57,'-1'-2,"-1"0,1 0,-1 1,1-1,-1 0,0 1,1-1,-1 1,0-1,0 1,0 0,0 0,0 0,0 0,-1 0,1 0,0 1,0-1,-1 1,1-1,0 1,-1 0,1 0,0 0,-2 1,1-2,-43-2,0 2,0 3,0 1,0 2,-8 3,-134 5,778-14,-747 18,133-12,3-2</inkml:trace>
  <inkml:trace contextRef="#ctx0" brushRef="#br0" timeOffset="4238.941">1531 226,'-1'-3,"0"0,-1 0,1 0,-1 1,0-1,0 1,0-1,0 1,0 0,-1 0,1 0,-1 0,1 0,-1 1,0-1,0 1,0-1,0 1,0 0,0 0,0 1,0-1,0 0,0 1,0 0,0 0,0 0,-1 0,1 0,0 1,0-1,0 1,-3 1,-3 1,0 1,0 0,0 0,0 1,1 0,0 1,0-1,1 2,-1-1,-1 4,-4 6,1 1,1 1,1 0,0 1,1 0,1 0,1 1,1 0,1 0,0 0,2 1,0 0,2-1,0 1,1 0,1 0,1 0,2 6,24 171,-3-1,-26-173,-1 0,-1 0,-2 0,0 0,-1-1,-1 0,-2 0,0-1,-1 0,-1-1,-2 2,-119 181,125-192,6-11,0 1,-1-1,1 0,0 0,0 1,0-1,0 0,0 1,0-1,0 1,0-1,1 1,-1 0,0-1,1 1,0 0,-1-1,1 1,0 0,0 0,0-1,0 1,0 0,0 0,0-1,1 1,-1 0,1-1,-1 1,1 0,0-1,-1 1,1-1,0 1,0-1,0 1,0-1,1 0,-1 1,0-1,0 0,1 0,-1 0,1 0,-2-1,12 3,-1-1,0 2,0 0,0 0,0 1,-1 0,0 0,0 2,0-1,-1 1,0 0,0 1,-1 0,0 1,0-1,-1 2,0-1,2 5,26 146,-48 19,4-128,-22 200,31-247,-3 22,1 0,1 0,1 0,1 0,2 0,1 0,0 0,2-1,1 1,2-1,0-1,1 0,1 0,2-1,8 11,-15-29,1 0,-1-1,1 0,0 0,0-1,0 0,1 0,-1-1,1 0,-1 0,1-1,0 0,0 0,0-1,-1 0,1 0,0-1,0 0,4-1,78 5,-72 3</inkml:trace>
  <inkml:trace contextRef="#ctx0" brushRef="#br0" timeOffset="6151.629">7 1863,'-4'14,"2"-4,2-4</inkml:trace>
  <inkml:trace contextRef="#ctx0" brushRef="#br0" timeOffset="6410.038">120 1355,'-9'5,"-4"1</inkml:trace>
  <inkml:trace contextRef="#ctx0" brushRef="#br0" timeOffset="6682.692">261 1920,'0'-19,"-1"-12,1-1,1 1,2 0,1-1,1 1,2 1,8-24,-15 52,0 1,0 0,-1 0,1 0,0 0,0 0,0 0,0 0,1-1,-1 1,0 0,0 0,1 0,-1 0,1 0,-1 0,1 0,-1 0,1 0,-1 0,1 0,0 0,0 1,-1-1,1 0,0 0,0 1,0-1,0 1,0-1,0 0,0 1,0 0,0-1,0 1,0 0,0-1,0 1,0 0,1 0,-1 0,0 0,0 0,0 0,0 0,0 0,0 1,0-1,0 0,0 1,1-1,-1 1,0-1,-1 1,1-1,0 1,0 0,0-1,0 1,0 0,-1 0,2 0,4 64,-7-60,0 1,1 0,0 0,1 0,-1 0,1 0,0-1,1 1,-1 0,1-1,0 1,0-1,1 1,2 3,-4-8,1 1,-1-1,1 1,0-1,0 0,-1 1,1-1,0 0,0 0,0 0,0-1,0 1,0 0,0-1,0 0,1 1,-1-1,0 0,0 0,0 0,0 0,0 0,1-1,-1 1,0-1,0 1,0-1,0 0,0 0,0 0,0 0,0 0,-1 0,1 0,0-1,-1 1,1-1,-1 1,1-1,0-1,54-72,-51 58,0 0,-1 0,0-1,-2 1,0-1,-1 0,0 1,-2-1,0 0,-1 0,0-31,1 25</inkml:trace>
  <inkml:trace contextRef="#ctx0" brushRef="#br0" timeOffset="7083.181">854 1186,'-23'33,"1"2,2 0,1 2,2 0,1 0,2 2,-7 33,19-66,0 1,0 0,1-1,0 1,0 0,1 0,0-1,0 1,1 0,-1 0,1 0,1-1,-1 1,1-1,0 1,1-1,0 0,0 0,0 0,1 0,-1 0,1-1,1 1,-1-1,1 0,0-1,0 1,0-1,1 0,0 0,-1-1,1 1,7 1,-6-2,0-1,1 0,-1 0,1-1,0 0,-1-1,1 1,0-2,-1 1,1-1,0 0,-1 0,1-1,-1 0,1-1,-1 1,0-1,0-1,0 1,-1-1,1 0,-1-1,0 0,0 0,0 0,-1-1,0 1,0-1,0 0,2-5,0 2,0-1,0 0,-1 0,0-1,-1 1,0-1,-1 0,0-1,-1 1,0-1,-1 1,0-1,-1 0,0 0,-1 0,0 0,-1 0,-1 1,1-1,-2 0,0 1,0-1,-1 1,0 0,-1 0,0 0,-1 1,0 0,-2-1,4 6,-1 1,1-1,-1 1,0 1,0-1,0 1,-1 0,1 0,-1 0,0 1,1 0,-1 0,0 0,0 1,-1 0,1 0,0 0,0 1,0 0,-1 0,1 1,-6 1,-12 1</inkml:trace>
  <inkml:trace contextRef="#ctx0" brushRef="#br0" timeOffset="7436.179">741 1609,'0'-19,"5"-7,1-3,5 3,6 6,3 7,5 5,2 4,1 3,-4 6,-6 7,-2 2,2-2,3-3,2-3,-3-7,-5-3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6.4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49 255,'0'401,"-11"-339,-9-96,14 3,1-1,1 0,2 0,1-1,2 1,1 0,1 0,2 0,1 0,1 1,2 0,2 0,0 1,2 0,2-1,-14 30,3-13,1 0,1 0,0 0,1 1,0 0,1 0,0 1,1 0,1 0,0 1,10-9,-18 19,1 0,-1-1,0 1,0 0,0 0,1 0,-1 1,0-1,1 1,-1-1,0 1,1 0,-1 0,1-1,-1 2,1-1,-1 0,0 1,1-1,-1 1,0-1,1 1,-1 0,0 0,0 0,0 1,1-1,-1 0,-1 1,1-1,0 1,0 0,0-1,-1 1,1 0,-1 0,0 0,1 0,-1 1,0-1,34 95,-34 21,-2-93</inkml:trace>
  <inkml:trace contextRef="#ctx0" brushRef="#br0" timeOffset="515.705">726 1,'-19'5,"0"1,1 1,0 0,0 2,1 0,0 1,0 0,1 1,1 1,0 1,0 0,1 1,1 1,11-13,0 0,0 1,1-1,-1 0,1 1,-1-1,1 1,0 0,0-1,0 1,0 0,1 0,-1-1,1 1,0 0,-1 0,1 0,1 0,-1-1,0 1,1 0,-1 0,1 0,0-1,0 1,0 0,0-1,0 1,1-1,-1 1,1-1,0 0,-1 1,1-1,0 0,0 0,1 0,-1-1,0 1,1 0,71 22,-66-23,0 0,0 1,-1 0,1 0,-1 1,1 0,-1 0,0 1,0 0,0 0,-1 1,1-1,-1 1,0 1,-1-1,1 1,3 6,-8-9,1 0,-1 0,0 1,0-1,-1 0,1 1,-1-1,1 1,-1-1,0 1,0-1,-1 1,1-1,-1 1,0-1,0 0,0 1,0-1,0 0,-1 0,0 0,1 0,-1 0,0 0,0 0,-1-1,0 2,-72 62,-15-7,82-52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5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87,'0'0,"1"0,-1 0,0 0,0 1,1-1,-1 0,0 0,0 0,1 0,-1 0,0 1,1-1,-1 0,0 0,1 0,-1 0,0 0,1 0,-1 0,-4 24,2 374,1-395,1-1,-1 0,1 1,-1-1,1 0,0 1,0-1,0 1,0-1,0 0,0 1,1-1,-1 0,1 1,0-1,-1 0,1 0,0 0,1 1,-1-1,0 0,0 0,1-1,-1 1,1 0,0 0,0-1,-1 1,1-1,0 1,0-1,0 0,0 0,1 0,-1 0,0 0,0-1,1 1,-1-1,2 1,48-8,-35 3,-1 2,1-1,0 2,0 1,0 0,-1 0,1 2,0 0,0 1,13 5,-22-6,0 0,0 1,0 0,0 0,0 1,-1 0,1 0,-1 1,0 0,-1 0,1 0,-1 1,0 0,0 1,-1-1,0 1,0 0,0 0,-1 1,0-1,-1 1,0 0,0 0,0 0,-1 0,0 0,-1 1,0-1,0 1,-1-1,0 1,-1 2,-1 1,0 0,-1-1,-1 1,0-1,0 0,-1 0,-1 0,0 0,0-1,-1 0,0-1,-1 1,0-1,-1-1,1 1,-2-2,-2 3,-146 97,145-102,1 0,-1-1,0 0,-1-1,1-1,0 0,-1-1,1 0,-1-1,1-1,-1 0,1-1,-1 0,-4-2,-47-35,61 31</inkml:trace>
  <inkml:trace contextRef="#ctx0" brushRef="#br0" timeOffset="4780.932">178 30,'0'-5,"5"-1,7-1,5 2,5 2,4 1,2 1,1 0,0 1,1 0,-1 1,0-1,-1 0,1 0,-1 0,0 0,1 0,-6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8:12.0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0 250,'49'35,"-16"-12,1-2,1 0,1-3,1-1,0-1,1-2,1-2,9 0,106 26,128 19,-39-29,146-18,-229 4,1-6,72-11,-59 2,142-11,285-23,-537 29,0 2,1 3,-1 3,1 3,-1 2,-1 4,8 4,405 134,-450-140,-1 2,0 1,-1 1,0 1,0 1,-2 0,0 2,6 7,25 53,-52-77,1 1,0-1,-1 0,1 0,0 0,-1 0,1 0,0 0,-1-1,1 1,-1 0,1-1,-1 1,1-1,0 0,-1 0,0 1,1-1,-1 0,1 0,-1 0,0 0,0-1,0 1,0 0,0 0,0-1,0 1,0-1,0 1,0 0,-1-1,1-1,1 0,23-29,-8 8,1 0,0 2,2 1,1 0,0 1,3 1,3-1,1 1,1 2,0 1,1 1,1 2,16-5,63-14,2 6,60-5,57-3,-5 6,258 29,-258 26,-36 1,114 3,116-33,-230-15,145-33,-232 33,457-87,-509 95,0-3,0-2,-2-2,0-2,22-13,-62 26,0 0,0-1,0 0,-1 0,0 0,0-1,0 0,-1 0,0 0,-1-1,0 0,0 0,0 0,-1 0,0 0,-1-1,0 1,0-1,-1 0,0 1,0-1,-1 0,0 0,-1 0,0 1,0-1,-2-4,2-11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1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100 306,'33'117,"37"334,-33-173,-23-217,-15-55</inkml:trace>
  <inkml:trace contextRef="#ctx0" brushRef="#br0" timeOffset="466.807">16 504,'-5'-18,"1"0,2-1,0 0,0 1,2-1,0 0,2 0,0 1,1-3,-2 14,1-1,0 1,0-1,1 1,0 0,0 0,1 0,0 1,0-1,0 1,1 0,0 0,0 0,1 1,-1-1,1 1,0 1,1-1,-1 1,1 0,0 1,6-3,17-4,0 1,1 1,-1 2,2 1,-1 1,0 2,1 1,-1 2,30 4,-55-5,-1 0,0 0,0 1,0 0,1 0,-1 0,0 0,0 1,-1 0,1 0,0 0,-1 1,1 0,-1 0,0 0,1 0,-2 0,1 1,0 0,-1 0,1 0,-1 0,0 0,-1 1,1-1,-1 1,0 0,0 0,0 0,-1 0,0 0,0 0,0 0,0 0,-1 0,0 1,0-1,0 0,-1 1,-6 19,0-1,-2 0,-1 0,-1-1,0 0,-2-1,-1-1,-1 0,0 0,-2-2,0 0,-1-1,-109 155,125-171,0 1,0-1,1 1,-1-1,1 1,0-1,0 1,0 0,0-1,0 1,1 0,-1 0,1 0,-1 0,1-1,0 1,0 0,1 0,-1 0,1 0,-1 0,1-1,0 1,0 0,0 0,0-1,0 1,1-1,-1 1,1-1,0 0,0 0,0 1,0-1,0 0,0-1,0 1,1 0,-1-1,1 1,-1-1,1 0,0 0,-1 0,1 0,2 0,283 6,-286-7,96 23,-96-22,0 0,0 0,0 0,0 1,0-1,-1 0,1 1,0-1,-1 1,1 0,-1-1,0 1,1 0,-1 0,0 0,0 0,0 0,0 0,-1 0,1 0,0 1,-1-1,0 0,1 0,-1 0,0 1,0-1,0 0,-1 0,1 1,0-1,-1 0,0 0,1 0,-1 0,0 0,0 0,0 0,0 0,-1 0,1 0,-1 1,-10 13,0-1,0-1,-2 0,0 0,0-1,-1-1,-1 0,-6 3,-4 4,-192 114,169-112,56-36,2 5</inkml:trace>
  <inkml:trace contextRef="#ctx0" brushRef="#br0" timeOffset="1109.709">974 815,'11'9,"0"1,0-1,1 0,0-1,1-1,-1 0,1-1,1 0,-1-1,1 0,5 0,-12-3,0-1,0 1,0-1,0-1,1 0,-1 0,0 0,0-1,0 0,1 0,-1 0,0-1,0-1,-1 1,1-1,0 0,-1 0,0-1,1 0,-2 0,1-1,0 1,1-3,100-123,-107 128,1 1,-1 0,0 0,1 0,-1 0,1-1,-1 1,1 0,-1 0,1 0,0 0,-1 0,1 0,0 0,0 0,0 1,0-1,0 0,0 0,0 1,0-1,0 1,0-1,0 1,1-1,-1 1,0 0,0-1,0 1,1 0,-1 0,0 0,0 0,0 0,1 0,-1 0,0 1,0-1,1 0,-1 1,0-1,0 0,0 1,0 0,0-1,0 1,0 0,0-1,0 1,22 58,24 34,-38-85,1 0,1-1,-1 0,1-1,0 0,0-1,1 0,0-1,-1 0,1-1,1 0,-1-1,0 0,1-1,-1 0,1-1,-1-1,1 0,-1 0,0-1,1-1,-1 0,0-1,0 0,-1-1,0 0,1-1,-1 0,13-9,-1-1,0 0,-2-2,0 0,-1-2,0 0,-2-1,-1-1,0-1,-2 0,0-1,-2-1,10-23,-1 1,-1-1,-3 0,-2-1,-2-1,-2 0,-2-1,-1-22,-8 58,1 8,0 0,-1 1,-1-1,1 0,-1 0,0 0,0 1,-1-1,0 0,0 0,-1 1,0-1,0 1,0-1,-1 1,0 0,0 0,0 0,-1 0,0 1,0-1,-2 0,4 5,0 0,0 1,-1-1,1 0,0 1,-1-1,1 1,0 0,-1 0,1 0,-1 0,1 0,0 0,-1 1,1-1,0 1,-1 0,1 0,0-1,0 2,0-1,0 0,-1 0,2 1,-1-1,0 1,0-1,0 1,1 0,-2 1,-41 63,34-38,1 0,1 0,2 1,0 0,2 0,2 0,0 1,2-1,1 1,2-1,0 0,2 0,1 0,2-1,0 0,2 0,2 2,3 2,1 0,1 0,2-2,1 0,1-2,1 0,20 19,-42-48,0 0,0 0,0 0,1 0,-1 0,0 1,0-1,0 0,1 0,-1 0,0 1,1-1,-1 0,0 0,1 1,-1-1,1 0,-1 1,1-1,0 1,-1-1,1 0,0 1,-1-1,1 1,0 0,-1-1,1 1,0 0,0-1,0 1,-1 0,1 0,0 0,0 0,0-1,0 1,-1 0,1 1,0-1,0 0,0 0,0 0,-1 0,1 1,0-1,0 0,0 1,-1-1,1 0,0 1,-1-1,1 1,0-1,-1 1,1 0,-1-1,1 1,-1 0,1-1,-1 1,1 0,-1 0,1 0,-5-16</inkml:trace>
  <inkml:trace contextRef="#ctx0" brushRef="#br0" timeOffset="1278.931">1821 362,'68'-4,"30"-8,10 0,-5 1,-10 2,-11-1,-10 0,-13 3,-11 1,-14 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1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812,'-32'2,"1"2,-1 2,0 0,1 3,1 0,-28 13,44-17,1-2,1 1,0 1,0-1,0 2,1 0,-1 0,1 1,1 1,0-1,0 2,0-1,1 2,0-1,1 1,0 0,0 1,1 0,1 0,0 0,0 1,1 0,1 0,0 1,0-1,2-4,1 1,-1-1,1 0,0 0,1 1,0-1,1 1,-1-1,1 0,1 0,0 0,0 1,1-2,-1 1,2 0,-1 0,1-1,0 0,1 0,0 0,0 0,0-1,1 0,0 0,0-1,1 1,-1-1,1 0,6 2,1 0,-1-1,2-1,-1 0,1-1,-1-1,1 0,0-1,0-1,0 0,0-1,0-1,1 0,-1-1,8-2,12-3</inkml:trace>
  <inkml:trace contextRef="#ctx0" brushRef="#br0" timeOffset="271.005">2156 755,'-30'25,"0"2,2 0,0 2,2 1,2 1,0 2,3 0,-14 28,32-58,0 0,1 1,0-1,0 1,0 0,0-1,0 1,1 0,0 0,0 0,0 0,0 0,0 0,1 0,0 1,0-1,0 0,0 0,1 0,0 0,-1 0,1 0,1 0,-1 0,1 0,-1 0,1 0,0-1,1 1,-1-1,1 0,-1 1,1-1,0 0,0-1,0 1,0 0,1-1,-1 0,1 0,0 0,3 1,8 1,0 0,0-2,0 0,0-1,0 0,1-1,-1-1,0 0,0-1,0-1,0 0,0-1,-1-1,1 0,-1-1,0-1,-1 0,0 0,0-2,0 1,-1-2,-1 0,1 0,-2-1,1 0,-2-1,4-5,-8 10,-1 0,0 0,-1-1,0 1,0-1,0 0,-1 1,0-1,-1-1,0 1,0 0,0 0,-1 0,-1 0,1-1,-1 1,-1 0,1 0,-1 0,-1 0,0 1,0-1,0 1,-1-1,0 1,0 0,-1 1,0-1,0 1,-1 0,1 0,-1 0,-1 1,1 0,-1 0,0 1,0 0,0 0,-5-2,-13-1</inkml:trace>
  <inkml:trace contextRef="#ctx0" brushRef="#br0" timeOffset="640.348">2918 728,'-21'11,"0"2,1 0,0 2,1 0,1 1,0 0,2 2,-1 0,2 1,1 1,-6 10,18-26,1-1,-1 1,1 0,0-1,0 1,1 0,-1-1,1 1,-1 0,1 0,1 0,-1 0,0-1,1 1,0 0,0 0,0-1,0 1,0-1,1 1,0-1,0 1,0-1,0 0,0 0,1 0,-1 0,1 0,0-1,0 1,0-1,0 0,0 0,1 1,35 21,52 44,-89-63,-1-1,0 0,-1 1,1-1,-1 1,0-1,0 1,0-1,0 1,-1-1,0 1,0-1,0 0,-1 1,1-1,-1 0,0 0,0 0,0 0,-1 0,1-1,-1 1,0-1,0 0,0 1,-1-1,1-1,-1 1,1 0,-1-1,0 0,0 0,-1 0,-11 6,0 0,0-2,-1 0,0-1,0 0,0-1,0-2,-1 1,-2-2,-8-2,3-4</inkml:trace>
  <inkml:trace contextRef="#ctx0" brushRef="#br0" timeOffset="1052.46">3624 615,'-33'26,"2"3,0 0,2 2,2 1,1 2,-1 2,17-22,1 0,0 0,1 1,1 1,0-1,1 1,0 0,2 1,-2 7,5-17,0 1,1-1,-1 1,2 0,-1-1,1 1,0-1,0 1,1-1,0 0,1 0,-1 0,1 0,1 0,-1 0,1-1,0 1,1-1,-1 0,1-1,1 1,1 1,1 1,2 0,-1 0,1-1,0 0,0-1,1 0,0-1,0 0,0-1,1 0,-1 0,1-1,0-1,0 0,0-1,0 0,0-1,0 0,0-1,0 0,0-1,0 0,11-4,-10 0,0-1,-1 0,0 0,0-1,-1-1,0 0,0 0,-1-1,0-1,-1 1,-1-2,1 1,-2-1,1 0,-2-1,0 0,0 0,-1 0,-1 0,0-1,-1 0,0 0,-1 0,-1 0,0 0,-1 0,0-1,-1 1,-1 0,0 0,-3-7,1 13,1 1,-2-1,1 1,-1 0,0 0,0 0,-1 1,0 0,0 0,-1 0,1 1,-1 0,0 0,-1 1,1 0,-1 0,0 1,0-1,0 2,0-1,0 1,-1 1,1 0,-1 0,1 0,-1 1,1 0,-5 1,-18-1</inkml:trace>
  <inkml:trace contextRef="#ctx0" brushRef="#br0" timeOffset="1302.098">3228 1009,'499'-25,"-490"24,0 1,0 0,0 0,0 1,1 0,-1 0,0 1,-1 0,1 1,0 0,-1 0,1 1,-1 0,0 1,0 0,-1 0,1 1,-5-3,0 0,0-1,0 1,0-1,1 1,-1-1,0 0,1 0,0-1,-1 1,1-1,0 0,0 0,0 0,-1 0,1-1,0 0,0 1,0-1,0-1,0 1,0-1,0 1,0-1,0 0,0-1,-1 1,1-1,0 1,0-2,9-8</inkml:trace>
  <inkml:trace contextRef="#ctx0" brushRef="#br0" timeOffset="2243.581">548 671,'-27'2,"0"1,1 2,-1 1,1 0,0 2,1 1,0 1,0 2,1 0,-21 15,37-24,0 1,1 0,0 0,-1 1,1 0,1 1,-1-1,1 1,0 0,0 1,1 0,0 0,0 0,0 0,1 1,0-1,1 1,0 0,0 0,0 1,1-1,1 0,-1 1,1 0,1-1,-1 1,2-1,-1 1,1 0,0-1,1 1,0-1,0 0,1 0,3 6,1-6,0-1,1 0,0 0,1-1,-1 0,1-1,0 0,1 0,-1-1,1 0,0-1,0 0,0 0,0-1,0 0,0-1,1-1,-1 1,1-1,-1-1,0 0,1-1,-1 0,0 0,0-1,0 0,0-1,-1 0,2-1,16-11,0 0,-1-2,-1-1,-1-1,-1-1,-1-1,0-1,-2-1,-1 0,-1-2,-1 0,-1-1,-1-1,6-17,-11 26,-2 0,0 0,-1-1,0 1,-2-2,-1 1,0-1,-1 1,-1-1,-2 0,0 0,-1 0,0 1,-2-1,-1 0,-1-1,4 18,-1-1,0 0,0 0,-1 1,1-1,-1 1,0 0,0 0,0 0,-1 0,1 0,-1 1,0 0,0-1,0 2,-1-1,1 0,-1 1,1 0,-1 0,0 0,0 0,0 1,0 0,0 0,0 0,0 1,0 0,-1 0,1 0,0 0,0 1,0 0,0 0,0 0,0 1,0 0,1 0,-5 2,-5 5,0 1,1 0,0 1,1 0,0 1,1 0,0 1,1 0,1 1,0 0,0 1,2-1,0 2,0-1,2 1,0 0,0 0,2 0,-1 10,2-6,1 0,1 0,2 1,-1-1,2 0,1 0,0 0,2-1,0 0,1 0,1 0,1 0,0-2,1 1,1-1,1 0,1-1,0-1,1 0,0-1,1 0,1-1,0-1,1-1,0 0,0-1,1-1,19 7,-8-3</inkml:trace>
  <inkml:trace contextRef="#ctx0" brushRef="#br0" timeOffset="2502.006">40 1433,'43'-5,"58"-6,21-2,-1 2,-11-2,-15 1,-14 3,-11 2,-12 3,-12 2,-9 2,-5 0,-4 0,-7 1</inkml:trace>
  <inkml:trace contextRef="#ctx0" brushRef="#br0" timeOffset="3036.643">406 1687,'-33'10,"0"2,0 2,1 1,1 1,1 2,0 1,1 2,2 0,0 2,1 1,-4 6,25-24,0 1,0 0,1 0,0 1,0-1,1 1,0-1,0 1,1 0,0 0,0 1,1-1,0 0,0 0,1 1,0-1,1 1,0-1,0 0,0 0,1 0,1 0,-1 0,1 0,1 0,-1-1,1 1,1-1,-1 0,1 0,0-1,1 0,-1 0,2 0,-1 0,0-1,1 0,0 0,0-1,0 0,1 0,-1-1,1 0,0 0,0-1,2 1,3-2,0 0,-1 0,1-2,0 1,-1-2,1 0,0 0,-1-1,0 0,0-1,0-1,0 0,-1 0,0-1,0-1,0 0,-1 0,0-1,0-1,-1 1,0-1,-1-1,0 0,7-10,8-9,-1-1,-1-1,-2-1,-1 0,-2-1,-1-1,-1-1,-2 0,-2 0,-1-1,-1-1,-3 1,-1-1,0-37,-4 62,0-1,0 1,-1 0,0 0,-1 0,-1-1,0 2,-1-1,0 0,0 1,-1 0,-1 0,0 0,0 0,-1 1,-1 0,0 1,0 0,-3-3,8 10,-1 0,0 0,0 0,0 0,0 1,0 0,0-1,0 1,0 1,-1-1,1 1,0-1,0 1,-1 1,1-1,0 0,-1 1,1 0,0 0,0 0,0 1,0-1,0 1,0 0,1 0,-1 1,0-1,1 1,0-1,-1 1,0 2,-6 4,1 0,1 1,-1 0,2 1,-1 0,2 0,-1 0,2 1,-5 10,4-2,0 1,1 0,1 0,0 0,2 1,1-1,0 1,2-1,1 1,0-1,1 0,2 0,0 0,1 0,1-1,1 0,1 0,0-1,2 0,0-1,1 0,1-1,0 0,16 13,-22-20,1 0,0-1,1-1,0 1,0-1,0-1,1 0,1 0,-1-1,1 0,0-1,0 0,1-1,-1 0,1-1,0 0,0-1,0 0,1-1,-1 0,0-1,9-1,-3-6</inkml:trace>
  <inkml:trace contextRef="#ctx0" brushRef="#br0" timeOffset="3357.776">1112 1546,'-105'328,"102"-322,1 1,0 0,0 0,0 0,1 0,0 0,0 0,1 0,0 0,0 0,1 1,0-1,0 0,0 0,1 0,0-1,1 1,-1 0,1-1,1 1,-1-1,1 0,0 0,0 0,5 3,-2-3,0 0,0-1,0 0,1-1,0 0,0 0,1 0,-1-1,1 0,-1-1,1 0,0 0,0-1,0 0,0-1,0 0,0 0,0-1,-1 0,1-1,0 0,0 0,-1-1,2 0,-7 1,-1 1,0-1,0 0,0 1,0-1,0 0,0 0,-1-1,1 1,0 0,-1 0,0-1,0 1,0-1,0 1,0-1,0 0,0 1,-1-1,0 0,1 0,-1 1,0-2,-3-13</inkml:trace>
  <inkml:trace contextRef="#ctx0" brushRef="#br0" timeOffset="3601.839">802 1884,'43'-5,"38"-6,11-2,-6 2,-13 3,-14 2,-12 3,-14 1</inkml:trace>
  <inkml:trace contextRef="#ctx0" brushRef="#br0" timeOffset="3968.933">4188 981,'44'-9,"32"-4,14-4,-4 1,-7 2,-12 5,-12 3,-12 3,-7-3,-6 0,-3 0,-1 2,0 2,-5 0</inkml:trace>
  <inkml:trace contextRef="#ctx0" brushRef="#br0" timeOffset="4152.466">4527 1207,'38'0,"37"-5,11-1,-5-5,-12-1,-12 3,-11 2,-13 2</inkml:trace>
  <inkml:trace contextRef="#ctx0" brushRef="#br0" timeOffset="6893.198">6615 642,'1'-1,"0"0,-1-1,1 1,-1 0,1-1,-1 1,0 0,1-1,-1 1,0-1,0 1,0-1,0 1,0 0,0-1,0 1,-1-1,1 1,-1-1,1 1,-1 0,1-1,-1 1,0 0,1 0,-1-1,0 1,0 0,0 0,0 0,0 0,0 0,0 0,0 0,-1 1,1-1,0 0,0 1,-1-1,1 1,0-1,-1 1,1-1,-1 1,1 0,-1 0,0 0,-75-9,74 9,-21 3,0 1,0 2,1 0,-1 1,2 1,-1 1,1 1,0 1,1 1,1 1,-18 14,34-25,0 1,1 0,-1 0,1 0,-1 0,1 1,0-1,0 1,1 0,-1 0,1 0,0 0,0 0,0 1,0-1,1 1,0-1,0 1,0-1,0 1,1 0,0-1,0 1,0 0,0-1,1 1,0-1,0 1,0 0,0-1,1 0,0 1,-1-1,2 0,-1 0,0 0,1 0,0 0,0-1,0 1,0-1,4 3,163 110,-166-114,0 0,-1 0,1 1,0-1,-1 1,0 0,0 0,0 1,0-1,0 1,0-1,-1 1,0 0,0 0,0 0,0 0,0 0,-1 0,0 1,0-1,0 0,0 1,-1-1,0 1,0-1,0 1,0-1,-1 0,0 1,0-1,0 1,0-1,0 0,-1 0,0 0,0 0,0 0,-1 0,1 0,-1-1,0 1,0-1,0 0,-1 1,-13 8,-1-1,0-1,-1-1,0 0,-1-1,0-1,0-1,-10 1,3 1,17-5,1 0,0 0,-1-1,0-1,0 1,1-2,-1 1,0-1,0-1,-1 0,10 0,0 0,0 0,0 0,0-1,0 1,0 0,0-1,0 1,1-1,-1 1,0-1,1 1,-1-1,1 1,0-1,-1 1,1-1,0 0,0 1,0-1,0 0,0 1,1-1,-1 1,0-1,1 0,-1 1,1-1,0 1,-1 0,1-1,0 1,0-1,0 1,0 0,0 0,0-1,0 1,0 0,1 0,-1 0,0 0,1 1,-1-1,1 0,-1 0,1 1,-1-1,2 1,4-8,6-6</inkml:trace>
  <inkml:trace contextRef="#ctx0" brushRef="#br0" timeOffset="8356.446">5430 812,'34'-5,"29"-1,11 0,-5 1,-2 2,-10 0,-13 2</inkml:trace>
  <inkml:trace contextRef="#ctx0" brushRef="#br0" timeOffset="11173.892">5656 21,'-2'-2,"1"1,-1-1,-1 0,1 0,0 1,0-1,0 1,-1 0,1 0,-1 0,1 0,-1 0,1 0,-1 1,0-1,1 1,-1 0,0-1,1 1,-2 1,-6-2,0 2,0-1,0 1,0 1,0 0,0 0,0 1,1 0,-1 1,1 0,0 0,0 1,0 0,1 1,0 0,0 0,0 1,1 0,0 0,0 1,1-1,0 2,0-1,1 1,0-1,1 1,-1 3,-5 21,1 1,2 0,2 0,1 1,1 0,2-1,2 1,1 7,-1 22,27 249,-27 217,28-293,-30-234,1-1,-1 1,1 0,0-1,0 1,0 0,0-1,0 1,0 0,1-1,-1 1,1-1,0 1,0 0,0-1,0 0,0 1,1-1,-1 0,1 1,-1-1,1 0,0 0,0 0,0-1,0 1,0 0,0-1,0 1,1-1,-1 0,1 0,-1 0,1 0,-1 0,1 0,-1-1,1 1,0-1,0 0,166-23,57 22,-201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45 308,'-10'33,"-3"22,1 5,2-7</inkml:trace>
  <inkml:trace contextRef="#ctx0" brushRef="#br0" timeOffset="607.627">327 618,'35'-40,"-2"-2,-2-2,-1 0,-3-2,-2-2,-2 0,11-35,3-7,-35 91,0-1,0 0,0 1,0-1,0 1,0 0,0-1,0 1,0 0,0 0,0 0,0 1,-1-1,1 0,-1 1,1-1,-1 1,1-1,-1 1,0 0,0-1,1 1,-2 0,1 0,0 0,0 0,0 0,-1 0,1 0,-1 0,1 2,-1-4,7 17,-2-2,0-1,1 0,1-1,0 1,1-1,1-1,0 1,0-1,1-1,1 0,-1 0,2-1,8 5,-13-9,1-2,-1 1,1-1,0 0,1 0,-1-1,0-1,1 1,0-1,0 0,-1-1,1 0,0-1,0 0,0 0,0-1,0 0,0 0,-1-1,1 0,7-4,3-4,0-1,-1 0,0-2,-1 0,0-1,-1-1,-1-1,-1 0,0 0,-1-2,0 0,8-17,-11 21,-1 0,-1-1,0 0,-1-1,-1 1,-1-1,0-1,0 1,1-16,-4 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6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337 538,'-49'51,"3"2,2 1,2 3,3 1,2 2,0 9,31-60,0 1,1 1,0-1,1 1,0-1,1 1,0 0,1 1,0-1,1 0,0 1,1-1,0 1,1-1,0 0,0 1,2-1,-1 0,1 0,1 0,0 0,1-1,0 0,0 1,1-2,0 1,1-1,0 0,7 2,-1-2,1 0,0 0,1-2,0 1,0-2,1 0,0-1,0-1,0 0,0-1,1-1,-1 0,1-1,-1-1,1-1,0 0,-1-1,0-1,1-1,13-4,9-2,0-2,-1-1,0-2,-1-1,-1-2,28-19,-49 27,-1 0,1-1,-2 0,0-1,0-1,-1 0,0-1,-1 0,-1 0,0-1,-1-1,-1 0,0 0,-2 0,1-1,1-11,-6 19,-1-1,-1 0,1 0,-2 1,1-1,-1 0,-1 1,1-1,-2 1,1-1,-1 1,-1 0,0 0,0 0,-1 1,0-1,0 1,-1 0,0 1,0-1,-1 1,0 0,0 1,-1 0,0 0,0 1,0-1,-1 2,1-1,-1 1,0 1,-1 0,-3-1,-16-3,-1 2,0 1,-1 1,1 1,-24 3,16 0</inkml:trace>
  <inkml:trace contextRef="#ctx0" brushRef="#br0" timeOffset="310.714">83 1046,'40'-2,"1"-3,-1-1,0-2,0-1,-1-2,24-12,-44 17,4 0,1 1,0 1,1 2,-1 0,0 1,1 1,-1 2,1 0,12 4,150 58,-130-41,15-13,-54-14</inkml:trace>
  <inkml:trace contextRef="#ctx0" brushRef="#br0" timeOffset="998.185">1043 31,'16'-3,"0"0,0 2,0 0,0 0,0 2,0 0,0 1,0 0,0 2,0 0,-1 0,1 1,12 7,-20-5,-1 1,1-1,-1 1,-1 0,0 1,0 0,0 0,-1 0,-1 0,0 1,0 0,0 0,-1 0,-1 0,0 0,0 1,-1-1,-1 1,1-1,-2 1,1-1,-1 1,-1-1,-2 9,2 24,12 206,19 149,-17-265,-7 1,-5 11,0-134,0-8,1-1,-1 0,0 0,0 0,1 0,-2 0,1 1,0-1,0 0,-1 0,1 0,-1 0,1 0,-1 0,0 0,0 0,0 0,0 0,0 0,-1-1,1 1,0 0,-1-1,1 1,-1-1,0 0,1 1,-1-1,0 0,0 0,0 0,0 0,0 0,0-1,0 1,0 0,0-1,0 0,0 1,-1-1,1 0,0 0,0 0,0-1,-1 1,-167 3,113 8,33-8</inkml:trace>
  <inkml:trace contextRef="#ctx0" brushRef="#br0" timeOffset="3512.346">2002 454,'-30'21,"1"0,1 2,1 1,1 2,1 0,2 2,-3 4,23-29,0 0,0 1,0-1,1 1,-1-1,1 1,0 0,0-1,0 1,0 0,1 0,0 1,-1-1,2 0,-1 0,0 1,1-1,0 0,0 1,0-1,0 0,1 1,0-1,0 0,0 0,0 1,1-1,-1 0,1 0,0-1,0 1,1 0,-1-1,1 1,0-1,0 0,0 0,0 0,2 2,2-3,0 1,-1 0,1-1,0-1,1 1,-1-1,0 0,0-1,0 1,1-2,-1 1,0-1,0 0,0 0,1-1,-1 0,-1 0,1-1,1 0,121-69,-106 58,0-1,-1-1,-1-1,-1-1,0 0,-2-2,0 0,-1-1,-1-1,-1-1,-1 0,-1 0,-1-2,-1 1,-1-2,-1 1,-2-1,0 0,-2-1,0-6,-3 23,-1 0,0-1,0 1,-1 0,0 0,-1-1,0 1,-1 0,0 0,-1 0,0 0,0 0,-1 0,0 1,-1 0,0 0,0 0,-1 1,0-1,-1 1,0 1,0-1,-1 1,1 0,-2 1,1 0,-1 0,0 1,0 0,-6-2,8 5,0 0,1 1,-1 0,0 0,0 0,0 1,0 0,0 0,0 1,0 0,1 0,-1 1,0 0,1 0,-1 0,1 1,0 0,-1 0,1 1,1-1,-1 1,0 1,1-1,0 1,0 0,1 0,-1 0,1 1,0-1,0 1,0 3,-8 10,0 0,2 1,1 0,0 0,1 1,2 0,0 1,1-1,1 1,1 0,1 1,1-1,1 0,1 0,1 0,1 0,1 0,0 0,2-1,1 1,5 9,-2-11,2-1,1 0,0-1,1-1,1 0,1-1,0 0,8 4,-17-15,0 0,0 0,0-1,1 0,0-1,0 0,0 0,0-1,0 0,0 0,1-1,-1 0,1 0,-1-1,1 0,-1-1,0 0,1 0,-1-1,0 0,1 0,-1-1,-1 0,1 0,3-2,7-7</inkml:trace>
  <inkml:trace contextRef="#ctx0" brushRef="#br0" timeOffset="3832.462">2792 200,'-30'40,"1"1,3 1,1 1,2 1,2 1,1 3,18-43,0 0,0 0,0 0,1 0,-1 0,1 0,0 0,1 1,-1-1,1 0,0 1,1-1,-1 0,1 0,0 1,0-1,1 0,-1 0,1 0,0 0,1-1,-1 1,1 0,0-1,0 0,0 0,0 0,1 0,0 0,0 0,0-1,0 0,1 0,-1 0,1-1,-1 1,1-1,0 0,4 1,7 0,-1 0,1-1,-1-1,1 0,0-1,0-1,-1-1,1 0,-1-1,1 0,-1-1,0-1,0 0,13-8,-19 9,0-1,0 0,-1-1,0 0,0 0,0 0,-1-1,1 0,-2-1,1 0,-1 0,0 0,-1-1,0 0,-1 1,1-2,-2 1,1-1,-1 1,-1-1,0 0,0 0,0-7,-2 6,-1 1,0-1,-1 0,0 1,0-1,-1 1,-1 0,0 0,0 0,-1 0,0 1,-1-1,0 1,0 1,-1-1,0 1,0 0,-1 1,0 0,-1 0,1 1,-1 0,-1 0,1 1,-1 0,0 1,0 0,0 1,0 0,-1 0,1 1,-1 0,0 1,1 0,-1 1,0 0,-5 2,-13 2</inkml:trace>
  <inkml:trace contextRef="#ctx0" brushRef="#br0" timeOffset="4094.394">2595 567,'255'-98,"-250"97,1 0,0 1,0-1,0 1,0 0,0 1,0-1,0 1,-1 1,1-1,0 1,-1 0,1 0,-1 0,1 1,-1 0,0 0,0 0,0 0,-1 1,1 0,-1 0,4 5,0-3,0 0,1 0,-1-1,1 0,0 0,1-1,-1-1,1 1,0-1,-1-1,1 0,1-1,-1 1,0-2,0 0,0 0,0 0,1-2,-1 1,0-1,0 0,1-2,11-3,-3 2</inkml:trace>
  <inkml:trace contextRef="#ctx0" brushRef="#br0" timeOffset="4397.345">1664 934,'47'0,"51"0,22 0,0 0,-5-5,-9-1,-7-1,-6 2,-10 2,-9 1,-8 1,-5-5,-8 0,-4 0,-5 2,-10 1</inkml:trace>
  <inkml:trace contextRef="#ctx0" brushRef="#br0" timeOffset="4915.24">2397 1131,'-28'21,"1"0,0 2,2 0,0 2,2 1,1 1,1 0,-3 7,22-31,-1 1,0-1,0 1,1-1,0 1,0 0,0 0,0 0,1 0,-1 0,1 0,0 0,0 1,1-1,-1 0,1 1,0-1,0 0,0 1,1-1,0 0,-1 1,1-1,1 0,-1 0,1 0,0 0,0 0,0 0,0 0,0-1,1 1,0-1,0 0,0 0,0 0,0 0,4 2,9 1,0-1,1-1,-1-1,1 0,0-1,0-1,1 0,-1-2,0 0,0 0,0-2,0 0,-1-1,2-1,8-2,1-1,-1-1,-1-1,0-1,0-2,-1 0,0-1,-2-2,0 0,0-2,-2 0,17-19,-25 21,0-1,-1 0,-1 0,-1-2,0 1,-2-1,0 0,-1 0,-1-1,0 0,-2 0,0 0,-2 0,0 0,-1-1,-1 1,-2-8,3 21,-1 0,0 0,0 0,-1 0,0 0,-1 1,1-1,-1 1,0-1,-1 1,1 0,-1 0,0 1,-1-1,0 1,0 0,0 0,0 0,-1 1,1 0,-1 0,0 0,0 1,-1 0,1 0,-1 0,0 1,1 0,-1 1,0-1,0 1,0 1,0-1,0 1,0 0,0 1,0 0,0 0,0 0,0 1,-3 1,-6 6,1 1,0 0,1 1,0 1,1 1,0-1,1 2,0 0,1 0,1 1,0 1,1 0,-3 9,6-11,1 1,0 0,1 1,1-1,1 1,0-1,1 1,0 0,2 0,0 0,0-1,2 1,0 0,0-1,2 0,0 0,0 0,2-1,0 1,0-2,1 1,1-1,0 0,1-1,0 0,1 0,4 2,-3-4,0-1,0 0,1-1,0 0,0-1,1-1,0 0,0-1,0 0,1-1,-1 0,1-2,8 1,1-6</inkml:trace>
  <inkml:trace contextRef="#ctx0" brushRef="#br0" timeOffset="5247.139">3272 934,'-133'274,"56"-129,74-141,1 1,-1-1,1 1,0 0,0 0,0 0,1 0,0 0,0 0,0 0,1 1,0-1,-1 0,2 0,-1 0,1 1,0-1,0 0,0 0,1 0,-1 0,1 0,1 0,-1-1,1 1,-1-1,1 0,1 1,-1-1,3 2,2 1,0-2,0 1,0-1,0 0,1-1,0 0,0 0,0-1,1 0,-1-1,1 0,-1 0,1-1,0-1,-1 1,1-1,0-1,-1 0,1 0,0-1,-1 0,1-1,-1 0,0-1,0 1,0-2,-1 1,1-1,-1-1,0 1,-1-1,1-1,-1 1,0-1,2-4,7-29,-12 20</inkml:trace>
  <inkml:trace contextRef="#ctx0" brushRef="#br0" timeOffset="5481.928">2989 1188,'44'10,"27"2,13-4,-4-5,-6-2,-10-2,-12-5,-14-1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8:14.3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369 650,'31'95,"-4"1,-4 2,5 58,-8 46,-7 200,-13-335,-4-1,-3 0,-2 0,-5 6,-5-15,8-33</inkml:trace>
  <inkml:trace contextRef="#ctx0" brushRef="#br0" timeOffset="507.859">2 961,'-1'-24,"0"1,2 0,0 0,2 0,0 0,2 0,0 1,2 0,0 0,1 0,2 1,0 0,1 1,1 0,1 1,0 0,2 1,15-15,4 7,1 1,1 2,1 2,1 1,0 2,2 1,35-9,-45 15,0 1,0 2,1 1,0 1,0 2,0 1,0 1,1 2,-1 1,1 1,-1 2,14 4,-33-4,-1 1,0 0,0 0,-1 1,1 1,-1 0,-1 0,1 1,-1 0,0 0,-1 1,0 0,-1 1,0 0,0 0,-1 1,0-1,-1 1,0 0,-1 1,0-1,-1 1,0 0,-1 0,0 0,-1 0,-1 0,1 0,-2 0,0 1,0-1,-1 0,-1-1,0 1,0 0,-1-1,-5 10,-18 30,-2-1,-3-2,-1-1,-2-1,-3-2,-1-2,-2-1,-2-2,-1-2,-6 1,-19 14,-64 63,131-113,-1 1,1-1,0 1,0 0,0 0,1 0,-1 0,1 0,0 1,-1-1,1 0,1 1,-1-1,0 1,1-1,0 1,0-1,0 0,0 1,1-1,-1 1,1-1,0 1,0-1,0 0,0 1,0-1,1 0,0 0,-1 0,1 0,0 0,1-1,-1 1,0-1,2 2,7 6,0-1,1 0,0 0,0-1,1-1,0 0,1-1,1 0,237 112,-103-44,-102-65,-25-7</inkml:trace>
  <inkml:trace contextRef="#ctx0" brushRef="#br0" timeOffset="1107.186">1357 1610,'24'3,"1"-1,0-1,-1-1,1-1,0-1,2-2,-18 3,0 0,0-1,0-1,-1 0,1 0,-1 0,0-1,0 0,0-1,-1 0,0 0,1 0,-2-1,1 0,-1-1,0 1,0-1,2-3,-5 2,1 1,-1-1,0 1,-1-1,0 0,0 0,-1 0,0-1,0 1,-1 0,0 0,0 0,-1 0,-1-7,1 11,1 0,-1 0,0 0,0 1,-1-1,1 0,-1 0,1 1,-1-1,0 1,-1 0,1-1,0 1,-1 0,0 0,0 1,0-1,0 0,0 1,0 0,-1 0,1 0,-1 0,0 0,1 1,-1 0,0 0,0 0,0 0,-2 0,-5 3,0 0,0 0,0 1,1 1,0 0,-1 1,1-1,1 2,-1 0,1 0,0 0,0 1,1 1,0-1,0 1,1 1,0-1,1 1,0 0,0 1,0 0,2 0,-1 0,-2 9,3-12,1 0,0 0,1 0,-1 0,1 1,1-1,-1 1,1-1,1 1,-1-1,1 1,0 0,1-1,0 1,0-1,1 1,0-1,0 0,1 1,0-1,0 0,0-1,1 1,0-1,1 1,-1-1,1 0,0-1,1 1,-1-1,1 0,0 0,0-1,1 0,-1 0,2 0,13 2,1-2,0 0,0-1,0-1,1-1,-1-1,0-1,0-1,0-1,0 0,0-2,-1-1,1-1,-1 0,7-5,16-8,-1-2,-1-1,-1-3,-1-1,-1-2,-1-1,-2-2,-2-2,-1-1,-1-2,-2-1,-2-1,0-2,-9 13,-1-1,-1-1,-2 0,-1-1,-1-1,-1 0,-2-1,-2 0,-1 0,-1-1,-2 1,-1-1,-2-1,-1 1,-2 0,-4-17,5 37,-1 0,0 0,-1 0,-1 0,0 1,-1 0,0 0,-1 0,0 0,-1 1,-1 0,0 1,0-1,-1 1,-1 1,0 0,0 0,-1 1,0 1,-1 0,0 0,0 1,0 0,-2 1,8 5,1 0,-1 1,1-1,-1 1,1 1,-1-1,1 1,-1 0,1 0,0 1,0-1,-1 1,1 0,0 1,1-1,-1 1,0 0,1 0,-1 0,1 1,0 0,0 0,1 0,-2 1,-71 114,64-87,2 1,0-1,3 1,1 1,1-1,2 1,1 0,1 0,3 0,0 0,2 0,2-1,1 0,1 0,2 0,2-1,0-1,9 14,-10-24,0 0,1-1,1-1,0 0,2-1,0-1,1 0,1-1,0 0,1-2,1 0,1-1,-1-1,2 0,0-2,0-1,15 5,-27-12,1 1,0-2,0 1,0-1,0-1,0 0,0 0,0-1,0 0,0-1,0 0,-1-1,1 0,-1 0,0-1,1 0,-2-1,9-5,7-6</inkml:trace>
  <inkml:trace contextRef="#ctx0" brushRef="#br0" timeOffset="1839.562">3079 988,'-39'32,"3"1,0 2,2 1,2 2,2 1,1 1,-10 21,6 36,33-95,-1 1,1-1,0 1,0-1,0 0,0 1,0-1,0 1,1-1,-1 0,1 1,-1-1,1 0,0 1,0-1,0 0,0 0,1 0,-1 0,0 0,1 0,0 0,-1 0,1-1,0 1,0-1,0 1,0-1,0 0,0 1,0-1,0 0,1-1,-1 1,0 0,1-1,-1 1,0-1,3 1,8-3,0 0,0-1,0 0,0-1,-1-1,0 0,0 0,0-1,-1-1,1 0,-1 0,-1-1,0 0,0-1,-1-1,0 1,0-1,3-6,1 3,166-187,-179 199,1 0,-1 0,0 0,0 0,0 0,1 0,-1 0,1 0,-1 0,1 0,-1 0,1 0,-1 1,1-1,0 0,-1 0,1 1,0-1,0 0,-1 1,1-1,0 1,0-1,0 1,0-1,0 1,0 0,0-1,0 1,0 0,0 0,0 0,0 0,0 0,0 0,0 0,0 0,0 0,0 0,0 1,0-1,0 0,0 1,0-1,-1 1,1-1,0 1,0-1,0 1,0-1,-1 1,1 0,0 0,-1-1,1 1,0 0,-1 0,1 0,-1 0,1-1,-1 1,0 0,1 0,-1 0,0 1,3 16,-2-8,-1 1,1 0,1-1,0 0,1 1,0-1,0 0,1 0,0 0,1-1,0 0,0 0,1 0,0 0,1-1,0 0,0 0,1-1,0 0,0 0,6 2,1-2,1-1,0 0,0-2,0 0,0 0,1-2,-1 0,1-1,0 0,0-2,-1 0,1 0,-1-2,1 0,-1-1,0-1,0 0,0-1,-1-1,8-4,-4 0,-1 0,0-1,0-1,-2-1,0 0,0-1,-1-1,-1 0,-1-1,0-1,-1 0,-1 0,-1-1,-1 0,0-1,0-4,31-68,-4-1,-4-1,-4-2,-4-1,-4 0,4-81,-22 162,-1-1,0 1,-2 0,1-1,-2 1,0 0,-1 0,-1 0,0 0,-2 1,1 0,-2 0,0 0,0 0,-2 1,0 1,0-1,-2 0,7 12,1-1,0 1,-1 0,1-1,-1 2,0-1,0 0,0 1,0 0,0 0,0 0,0 0,0 1,0-1,0 1,0 0,0 0,0 1,-1-1,1 1,0 0,0 0,0 0,1 1,-1-1,0 1,0 0,1 0,-1 0,1 1,0-1,0 1,-1 0,2 0,-1 0,0 0,1 0,-1 1,1-1,0 1,0-1,0 1,0 2,-8 18,0 1,2 0,1 0,1 0,1 1,1 0,2 0,0 0,2 1,1-1,2 14,-2-1,1 9,2 0,2 0,2-1,2 0,3-1,1 0,19 41,171 376,-165-380,-39-82,0-1,0 1,0-1,0 1,0-1,0 1,-1-1,1 1,0-1,0 1,-1-1,1 1,0-1,-1 1,1-1,0 0,-1 1,1-1,-1 0,1 1,0-1,-1 0,1 0,-1 1,1-1,-1 0,1 0,-1 0,1 1,-1-1,1 0,-1 0,1 0,-1 0,1 0,-1 0,1 0,-1 0,1-1,-1 1,1 0,-1 0,1 0,-1 0,1-1,-1 1,1 0,-1 0,1-1,-1 1,1 0,0-1,-1 1,1-1,0 1,-1 0,1-1,0 1,-1-1,-26-22,16 9</inkml:trace>
  <inkml:trace contextRef="#ctx0" brushRef="#br0" timeOffset="2087.697">3671 763,'33'0,"21"0,7 0,-4 0,0-5,-7-1,0 0,-1 1,-3-4,0 1,-3 1,-4 1,-4-2,-3 0,-2 1,-1 1,-6 3</inkml:trace>
  <inkml:trace contextRef="#ctx0" brushRef="#br0" timeOffset="2254.951">4800 904,'0'34,"0"15,0 5,5-7,1-12</inkml:trace>
  <inkml:trace contextRef="#ctx0" brushRef="#br0" timeOffset="2516.308">4744 396,'0'0</inkml:trace>
  <inkml:trace contextRef="#ctx0" brushRef="#br0" timeOffset="5889.978">5195 707,'58'59,"-44"-49,-2 1,1 0,-1 1,-1 1,0 0,-1 0,-1 1,0 0,0 0,-2 1,6 13,25 111,-18-83,-20-55,1 0,-1-1,0 1,1 0,0 0,-1 0,1-1,-1 1,1 0,0-1,0 1,-1 0,1-1,0 1,0-1,0 1,0-1,0 0,0 1,-1-1,1 0,0 0,0 1,0-1,0 0,0 0,0 0,0 0,0 0,0-1,0 1,0 0,0 0,0 0,0-1,0 1,0-1,-1 1,1-1,0 1,0-1,0 1,-1-1,1 0,0 1,-1-1,1 0,0 0,-1 1,1-1,-1 0,1 0,-1 0,0 0,1 0,-1 0,140-255,5-59,-136 257,-23 72,4 1</inkml:trace>
  <inkml:trace contextRef="#ctx0" brushRef="#br0" timeOffset="6308.566">5956 876,'41'-11,"-11"5,1 0,-2-3,1 0,-1-2,0-1,-1-1,-1-1,0-2,-1-1,-1-1,0-1,-2-1,0-1,1-3,-20 21,-1 0,-1 0,1 0,0-1,-1 1,1-1,-1 1,0-1,0 0,-1 0,1 0,-1 0,0 0,0 0,0 0,-1 0,1-1,-1 1,0 0,0 0,0-1,-1 1,0 0,0 0,0 0,0 0,0 0,-1 0,0 0,0 0,0 0,0 1,0-1,-1 1,0 0,0 0,1 0,-4-2,-6 1,-1 0,0 1,-1 0,1 1,0 1,-1 0,1 0,-1 2,1 0,-1 0,1 1,0 1,0 0,0 1,0 0,0 1,1 1,0 0,0 0,1 1,-1 1,2 0,-1 0,1 1,0 0,1 1,0 0,1 1,0 0,-2 3,1 0,0 1,0 0,2 1,0 0,0 0,2 0,0 1,1 0,0 0,2 0,-1 2,3-10,-1 0,2 0,-1 0,1 0,0 0,1-1,0 1,0 0,1-1,0 0,1 1,0-1,0 0,1-1,0 1,0-1,0 0,1 0,0-1,1 0,-1 0,3 1,12 5,0-1,0-1,1-1,0-1,1-1,0-1,0-2,0 0,1-1,0-1,-1-1,1-1,-1-1,1-1,9-3,72-14,-78 13</inkml:trace>
  <inkml:trace contextRef="#ctx0" brushRef="#br0" timeOffset="7951.525">4771 2174,'24'-42,"2"1,1 1,2 1,2 2,13-11,-42 45,-1 1,1 0,-1 0,1 0,0 0,-1 0,1 0,0 0,1 0,-1 1,0-1,0 1,1 0,-1-1,1 1,-1 0,1 1,-1-1,1 0,-1 1,1-1,0 1,-1 0,1 0,0 0,0 0,-1 0,1 1,-1-1,1 1,0 0,-1 0,1 0,-1 0,1 0,-1 0,0 1,0-1,1 1,-1-1,0 1,0 0,0 0,1 2,3 10,0 1,-2 0,1 1,-2-1,0 1,0 0,-2-1,0 1,-1 0,0 0,-3 9,3 11,2 45,-4-1,-2 0,-5 0,-3-1,-3 0,-4-1,-3-1,-3-1,-6 4,-1-3,30-97,24-50,2 2,3 1,32-55,1-5,119-234,-137 302,-41 59,-1-1,1 1,0-1,-1 1,1-1,0 1,-1-1,1 1,0 0,0-1,-1 1,1 0,0 0,0-1,-1 1,1 0,0 0,0 0,0 0,-1 0,1 0,0 0,0 1,0-1,-1 0,1 0,0 1,0-1,-1 0,1 1,0-1,-1 1,1-1,0 1,-1-1,1 1,-1-1,1 1,0-1,-1 1,0 0,1-1,-1 1,1 0,-1 0,0-1,0 1,1 0,-1 0,0-1,0 1,0 0,0 0,0 0,7 49,-33 206,-4-12,30-243,0 1,-1-1,1 1,0-1,0 1,0-1,0 1,0 0,0-1,1 1,-1-1,0 1,1-1,-1 1,1-1,0 1,-1-1,1 0,0 1,0-1,0 0,0 0,0 0,0 1,0-1,0 0,0 0,1 0,-1-1,0 1,1 0,-1 0,0-1,1 1,-1-1,1 1,-1-1,1 0,0 0,-1 1,1-1,-1 0,1 0,-1 0,1-1,-1 1,1 0,-1-1,1 1,-1-1,1 1,-1-1,2 0,11-9,0 0,-1-2,0 1,0-1,-1-1,-1 0,0-1,-1 0,-1-1,0 0,3-8,298-552,-272 513,-38 62,0 1,0-1,0 1,0-1,-1 1,1-1,0 1,0-1,0 1,0-1,1 1,-1-1,0 1,0-1,0 1,0-1,0 1,1-1,-1 1,0-1,0 1,1-1,-1 0,0 1,1-1,-1 0,0 1,1-1,-1 0,1 1,-1-1,1 0,-1 0,1 1,-1-1,0 0,1 0,-1 0,1 0,-1 1,1-1,-1 0,1 0,0 0,-1 0,1 0,-1-1,1 1,-1 0,1 0,-1 0,1 0,-1 0,0-1,1 1,-1 0,1 0,-1-1,1 1,-1 0,0-1,1 1,-1 0,0-1,1 1,-1-1,-1 45,-70 263,58-252,4-22,2 1,1 1,1-1,2 1,2 0,2 19,-1-52,0 0,0 0,0 0,0-1,1 1,-1 0,1 0,-1 0,1-1,0 1,-1 0,1 0,0-1,0 1,0-1,1 1,-1-1,0 0,0 1,1-1,-1 0,1 0,-1 0,1 0,0 0,-1 0,1 0,1 0,8-1</inkml:trace>
  <inkml:trace contextRef="#ctx0" brushRef="#br0" timeOffset="8223.457">6155 2231,'-40'123,"22"-73,3 0,1 1,-6 52,19-98,-1 1,1-1,0 0,1 1,0-1,0 0,0 1,0-1,1 0,0 1,0-1,0 0,0 0,1 1,0-1,0 0,1-1,-1 1,1 0,0-1,0 0,1 1,-1-1,1 0,0-1,0 1,0-1,1 0,-1 0,1 0,0 0,-1-1,1 0,0 0,1 0,-1-1,0 0,0 0,1 0,7-1,-1-1,0 0,0-1,1-1,-1 0,-1 0,1-1,0-1,-1 0,0 0,0-1,-1-1,1 0,-2 0,1-1,-1 0,0-1,0 0,-1 0,-1-1,1 0,-2 0,2-3,-2 4,0 0,-1 0,0-1,-1 1,0-1,-1-1,1 1,-2 0,0-1,0 1,-1-1,0 0,-1 1,0-1,-1 0,0 1,0-1,-1 1,-1-1,0 1,0 0,-1 0,0 0,-1 0,0 1,-6-8,8 12,-1 0,-1 1,1 0,0-1,-1 2,0-1,0 1,0-1,0 1,-1 1,1-1,-1 1,0 0,0 0,0 1,1 0,-1 0,-1 0,1 0,0 1,0 0,0 1,-1 0,-19 4</inkml:trace>
  <inkml:trace contextRef="#ctx0" brushRef="#br0" timeOffset="8608.998">7030 1638,'0'463,"28"-145,-29-110,1-208,-1-1,1 0,0 1,-1-1,0 1,1-1,-1 1,1-1,-1 1,0-1,1 1,-1 0,0-1,1 1,-1 0,0-1,0 1,1 0,-1 0,0 0,0 0,0 0,1 0,-1 0,0 0,0 0,1 0,-1 0,0 0,0 1,1-1,-1 0,0 1,0-1,1 0,-1 1,0-1,1 1,-1-1,1 1,-1-1,1 1,-1-1,1 1,-1 0,1-1,-1 1,1 0,0-1,-1 1,1 0,0 0,0-1,-1 1,1 0,0 0,0-1,0 1,0 0,0 0,0 0,-10-14</inkml:trace>
  <inkml:trace contextRef="#ctx0" brushRef="#br0" timeOffset="8859.658">6719 2202,'63'17,"0"-3,1-3,0-3,0-2,56-3,-53-3,136-13,-179 7</inkml:trace>
  <inkml:trace contextRef="#ctx0" brushRef="#br0" timeOffset="9018.435">7763 2372,'5'33,"1"12</inkml:trace>
  <inkml:trace contextRef="#ctx0" brushRef="#br0" timeOffset="9290.443">7791 2033,'-9'-10,"1"-3,7 6,3 4</inkml:trace>
  <inkml:trace contextRef="#ctx0" brushRef="#br0" timeOffset="9545.673">8187 2146,'1'234,"-2"-230,1 0,0 1,0-1,0 0,0 1,1-1,0 0,0 1,0-1,1 0,-1 0,1 0,0 0,0 0,0-1,0 1,1 0,0-1,-1 0,1 0,1 0,-1 0,0 0,1 0,-1-1,1 0,0 1,0-2,0 1,0 0,0-1,0 1,0-1,1-1,-1 1,0 0,0-1,1 0,-1 0,1 0,5-3,-1 1,0-2,0 1,0-1,-1 0,1-1,-1 0,0 0,0-1,-1 0,0-1,0 1,0-1,-1 0,0-1,0 0,-1 0,0 0,-1-1,1 1,-1-1,-1 0,0 0,0 0,-1-1,0 1,-1-1,0-1,1 1,0 1,-1 0,0-1,0 1,-1-1,0 0,-1 1,0-1,-1 1,0 0,0 0,-1-1,0 1,-1 1,0-1,0 0,-1 1,0 0,0 0,-1 1,0-1,-1 1,1 0,-1 1,0 0,-1 0,0 0,0 1,0 0,0 1,-1 0,-4-2,8 5,1 0,-1 0,1 0,-1 1,0-1,1 1,-1 0,1 1,-1-1,0 1,1 0,-1 0,1 0,0 1,-1-1,1 1,0 0,0 1,0-1,0 1,0-1,1 1,-1 0,1 0,-2 3,-10 12</inkml:trace>
  <inkml:trace contextRef="#ctx0" brushRef="#br0" timeOffset="9803.969">8695 2343,'153'-305,"-153"304,0 0,0 1,1-1,-1 0,0 1,0-1,1 0,-1 1,0-1,1 0,-1 1,0-1,1 1,-1-1,1 1,-1-1,1 1,0-1,-1 1,1-1,-1 1,1 0,0-1,-1 1,1 0,0 0,-1-1,1 1,0 0,-1 0,1 0,0 0,0 0,-1 0,1 0,0 0,0 0,-1 0,1 0,0 1,-1-1,1 0,0 0,-1 1,1-1,0 0,-1 1,1-1,-1 1,1-1,-1 1,1-1,-1 1,1-1,-1 1,1 0,-1-1,0 1,20 49,-14-32,-2-9,1-1,-1 0,1 0,1 0,0-1,0 0,0 0,1 0,0-1,0 0,1-1,-1 1,1-1,0-1,1 1,-1-2,1 1,0-1,0 0,0-1,0 0,0 0,1-1,-1-1,0 1,1-1,-1-1,0 0,1 0,1-1,9-4,0 0,-1-1,0-1,0 0,-1-2,0 0,-1-1,0-1,-1-1,0 0,-1-1,-1 0,0-1,-1-1,0 0,-2-1,0 0,0-1,-2 0,0-1,5-16,4-21,-11 32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1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1 870,'1'3,"1"0,0 1,-1-1,2 0,-1 0,0 0,0 0,1 0,0-1,-1 1,1-1,0 0,0 0,0 0,1 0,-1 0,0-1,1 1,-1-1,1 0,0 0,-1 0,1-1,0 1,-1-1,1 0,2 0,5-2,1-1,-1 0,1-1,-1 0,0-1,-1 0,1-1,-1 0,0-1,-1 0,1 0,-1-1,-1 0,1-1,-2 0,1 0,5-10,-12 19,92-119,-5-4,-5-3,-3-9,-38 65,76-102,-117 170,0 1,1-1,-1 1,0 0,1-1,-1 1,1 0,0 0,-1 0,1 0,0 0,0 0,-1 0,1 1,0-1,0 1,0-1,0 1,0 0,0 0,0 0,0 0,0 0,0 0,0 0,0 1,0-1,0 1,-1-1,1 1,0 0,0 0,0 0,-1 0,1 0,0 0,-1 0,1 0,-1 1,0-1,1 1,-1-1,0 1,0-1,0 1,0 0,0 0,0-1,0 1,-1 0,1 0,-1 0,1 0,10 30,-2 1,-1-1,-1 1,-2 1,-1-1,-1 1,-3 0,0 0,-2-1,-2 1,-1-1,-2 3,4-2,-1 1,-2-1,-2 0,-1 0,-1-1,-2 0,-1-1,-2 0,-1-1,-18 25,22-43,-1 0,-1-1,0 0,-1-2,0 1,-1-2,1 0,-2-1,0 0,0-1,0-1,0-1,-1 0,0-2,0 0,0-1,-1 0,1-2,0 0,0-1,-1-1,-4-2,15 3,-1 0,0-2,1 1,0-1,-1 0,1 0,0-1,1 0,-1-1,1 0,0 0,0 0,0-1,1 0,-1 0,2-1,-1 0,1 0,0 0,0-1,1 1,0-1,0 0,1 0,0-1,1 1,-1-4,1-12</inkml:trace>
  <inkml:trace contextRef="#ctx0" brushRef="#br0" timeOffset="1219.755">961 870,'56'-45,"-39"33,0-1,-1 0,0-1,-1-1,-1 0,0-1,-1 0,-1-1,0-1,4-10,-14 26,-1 0,0 0,1 0,-1 0,0-1,0 1,-1 0,1-1,0 1,-1-1,1 1,-1-1,0 1,0-1,0 1,0-1,0 1,0-1,-1 1,0 0,1-1,-1 1,0 0,0-1,0 1,0 0,0 0,-1 0,1 0,-1 0,1 0,-1 0,0 0,0 0,0 1,0-1,0 1,0 0,0-1,0 1,-1 0,1 0,0 1,-1-1,1 0,0 1,-1-1,-2 1,-4 2,0 0,0 1,0 0,0 0,1 1,-1 0,1 1,0 0,0 0,1 1,-1 0,1 0,0 1,1 0,0 0,0 0,1 1,-1 0,2 0,-1 0,1 1,0-1,1 1,0 0,0 0,0 4,-18 118,21-127,1 1,0-1,0 1,0-1,0 1,0-1,1 0,0 1,0-1,0 0,0 0,1-1,0 1,0 0,0-1,0 0,0 1,1-1,-1 0,1-1,0 1,0-1,0 0,0 0,0 0,0 0,4 0,7 2,1-1,0-1,-1 0,1-2,0 1,0-2,0 0,0-1,-1-1,1 0,-1-1,1-1,-1 0,-1-1,1-1,-1 0,0-1,-1 0,0-1,0-1,10-9,175-139,-193 152,0 1,0 0,1 0,-1 1,1 0,0 0,1 0,-1 0,1 1,-1 0,1 1,0 0,0 0,0 0,0 0,0 1,0 1,1-1,-1 1,0 0,0 1,6 1,-13-1,-1 0,0 0,1 0,-1 1,0-1,0 0,0 0,0 0,0 0,0-1,0 1,-1 0,1 0,0-1,0 1,-1 0,1-1,0 1,-1-1,1 0,0 0,-1 1,1-1,0 0,-1 0,1 0,-1 0,1 0,0-1,-1 1,0 0,-8-1,0 1,0 1,0 0,0 0,0 1,0 0,0 1,0 0,1 0,0 1,-1 1,2-1,-1 1,0 1,1 0,0 0,0 0,1 1,-3 3,5-4,0 0,1 1,-1-1,1 1,1 0,-1 0,1 0,0 0,1 0,0 1,0-1,1 1,-1 0,2-1,-1 1,1 0,0 0,1-1,0 1,0 0,0-1,1 1,1-1,-1 1,1-1,0 0,1 0,-1 0,1-1,1 1,-1-1,1 0,0 0,1-1,-1 1,1-1,0 0,1-1,-1 0,1 0,0 0,0-1,0 1,9 0,-1-1,1 0,0-1,0-1,0 0,0-1,0-1,0-1,0 0,0-1,-1 0,1-2,-1 0,0 0,12-7,14-8,-1-3,-1-1,-1-1,32-29,-29 21,-1-2,-2-1,-2-2,-1-2,-2-1,-2-1,-1-2,-3-1,-2-2,-1 0,-3-1,-2-1,2-14,-17 54,-1 1,0-1,-1 1,0-1,-1 0,0 0,0 0,0 0,-1 0,-1 0,0 0,0 0,0 0,-1 1,-1-1,1 0,-1 1,-1 0,0-1,0 1,0 1,-1-1,0 1,-1-1,0 2,0-1,0 1,-1 0,-1-1,6 6,-1 0,0 0,0 0,1 0,-1 0,0 1,0 0,0-1,0 1,0 0,0 0,1 1,-1-1,0 1,0-1,0 1,1 0,-1 0,0 0,1 0,-1 1,0-1,1 1,0-1,-1 1,1 0,0 0,0 0,0 0,0 1,1-1,-2 2,-42 86,39-65,1 0,1 1,2-1,0 0,1 1,2 0,1 0,-1 17,34 176,-17-143,14 94,-2 38,-19-147,2-91,-10-22,-2 26</inkml:trace>
  <inkml:trace contextRef="#ctx0" brushRef="#br0" timeOffset="1468.897">1976 418,'103'15,"0"-6,97-3,76 21,-221-37,-32 4</inkml:trace>
  <inkml:trace contextRef="#ctx0" brushRef="#br0" timeOffset="1721.143">2851 588,'-5'34,"-1"15,0 5,1-3,2-4,1-6,5-5,3-4,5-8,0-7</inkml:trace>
  <inkml:trace contextRef="#ctx0" brushRef="#br0" timeOffset="1902.245">2880 391,'0'0</inkml:trace>
  <inkml:trace contextRef="#ctx0" brushRef="#br0" timeOffset="2065.225">3274 672,'-1'2,"-10"15,1 0,1 0,0 1,1 0,1 0,1 1,0 0,2 1,0-1,0 9,4-25,0 0,0 1,0-1,0 0,1 0,-1 0,1 0,0 0,0 0,0 0,0-1,1 1,-1 0,1 0,-1-1,1 1,0-1,0 0,0 1,1-1,-1 0,0 0,1 0,-1-1,1 1,0-1,-1 1,1-1,0 0,0 0,0 0,0 0,0-1,0 1,0-1,0 0,0 1,1-2,-1 1,0 0,0-1,0 1,0-1,0 0,0 0,0 0,10-7,-1 1,0-2,-1 0,0 0,-1-1,0 0,0-1,-1 0,0-1,-1 0,0 0,-1-1,-1 0,4-10,-5 14,0 0,-1-1,0 1,-1-1,0 0,0-1,-1 1,0 0,-1-1,-1 1,1-1,-2 1,1-1,-1 1,-1 0,0-1,0 1,-1 0,-1 0,1 0,-2 1,1-1,-1 1,-1 0,1 1,-2-1,1 1,-1 0,0 0,-1 1,-2-1,7 5,0 1,0 0,-1 0,1 0,-1 0,0 1,1 0,-1-1,0 1,0 0,0 1,0-1,0 1,0 0,0 0,0 0,0 0,0 1,0 0,0-1,-20 8</inkml:trace>
  <inkml:trace contextRef="#ctx0" brushRef="#br0" timeOffset="2450.217">3754 814,'18'-233,"-8"196,-10 37,0 0,0 1,0-1,0 1,0-1,0 1,0-1,0 1,0-1,0 0,0 1,0-1,0 1,0-1,1 1,-1-1,0 0,0 1,0-1,1 1,-1-1,0 0,0 1,1-1,-1 0,0 0,1 1,-1-1,1 0,-1 0,0 1,1-1,-1 0,1 0,-1 0,0 0,1 1,-1-1,1 0,-1 0,1 0,-1 0,1 0,-1 0,0 0,1 0,-1 0,1-1,-1 1,1 0,-1 0,0 0,1 0,-1-1,1 1,-1 0,0 0,1-1,-1 1,0 0,1-1,-1 1,0 0,1-1,14 67,20 43,-31-102,1 0,-1-1,2 1,-1-1,0 0,1-1,0 0,1 1,-1-2,1 1,0-1,0 0,0-1,0 1,1-1,-1-1,1 0,0 0,0 0,0-1,0 0,0 0,0-1,0 0,0-1,0 0,0 0,0-1,0 0,-1 0,1 0,0-1,-1-1,0 1,0-1,0 0,5-5,0-2,-1-2,0 0,-1 0,0-1,-1 0,-1 0,0-1,-1 0,0-1,-2 1,1-1,-2 0,0-1,-2 1,1-1,-2 1,0-1,-1 0,-1 0,0 1,-2-3,-15-66,12 61</inkml:trace>
  <inkml:trace contextRef="#ctx0" brushRef="#br0" timeOffset="3451.798">2880 278,'4'0,"3"4,-6 3,2-1,6-2,-4 0,-3 3,-6 0,-3 5,0-1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43 221,'-17'-27,"14"25,1-1,0 1,0-1,0 1,0-1,0 0,1 1,-1-1,1 0,0 0,0 0,0 0,0 0,0 0,1-1,-1 1,1 0,0 0,0 0,0-1,0 1,1 0,-1 0,1 0,0 0,0 0,0 0,0 0,1-2,5-2,1 0,-1 1,1-1,1 1,-1 1,1 0,0 0,0 0,0 1,1 1,0 0,-1 0,1 0,5 1,22-9,-26 7,0 0,1 0,0 1,0 1,0 0,0 1,0 0,0 0,0 1,0 1,0 0,0 1,0 0,0 1,10 4,-8-1,0 0,-1 1,0 1,0 0,-1 0,0 1,0 1,-1 0,5 7,-11-13,-1 1,0 0,0 1,-1-1,0 1,0 0,0 0,0 0,-1 0,0 0,0 0,-1 1,0-1,0 0,0 1,-1-1,0 1,0 0,-1-1,1 1,-1-1,-1 0,0 1,-4 8,-2-1,0 0,0 0,-1-1,-1 0,0-1,-1 0,-1-1,1 0,-2 0,1-2,-2 1,1-2,-1 0,0 0,-1-1,0-1,0 0,0-2,-2 1,-70 35,88-40,-1 0,1 0,0 0,0 1,-1-1,1 0,0 1,-1-1,1 1,0-1,-1 1,1-1,0 1,-1-1,1 1,-1 0,1-1,-1 1,0 0,1-1,-1 1,0 0,1 0,-1-1,0 1,0 0,0 0,1-1,-1 1,0 0,0 0,0 0,0-1,-1 1,1 0,0 0,0 0,0-1,-1 1,1 0,0 0,-1-1,1 1,0 0,-1-1,1 1,-1-1,1 1,-1 0,0-1,1 1,-1-1,1 1,-1-1,0 0,0 1,1-1,-1 0,0 1,1-1,-1 0,0 0,0 1,0-1,0 0,198 63,-183-58,0 2,0-1,0 2,-1-1,0 2,0 0,-1 1,0 0,-1 0,0 1,-1 1,0 0,-1 0,0 1,-1 0,0 2,-6-9,-1-1,0 1,-1-1,1 0,-1 1,0-1,0 1,-1-1,1 1,-1-1,0 0,-1 1,1-1,-1 0,0 0,-1 0,1 0,-1 0,0-1,0 1,0-1,-1 0,0 0,0 0,0 0,0-1,0 1,-3 0,-6 6,0-2,-1 0,0 0,0-1,-1-1,0 0,0-1,-1-1,-3 0,0 0,0 0,1-2,-1 0,0-1,0-2,0 1,0-2,0-1,1 0,-12-4,27 6,0 1,1-1,-1 0,0-1,1 1,-1 0,1-1,0 1,-1-1,1 0,0 0,0 0,0 0,0 0,0 0,1 0,-1-1,1 1,-1-1,1 1,0-1,0 0,0 1,0-1,1 0,-1 0,1 1,0-1,-1 0,1 0,0 0,1 0,-1 1,0-1,1 0,0 0,0 0,-1 1,2-1,-1 1,0-1,0 1,1-1,-1 1,1-1,0 1,0 0,0 0,0 0,0 0,0 1,2-2,13-6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1,'-5'14,"-1"10,0 6,1 2,2 0,-4-4,4-13,3-13,6-7,2-8,4-1,1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8468.645">2005 1099,'4'5,"3"6,3 1,2 4,-3 4,3-2,-1 1,3 2,-2 2,-2 3,-3 0,-3 2,-1-4</inkml:trace>
  <inkml:trace contextRef="#ctx0" brushRef="#br1" timeOffset="8724.695">2061 1748,'-5'19,"-1"16,-5 7,0-4</inkml:trace>
  <inkml:trace contextRef="#ctx0" brushRef="#br1" timeOffset="8955.267">2032 2200,'5'14,"2"5</inkml:trace>
  <inkml:trace contextRef="#ctx0" brushRef="#br1" timeOffset="9120.993">2032 2510,'10'15,"3"4</inkml:trace>
  <inkml:trace contextRef="#ctx0" brushRef="#br1" timeOffset="9271.934">2061 2821,'0'24,"5"12,1 6,0-1,-1-6</inkml:trace>
  <inkml:trace contextRef="#ctx0" brushRef="#br1" timeOffset="9607.809">2032 3188,'8'37,"-4"-9,2-1,1 0,1-1,1 1,12 20,-15-28,0-1,-1 1,-1 0,0 0,-2 0,0 1,-1-1,-1 1,-1-1,-3 15,2 30,2-36,0-4</inkml:trace>
  <inkml:trace contextRef="#ctx0" brushRef="#br1" timeOffset="10769.713">2118 3441,'7'-3,"-7"2,1 1,-1-1,0 1,1-1,-1 1,0 0,1-1,-1 1,1 0,-1-1,1 1,-1 0,1 0,-1-1,1 1,-1 0,1 0,-1 0,1 0,-1 0,1 0,-1 0,1 0,-1 0,1 0,-1 0,1 0,-1 0,1 0,-1 0,1 0,-1 1,1-1,-1 0,1 0,-1 1,1-1,-1 0,1 1,-1-1,0 0,1 1,-1-1,0 1,1-1,-1 0,0 1,0-1,1 1,-1-1,0 1,0-1,0 1,1-1,-1 1,0-1,0 1,0 0,0-1,0 1,0-1,0 1,0-1,-1 1,1-1,0 1,0-1,0 1,0-1,-1 1,0 331,2-136,44-44,-38-89,2-55</inkml:trace>
  <inkml:trace contextRef="#ctx0" brushRef="#br1" timeOffset="11621.749">0 4175,'33'-8,"0"1,0 1,1 2,0 2,-1 0,10 3,96-7,327-35,271 30,-405-16,-73 10,-6 4,-148-10,-97 30,-13-1</inkml:trace>
  <inkml:trace contextRef="#ctx0" brushRef="#br1" timeOffset="11989.254">2598 3836,'-39'19,"-31"21,-9 4,4-2,5-2,10-3,6-4,7-2,6-2,6 0,4-2,2 1,7-1,2-4,-1-1,3 0,6-4</inkml:trace>
  <inkml:trace contextRef="#ctx0" brushRef="#br1" timeOffset="12657.23">1045 3865,'-44'10,"-37"17,-15 9,4 3,8 4,14 1,8-4,11-3,9-8,7-4,4-1,3-1,2 1,-1-3,6-1,0-4,5-4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  <inkml:trace contextRef="#ctx0" brushRef="#br1" timeOffset="24349.229">904 4683,'-2'0,"1"0,0 0,-1 1,1-1,0 0,-1 1,1-1,0 1,0-1,-1 1,1 0,0-1,0 1,0 0,0 0,0 0,0 0,0 0,0 0,0 0,0 0,1 0,-1 0,0 0,1 1,-1-1,1 0,-1 1,1-1,0 0,-1 1,1-1,0 0,0 1,0-1,0 0,0 1,0-1,1 0,-1 1,0-1,1 0,-1 1,1-1,0 1,-2 6,-26 135,0-9,28-176,13-20,-4 7,2 0,3 1,2 1,2 0,2 2,3 0,3 0,13 6,-39 45,0-1,0 0,0 1,0-1,1 1,-1-1,0 1,0 0,1-1,-1 1,0 0,1 0,-1 0,0 0,1 0,-1 0,0 0,0 0,1 1,-1-1,0 1,0-1,1 0,-1 1,0 0,0-1,0 1,0 0,0 0,0-1,0 1,0 0,0 0,0 0,0 0,-1 0,1 1,0-1,-1 0,1 0,-1 0,1 1,39 132,-33-116</inkml:trace>
  <inkml:trace contextRef="#ctx0" brushRef="#br1" timeOffset="25078.666">1525 4627,'0'-2,"0"0,0 1,0-1,-1 0,1 1,0-1,-1 0,1 1,-1-1,1 1,-1-1,0 1,0-1,0 1,1 0,-1-1,-1 1,1 0,0 0,0 0,0 0,-1 0,1 0,0 0,-1 0,1 0,-1 0,1 1,-1-1,1 1,-1-1,0 1,1 0,-1-1,1 1,-1 0,0 0,1 0,-1 0,0 1,1-1,-2 0,-64 29,57-18,1 1,0 0,1 1,1-1,0 1,1 1,0-1,1 1,0 0,1 1,1-1,0 1,1-1,1 1,0 0,1 0,1-1,0 1,1 0,1 3,-3-13,1 1,0-1,0 1,1-1,-1 0,1 0,1 0,-1 0,0 0,1 0,0-1,0 1,1-1,-1 0,1 0,0 0,0 0,0-1,1 0,-1 1,1-2,0 1,0 0,0-1,0 0,0 0,0-1,0 1,1-1,1 0,15 1</inkml:trace>
  <inkml:trace contextRef="#ctx0" brushRef="#br1" timeOffset="25426.761">1892 4599,'-14'18,"-10"11,2 0,1 2,2 0,1 2,1 0,-11 32,27-62,0-1,-1 1,2 0,-1 0,0 0,1-1,-1 1,1 0,0 0,0 0,0 0,0 0,1 0,-1 0,1 0,0 0,-1-1,1 1,1 0,-1-1,0 1,1 0,-1-1,1 0,0 1,-1-1,1 0,1 0,-1 0,0 0,0 0,1 0,-1-1,1 1,-1-1,1 0,0 0,-1 0,1 0,0 0,0 0,0-1,0 1,0-1,0 0,-1 0,1 0,1 0,11-3,0 0,0-1,0-1,-1 0,1-1,-1 0,-1-1,1-1,-1 0,-1-1,1 0,-1-1,-1-1,0 0,-1 0,0-1,0 0,1-4,31-94,-42 106,0 0,-1 0,1 0,-1 0,1 0,-1 0,0 0,-1 1,1-1,-1 0,1 0,-1 1,0-1,-1 1,1 0,-1 0,1 0,-1 0,0 0,0 0,0 1,0-1,0 1,-1 0,1 0,-1 0,0 1,1-1,-1 1,0 0,0 0,0 0,0 0,0 1,0-1,0 1,0 0,0 1,0-1,0 1,0-1,0 1,-1 1,-83 40,60-27</inkml:trace>
  <inkml:trace contextRef="#ctx0" brushRef="#br1" timeOffset="25827.291">2456 4542,'-12'6,"0"-1,0 2,1 0,-1 0,2 1,-1 0,1 1,0 0,1 1,-1 2,9-11,0 0,0 1,0-1,0 0,0 1,1-1,-1 1,1-1,-1 1,1 0,-1-1,1 1,0-1,0 1,0 0,0-1,0 1,0-1,0 1,1 0,-1-1,0 1,1-1,0 1,-1-1,1 1,0-1,0 1,-1-1,1 0,0 0,0 1,1-1,-1 0,1 1,57 34,-28-19,-28-16,0 0,-1 1,1 0,0 0,0 0,-1 0,0 0,1 0,-1 0,0 1,0-1,0 1,0 0,-1 0,1 0,-1-1,1 1,-1 0,0 1,0-1,-1 0,1 0,0 0,-1 1,0-1,0 0,0 0,0 1,-1-1,1 0,-1 0,0 0,0 0,0 0,0 0,0 0,-1 0,1 0,-1 0,0 0,0-1,0 1,-2 1,-7 4,-1 0,0-1,-1 0,0-1,0-1,0 0,0 0,-1-2,1 0,-2 0,-9 3,-2 1</inkml:trace>
  <inkml:trace contextRef="#ctx0" brushRef="#br1" timeOffset="26312.823">2908 4513,'-9'2,"1"-1,-1 1,1 1,0-1,0 2,0-1,0 1,0 0,1 0,-1 1,1 0,1 1,-1-1,1 1,0 0,0 1,0 0,1 0,0 0,1 0,-1 1,1 0,1 0,0 0,0 0,0 0,1 1,0-1,1 1,0-1,0 1,1 0,-1-3,0 1,0-1,1 0,-1 0,2 1,-1-1,1 0,-1 0,2 0,-1 1,1-1,0 0,0-1,0 1,1 0,0-1,0 1,1-1,0 0,-1 0,1 0,1-1,-1 1,1-1,0 0,0 0,0-1,0 0,1 0,-1 0,1 0,4 1,1-3,1 1,-1-1,0-1,1 0,-1-1,1 0,-1 0,0-1,0-1,0 0,0-1,0 0,-1 0,1-1,-1 0,0-1,-1 0,0-1,0 0,0 0,-1-1,0 0,0-1,-1 0,0 0,0 0,-1-1,1-3,7-9,-1 6,-2-1,0-1,-1 0,-1 0,0-1,-2 0,0 0,-1-1,-1 0,0-4,-5 20,0 1,0 0,0-1,-1 1,1-1,-1 1,0 0,0-1,0 1,0 0,-1 0,1 0,-1 0,0 0,0 0,0 0,0 0,0 1,-1-1,1 1,-1 0,0 0,1 0,-1 0,0 0,0 0,0 1,-1 0,1-1,0 1,0 0,-1 1,1-1,-1 0,-2 1,-18-3</inkml:trace>
  <inkml:trace contextRef="#ctx0" brushRef="#br1" timeOffset="26663.775">2795 4654,'29'-4,"14"-3,4 1,-5 6,-5 3,-9 6,-5 6,-1 0,-4 3,-1-2,2-3,2-4,3-4,-3-8,0-2,1-2,-3-3,-5-1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0.6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256 1,'-4'0,"-7"0,-6 0,-5 0,-4 0,-2 0,-1 0,0 0,-1 0,1 0,9 0,9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1.12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1983 1,'-19'0,"-16"0,-7 4,-1 3,7-1</inkml:trace>
  <inkml:trace contextRef="#ctx0" brushRef="#br0" timeOffset="749.696">1842 57,'-1'-2,"-1"0,1 0,-1 1,1-1,-1 0,0 1,1-1,-1 1,0-1,0 1,0 0,0 0,0 0,0 0,-1 0,1 0,0 1,0-1,-1 1,1-1,0 1,-1 0,1 0,0 0,-2 1,1-2,-43-2,0 2,0 3,0 1,0 2,-8 3,-134 5,778-14,-747 18,133-12,3-2</inkml:trace>
  <inkml:trace contextRef="#ctx0" brushRef="#br0" timeOffset="4238.941">1531 226,'-1'-3,"0"0,-1 0,1 0,-1 1,0-1,0 1,0-1,0 1,0 0,-1 0,1 0,-1 0,1 0,-1 1,0-1,0 1,0-1,0 1,0 0,0 0,0 1,0-1,0 0,0 1,0 0,0 0,0 0,-1 0,1 0,0 1,0-1,0 1,-3 1,-3 1,0 1,0 0,0 0,0 1,1 0,0 1,0-1,1 2,-1-1,-1 4,-4 6,1 1,1 1,1 0,0 1,1 0,1 0,1 1,1 0,1 0,0 0,2 1,0 0,2-1,0 1,1 0,1 0,1 0,2 6,24 171,-3-1,-26-173,-1 0,-1 0,-2 0,0 0,-1-1,-1 0,-2 0,0-1,-1 0,-1-1,-2 2,-119 181,125-192,6-11,0 1,-1-1,1 0,0 0,0 1,0-1,0 0,0 1,0-1,0 1,0-1,1 1,-1 0,0-1,1 1,0 0,-1-1,1 1,0 0,0 0,0-1,0 1,0 0,0 0,0-1,1 1,-1 0,1-1,-1 1,1 0,0-1,-1 1,1-1,0 1,0-1,0 1,0-1,1 0,-1 1,0-1,0 0,1 0,-1 0,1 0,-2-1,12 3,-1-1,0 2,0 0,0 0,0 1,-1 0,0 0,0 2,0-1,-1 1,0 0,0 1,-1 0,0 1,0-1,-1 2,0-1,2 5,26 146,-48 19,4-128,-22 200,31-247,-3 22,1 0,1 0,1 0,1 0,2 0,1 0,0 0,2-1,1 1,2-1,0-1,1 0,1 0,2-1,8 11,-15-29,1 0,-1-1,1 0,0 0,0-1,0 0,1 0,-1-1,1 0,-1 0,1-1,0 0,0 0,0-1,-1 0,1 0,0-1,0 0,4-1,78 5,-72 3</inkml:trace>
  <inkml:trace contextRef="#ctx0" brushRef="#br0" timeOffset="6151.629">7 1863,'-4'14,"2"-4,2-4</inkml:trace>
  <inkml:trace contextRef="#ctx0" brushRef="#br0" timeOffset="6410.038">120 1355,'-9'5,"-4"1</inkml:trace>
  <inkml:trace contextRef="#ctx0" brushRef="#br0" timeOffset="6682.692">261 1920,'0'-19,"-1"-12,1-1,1 1,2 0,1-1,1 1,2 1,8-24,-15 52,0 1,0 0,-1 0,1 0,0 0,0 0,0 0,0 0,1-1,-1 1,0 0,0 0,1 0,-1 0,1 0,-1 0,1 0,-1 0,1 0,-1 0,1 0,0 0,0 1,-1-1,1 0,0 0,0 1,0-1,0 1,0-1,0 0,0 1,0 0,0-1,0 1,0 0,0-1,0 1,0 0,1 0,-1 0,0 0,0 0,0 0,0 0,0 0,0 1,0-1,0 0,0 1,1-1,-1 1,0-1,-1 1,1-1,0 1,0 0,0-1,0 1,0 0,-1 0,2 0,4 64,-7-60,0 1,1 0,0 0,1 0,-1 0,1 0,0-1,1 1,-1 0,1-1,0 1,0-1,1 1,2 3,-4-8,1 1,-1-1,1 1,0-1,0 0,-1 1,1-1,0 0,0 0,0 0,0-1,0 1,0 0,0-1,0 0,1 1,-1-1,0 0,0 0,0 0,0 0,0 0,1-1,-1 1,0-1,0 1,0-1,0 0,0 0,0 0,0 0,0 0,-1 0,1 0,0-1,-1 1,1-1,-1 1,1-1,0-1,54-72,-51 58,0 0,-1 0,0-1,-2 1,0-1,-1 0,0 1,-2-1,0 0,-1 0,0-31,1 25</inkml:trace>
  <inkml:trace contextRef="#ctx0" brushRef="#br0" timeOffset="7083.181">854 1186,'-23'33,"1"2,2 0,1 2,2 0,1 0,2 2,-7 33,19-66,0 1,0 0,1-1,0 1,0 0,1 0,0-1,0 1,1 0,-1 0,1 0,1-1,-1 1,1-1,0 1,1-1,0 0,0 0,0 0,1 0,-1 0,1-1,1 1,-1-1,1 0,0-1,0 1,0-1,1 0,0 0,-1-1,1 1,7 1,-6-2,0-1,1 0,-1 0,1-1,0 0,-1-1,1 1,0-2,-1 1,1-1,0 0,-1 0,1-1,-1 0,1-1,-1 1,0-1,0-1,0 1,-1-1,1 0,-1-1,0 0,0 0,0 0,-1-1,0 1,0-1,0 0,2-5,0 2,0-1,0 0,-1 0,0-1,-1 1,0-1,-1 0,0-1,-1 1,0-1,-1 1,0-1,-1 0,0 0,-1 0,0 0,-1 0,-1 1,1-1,-2 0,0 1,0-1,-1 1,0 0,-1 0,0 0,-1 1,0 0,-2-1,4 6,-1 1,1-1,-1 1,0 1,0-1,0 1,-1 0,1 0,-1 0,0 1,1 0,-1 0,0 0,0 1,-1 0,1 0,0 0,0 1,0 0,-1 0,1 1,-6 1,-12 1</inkml:trace>
  <inkml:trace contextRef="#ctx0" brushRef="#br0" timeOffset="7436.179">741 1609,'0'-19,"5"-7,1-3,5 3,6 6,3 7,5 5,2 4,1 3,-4 6,-6 7,-2 2,2-2,3-3,2-3,-3-7,-5-3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16.4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49 255,'0'401,"-11"-339,-9-96,14 3,1-1,1 0,2 0,1-1,2 1,1 0,1 0,2 0,1 0,1 1,2 0,2 0,0 1,2 0,2-1,-14 30,3-13,1 0,1 0,0 0,1 1,0 0,1 0,0 1,1 0,1 0,0 1,10-9,-18 19,1 0,-1-1,0 1,0 0,0 0,1 0,-1 1,0-1,1 1,-1-1,0 1,1 0,-1 0,1-1,-1 2,1-1,-1 0,0 1,1-1,-1 1,0-1,1 1,-1 0,0 0,0 0,0 1,1-1,-1 0,-1 1,1-1,0 1,0 0,0-1,-1 1,1 0,-1 0,0 0,1 0,-1 1,0-1,34 95,-34 21,-2-93</inkml:trace>
  <inkml:trace contextRef="#ctx0" brushRef="#br0" timeOffset="515.705">726 1,'-19'5,"0"1,1 1,0 0,0 2,1 0,0 1,0 0,1 1,1 1,0 1,0 0,1 1,1 1,11-13,0 0,0 1,1-1,-1 0,1 1,-1-1,1 1,0 0,0-1,0 1,0 0,1 0,-1-1,1 1,0 0,-1 0,1 0,1 0,-1-1,0 1,1 0,-1 0,1 0,0-1,0 1,0 0,0-1,0 1,1-1,-1 1,1-1,0 0,-1 1,1-1,0 0,0 0,1 0,-1-1,0 1,1 0,71 22,-66-23,0 0,0 1,-1 0,1 0,-1 1,1 0,-1 0,0 1,0 0,0 0,-1 1,1-1,-1 1,0 1,-1-1,1 1,3 6,-8-9,1 0,-1 0,0 1,0-1,-1 0,1 1,-1-1,1 1,-1-1,0 1,0-1,-1 1,1-1,-1 1,0-1,0 0,0 1,0-1,0 0,-1 0,0 0,1 0,-1 0,0 0,0 0,-1-1,0 2,-72 62,-15-7,82-52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93,'3'5,"1"1,-1 0,0 1,0-1,-1 0,1 1,-1 0,-1-1,0 1,0 0,0 0,0 0,-1 0,-1 2,2 0,-2 5,1 0,-2-1,0 1,-1 0,0 0,-1-1,-1 0,0 1,-2 1,-21 73,27-84,0 0,1 0,-1-1,1 1,0 0,0 0,0 0,1 0,0 0,-1 0,1 0,1-1,-1 1,0 0,1-1,0 1,0-1,0 1,0-1,0 0,1 0,-1 0,1 0,0-1,0 1,0-1,0 1,1-1,-1 0,0 0,1-1,0 1,-1-1,1 1,0-1,0 0,0-1,-1 1,1-1,0 0,10 0,0-1,-1 0,1-1,-1-1,1 0,-1-1,0-1,0 0,-1 0,1-1,-1-1,-1 0,1-1,-1 0,-1 0,1-1,-1-1,-1 0,1-1,8-9</inkml:trace>
  <inkml:trace contextRef="#ctx0" brushRef="#br0" timeOffset="560.765">542 8,'-2'-1,"0"0,0 0,0 0,0 0,-1 1,1-1,0 0,-1 1,1 0,0-1,-1 1,1 0,0 0,-1 1,1-1,0 0,-1 1,1-1,0 1,-1 0,1 0,0 0,0 0,0 0,0 0,0 1,0-1,0 1,1-1,-1 1,0 0,1 0,-1-1,1 1,0 0,0 0,-1 1,1-1,-34 94,31-79,-37 235,27-135,-57 291,42-218,22-147,10-37,2-6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43 221,'-17'-27,"14"25,1-1,0 1,0-1,0 1,0-1,0 0,1 1,-1-1,1 0,0 0,0 0,0 0,0 0,0 0,1-1,-1 1,1 0,0 0,0 0,0-1,0 1,1 0,-1 0,1 0,0 0,0 0,0 0,0 0,1-2,5-2,1 0,-1 1,1-1,1 1,-1 1,1 0,0 0,0 0,0 1,1 1,0 0,-1 0,1 0,5 1,22-9,-26 7,0 0,1 0,0 1,0 1,0 0,0 1,0 0,0 0,0 1,0 1,0 0,0 1,0 0,0 1,10 4,-8-1,0 0,-1 1,0 1,0 0,-1 0,0 1,0 1,-1 0,5 7,-11-13,-1 1,0 0,0 1,-1-1,0 1,0 0,0 0,0 0,-1 0,0 0,0 0,-1 1,0-1,0 0,0 1,-1-1,0 1,0 0,-1-1,1 1,-1-1,-1 0,0 1,-4 8,-2-1,0 0,0 0,-1-1,-1 0,0-1,-1 0,-1-1,1 0,-2 0,1-2,-2 1,1-2,-1 0,0 0,-1-1,0-1,0 0,0-2,-2 1,-70 35,88-40,-1 0,1 0,0 0,0 1,-1-1,1 0,0 1,-1-1,1 1,0-1,-1 1,1-1,0 1,-1-1,1 1,-1 0,1-1,-1 1,0 0,1-1,-1 1,0 0,1 0,-1-1,0 1,0 0,0 0,1-1,-1 1,0 0,0 0,0 0,0-1,-1 1,1 0,0 0,0 0,0-1,-1 1,1 0,0 0,-1-1,1 1,0 0,-1-1,1 1,-1-1,1 1,-1 0,0-1,1 1,-1-1,1 1,-1-1,0 0,0 1,1-1,-1 0,0 1,1-1,-1 0,0 0,0 1,0-1,0 0,198 63,-183-58,0 2,0-1,0 2,-1-1,0 2,0 0,-1 1,0 0,-1 0,0 1,-1 1,0 0,-1 0,0 1,-1 0,0 2,-6-9,-1-1,0 1,-1-1,1 0,-1 1,0-1,0 1,-1-1,1 1,-1-1,0 0,-1 1,1-1,-1 0,0 0,-1 0,1 0,-1 0,0-1,0 1,0-1,-1 0,0 0,0 0,0 0,0-1,0 1,-3 0,-6 6,0-2,-1 0,0 0,0-1,-1-1,0 0,0-1,-1-1,-3 0,0 0,0 0,1-2,-1 0,0-1,0-2,0 1,0-2,0-1,1 0,-12-4,27 6,0 1,1-1,-1 0,0-1,1 1,-1 0,1-1,0 1,-1-1,1 0,0 0,0 0,0 0,0 0,0 0,1 0,-1-1,1 1,-1-1,1 1,0-1,0 0,0 1,0-1,1 0,-1 0,1 1,0-1,-1 0,1 0,0 0,1 0,-1 1,0-1,1 0,0 0,0 0,-1 1,2-1,-1 1,0-1,0 1,1-1,-1 1,1-1,0 1,0 0,0 0,0 0,0 0,0 1,2-2,13-6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622 191,'0'878,"0"-870,0-5,0 0,1 0,-1-1,0 1,0 0,0 0,-1-1,1 1,-1 0,0 0,1-1,-1 1,0-1,-1 1,1-1,0 1,-1-1,1 1,-1-1,-2 2,-8 1</inkml:trace>
  <inkml:trace contextRef="#ctx0" brushRef="#br0" timeOffset="384.242">57 164,'93'-37,"264"-21,-45 11,-237 36,-66 8,0 1,0 0,0 1,0 0,0 0,0 1,0 0,0 1,0 0,1 0,-1 1,-1 0,1 0,0 1,0 0,-1 1,10 6,-2-1</inkml:trace>
  <inkml:trace contextRef="#ctx0" brushRef="#br0" timeOffset="817.333">1299 558,'-12'3,"0"1,1 0,-1 0,1 2,0-1,0 1,1 1,0 0,0 0,0 1,1 0,1 1,-1-1,1 2,1-1,-1 1,2 1,-1-1,2 1,-1 0,2 1,-1-1,0 6,0-5,1 0,0 0,0 1,2-1,-1 1,2 0,0 0,0 0,1 0,1 0,0 0,1 0,0-1,1 1,0 0,1 0,-2-10,-1-1,1 1,0 0,0-1,0 1,0-1,0 1,0-1,1 0,-1 0,1 0,0 0,-1-1,1 1,0-1,0 0,0 1,0-1,0-1,0 1,0 0,0-1,1 1,-1-1,0 0,0 0,0 0,1-1,-1 1,0-1,0 0,2 0,4-2,0 0,-1 0,1 0,-1-1,0-1,0 1,-1-1,1 0,-1-1,0 0,0-1,10-13,-1-1,-1-1,-1 0,-1-1,-1 0,0-1,-2 0,3-15,-9 31,0 0,0 0,-1-1,0 1,0-1,-1 0,-1 0,1 0,-1 0,-1 0,0 0,0 0,-1-1,0 1,0 0,-1 0,0 1,-1-1,0 0,0 1,-1-1,0 1,0 0,-1 1,0-1,-1 1,0 0,0 0,0 0,-1 1,1 0,-6-3,4 7,-1 0,0 0,1 0,-1 1,0 0,0 1,0 0,1 1,-1 0,0 0,0 0,1 1,-1 1,1 0,-1 0,1 0,0 1,0 0,1 1,-1 0,1 0,0 0,0 1,1 0,0 0,0 1,0 0,1 0,0 0,0 1,-1 3,-22 39,19-27</inkml:trace>
  <inkml:trace contextRef="#ctx0" brushRef="#br0" timeOffset="1299.64">1779 530,'-57'44,"41"-34,1 1,0 0,0 1,2 1,-1 0,2 1,-1 0,2 1,0 0,1 1,1 0,-3 6,10-16,1-1,0 1,0-1,0 1,1-1,-1 1,1 0,1-1,-1 1,1-1,0 1,0-1,1 1,0-1,0 0,0 1,0-1,1 0,0-1,0 1,0 0,0-1,1 0,0 1,0-1,0-1,1 1,-1-1,5 3,-1-1,-1 0,1 0,1-1,-1 0,1 0,-1-1,1 0,0-1,0 0,1 0,-1-1,0 0,0-1,1 0,-1 0,0-1,9-2,-1-2,0-1,-1-1,0-1,0 0,-1-1,0-1,0 0,-1-1,-1 0,1-2,-2 1,0-1,2-4,13-18,-2 0,-2-2,-1 0,15-36,-28 55,0 0,-1-1,-1 1,-1-1,0-1,-1 1,-2-1,0 0,-1 0,-1 0,0 0,-2 0,0 0,-2 0,0 0,-1 1,-1-1,-1 1,0 0,-2 0,0 1,-1 0,-1 1,0 0,-2-1,5 11,-1 1,1-1,-1 1,0 0,-1 1,1 0,-1 0,0 1,-1 0,1 0,0 1,-1 1,0 0,0 0,0 0,0 1,0 1,0 0,0 0,0 1,0 0,1 1,-1 0,0 1,0 0,1 0,0 1,0 0,0 1,0 0,-4 3,-1 3,1 1,0 1,0 0,1 0,1 1,0 1,1 0,1 1,0-1,1 2,1-1,0 1,2 0,0 0,0 1,2 0,0 0,1 0,1 0,0 0,2 0,0 0,1 0,1 0,0-1,2 1,0-1,1 0,0 0,1 0,1-1,3 2,-2 1,2-1,0 0,1-1,1 0,1-1,0-1,1 0,1-1,0-1,0 0,2-1,-1-1,2-1,-1 0,1-1,1-1,0-1,0-1,0-1,0 0,1-2,0 0,0-1,0-1,12-2,46-10,-49 5</inkml:trace>
  <inkml:trace contextRef="#ctx0" brushRef="#br0" timeOffset="2294.434">2738 446,'-24'5,"1"1,0 2,1 0,0 1,0 1,1 1,0 1,0 1,2 0,0 2,0 0,2 2,0-1,-3 6,14-13,0 1,0 0,1 0,1 0,0 0,0 1,1 0,0 0,1 0,0 0,0 0,2 0,-1 1,1-1,1 0,1 6,-1-14,0 0,0 1,1-1,-1 0,1 1,0-1,0 0,0 0,0-1,1 1,-1 0,1-1,-1 1,1-1,0 0,0 0,0 0,0 0,0-1,1 1,-1-1,0 0,1 0,-1 0,1 0,0-1,-1 1,1-1,-1 0,1 0,-1 0,1 0,1-1,6 0,0-1,0 0,0-1,0 0,0 0,0-1,-1-1,0 0,0 0,2-2,12-13,-1 0,-2-1,0-2,-1 0,-1-1,-1 0,2-8,2 1,68-89,-90 119,1 1,-1-1,1 1,-1-1,1 1,-1-1,1 1,0-1,-1 1,1 0,0 0,-1-1,1 1,0 0,-1 0,1-1,0 1,0 0,-1 0,1 0,0 0,-1 0,1 0,0 0,0 1,-1-1,1 0,0 0,-1 0,1 1,0-1,-1 0,1 1,0-1,-1 1,1-1,-1 1,1-1,-1 1,1-1,-1 1,1-1,-1 1,0 0,1-1,-1 1,0-1,1 1,-1 0,0 0,0-1,0 1,1 0,-1-1,0 1,0 0,0 0,4 44,-18 42,10-78,1 0,1 0,-1 0,2 1,-1-1,1 0,1 1,-1-1,2 1,-1-1,1 0,1 1,0-1,0 0,0 0,1 0,1 0,0 0,0-1,0 0,6 7,-8-12,0 0,1 0,-1 0,1-1,-1 1,1-1,0 0,0 1,1-1,-1-1,0 1,1 0,-1-1,1 0,-1 1,1-1,-1-1,1 1,0-1,-1 1,1-1,0 0,0 0,-1-1,1 1,0-1,-1 0,1 0,0 0,-1 0,1 0,-1-1,0 0,1 0,0-1,13-9,-1-1,0-1,0 0,-2-1,0-1,0 0,-2-1,0 0,-1-1,-1 0,0-1,-1-2,49-77,-33 72,-27 55,-2-12,1 0,1 0,0 0,2 1,0-1,1 0,0 1,1-1,2 0,0 2,-2-11,0 0,1 0,1 0,-1-1,1 1,0-1,1 0,0 0,0 0,0-1,1 0,0 0,0 0,1 0,-1-1,1 0,0-1,1 0,-1 0,1 0,6 1,-9-3,-1-1,1 0,0 0,0 0,0 0,0-1,0 0,0 0,0-1,0 1,-1-1,1 0,0 0,0-1,0 1,-1-1,1 0,-1 0,0-1,1 1,-1-1,0 0,-1 0,1-1,0 1,-1-1,0 1,0-1,0 0,0-1,1-1,64-147,-67 150,65-201,-51 173,-15 32,0-1,0 0,0 1,0-1,0 1,0-1,0 1,0-1,0 0,1 1,-1-1,0 1,0-1,0 0,0 1,1-1,-1 0,0 1,0-1,1 1,-1-1,0 0,0 0,1 1,-1-1,0 0,1 0,-1 1,1-1,-1 0,0 0,1 0,-1 0,1 1,-1-1,0 0,1 0,-1 0,1 0,-1 0,1 0,-1 0,0 0,1 0,-1 0,1-1,-1 1,1 0,-1 0,0 0,1 0,-1-1,0 1,1 0,-1 0,0-1,1 1,-1 0,0 0,1-1,-1 1,0 0,0-1,1 1,-1-1,0 1,0 0,0-1,0 1,1-1,9 147,32 121,-14-104,-7 1,-4 61,-14-182,-2 0,-2 1,-1-1,-3 0,-1 0,-2 0,-3-1,-1 0,-1-1,-3 0,-1-1,-13 18,10-24,-2-1,-1-1,-2-1,0-2,-26 23,47-48,1-1,-1 1,1-1,-1 0,0 0,0 0,-1 0,1-1,0 0,-1 0,0 0,1 0,-1-1,0 0,0 0,0 0,0 0,0-1,0 0,1 0,-1 0,0-1,0 1,0-1,0 0,0-1,0 1,1-1,-1 0,1 0,-1-1,1 1,0-1,0 0,0 0,0 0,1-1,-1 1,1-1,0 0,0 0,0 0,0 0,1-1,-3-16,2 0,0 0,2 0,0 0,1 0,1 0,1-1,1 1,1 1,1-1,0 1,2-1,1 0,7-26,3 1,1 0,2 2,2 0,2 2,2 0,1 2,3 1,1 2,1 0,2 3,2 1,1 1,-29 25,0 1,1 0,0 0,0 1,0 0,0 0,1 1,0 1,0 0,0 1,4-1,9 1</inkml:trace>
  <inkml:trace contextRef="#ctx0" brushRef="#br0" timeOffset="14781.407">4319 474,'4'-5,"3"-6,3-6,2-5,2 1,0 9,-4 7</inkml:trace>
  <inkml:trace contextRef="#ctx0" brushRef="#br0" timeOffset="15181.627">4459 841,'-4'5,"-3"-4,6-1,-2-1,4-1,2-4,5-1,7-5,4-4,0 0</inkml:trace>
  <inkml:trace contextRef="#ctx0" brushRef="#br0" timeOffset="33547.464">1 1518,'45'11,"1"-2,0-3,0-1,0-2,1-3,39-4,15 2,590 2,-271 28,681-27,-128-1,-805 13,-128-8,0-1,0-2,0-2,1-1,19-4,156-15,-77-5,59-6,-143 31,-30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1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100 306,'33'117,"37"334,-33-173,-23-217,-15-55</inkml:trace>
  <inkml:trace contextRef="#ctx0" brushRef="#br0" timeOffset="466.807">16 504,'-5'-18,"1"0,2-1,0 0,0 1,2-1,0 0,2 0,0 1,1-3,-2 14,1-1,0 1,0-1,1 1,0 0,0 0,1 0,0 1,0-1,0 1,1 0,0 0,0 0,1 1,-1-1,1 1,0 1,1-1,-1 1,1 0,0 1,6-3,17-4,0 1,1 1,-1 2,2 1,-1 1,0 2,1 1,-1 2,30 4,-55-5,-1 0,0 0,0 1,0 0,1 0,-1 0,0 0,0 1,-1 0,1 0,0 0,-1 1,1 0,-1 0,0 0,1 0,-2 0,1 1,0 0,-1 0,1 0,-1 0,0 0,-1 1,1-1,-1 1,0 0,0 0,0 0,-1 0,0 0,0 0,0 0,0 0,-1 0,0 1,0-1,0 0,-1 1,-6 19,0-1,-2 0,-1 0,-1-1,0 0,-2-1,-1-1,-1 0,0 0,-2-2,0 0,-1-1,-109 155,125-171,0 1,0-1,1 1,-1-1,1 1,0-1,0 1,0 0,0-1,0 1,1 0,-1 0,1 0,-1 0,1-1,0 1,0 0,1 0,-1 0,1 0,-1 0,1-1,0 1,0 0,0 0,0-1,0 1,1-1,-1 1,1-1,0 0,0 0,0 1,0-1,0 0,0-1,0 1,1 0,-1-1,1 1,-1-1,1 0,0 0,-1 0,1 0,2 0,283 6,-286-7,96 23,-96-22,0 0,0 0,0 0,0 1,0-1,-1 0,1 1,0-1,-1 1,1 0,-1-1,0 1,1 0,-1 0,0 0,0 0,0 0,0 0,-1 0,1 0,0 1,-1-1,0 0,1 0,-1 0,0 1,0-1,0 0,-1 0,1 1,0-1,-1 0,0 0,1 0,-1 0,0 0,0 0,0 0,0 0,-1 0,1 0,-1 1,-10 13,0-1,0-1,-2 0,0 0,0-1,-1-1,-1 0,-6 3,-4 4,-192 114,169-112,56-36,2 5</inkml:trace>
  <inkml:trace contextRef="#ctx0" brushRef="#br0" timeOffset="1109.709">974 815,'11'9,"0"1,0-1,1 0,0-1,1-1,-1 0,1-1,1 0,-1-1,1 0,5 0,-12-3,0-1,0 1,0-1,0-1,1 0,-1 0,0 0,0-1,0 0,1 0,-1 0,0-1,0-1,-1 1,1-1,0 0,-1 0,0-1,1 0,-2 0,1-1,0 1,1-3,100-123,-107 128,1 1,-1 0,0 0,1 0,-1 0,1-1,-1 1,1 0,-1 0,1 0,0 0,-1 0,1 0,0 0,0 0,0 1,0-1,0 0,0 0,0 1,0-1,0 1,0-1,0 1,1-1,-1 1,0 0,0-1,0 1,1 0,-1 0,0 0,0 0,0 0,1 0,-1 0,0 1,0-1,1 0,-1 1,0-1,0 0,0 1,0 0,0-1,0 1,0 0,0-1,0 1,22 58,24 34,-38-85,1 0,1-1,-1 0,1-1,0 0,0-1,1 0,0-1,-1 0,1-1,1 0,-1-1,0 0,1-1,-1 0,1-1,-1-1,1 0,-1 0,0-1,1-1,-1 0,0-1,0 0,-1-1,0 0,1-1,-1 0,13-9,-1-1,0 0,-2-2,0 0,-1-2,0 0,-2-1,-1-1,0-1,-2 0,0-1,-2-1,10-23,-1 1,-1-1,-3 0,-2-1,-2-1,-2 0,-2-1,-1-22,-8 58,1 8,0 0,-1 1,-1-1,1 0,-1 0,0 0,0 1,-1-1,0 0,0 0,-1 1,0-1,0 1,0-1,-1 1,0 0,0 0,0 0,-1 0,0 1,0-1,-2 0,4 5,0 0,0 1,-1-1,1 0,0 1,-1-1,1 1,0 0,-1 0,1 0,-1 0,1 0,0 0,-1 1,1-1,0 1,-1 0,1 0,0-1,0 2,0-1,0 0,-1 0,2 1,-1-1,0 1,0-1,0 1,1 0,-2 1,-41 63,34-38,1 0,1 0,2 1,0 0,2 0,2 0,0 1,2-1,1 1,2-1,0 0,2 0,1 0,2-1,0 0,2 0,2 2,3 2,1 0,1 0,2-2,1 0,1-2,1 0,20 19,-42-48,0 0,0 0,0 0,1 0,-1 0,0 1,0-1,0 0,1 0,-1 0,0 1,1-1,-1 0,0 0,1 1,-1-1,1 0,-1 1,1-1,0 1,-1-1,1 0,0 1,-1-1,1 1,0 0,-1-1,1 1,0 0,0-1,0 1,-1 0,1 0,0 0,0 0,0-1,0 1,-1 0,1 1,0-1,0 0,0 0,0 0,-1 0,1 1,0-1,0 0,0 1,-1-1,1 0,0 1,-1-1,1 1,0-1,-1 1,1 0,-1-1,1 1,-1 0,1-1,-1 1,1 0,-1 0,1 0,-5-16</inkml:trace>
  <inkml:trace contextRef="#ctx0" brushRef="#br0" timeOffset="1278.931">1821 362,'68'-4,"30"-8,10 0,-5 1,-10 2,-11-1,-10 0,-13 3,-11 1,-14 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1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1563 812,'-32'2,"1"2,-1 2,0 0,1 3,1 0,-28 13,44-17,1-2,1 1,0 1,0-1,0 2,1 0,-1 0,1 1,1 1,0-1,0 2,0-1,1 2,0-1,1 1,0 0,0 1,1 0,1 0,0 0,0 1,1 0,1 0,0 1,0-1,2-4,1 1,-1-1,1 0,0 0,1 1,0-1,1 1,-1-1,1 0,1 0,0 0,0 1,1-2,-1 1,2 0,-1 0,1-1,0 0,1 0,0 0,0 0,0-1,1 0,0 0,0-1,1 1,-1-1,1 0,6 2,1 0,-1-1,2-1,-1 0,1-1,-1-1,1 0,0-1,0-1,0 0,0-1,0-1,1 0,-1-1,8-2,12-3</inkml:trace>
  <inkml:trace contextRef="#ctx0" brushRef="#br0" timeOffset="271.005">2156 755,'-30'25,"0"2,2 0,0 2,2 1,2 1,0 2,3 0,-14 28,32-58,0 0,1 1,0-1,0 1,0 0,0-1,0 1,1 0,0 0,0 0,0 0,0 0,0 0,1 0,0 1,0-1,0 0,0 0,1 0,0 0,-1 0,1 0,1 0,-1 0,1 0,-1 0,1 0,0-1,1 1,-1-1,1 0,-1 1,1-1,0 0,0-1,0 1,0 0,1-1,-1 0,1 0,0 0,3 1,8 1,0 0,0-2,0 0,0-1,0 0,1-1,-1-1,0 0,0-1,0-1,0 0,0-1,-1-1,1 0,-1-1,0-1,-1 0,0 0,0-2,0 1,-1-2,-1 0,1 0,-2-1,1 0,-2-1,4-5,-8 10,-1 0,0 0,-1-1,0 1,0-1,0 0,-1 1,0-1,-1-1,0 1,0 0,0 0,-1 0,-1 0,1-1,-1 1,-1 0,1 0,-1 0,-1 0,0 1,0-1,0 1,-1-1,0 1,0 0,-1 1,0-1,0 1,-1 0,1 0,-1 0,-1 1,1 0,-1 0,0 1,0 0,0 0,-5-2,-13-1</inkml:trace>
  <inkml:trace contextRef="#ctx0" brushRef="#br0" timeOffset="640.348">2918 728,'-21'11,"0"2,1 0,0 2,1 0,1 1,0 0,2 2,-1 0,2 1,1 1,-6 10,18-26,1-1,-1 1,1 0,0-1,0 1,1 0,-1-1,1 1,-1 0,1 0,1 0,-1 0,0-1,1 1,0 0,0 0,0-1,0 1,0-1,1 1,0-1,0 1,0-1,0 0,0 0,1 0,-1 0,1 0,0-1,0 1,0-1,0 0,0 0,1 1,35 21,52 44,-89-63,-1-1,0 0,-1 1,1-1,-1 1,0-1,0 1,0-1,0 1,-1-1,0 1,0-1,0 0,-1 1,1-1,-1 0,0 0,0 0,0 0,-1 0,1-1,-1 1,0-1,0 0,0 1,-1-1,1-1,-1 1,1 0,-1-1,0 0,0 0,-1 0,-11 6,0 0,0-2,-1 0,0-1,0 0,0-1,0-2,-1 1,-2-2,-8-2,3-4</inkml:trace>
  <inkml:trace contextRef="#ctx0" brushRef="#br0" timeOffset="1052.46">3624 615,'-33'26,"2"3,0 0,2 2,2 1,1 2,-1 2,17-22,1 0,0 0,1 1,1 1,0-1,1 1,0 0,2 1,-2 7,5-17,0 1,1-1,-1 1,2 0,-1-1,1 1,0-1,0 1,1-1,0 0,1 0,-1 0,1 0,1 0,-1 0,1-1,0 1,1-1,-1 0,1-1,1 1,1 1,1 1,2 0,-1 0,1-1,0 0,0-1,1 0,0-1,0 0,0-1,1 0,-1 0,1-1,0-1,0 0,0-1,0 0,0-1,0 0,0-1,0 0,0-1,0 0,11-4,-10 0,0-1,-1 0,0 0,0-1,-1-1,0 0,0 0,-1-1,0-1,-1 1,-1-2,1 1,-2-1,1 0,-2-1,0 0,0 0,-1 0,-1 0,0-1,-1 0,0 0,-1 0,-1 0,0 0,-1 0,0-1,-1 1,-1 0,0 0,-3-7,1 13,1 1,-2-1,1 1,-1 0,0 0,0 0,-1 1,0 0,0 0,-1 0,1 1,-1 0,0 0,-1 1,1 0,-1 0,0 1,0-1,0 2,0-1,0 1,-1 1,1 0,-1 0,1 0,-1 1,1 0,-5 1,-18-1</inkml:trace>
  <inkml:trace contextRef="#ctx0" brushRef="#br0" timeOffset="1302.098">3228 1009,'499'-25,"-490"24,0 1,0 0,0 0,0 1,1 0,-1 0,0 1,-1 0,1 1,0 0,-1 0,1 1,-1 0,0 1,0 0,-1 0,1 1,-5-3,0 0,0-1,0 1,0-1,1 1,-1-1,0 0,1 0,0-1,-1 1,1-1,0 0,0 0,0 0,-1 0,1-1,0 0,0 1,0-1,0-1,0 1,0-1,0 1,0-1,0 0,0-1,-1 1,1-1,0 1,0-2,9-8</inkml:trace>
  <inkml:trace contextRef="#ctx0" brushRef="#br0" timeOffset="2243.581">548 671,'-27'2,"0"1,1 2,-1 1,1 0,0 2,1 1,0 1,0 2,1 0,-21 15,37-24,0 1,1 0,0 0,-1 1,1 0,1 1,-1-1,1 1,0 0,0 1,1 0,0 0,0 0,0 0,1 1,0-1,1 1,0 0,0 0,0 1,1-1,1 0,-1 1,1 0,1-1,-1 1,2-1,-1 1,1 0,0-1,1 1,0-1,0 0,1 0,3 6,1-6,0-1,1 0,0 0,1-1,-1 0,1-1,0 0,1 0,-1-1,1 0,0-1,0 0,0 0,0-1,0 0,0-1,1-1,-1 1,1-1,-1-1,0 0,1-1,-1 0,0 0,0-1,0 0,0-1,-1 0,2-1,16-11,0 0,-1-2,-1-1,-1-1,-1-1,-1-1,0-1,-2-1,-1 0,-1-2,-1 0,-1-1,-1-1,6-17,-11 26,-2 0,0 0,-1-1,0 1,-2-2,-1 1,0-1,-1 1,-1-1,-2 0,0 0,-1 0,0 1,-2-1,-1 0,-1-1,4 18,-1-1,0 0,0 0,-1 1,1-1,-1 1,0 0,0 0,0 0,-1 0,1 0,-1 1,0 0,0-1,0 2,-1-1,1 0,-1 1,1 0,-1 0,0 0,0 0,0 1,0 0,0 0,0 0,0 1,0 0,-1 0,1 0,0 0,0 1,0 0,0 0,0 0,0 1,0 0,1 0,-5 2,-5 5,0 1,1 0,0 1,1 0,0 1,1 0,0 1,1 0,1 1,0 0,0 1,2-1,0 2,0-1,2 1,0 0,0 0,2 0,-1 10,2-6,1 0,1 0,2 1,-1-1,2 0,1 0,0 0,2-1,0 0,1 0,1 0,1 0,0-2,1 1,1-1,1 0,1-1,0-1,1 0,0-1,1 0,1-1,0-1,1-1,0 0,0-1,1-1,19 7,-8-3</inkml:trace>
  <inkml:trace contextRef="#ctx0" brushRef="#br0" timeOffset="2502.006">40 1433,'43'-5,"58"-6,21-2,-1 2,-11-2,-15 1,-14 3,-11 2,-12 3,-12 2,-9 2,-5 0,-4 0,-7 1</inkml:trace>
  <inkml:trace contextRef="#ctx0" brushRef="#br0" timeOffset="3036.643">406 1687,'-33'10,"0"2,0 2,1 1,1 1,1 2,0 1,1 2,2 0,0 2,1 1,-4 6,25-24,0 1,0 0,1 0,0 1,0-1,1 1,0-1,0 1,1 0,0 0,0 1,1-1,0 0,0 0,1 1,0-1,1 1,0-1,0 0,0 0,1 0,1 0,-1 0,1 0,1 0,-1-1,1 1,1-1,-1 0,1 0,0-1,1 0,-1 0,2 0,-1 0,0-1,1 0,0 0,0-1,0 0,1 0,-1-1,1 0,0 0,0-1,2 1,3-2,0 0,-1 0,1-2,0 1,-1-2,1 0,0 0,-1-1,0 0,0-1,0-1,0 0,-1 0,0-1,0-1,0 0,-1 0,0-1,0-1,-1 1,0-1,-1-1,0 0,7-10,8-9,-1-1,-1-1,-2-1,-1 0,-2-1,-1-1,-1-1,-2 0,-2 0,-1-1,-1-1,-3 1,-1-1,0-37,-4 62,0-1,0 1,-1 0,0 0,-1 0,-1-1,0 2,-1-1,0 0,0 1,-1 0,-1 0,0 0,0 0,-1 1,-1 0,0 1,0 0,-3-3,8 10,-1 0,0 0,0 0,0 0,0 1,0 0,0-1,0 1,0 1,-1-1,1 1,0-1,0 1,-1 1,1-1,0 0,-1 1,1 0,0 0,0 0,0 1,0-1,0 1,0 0,1 0,-1 1,0-1,1 1,0-1,-1 1,0 2,-6 4,1 0,1 1,-1 0,2 1,-1 0,2 0,-1 0,2 1,-5 10,4-2,0 1,1 0,1 0,0 0,2 1,1-1,0 1,2-1,1 1,0-1,1 0,2 0,0 0,1 0,1-1,1 0,1 0,0-1,2 0,0-1,1 0,1-1,0 0,16 13,-22-20,1 0,0-1,1-1,0 1,0-1,0-1,1 0,1 0,-1-1,1 0,0-1,0 0,1-1,-1 0,1-1,0 0,0-1,0 0,1-1,-1 0,0-1,9-1,-3-6</inkml:trace>
  <inkml:trace contextRef="#ctx0" brushRef="#br0" timeOffset="3357.776">1112 1546,'-105'328,"102"-322,1 1,0 0,0 0,0 0,1 0,0 0,0 0,1 0,0 0,0 0,1 1,0-1,0 0,0 0,1 0,0-1,1 1,-1 0,1-1,1 1,-1-1,1 0,0 0,0 0,5 3,-2-3,0 0,0-1,0 0,1-1,0 0,0 0,1 0,-1-1,1 0,-1-1,1 0,0 0,0-1,0 0,0-1,0 0,0 0,0-1,-1 0,1-1,0 0,0 0,-1-1,2 0,-7 1,-1 1,0-1,0 0,0 1,0-1,0 0,0 0,-1-1,1 1,0 0,-1 0,0-1,0 1,0-1,0 1,0-1,0 0,0 1,-1-1,0 0,1 0,-1 1,0-2,-3-13</inkml:trace>
  <inkml:trace contextRef="#ctx0" brushRef="#br0" timeOffset="3601.839">802 1884,'43'-5,"38"-6,11-2,-6 2,-13 3,-14 2,-12 3,-14 1</inkml:trace>
  <inkml:trace contextRef="#ctx0" brushRef="#br0" timeOffset="3968.933">4188 981,'44'-9,"32"-4,14-4,-4 1,-7 2,-12 5,-12 3,-12 3,-7-3,-6 0,-3 0,-1 2,0 2,-5 0</inkml:trace>
  <inkml:trace contextRef="#ctx0" brushRef="#br0" timeOffset="4152.466">4527 1207,'38'0,"37"-5,11-1,-5-5,-12-1,-12 3,-11 2,-13 2</inkml:trace>
  <inkml:trace contextRef="#ctx0" brushRef="#br0" timeOffset="6893.198">6615 642,'1'-1,"0"0,-1-1,1 1,-1 0,1-1,-1 1,0 0,1-1,-1 1,0-1,0 1,0-1,0 1,0 0,0-1,0 1,-1-1,1 1,-1-1,1 1,-1 0,1-1,-1 1,0 0,1 0,-1-1,0 1,0 0,0 0,0 0,0 0,0 0,0 0,0 0,-1 1,1-1,0 0,0 1,-1-1,1 1,0-1,-1 1,1-1,-1 1,1 0,-1 0,0 0,-75-9,74 9,-21 3,0 1,0 2,1 0,-1 1,2 1,-1 1,1 1,0 1,1 1,1 1,-18 14,34-25,0 1,1 0,-1 0,1 0,-1 0,1 1,0-1,0 1,1 0,-1 0,1 0,0 0,0 0,0 1,0-1,1 1,0-1,0 1,0-1,0 1,1 0,0-1,0 1,0 0,0-1,1 1,0-1,0 1,0 0,0-1,1 0,0 1,-1-1,2 0,-1 0,0 0,1 0,0 0,0-1,0 1,0-1,4 3,163 110,-166-114,0 0,-1 0,1 1,0-1,-1 1,0 0,0 0,0 1,0-1,0 1,0-1,-1 1,0 0,0 0,0 0,0 0,0 0,-1 0,0 1,0-1,0 0,0 1,-1-1,0 1,0-1,0 1,0-1,-1 0,0 1,0-1,0 1,0-1,0 0,-1 0,0 0,0 0,0 0,-1 0,1 0,-1-1,0 1,0-1,0 0,-1 1,-13 8,-1-1,0-1,-1-1,0 0,-1-1,0-1,0-1,-10 1,3 1,17-5,1 0,0 0,-1-1,0-1,0 1,1-2,-1 1,0-1,0-1,-1 0,10 0,0 0,0 0,0 0,0-1,0 1,0 0,0-1,0 1,1-1,-1 1,0-1,1 1,-1-1,1 1,0-1,-1 1,1-1,0 0,0 1,0-1,0 0,0 1,1-1,-1 1,0-1,1 0,-1 1,1-1,0 1,-1 0,1-1,0 1,0-1,0 1,0 0,0 0,0-1,0 1,0 0,1 0,-1 0,0 0,1 1,-1-1,1 0,-1 0,1 1,-1-1,2 1,4-8,6-6</inkml:trace>
  <inkml:trace contextRef="#ctx0" brushRef="#br0" timeOffset="8356.446">5430 812,'34'-5,"29"-1,11 0,-5 1,-2 2,-10 0,-13 2</inkml:trace>
  <inkml:trace contextRef="#ctx0" brushRef="#br0" timeOffset="11173.892">5656 21,'-2'-2,"1"1,-1-1,-1 0,1 0,0 1,0-1,0 1,-1 0,1 0,-1 0,1 0,-1 0,1 0,-1 1,0-1,1 1,-1 0,0-1,1 1,-2 1,-6-2,0 2,0-1,0 1,0 1,0 0,0 0,0 1,1 0,-1 1,1 0,0 0,0 1,0 0,1 1,0 0,0 0,0 1,1 0,0 0,0 1,1-1,0 2,0-1,1 1,0-1,1 1,-1 3,-5 21,1 1,2 0,2 0,1 1,1 0,2-1,2 1,1 7,-1 22,27 249,-27 217,28-293,-30-234,1-1,-1 1,1 0,0-1,0 1,0 0,0-1,0 1,0 0,1-1,-1 1,1-1,0 1,0 0,0-1,0 0,0 1,1-1,-1 0,1 1,-1-1,1 0,0 0,0 0,0-1,0 1,0 0,0-1,0 1,1-1,-1 0,1 0,-1 0,1 0,-1 0,1 0,-1-1,1 1,0-1,0 0,166-23,57 22,-201 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45 308,'-10'33,"-3"22,1 5,2-7</inkml:trace>
  <inkml:trace contextRef="#ctx0" brushRef="#br0" timeOffset="607.627">327 618,'35'-40,"-2"-2,-2-2,-1 0,-3-2,-2-2,-2 0,11-35,3-7,-35 91,0-1,0 0,0 1,0-1,0 1,0 0,0-1,0 1,0 0,0 0,0 0,0 1,-1-1,1 0,-1 1,1-1,-1 1,1-1,-1 1,0 0,0-1,1 1,-2 0,1 0,0 0,0 0,0 0,-1 0,1 0,-1 0,1 2,-1-4,7 17,-2-2,0-1,1 0,1-1,0 1,1-1,1-1,0 1,0-1,1-1,1 0,-1 0,2-1,8 5,-13-9,1-2,-1 1,1-1,0 0,1 0,-1-1,0-1,1 1,0-1,0 0,-1-1,1 0,0-1,0 0,0 0,0-1,0 0,0 0,-1-1,1 0,7-4,3-4,0-1,-1 0,0-2,-1 0,0-1,-1-1,-1-1,-1 0,0 0,-1-2,0 0,8-17,-11 21,-1 0,-1-1,0 0,-1-1,-1 1,-1-1,0-1,0 1,1-16,-4 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6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337 538,'-49'51,"3"2,2 1,2 3,3 1,2 2,0 9,31-60,0 1,1 1,0-1,1 1,0-1,1 1,0 0,1 1,0-1,1 0,0 1,1-1,0 1,1-1,0 0,0 1,2-1,-1 0,1 0,1 0,0 0,1-1,0 0,0 1,1-2,0 1,1-1,0 0,7 2,-1-2,1 0,0 0,1-2,0 1,0-2,1 0,0-1,0-1,0 0,0-1,1-1,-1 0,1-1,-1-1,1-1,0 0,-1-1,0-1,1-1,13-4,9-2,0-2,-1-1,0-2,-1-1,-1-2,28-19,-49 27,-1 0,1-1,-2 0,0-1,0-1,-1 0,0-1,-1 0,-1 0,0-1,-1-1,-1 0,0 0,-2 0,1-1,1-11,-6 19,-1-1,-1 0,1 0,-2 1,1-1,-1 0,-1 1,1-1,-2 1,1-1,-1 1,-1 0,0 0,0 0,-1 1,0-1,0 1,-1 0,0 1,0-1,-1 1,0 0,0 1,-1 0,0 0,0 1,0-1,-1 2,1-1,-1 1,0 1,-1 0,-3-1,-16-3,-1 2,0 1,-1 1,1 1,-24 3,16 0</inkml:trace>
  <inkml:trace contextRef="#ctx0" brushRef="#br0" timeOffset="310.714">83 1046,'40'-2,"1"-3,-1-1,0-2,0-1,-1-2,24-12,-44 17,4 0,1 1,0 1,1 2,-1 0,0 1,1 1,-1 2,1 0,12 4,150 58,-130-41,15-13,-54-14</inkml:trace>
  <inkml:trace contextRef="#ctx0" brushRef="#br0" timeOffset="998.185">1043 31,'16'-3,"0"0,0 2,0 0,0 0,0 2,0 0,0 1,0 0,0 2,0 0,-1 0,1 1,12 7,-20-5,-1 1,1-1,-1 1,-1 0,0 1,0 0,0 0,-1 0,-1 0,0 1,0 0,0 0,-1 0,-1 0,0 0,0 1,-1-1,-1 1,1-1,-2 1,1-1,-1 1,-1-1,-2 9,2 24,12 206,19 149,-17-265,-7 1,-5 11,0-134,0-8,1-1,-1 0,0 0,0 0,1 0,-2 0,1 1,0-1,0 0,-1 0,1 0,-1 0,1 0,-1 0,0 0,0 0,0 0,0 0,0 0,-1-1,1 1,0 0,-1-1,1 1,-1-1,0 0,1 1,-1-1,0 0,0 0,0 0,0 0,0 0,0-1,0 1,0 0,0-1,0 0,0 1,-1-1,1 0,0 0,0 0,0-1,-1 1,-167 3,113 8,33-8</inkml:trace>
  <inkml:trace contextRef="#ctx0" brushRef="#br0" timeOffset="3512.346">2002 454,'-30'21,"1"0,1 2,1 1,1 2,1 0,2 2,-3 4,23-29,0 0,0 1,0-1,1 1,-1-1,1 1,0 0,0-1,0 1,0 0,1 0,0 1,-1-1,2 0,-1 0,0 1,1-1,0 0,0 1,0-1,0 0,1 1,0-1,0 0,0 0,0 1,1-1,-1 0,1 0,0-1,0 1,1 0,-1-1,1 1,0-1,0 0,0 0,0 0,2 2,2-3,0 1,-1 0,1-1,0-1,1 1,-1-1,0 0,0-1,0 1,1-2,-1 1,0-1,0 0,0 0,1-1,-1 0,-1 0,1-1,1 0,121-69,-106 58,0-1,-1-1,-1-1,-1-1,0 0,-2-2,0 0,-1-1,-1-1,-1-1,-1 0,-1 0,-1-2,-1 1,-1-2,-1 1,-2-1,0 0,-2-1,0-6,-3 23,-1 0,0-1,0 1,-1 0,0 0,-1-1,0 1,-1 0,0 0,-1 0,0 0,0 0,-1 0,0 1,-1 0,0 0,0 0,-1 1,0-1,-1 1,0 1,0-1,-1 1,1 0,-2 1,1 0,-1 0,0 1,0 0,-6-2,8 5,0 0,1 1,-1 0,0 0,0 0,0 1,0 0,0 0,0 1,0 0,1 0,-1 1,0 0,1 0,-1 0,1 1,0 0,-1 0,1 1,1-1,-1 1,0 1,1-1,0 1,0 0,1 0,-1 0,1 1,0-1,0 1,0 3,-8 10,0 0,2 1,1 0,0 0,1 1,2 0,0 1,1-1,1 1,1 0,1 1,1-1,1 0,1 0,1 0,1 0,1 0,0 0,2-1,1 1,5 9,-2-11,2-1,1 0,0-1,1-1,1 0,1-1,0 0,8 4,-17-15,0 0,0 0,0-1,1 0,0-1,0 0,0 0,0-1,0 0,0 0,1-1,-1 0,1 0,-1-1,1 0,-1-1,0 0,1 0,-1-1,0 0,1 0,-1-1,-1 0,1 0,3-2,7-7</inkml:trace>
  <inkml:trace contextRef="#ctx0" brushRef="#br0" timeOffset="3832.462">2792 200,'-30'40,"1"1,3 1,1 1,2 1,2 1,1 3,18-43,0 0,0 0,0 0,1 0,-1 0,1 0,0 0,1 1,-1-1,1 0,0 1,1-1,-1 0,1 0,0 1,0-1,1 0,-1 0,1 0,0 0,1-1,-1 1,1 0,0-1,0 0,0 0,0 0,1 0,0 0,0 0,0-1,0 0,1 0,-1 0,1-1,-1 1,1-1,0 0,4 1,7 0,-1 0,1-1,-1-1,1 0,0-1,0-1,-1-1,1 0,-1-1,1 0,-1-1,0-1,0 0,13-8,-19 9,0-1,0 0,-1-1,0 0,0 0,0 0,-1-1,1 0,-2-1,1 0,-1 0,0 0,-1-1,0 0,-1 1,1-2,-2 1,1-1,-1 1,-1-1,0 0,0 0,0-7,-2 6,-1 1,0-1,-1 0,0 1,0-1,-1 1,-1 0,0 0,0 0,-1 0,0 1,-1-1,0 1,0 1,-1-1,0 1,0 0,-1 1,0 0,-1 0,1 1,-1 0,-1 0,1 1,-1 0,0 1,0 0,0 1,0 0,-1 0,1 1,-1 0,0 1,1 0,-1 1,0 0,-5 2,-13 2</inkml:trace>
  <inkml:trace contextRef="#ctx0" brushRef="#br0" timeOffset="4094.394">2595 567,'255'-98,"-250"97,1 0,0 1,0-1,0 1,0 0,0 1,0-1,0 1,-1 1,1-1,0 1,-1 0,1 0,-1 0,1 1,-1 0,0 0,0 0,0 0,-1 1,1 0,-1 0,4 5,0-3,0 0,1 0,-1-1,1 0,0 0,1-1,-1-1,1 1,0-1,-1-1,1 0,1-1,-1 1,0-2,0 0,0 0,0 0,1-2,-1 1,0-1,0 0,1-2,11-3,-3 2</inkml:trace>
  <inkml:trace contextRef="#ctx0" brushRef="#br0" timeOffset="4397.345">1664 934,'47'0,"51"0,22 0,0 0,-5-5,-9-1,-7-1,-6 2,-10 2,-9 1,-8 1,-5-5,-8 0,-4 0,-5 2,-10 1</inkml:trace>
  <inkml:trace contextRef="#ctx0" brushRef="#br0" timeOffset="4915.24">2397 1131,'-28'21,"1"0,0 2,2 0,0 2,2 1,1 1,1 0,-3 7,22-31,-1 1,0-1,0 1,1-1,0 1,0 0,0 0,0 0,1 0,-1 0,1 0,0 0,0 1,1-1,-1 0,1 1,0-1,0 0,0 1,1-1,0 0,-1 1,1-1,1 0,-1 0,1 0,0 0,0 0,0 0,0 0,0-1,1 1,0-1,0 0,0 0,0 0,0 0,4 2,9 1,0-1,1-1,-1-1,1 0,0-1,0-1,1 0,-1-2,0 0,0 0,0-2,0 0,-1-1,2-1,8-2,1-1,-1-1,-1-1,0-1,0-2,-1 0,0-1,-2-2,0 0,0-2,-2 0,17-19,-25 21,0-1,-1 0,-1 0,-1-2,0 1,-2-1,0 0,-1 0,-1-1,0 0,-2 0,0 0,-2 0,0 0,-1-1,-1 1,-2-8,3 21,-1 0,0 0,0 0,-1 0,0 0,-1 1,1-1,-1 1,0-1,-1 1,1 0,-1 0,0 1,-1-1,0 1,0 0,0 0,0 0,-1 1,1 0,-1 0,0 0,0 1,-1 0,1 0,-1 0,0 1,1 0,-1 1,0-1,0 1,0 1,0-1,0 1,0 0,0 1,0 0,0 0,0 0,0 1,-3 1,-6 6,1 1,0 0,1 1,0 1,1 1,0-1,1 2,0 0,1 0,1 1,0 1,1 0,-3 9,6-11,1 1,0 0,1 1,1-1,1 1,0-1,1 1,0 0,2 0,0 0,0-1,2 1,0 0,0-1,2 0,0 0,0 0,2-1,0 1,0-2,1 1,1-1,0 0,1-1,0 0,1 0,4 2,-3-4,0-1,0 0,1-1,0 0,0-1,1-1,0 0,0-1,0 0,1-1,-1 0,1-2,8 1,1-6</inkml:trace>
  <inkml:trace contextRef="#ctx0" brushRef="#br0" timeOffset="5247.139">3272 934,'-133'274,"56"-129,74-141,1 1,-1-1,1 1,0 0,0 0,0 0,1 0,0 0,0 0,0 0,1 1,0-1,-1 0,2 0,-1 0,1 1,0-1,0 0,0 0,1 0,-1 0,1 0,1 0,-1-1,1 1,-1-1,1 0,1 1,-1-1,3 2,2 1,0-2,0 1,0-1,0 0,1-1,0 0,0 0,0-1,1 0,-1-1,1 0,-1 0,1-1,0-1,-1 1,1-1,0-1,-1 0,1 0,0-1,-1 0,1-1,-1 0,0-1,0 1,0-2,-1 1,1-1,-1-1,0 1,-1-1,1-1,-1 1,0-1,2-4,7-29,-12 20</inkml:trace>
  <inkml:trace contextRef="#ctx0" brushRef="#br0" timeOffset="5481.928">2989 1188,'44'10,"27"2,13-4,-4-5,-6-2,-10-2,-12-5,-14-1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44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638 508,'2'-1,"1"-1,-1 0,0 1,1-1,-1 0,0 0,0-1,0 1,-1 0,1-1,0 1,-1-1,0 0,0 1,1-1,-1 0,-1 0,1 0,0 1,-1-1,0 0,1 0,-1 0,0 0,-1 0,1 0,0 0,-1 0,0 0,1 0,-1 1,0-1,-1 0,1 0,0 1,-1-1,0 1,1-1,-1 1,0 0,0 0,0 0,0 0,-1 0,1 0,-2 0,-9-4,-1 1,1 0,-1 1,0 0,-1 1,1 1,-1 0,1 1,-1 1,1 0,-1 1,-6 2,-14-2,-3 1,-1 2,1 2,1 1,-1 2,1 1,1 2,-14 7,46-18,-1 1,1-1,0 1,-1 0,1 0,0 0,0 1,0-1,0 1,1 0,-1 0,1 0,0 1,-1-1,2 1,-1 0,0 0,1 0,0 0,0 0,0 0,0 1,0-1,1 0,0 1,0 0,0-1,1 1,0 0,0-1,0 1,0 0,1-1,-1 1,1-1,0 1,1-1,1 5,0-3,1 1,1-1,-1 0,1 0,0 0,0-1,1 0,0 0,0 0,0 0,0-1,1 0,-1-1,1 1,0-1,0-1,1 1,-1-1,0-1,7 2,160 6,-147-10,80 5,-107-4,1 0,0 0,-1 0,1 0,-1 0,1 0,-1 1,1-1,-1 0,1 0,-1 1,1-1,-1 0,1 0,-1 1,1-1,-1 1,1-1,-1 0,0 1,1-1,-1 1,0-1,1 1,-1-1,0 1,0-1,0 1,1-1,-1 1,0-1,0 1,0-1,0 1,0 0,0-1,0 1,0-1,0 1,0-1,0 1,0-1,-1 1,1 0,0-1,0 1,-1-1,1 1,0-1,0 1,-1-1,1 0,-1 1,1-1,0 1,-1-1,1 0,-1 1,1-1,-1 0,0 1,-32 22,32-22,-128 68,82-46,1 1,1 3,1 2,-10 10,49-36,1-1,-1 1,1 0,-1 1,1-1,0 1,0 0,1 0,-1 0,1 0,0 0,0 1,0-1,1 1,-1 0,1 0,1 0,-1 0,1 0,-1 1,1-1,1 0,-1 1,1-1,0 0,0 1,1-1,-1 1,1-1,0 0,1 0,-1 0,1 0,0 0,0 0,1 0,0 0,2 2,12 5,0 0,1-2,0 0,1-1,0-1,1-1,0-1,0-1,0 0,0-1,1-2,-1 0,1-1,0-1,6-1,-11 1,-9 2,0-1,0 0,1 0,-1 0,0-1,1 0,-1-1,0 0,1 0,-1 0,0-1,0 0,0 0,0-1,0 0,-1 0,1-1,-1 0,0 0,0 0,0-1,-1 0,1 0,-1 0,0-1,-1 1,1-1,-1 0,2-6,1-11</inkml:trace>
  <inkml:trace contextRef="#ctx0" brushRef="#br0" timeOffset="382.032">413 1,'-26'73,"5"2,2 0,4 1,2 1,5 1,-4 67,6-1,12 131,22 17,-18-207,-7-69,0 1,-1-1,-1 0,-1 0,0 1,-1-1,0 0,-4 14,2-19,0 0,-1 0,0 0,-1-1,0 1,-1-1,0 0,-1-1,1 1,-5 2,-3 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4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734 515,'-13'-1,"1"0,-1 1,0 0,1 1,-1 1,1 0,-1 1,1 0,0 0,0 2,0-1,-8 6,6-2,0 2,0 0,1 1,0 0,0 1,1 0,1 1,1 0,-1 1,2 0,0 1,1-1,0 2,1-1,1 1,-1 4,3-8,0 0,0 1,1-1,1 1,0-1,1 1,0 0,1 0,0 0,2 6,-1-14,-1 0,1 0,1 0,-1 0,1 0,-1 0,2 0,-1 0,0-1,1 1,0-1,0 0,0 0,0 0,1 0,0 0,0-1,0 0,0 0,0 0,1 0,-1 0,1-1,0 0,-1 0,6 1,3 0,-1-1,1 0,0-1,0-1,0 0,0 0,0-1,-1-1,1 0,0-1,-1 0,1-1,-1-1,0 0,-1 0,1-1,-1-1,0 0,-1 0,7-6,13-12,-1-1,-2-2,0-1,-2 0,-1-2,4-9,-10 13,-1 0,0-2,-3 0,0 0,-2-1,-1-1,-1 0,-2 0,-1-1,-1 0,-2-1,-1-10,-1 21,-1-1,-1 1,-1-1,-1 1,-1-1,0 1,-2 0,-1 0,-1 1,0 0,-9-15,12 30,-1 0,0 1,-1 0,1 0,-1 1,0-1,0 1,0 0,-1 1,1-1,-1 1,0 1,0-1,0 1,0 1,-1-1,1 1,0 0,-1 1,1-1,0 2,-1-1,1 1,0 0,-1 0,1 1,0 0,0 1,0-1,1 1,-1 0,0 1,1 0,0 0,0 0,0 1,1 0,-1 0,1 0,0 1,1 0,-1-1,1 2,0-1,0 2,-6 11,0 0,2 0,0 0,1 1,1 0,1 0,1 1,1 0,1-1,0 1,2 0,0 0,1 0,2 0,0 0,1-1,1 1,0-1,2 0,1-1,0 0,10 16,-6-15,1-1,1 0,1-1,1 0,0-2,1 0,1-1,0 0,1-1,1-2,0 0,1-1,0-1,0 0,1-2,0-1,6 1,-4-3</inkml:trace>
  <inkml:trace contextRef="#ctx0" brushRef="#br0" timeOffset="282.284">0 1278,'272'-12,"239"-43,-456 48,117-14,1 7,6 7,-138 8,-8-1</inkml:trace>
  <inkml:trace contextRef="#ctx0" brushRef="#br0" timeOffset="785.74">593 1504,'-64'50,"3"4,1 2,3 2,-18 28,62-70,2 0,-1 1,2 0,0 1,1 0,1 0,-1 6,7-20,1 0,-1 0,1 1,0-1,1 0,-1 0,1 1,-1-1,1 1,1-1,-1 0,1 0,-1 1,1-1,0 0,1 0,-1 0,1 0,0 0,0 0,0 0,0 0,0-1,1 1,0-1,0 0,0 0,0 0,0 0,1 0,-1-1,1 1,0-1,0 0,3 1,10 1,0 0,0-2,0 0,1-1,-1 0,1-2,-1 0,1-1,-1-1,0 0,0-1,0-1,0-1,-1 0,0-1,0-1,11-7,15-8,-1-2,-2-2,0-1,-2-2,-1-2,-1-1,-2-2,-2-1,-1-1,16-28,-33 47,-1 0,-1-1,-1 0,0 0,-1-1,-2-1,0 0,-1 0,-1 0,-1 0,-1-1,0 0,-2 1,-1-1,-1 0,0 0,-2 0,0 1,-2-1,-2-7,4 23,0 0,-1 0,1 0,-1 0,0 1,-1-1,1 1,-1 0,0 1,0-1,-1 1,1 0,-1 0,0 1,0 0,0 0,0 0,-1 1,1-1,-1 2,0-1,1 1,-1 0,0 0,0 1,0 0,0 0,0 0,1 1,-1 0,0 1,1 0,-1 0,0 0,1 0,0 1,0 0,-4 3,-6 8,1 0,1 0,1 2,0-1,0 2,2 0,0 0,1 1,1 0,1 1,0 0,2 0,0 1,1-1,-2 14,3-15,1 1,0 0,1 0,1 0,1 0,1 0,0 0,2 0,0 0,1-1,1 1,0-1,2 0,0 0,1-1,1 0,0-1,1 1,1-2,0 1,2-2,-1 0,10 8,-14-14,0-1,0 0,1 0,0-1,0 0,0 0,1-1,0-1,0 1,0-2,0 1,1-1,-1-1,1 0,0-1,-1 0,1 0,0-1,0 0,10-2,-3-4</inkml:trace>
  <inkml:trace contextRef="#ctx0" brushRef="#br0" timeOffset="1097.44">1468 1334,'-243'434,"235"-420,1 1,1-1,0 1,1 1,0-1,2 1,0 0,0 0,2 0,0 0,0 0,2 1,0-1,1 0,0 0,3 6,-3-17,1 1,0-1,0 0,0 0,1 0,-1 0,1-1,0 1,1-1,-1 0,1 0,0-1,0 1,0-1,0 0,0 0,1-1,-1 0,1 0,0 0,0-1,-1 1,1-1,0-1,3 1,6 0,0 0,-1-2,1 1,0-2,-1 0,1 0,-1-2,0 0,0 0,0-1,59-40,-55 27</inkml:trace>
  <inkml:trace contextRef="#ctx0" brushRef="#br0" timeOffset="1333.076">904 1758,'38'4,"42"3,16-1,7-2,-5 0,-9-7,-11-2,-8 0,-12 0,-11 1,-13 2</inkml:trace>
  <inkml:trace contextRef="#ctx0" brushRef="#br0" timeOffset="2187.859">2681 741,'-64'3,"1"3,0 2,0 4,1 2,-3 3,26-6,1 1,0 2,1 2,1 1,-2 2,36-18,0-1,1 1,-1 0,0 0,0 0,0 0,1 0,-1 0,0 0,1 0,-1 1,1-1,-1 1,1-1,0 1,0-1,0 1,-1 0,2 0,-1 0,0-1,0 1,1 0,-1 0,1 0,-1 0,1 0,0 0,0 0,0 0,0 0,0 0,0 0,0 0,1 0,-1 0,1 0,0 0,-1 0,1 0,0 0,0-1,0 1,0 0,1-1,-1 1,0-1,1 1,-1-1,1 1,0-1,11 8,0 0,0-1,1 0,0-1,1-1,-1 0,1-1,0-1,1 0,9 0,114 45,-136-48,0 1,1-1,-1 1,0-1,0 1,-1 0,1 0,0 1,-1-1,1 0,-1 1,0 0,0-1,0 1,0 0,0 0,0 0,-1 0,0 0,1 1,-1-1,0 0,-1 1,1-1,-1 1,1-1,-1 0,0 1,0-1,-1 1,1-1,-1 1,1-1,-1 0,0 1,-1-1,1 0,-1 2,-16 23,-2-1,-1-1,-1-1,-1 0,-1-2,-1 0,-1-2,0-1,-2-1,-1-2,0 0,-1-2,0-1,-2-2,-104 42,137-54,0-1,-1 0,1 0,-1 1,1-1,-1 0,1 0,-1 0,0 0,1 0,-1 0,0 0,0 0,1 0,-1 1,0-1,0 0,0 0,0 0,0 0,0 0,-1 0,1 0,0 0,0 0,-1 0,1 0,-1 0,1 0,-1 1,1-1,-1 0,1 0,-1 0,0 1,1-1,-1 0,0 1,0-1,1 1,-1-1,0 1,0-1,0 1,0-1,0 1,0 0,0 0,0-1,0 1,1 0,-1 0,0 0,0 0,0 0,0 0,0 0,0 1,0-1,0 0,0 0,0 1,0-1,90-76,-58 56</inkml:trace>
  <inkml:trace contextRef="#ctx0" brushRef="#br0" timeOffset="2432.076">2936 911,'-20'43,"-20"38,-3 11,0-7,3-11,8-15,5-17,7-16</inkml:trace>
  <inkml:trace contextRef="#ctx0" brushRef="#br0" timeOffset="2584.803">2823 460,'9'52,"9"33,0 1</inkml:trace>
  <inkml:trace contextRef="#ctx0" brushRef="#br0" timeOffset="2870.922">3076 1504,'59'-60,"-2"-2,-4-2,-2-3,-4-2,6-16,24-105,-77 247,-2-41,0 0,1 0,0 0,2 0,0 1,1-1,0 0,1-1,1 1,1 0,0-1,1 0,0 0,1-1,1 0,0 0,1 0,1-1,0-1,1 0,6 6,-12-13,0 0,1 0,0-1,0 0,0 0,0 0,1-1,-1 0,1 0,0-1,0 1,0-2,0 1,0-1,0 0,1 0,-1-1,0 0,0 0,1-1,-1 0,0 0,0-1,0 0,0 0,0 0,0-1,6-3,-1-5,0 0,0-1,-1 0,0-1,-1 0,-1-1,0 0,-1 0,0-1,-1 0,-1 0,0-1,-1-1,31-66,-23 58</inkml:trace>
  <inkml:trace contextRef="#ctx0" brushRef="#br0" timeOffset="3382.236">4375 487,'-13'43,"-25"80,5 1,6 2,-2 48,27-161,0 0,1 0,1 1,0-1,1 0,0 1,1-1,0 0,1 0,1 0,0-1,1 1,0-1,1 0,0 0,1-1,0 1,1-2,0 1,6 4,-3-4,0 0,1-1,0-1,1 1,0-2,0 0,1-1,0 0,1-1,-1-1,1 0,0-1,0 0,0-1,1-1,-1-1,1 0,-1-1,1-1,0 0,-1-1,9-2,-13 1,-1-1,0-1,0 1,0-1,-1-1,0 0,0 0,0-1,-1 0,0 0,0-1,0 0,-1-1,-1 1,1-1,-2-1,1 1,2-8,1-2,-1 0,-1-1,-1 1,0-1,-2-1,0 1,-2-1,0 1,-1-12,-2 18,-1-1,0 1,-1-1,-1 1,0 0,-1 0,-1 1,0-1,0 1,-2 1,1-1,-2 1,1 1,-2-1,0 1,0 1,-1 0,0 1,0 0,-1 0,-1 1,1 1,-1 0,0 1,-1 0,1 1,-1 0,0 1,-1 1,1 0,-1 1,1 1,-1 0,-1 1,-15 0,0 1,1 2,-1 1,1 1,0 2,0 1,0 1,1 2,1 0,0 2,1 1,0 2,1 0,-23 20,46-35,1 1,-1-1,1 1,-1-1,1 1,0 0,-1 0,1 0,0 0,0 0,1 1,-1-1,0 0,1 1,-1-1,1 1,0 0,0 0,0-1,0 1,1 0,-1 0,1 0,-1 0,1 0,0 0,0-1,0 1,1 0,-1 0,1 0,0 0,-1 0,1-1,1 1,-1 0,0-1,1 1,-1-1,1 1,-1-1,1 0,0 1,0-1,2 1,14 7,0 0,0-2,1 0,0-1,0-1,1 0,-1-2,1 0,0-1,1-2,-1 0,0-1,0 0,13-4,-5 4,67-3,-55 1,-1 0,1 3,0 1,0 3,-1 0,1 3,90 63,-64-70,-44-9</inkml:trace>
  <inkml:trace contextRef="#ctx0" brushRef="#br0" timeOffset="4367.879">5221 967,'34'5,"39"1,18-5,2-2,-9-2,-10 1,-8 0,-10 0,-5-4,-7-1,-5 0,-5 2,-4 2,-1 0,-2 2,-5 1</inkml:trace>
  <inkml:trace contextRef="#ctx0" brushRef="#br0" timeOffset="4622.352">5447 1221,'48'5,"35"-4,13-1,-5-1,-18 0</inkml:trace>
  <inkml:trace contextRef="#ctx0" brushRef="#br0" timeOffset="5133.992">7084 261,'-24'-6,"0"1,0 1,0 1,-1 1,1 2,-1 0,1 1,-1 2,1 0,0 2,0 0,0 2,13-2,1 1,0 0,1 0,-1 1,1 0,0 0,1 1,0 0,0 1,1 0,0 0,0 0,1 1,0 0,1 1,-1 2,-9 12,-1 7,2 1,1 1,1 0,2 0,2 1,-3 23,-5 16,-32 155,28-115,-6-1,-5-2,-40 99,-25 56,94-264,0 0,1 0,-1 1,1-1,0 1,0-1,0 1,0-1,0 1,0 0,1 0,-1-1,1 1,0 0,0 0,0-1,0 1,0 0,1 0,-1-1,1 1,0 0,0-1,0 1,0-1,0 1,0-1,1 1,-1-1,1 0,0 1,0-1,0 0,0 0,0-1,0 1,0 0,0-1,1 1,-1-1,1 0,-1 0,1 0,0 0,-1 0,3 0,11-2,0 0,-1-1,1-1,-1-1,1 0,-1-1,-1 0,1-1,0-2,33-10,-25 9,1 1,0 1,1 2,-1 0,1 1,0 2,144-25,-146 26</inkml:trace>
  <inkml:trace contextRef="#ctx0" brushRef="#br0" timeOffset="5719.382">7564 1080,'-40'13,"0"1,1 1,0 3,1 1,2 2,0 1,-6 7,32-24,1 1,-1 0,1 0,0 1,0 0,1 1,0 0,0 0,1 1,0 0,1 0,0 1,0 0,1 0,0 0,1 0,0 1,1 0,0 0,0 0,1 0,1 0,0 0,1 1,0-1,0 0,1 1,1-1,0 0,0 0,1 0,0 0,4 5,-1-8,0-1,0 0,1 0,0 0,0-1,1 0,0-1,0 0,0 0,1 0,0-1,-1 0,1-1,1 0,-1-1,0 1,1-2,-1 1,1-2,0 1,-1-1,1 0,-1-1,10-2,13 2</inkml:trace>
  <inkml:trace contextRef="#ctx0" brushRef="#br0" timeOffset="5967.17">8128 1137,'-8'4,"-28"11,2 2,0 1,1 1,1 3,0 0,2 2,1 1,1 1,-7 10,31-32,0 0,0 0,0 1,1-1,0 1,0 0,0 0,0 0,1 0,-1 0,2 1,-1-1,0 1,1-1,0 1,0 0,1 0,0-1,0 1,0 0,0 0,1-1,0 1,1 0,-1-1,1 1,0-1,0 0,0 0,1 1,0-1,0-1,0 1,1 0,0-1,0 0,0 0,1 1,10 1,0 0,1-2,-1 0,1-1,0 0,0-1,0-1,0-1,0 0,0-1,0-1,0 0,0-1,0-1,-1 0,12-5,-14 4,0-1,0 0,0-1,-1 0,0-1,-1-1,1 1,-2-2,1 0,-1 0,-1-1,5-5,-10 10,0 0,0 0,0-1,-1 1,0-1,0 1,0-1,-1 0,0 0,-1-1,1 1,-1 0,-1 0,1-1,-1 1,-1 0,1-1,-1 1,0 0,-1 0,0 0,0 0,-1 0,-2-6,-3-2,-1 2,0-1,0 1,-2 0,1 1,-2 0,0 1,0 0,-1 1,0 1,0 0,-4-2,-9-1</inkml:trace>
  <inkml:trace contextRef="#ctx0" brushRef="#br0" timeOffset="6337.697">9003 967,'-70'45,"26"-17,0 1,2 2,2 2,-31 32,68-64,0 1,1 0,-1 0,1 0,-1 1,1-1,0 1,0-1,0 1,0 0,0-1,1 1,-1 0,1 0,0 1,0-1,0 0,0 0,1 0,-1 1,1-1,0 0,-1 1,2-1,-1 0,0 0,1 1,-1-1,1 0,0 0,0 0,0 0,1 1,-1-2,1 1,0 0,0 0,0 0,0-1,0 1,0-1,146 59,-145-61,0 1,0 1,0-1,0 0,0 1,0 0,0-1,-1 1,1 0,-1 0,1 1,-1-1,0 0,0 1,0 0,0-1,0 1,-1 0,1 0,-1 0,0 0,0 0,0 0,0 0,0 0,-1 0,1 1,-1-1,0 0,0 0,0 1,-1-1,1 0,-1 0,0 1,1-1,-1 0,-1 0,1 0,-1 1,-13 13,0 0,-1-1,-1-1,0-1,-2 0,1-1,-1-1,-1-1,0-1,-1 0,0-2,0 0,-1-2,-10 2,7-2</inkml:trace>
  <inkml:trace contextRef="#ctx0" brushRef="#br0" timeOffset="6683.138">9877 911,'-61'52,"2"4,3 2,2 2,3 3,3 1,2 3,4 2,37-62,1-1,1 1,-1 0,1 0,1 1,-1-1,1 0,0 1,1-1,0 1,0 0,0-1,1 1,1 0,-1 0,1-1,0 1,1 0,0-1,0 0,1 1,-1-1,2 0,-1 0,1 0,0-1,0 1,1-1,0 0,0 0,0-1,1 0,0 0,0 0,0 0,6 2,11 0,0-1,1-1,0-2,0 0,0-1,0-2,1 0,-1-2,0 0,0-2,18-5,-20 4,0-1,0-1,0-1,-1-1,0-1,0-1,-1 0,-1-2,0 0,-1-1,0-1,-1-1,-1 0,0-1,-1-1,-1 0,-1-1,-1-1,0 0,-2 0,0-1,-1-1,-2 1,0-1,-1-1,-1 1,1-13,-6 26,0 1,0-1,-1 0,0 0,0 0,-1 0,0 1,-1-1,0 1,0-1,0 1,-1 0,-1 1,0-1,0 1,0-1,0 2,-1-1,-1 0,1 1,-1 1,0-1,0 1,-1 0,1 0,-1 1,-7-3,-14-5</inkml:trace>
  <inkml:trace contextRef="#ctx0" brushRef="#br0" timeOffset="6921.796">9285 1334,'142'10,"0"-6,110-13,-13-22,-229 31,0 0,0 1,0 0,0 1,0 0,-1 0,1 1,-1 0,1 1,6 4,56 16,-49-20</inkml:trace>
  <inkml:trace contextRef="#ctx0" brushRef="#br0" timeOffset="7505.627">10273 205,'34'-5,"16"-2,0 1,1 3,-1 2,1 2,16 4,-61-5,-1 1,1 0,0 0,0 0,-1 0,1 1,0 0,-1 0,0 1,1-1,-1 1,0 0,-1 1,1-1,0 1,-1 0,0 0,0 0,0 1,-1-1,1 1,-1 0,0 0,0 0,-1 1,0-1,1 1,-2-1,1 1,-1-1,0 1,0 0,0 2,-6 281,-6 149,-5-184,13 139,4-209,0-180,-1-1,0 1,0 0,0 0,0 0,-1 0,0 0,0-1,0 1,0 0,0-1,-1 1,1-1,-1 1,0-1,0 0,-1 0,1 0,-1 0,1 0,-1 0,0-1,0 1,0-1,0 0,-1 0,1 0,0 0,-3 1,-6 0,1-1,0 1,-1-2,1 0,-1 0,1-1,-1 0,1-1,-1 0,1-1,-1-1,-7-2,-52-6,-13 8,59 3</inkml:trace>
  <inkml:trace contextRef="#ctx0" brushRef="#br0" timeOffset="8449.944">11628 826,'-43'2,"1"1,-1 2,1 2,1 1,-1 3,2 1,-40 18,66-24,1 0,-1 1,1 1,1 0,0 0,0 1,1 1,-7 6,15-13,0 0,1 1,-1-1,1 0,-1 1,1 0,0-1,0 1,1 0,-1 0,1 0,0 0,0 0,0 0,1 0,-1 1,1-1,0 0,0 0,0 0,1 1,0-1,-1 0,1 0,1 0,-1 0,1 0,-1 0,1 0,0-1,3 4,4 1,0-1,0 0,1-1,0 0,0-1,1 0,-1 0,1-1,0-1,0 0,1 0,-1-1,0 0,1-1,0-1,-1 0,1 0,-1-1,1 0,-1-1,0-1,9-2,12-2,-1-1,-1-2,1 0,-2-3,0 0,0-2,-1-1,-1-1,-1-1,0-1,-1-2,-2 0,0-2,-1 0,10-16,-20 22,-2 0,0-1,-1 0,0 0,-2-1,0 0,-1 0,-1-1,-1 1,-1-1,-1 0,0 0,-1-3,-1 10,0 0,-1-1,-1 1,0 0,0 0,-1 0,-1 0,0 1,-1-1,0 1,-1 0,-1 0,0 1,0 0,-1 0,0 1,-1 0,0 0,-1 1,-2-2,5 7,0 0,0 1,0-1,0 1,-1 0,1 1,-1 0,0 0,0 1,0 0,0 0,0 1,0 0,0 1,0-1,0 1,0 1,1 0,-1 0,0 0,1 1,-1 0,1 0,0 1,0 0,1 1,-1-1,1 1,0 0,0 1,0-1,1 1,0 1,0-1,0 0,-1 4,-5 6,0 0,2 1,-1 0,2 0,0 1,2 0,0 0,0 1,2 0,0 0,2 0,0 0,1 1,0-1,2 0,0 1,3-5,-1 0,2-1,-1 0,2 0,0 0,1 0,0-1,1 0,1 0,0-1,0 0,1-1,1 0,0-1,1 0,-1-1,2 0,-1 0,1-1,1-1,-1-1,1 0,0 0,4-1,1 1</inkml:trace>
  <inkml:trace contextRef="#ctx0" brushRef="#br0" timeOffset="9066.362">12305 460,'-27'39,"2"2,1 1,2 1,2 0,3 2,1 0,-5 25,19-62,0 1,0-1,1 1,1 0,-1-1,1 1,1-1,-1 1,1 0,1-1,0 1,0-1,1 0,0 0,0 0,0 0,1 0,1-1,-1 0,1 1,1-2,-1 1,1-1,0 1,0-2,1 1,0-1,0 0,0 0,1-1,-1 0,1 0,0-1,1 1,5 0,0-1,0 0,1-1,-1 0,0-1,1 0,-1-2,1 1,-1-2,0 0,0-1,0 0,0-1,0 0,-1-1,1-1,-1 0,-1-1,1-1,-1 1,-1-2,1 0,3-4,-2 3,0 0,-1-1,0 0,-1-1,0 0,-1-1,0 0,-1-1,0 0,-1 0,-1-1,0 0,-2 0,1-1,-2 0,0 0,-1 0,0 0,-1 0,-1-1,-1 1,0 0,-1-1,-1 1,-1 0,0 0,-1 0,-4-12,3 17,0 1,-1 0,0 0,0 0,-1 1,-1 0,1 0,-1 1,-1 0,0 0,0 1,0 0,-1 1,0 0,0 0,-1 1,1 1,-1 0,0 0,0 1,-1 0,1 1,0 0,-1 1,0 0,-8 1,-10 3,1 2,0 0,0 2,0 1,1 1,0 2,1 0,0 2,1 1,0 2,2 0,-1 1,2 2,1 0,0 1,-5 9,-25 55,51-82,0 1,1-1,-1 1,0-1,1 1,-1 0,1-1,0 1,0 0,0-1,0 1,1-1,-1 1,1 0,-1-1,1 1,0-1,0 1,0-1,0 0,1 1,-1-1,0 0,1 0,0 0,-1 0,1 0,0 0,0 0,0-1,0 1,1-1,-1 1,0-1,2 0,22 7,0-1,1-2,0-1,0-1,0-1,0-2,0 0,1-2,-1-1,-1-1,1-1,0-2,21-8,-7 3,-33 9,1 0,-1 0,1 1,0 0,0 1,0 0,0 0,0 1,0 0,0 0,1 1,-1 0,1 1,61 25,69 13,-110-36,-1-2,1-1,0-2,-1 0,1-2,1-2,-7-2</inkml:trace>
  <inkml:trace contextRef="#ctx0" brushRef="#br0" timeOffset="9354.994">11317 1249,'53'9,"61"4,29-5,11-5,-8-2,-8-6,-9-3,-12 1,-12 1,-9 1,-6-2,-5-1,-6 1,-8 3,-11 0,-10 3,-15 0</inkml:trace>
  <inkml:trace contextRef="#ctx0" brushRef="#br0" timeOffset="9887.848">11882 1645,'-27'6,"0"1,1 2,0 0,0 2,1 1,0 1,2 1,-1 1,2 1,0 1,1 1,-7 8,25-23,0 0,0 0,0 1,0-1,1 1,0-1,-1 1,1 0,1 0,-1 0,1 0,-1 1,1-1,0 0,1 0,-1 1,1-1,-1 1,2-1,-1 0,0 1,1-1,0 0,0 1,0-1,0 0,1 0,-1 0,1 0,0 0,1 0,-1 0,1-1,-1 1,1-1,0 0,0 0,1 0,2 2,11 3,0 0,0-2,1 0,0-1,0-1,0-1,1 0,-1-1,1-1,0-1,-1-1,1 0,-1-1,12-4,9 1,-1-3,1-1,-1-1,-1-3,0-1,0-1,-2-2,0-2,-1-1,-1-1,24-22,-41 30,1-1,-2 0,0-1,-1-1,0-1,-1 1,-1-2,-1 0,-1-1,0 1,-1-2,-1 0,-1 0,-1 0,0 0,-2-1,0 0,-2 0,0-19,-1 28,0-1,-1 0,-1 0,0 0,-1 1,0-1,-1 1,-1-1,0 1,0 0,-1 0,-1 1,0-1,0 1,-1 1,-1-1,0 1,0 0,-1 1,0 0,-1 0,0 1,0 1,-10-7,15 13,0-1,0 0,0 1,-1 0,1 0,0 1,-1-1,1 1,0 1,-1-1,1 1,0-1,-1 2,1-1,0 0,0 1,0 0,0 0,0 1,1-1,-1 1,1 0,-1 0,1 1,0-1,0 1,0 0,1 0,0 0,-1 1,0 1,-5 8,-1 2,2-1,0 1,0 0,2 0,0 1,1 0,0 0,2 1,-3 10,2 0,1 0,1 1,2-1,1 1,0-1,3 0,0 1,2-1,1-1,10 27,-11-43,0-1,1 0,1-1,-1 0,1 0,1 0,0-1,0-1,0 1,1-1,0-1,1 0,-1 0,1-1,0-1,1 0,-1 0,1-1,-1-1,1 1,0-2,0 0,0 0,0-1,0-1,0 0,0-1,0 0,-1 0,2-2,20-2,-3 0</inkml:trace>
  <inkml:trace contextRef="#ctx0" brushRef="#br0" timeOffset="10183.643">13067 1334,'-49'68,"4"3,3 1,-30 69,22 9,50-144,-1-1,0 1,1-1,0 1,1-1,-1 0,1 1,0-1,0 1,0-1,1 0,0 0,0 0,1 0,-1 0,1 0,0-1,0 1,0-1,1 0,0 0,0 0,0 0,0-1,0 1,1-1,0 0,11 7,1 0,0-1,1-1,0-1,1 0,-1-1,1-1,0-1,1-1,-1 0,0-2,1 0,0-1,-1-1,1-1,-1 0,0-2,0 0,0-1,0-1,13-6,-29 10,0 1,0-1,0 1,0-1,0 0,0 0,-1 0,1-1,-1 1,1 0,-1-1,0 0,0 0,0 0,0 1,-1-2,1 1,-1 0,0 0,0 0,0-1,0 1,0 0,-1-1,0 1,1-1,-1 1,0-1,-1 1,1 0,-1-1,1 1,-1 0,0-1,0 1,-1 0,1 0,-1 0,1 0,-1 0,0 0,0 0,0 0,-1 1,1-1,-3-1,-12-11</inkml:trace>
  <inkml:trace contextRef="#ctx0" brushRef="#br0" timeOffset="10421.876">12503 1672,'48'5,"49"2,23-1,0-1,-5-2,-9 0,-12-7,-17-2,-22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6:5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509 678,'-11'309,"-63"350,7-268,46-224,11-142,5-27</inkml:trace>
  <inkml:trace contextRef="#ctx0" brushRef="#br0" timeOffset="454.171">819 818,'17'437,"13"-70,-19-44,0-275,-9-39,-11-32,-14-29,-2 2,-2 0,-3 2,-1 1,-3 2,-1 1,-3 1,-1 3,-30-24,59 53,-1 0,0 1,-1 0,0 1,0 1,-1 0,0 0,-1 1,1 1,-1 0,-1 1,1 1,-1 0,1 1,-1 0,0 1,-1 1,1 0,0 2,0-1,-6 2,14 2,0 1,1-1,0 1,0 0,0 0,0 1,1 0,0 0,0 0,1 0,0 1,0 0,0 0,1 0,0 0,0 1,1-1,0 1,0-1,1 1,0 0,0 0,1-1,0 1,0 0,1 0,0 0,1 1,-1 18</inkml:trace>
  <inkml:trace contextRef="#ctx0" brushRef="#br0" timeOffset="1049.565">1242 988,'-14'35,"2"0,1 1,1 0,2 1,2 0,1 0,2 0,2 0,1 1,2-1,1 1,2-1,2-1,9 29,-11-53,0-1,1 0,1 0,-1-1,2 1,-1-2,1 1,1-1,0 0,0-1,10 7,-15-12,0 0,0-1,0 1,0-1,0 0,1 0,-1-1,1 1,-1-1,1 0,0 0,-1 0,1-1,0 0,0 0,0 0,-1 0,1-1,0 1,0-1,-1-1,1 1,-1-1,1 0,-1 0,0 0,1 0,-1-1,0 1,-1-1,1 0,0-1,20-21,-1-2,-1-1,-1 0,-1-2,12-26,-12 23,88-180,-108 212,0 0,0 0,0 0,-1 1,1-1,0 0,1 0,-1 0,0 0,0 1,0-1,0 0,1 0,-1 0,0 1,1-1,-1 0,0 0,1 1,-1-1,1 0,-1 1,1-1,0 1,-1-1,1 0,0 1,-1 0,1-1,0 1,-1-1,1 1,0 0,0-1,0 1,-1 0,1 0,0 0,0 0,0-1,-1 1,1 0,0 1,0-1,0 0,0 0,-1 0,1 0,0 1,0-1,0 0,-1 1,1-1,0 0,-1 1,-16 146,14-121,0 1,1 0,2-1,0 1,2 0,5 20,-6-38,1-1,-1 1,2 0,-1-1,1 1,0-1,1 0,0 0,0-1,1 0,0 0,0 0,1 0,-1-1,1 0,1-1,-1 1,1-1,0-1,0 0,4 2,-1-3,-1 0,1-1,-1-1,1 1,0-2,0 1,0-1,-1-1,1 0,0-1,-1 0,1 0,-1-1,1-1,-1 0,0 0,-1-1,1 0,-1 0,0-1,0-1,-1 1,1-1,-2-1,1 0,-1 0,0 0,4-7,11-19,-1 0,-2-2,-2 0,-1-1,-2-1,-1 0,-2-1,-2 0,-1 0,-1-10,4-248,-12 278,1-5</inkml:trace>
  <inkml:trace contextRef="#ctx0" brushRef="#br0" timeOffset="1651.392">2880 705,'-67'410,"59"-347,3 1,3 0,2-1,3 1,6 21,-7-71,-1 0,0 0,1 0,1 0,0 0,1-1,0 1,1-1,0 0,2 0,3 6,-9-18,-1-1,1 0,-1 1,1-1,-1 0,1 1,-1-1,1 0,0 0,-1 0,1 0,-1 1,1-1,-1 0,1 0,0 0,-1 0,1 0,-1-1,1 1,0 0,-1 0,1 0,-1 0,1-1,-1 1,1 0,-1 0,1-1,-1 1,1-1,-1 1,1 0,-1-1,1 1,-1-1,0 1,1-1,-1 1,0-1,0 1,1-1,-1 1,0-1,0 1,0-1,1 0,-1 1,0-1,0 1,0-1,0 0,0 1,0-1,0 1,0-1,-1 0,1 1,0-1,0 1,-1-1,4-18</inkml:trace>
  <inkml:trace contextRef="#ctx0" brushRef="#br0" timeOffset="1898.49">3077 592,'-26'357,"24"5,44-201,-34-138</inkml:trace>
  <inkml:trace contextRef="#ctx0" brushRef="#br0" timeOffset="2153.821">2400 1129,'573'-102,"-187"38,-304 58,-71 6</inkml:trace>
  <inkml:trace contextRef="#ctx0" brushRef="#br0" timeOffset="2312.922">2456 1439,'39'-9,"40"-14,18-6,6-5,-5 5,-5 2,-3 1,-8 0,-8 4,-12 6,-16 6</inkml:trace>
  <inkml:trace contextRef="#ctx0" brushRef="#br0" timeOffset="2766.275">3669 818,'16'-9,"12"-12,2 1,0 2,1 1,0 1,2 2,0 1,0 1,1 3,0 0,1 2,0 2,6 0,-32 5,-1 1,0-1,0 1,0 1,0-1,0 1,0 1,0-1,-1 1,1 1,-1 0,0 0,0 0,0 1,0 0,-1 0,0 0,0 1,-1 0,1 0,-1 1,0-1,-1 1,0 0,0 1,0-1,-1 1,0-1,-1 1,0 0,0 0,0 0,-1 0,0 0,-1 0,0 1,0-1,-1 0,0 0,0 0,-1 0,0 1,-9 17,-1-2,-1 0,-1 0,0-1,-2-1,-1-1,-1 0,-1-1,-17 14,22-19,-118 105,130-119,0 0,0 1,1 0,-1-1,0 1,1 0,0-1,-1 1,1 0,0 0,0 0,0 0,0 0,0 1,1-1,-1 0,1 0,-1 1,1-1,0 0,0 0,0 1,0-1,0 0,0 0,1 1,-1-1,1 0,0 0,-1 0,1 1,0-1,0 0,0 0,1 0,-1-1,0 1,1 0,0 0,-1-1,1 1,0-1,-1 1,1-1,0 0,0 0,0 0,0 0,0 0,1 0,-1 0,1-1,118 35,-95-29,0 0,-1 1,0 2,0 1,-1 0,0 2,-1 1,0 0,-19-9,1 0,0 0,-1 1,0-1,0 1,0 0,-1 0,0 0,0 0,0 1,0-1,-1 1,0 0,0-1,0 1,-1 0,0 0,0 0,-1 1,0-1,0 0,0 0,0 0,-1 0,0 0,-1 0,1 0,-1 0,0 0,-1-1,1 1,-1-1,0 0,0 1,-1-1,0-1,0 1,0 0,0-1,-1 0,-17 17,-1-1,0-1,-2-1,0-2,-1 0,-1-2,0 0,-1-2,0-1,-1-2,-5 1,-4 2,-1-1,0-2,-1-2,0-2,0-1,-25-2,2-17,43 2</inkml:trace>
  <inkml:trace contextRef="#ctx0" brushRef="#br0" timeOffset="3718.347">5476 678,'-12'107,"5"0,4 1,5 0,5 4,7 301,-15-404,1 1,0-1,1 1,0-1,1 0,0 1,0-1,0 0,2 0,-1 0,1-1,2 4,-4-11,1 0,0 0,-1 0,1-1,0 1,0-1,-1 0,1 1,0-2,0 1,-1 0,1 0,0-1,0 1,-1-1,1 0,0 0,-1 0,1 0,-1-1,0 1,1 0,-1-1,0 0,0 0,0 0,0 1,0-2,0 1,0 0,-1 0,2-3,2 1,233-221,-148 157,-87 68,-1 1,1 0,-1 0,1 0,-1 0,0 1,1-1,-1 0,0 1,0 0,0-1,0 1,-1 0,1 0,0 0,-1 0,1 1,-1-1,0 0,0 1,0-1,0 0,0 1,0-1,-1 1,1 0,-1-1,0 1,0-1,0 1,0 0,0-1,0 1,-1-1,1 1,-1 1,3 14,7 52,-8-50,2 0,0 0,1-1,0 1,2-1,0 0,3 2,-7-17,1 0,0 0,0 0,0-1,1 1,-1-1,1 0,0 0,0 0,0 0,0-1,1 0,-1 0,1 0,-1 0,1-1,-1 1,1-1,0 0,0-1,0 1,0-1,-1 0,1 0,0-1,0 1,0-1,-1 0,1 0,0-1,-1 1,1-1,-1 0,1 0,-1-1,0 1,0-1,0 0,0 0,-1-1,1 1,-1-1,0 1,0-1,0 0,0 0,-1 0,1-3,10-12,-2-1,0 0,-2-1,0 0,-1-1,-1 0,-1 0,-1 0,-1-1,-1 1,-1-1,-1 0,-1 0,-1 0,-1 1,-1-1,-1 0,-7-20,0 3,-3 2,0 0,-3 1,-1 0,-2 1,-1 2,-1 0,-3 1,0 1,-10-7,12 12,-1 1,-1 1,-1 2,-2 0,0 2,-1 1,-1 1,-1 2,0 1,-1 1,-1 2,0 1,-1 2,0 1,-1 2,-5 0,32 6,1 0,-1 1,1 0,0 0,-1 0,1 1,-1 0,1 1,0 0,0 0,0 0,0 1,0 0,0 0,1 1,-1 0,1 0,0 1,0-1,1 1,-1 1,1-1,0 1,1-1,-1 1,1 1,1-1,-1 1,1-1,0 1,0 0,1 0,0 1,2 22</inkml:trace>
  <inkml:trace contextRef="#ctx0" brushRef="#br0" timeOffset="4069.625">6492 1355,'-1'11,"15"136,-13-143,0 1,0-1,0 0,1 1,0-1,0 0,0 0,0 0,1 0,-1-1,1 1,0-1,0 1,0-1,1 0,-1 0,1 0,0-1,-1 1,1-1,0 0,1 0,-1-1,0 1,0-1,1 0,-1 0,1 0,-1 0,1-1,5-1,0-1,1 0,-1 0,-1-1,1 0,0-1,-1 0,0 0,0-1,0-1,0 1,-1-1,0-1,0 0,-1 0,1 0,-2-1,1 0,-1 0,0-1,-1 1,0-1,0-1,-1 1,2-7,22-126,-24 118,2 6</inkml:trace>
  <inkml:trace contextRef="#ctx0" brushRef="#br0" timeOffset="4351.757">7056 1580,'30'-16,"0"-2,-1-1,-1-2,-1 0,0-2,-2-1,-1-1,3-6,-23 27,0-1,0 1,-1 0,1-1,-1 0,-1 0,1 0,-1 0,1 0,-2-1,1 1,0-1,-1 1,0-1,-1 0,1 1,-1-1,0 0,0 1,-1-1,1 0,-2 1,1-1,0 1,-1-1,0 1,0 0,-1 0,1-1,-1 2,0-1,-1 0,1 1,-1-1,0 1,0 0,0 0,0 1,-1-1,1 1,-1 0,-5-2,3 2,1 1,-1 0,0 0,0 1,0 0,0 0,0 0,-1 1,1 0,0 1,0 0,0 0,0 0,0 1,0 0,0 0,1 1,-1 0,1 0,-1 0,1 1,0 0,1 0,-1 1,-2 2,-1 0,1 2,-1-1,1 1,1 0,0 1,0 0,1 0,0 0,0 1,1 0,1 0,0 0,1 0,0 1,0 1,2 0,0 0,1-1,1 1,0 0,1 0,0 0,1-1,1 1,0-1,0 0,1 0,1 0,0-1,0 0,1 0,1 0,0-1,0 0,5 3,5 6,0-2,1 0,1-2,1 0,0-1,1-1,0-1,1-1,13 4,110 13,-119-27</inkml:trace>
  <inkml:trace contextRef="#ctx0" brushRef="#br0" timeOffset="5016.966">8863 479,'-10'41,"1"1,3-1,1 1,2 1,3-1,2 28,-1-6,0 856,10-861,-5-59,0-6</inkml:trace>
  <inkml:trace contextRef="#ctx0" brushRef="#br0" timeOffset="5282.777">8467 1270,'38'0,"18"0,9 0,8 0,0 0,-1 0,-5 0,-3 0,-3 0,-3 0,-6 0,-11 0</inkml:trace>
  <inkml:trace contextRef="#ctx0" brushRef="#br0" timeOffset="5519.866">9653 1270,'-34'13,"1"2,1 1,0 2,1 1,1 2,1 0,-20 20,44-36,1-1,-1 1,1 0,0 0,0 0,0 1,1 0,0-1,0 1,0 0,1 0,0 1,0-1,1 0,-1 1,2-1,-1 1,0-1,1 1,1-1,-1 1,1-1,0 1,0-1,1 1,0-1,0 0,0 0,1 0,0 0,0 0,0-1,1 1,0-1,0 0,1 0,-1 0,1-1,0 0,0 0,0 0,1 0,-1-1,1 0,0 0,4 1,1-2,-1 0,1-1,0-1,0 0,0 0,0-1,0 0,0-1,0 0,0-1,-1 0,1-1,-1 0,0-1,0 0,-1 0,1-1,-1 0,-1-1,1 0,-1 0,0-1,0 0,-1 0,-1-1,1 0,-1-1,8-9,-1 0,-2 0,0-1,-1 0,-1-1,0 0,-2-1,5-20,-11 35,1-1,-1 1,0-1,-1 1,0-1,0 1,0-1,-1 1,0 0,-1-1,1 1,-1 0,-1 0,1 0,-1 0,-1 0,1 0,-1 1,0 0,-1 0,0 0,0 0,0 1,0-1,-1 1,0 1,0-1,-2 0,-44-13,32 20</inkml:trace>
  <inkml:trace contextRef="#ctx0" brushRef="#br0" timeOffset="6250.373">9991 1637,'221'-428,"-170"347,-51 81,1 0,0 0,0 1,-1-1,1 0,0 1,0-1,-1 0,1 1,0-1,-1 1,1-1,-1 1,1 0,-1-1,1 1,-1-1,1 1,-1 0,0 0,1-1,-1 1,0 0,1 0,-1-1,0 1,0 0,0 0,0-1,0 1,0 0,0 0,0 0,0-1,0 1,0 0,0 0,-1 0,1 0,0 0,0 92,-3-79,1 1,1-1,1 1,0 0,1-1,0 1,1-1,1 0,0 1,1-1,1-1,0 1,1-1,0 1,1-2,0 1,1-1,4 5,-7-13,0-1,0 1,0-1,1 0,-1 0,1-1,0 1,-1-1,1 0,0-1,0 0,0 0,1 0,-1-1,0 1,0-1,0-1,0 1,1-1,-1 0,0-1,0 0,-1 0,1 0,0 0,-1-1,1 0,-1 0,0 0,0-1,0 0,0 0,-1 0,1 0,-1-1,0 0,-1 0,1 0,-1 0,1-3,8-10,-1 0,-1 0,-1-1,-1-1,-1 0,0 0,-1 0,-1-1,-2 1,0-1,-1 0,0-1,-2-2</inkml:trace>
  <inkml:trace contextRef="#ctx0" brushRef="#br0" timeOffset="6506.398">11063 1326,'0'34,"0"15,0 5,0-2,0-10</inkml:trace>
  <inkml:trace contextRef="#ctx0" brushRef="#br0" timeOffset="6768.905">10979 903,'0'0</inkml:trace>
  <inkml:trace contextRef="#ctx0" brushRef="#br0" timeOffset="7766.569">11882 1129,'-10'-5,"-1"1,0 0,0 1,-1 0,1 0,-1 2,0-1,1 1,-1 1,0 0,1 1,-1 0,0 1,1 0,-1 1,1 0,0 1,0 0,0 1,1 0,-1 1,1 0,1 0,-1 1,3 0,1-1,0 1,1 1,0-1,0 1,0 0,1 0,1 0,-1 0,1 1,0-1,1 1,0 0,1 0,-1 0,2 0,-1 0,1 0,1 0,0 0,0 0,0 0,1-1,3 7,-4-12,1 0,0-1,-1 1,1-1,0 1,1-1,-1 0,0 0,1 0,-1 0,1 0,-1 0,1-1,0 1,0-1,0 0,0 0,0 0,0 0,0 0,0-1,0 1,0-1,1 0,-1 0,0 0,0-1,0 1,0-1,0 1,0-1,1 0,95-41,84-101,-180 140,-1 0,1 0,0 1,-1 0,1-1,0 1,1 0,-1 0,0 0,1 1,-1-1,0 1,1 0,0 0,-1 0,1 1,0-1,-1 1,1-1,0 1,0 1,-1-1,1 0,0 1,-1 0,1 0,-1 0,1 0,-1 1,1-1,-1 1,0 0,1 0,-1 0,0 0,-1 0,3 3,1 8,0 0,-1 1,0 0,-1 0,-1 0,0 1,-1-1,-1 1,0 0,-1-1,0 1,-1 0,-1 2,0 21,2 48,2-23,-3 0,-3 0,-2 0,-3-1,-3 0,-9 24,7-44,-2 0,-2-1,-2 0,-2-2,-1-1,-2 0,-2-2,-30 33,38-48,8-7,0 0,-1-1,-1 0,0 0,-1-2,0 0,-1 0,0-1,0-1,-1 0,0-2,-1 0,0 0,-4 0,20-7,-1 1,0-1,1 0,-1 0,1 1,-1-1,0 0,1 0,-1-1,1 1,-1 0,0 0,1-1,-1 1,1-1,-1 1,1-1,-1 0,1 0,0 1,-1-1,1 0,0 0,-1 0,1-1,0 1,0 0,0 0,0-1,0 1,1 0,-1-1,0 1,0-1,1 1,-1-1,1 1,0-1,-1 1,1-1,0 0,0 1,0-1,0 0,18-71,4 27,3 1,1 1,2 1,14-14,22-33,385-633,-60 66,-367 618,-1 0,-3-2,0 0,-3-1,-2-1,-1 0,-2-1,-3 0,1-22,-7 50,-1 0,-1 0,-1 0,0 1,-1-1,0 1,-2-1,0 1,-6-13,8 22,1 1,-1-1,-1 1,1 0,-1 0,0 0,0 0,0 1,-1 0,1 0,-1 0,0 0,-1 1,1 0,0 0,-1 0,0 1,1-1,-1 1,0 1,0-1,0 1,0 0,-1 1,1-1,-4 1,4 1,0-1,0 1,0 1,0-1,0 1,0 0,1 0,-1 1,1-1,-1 1,1 0,0 1,0 0,0-1,1 1,-1 1,1-1,0 1,0 0,1-1,-1 2,1-1,0 0,1 1,-1-1,1 1,0 1,-35 165,18 176,10-233,6 1,9 96,-3-174,-1 6,2-1,2 1,2-1,1 0,2-1,3 0,4 7,-17-46,0 0,0 1,0-1,1 0,0 0,-1 0,1 0,0 0,1 0,-1 0,0-1,1 1,0-1,-1 0,1 0,0 0,0 0,0 0,1-1,-1 1,0-1,0 0,1 0,-1 0,1 0,-1 0,1-1,-1 0,1 0,-1 0,1 0,0 0,-1-1,1 0,-1 1,0-1,1-1,-1 1,0 0,1-1,-1 1,0-1,0 0,1-1,35-29,-2-1,-1-3,-2 0,-1-2,-2-2,0-3,7-7,-32 42,-4 5,0 0,0 0,0-1,0 1,1 1,-1-1,1 0,0 1,0-1,0 1,0 0,1 0,-1 0,0 0,1 1,-1-1,1 1,-2 2,-1 0,0 0,1 0,-1 0,0 0,0 1,0-1,0 0,0 1,0-1,0 1,0-1,0 1,-1 0,1-1,0 1,-1 0,0-1,1 1,-1 0,0-1,0 1,0 0,0 0,0-1,0 1,-1 0,1 1,2 63,-3-52,0-1,1 1,0 0,1-1,1 1,0-1,1 1,0-1,1 0,1 0,0 0,0-1,1 0,1 0,0 0,1-1,9-2,-12-15</inkml:trace>
  <inkml:trace contextRef="#ctx0" brushRef="#br0" timeOffset="8323.391">13491 0,'-25'140,"6"0,6 1,6 1,12 141,-3-85,-2 202,0-400,1 3,0 0,-1-1,0 1,1 0,-1 0,0-1,-1 1,1 0,0-1,-1 1,1 0,-1-1,0 1,0-1,0 1,0-1,-1 1,1-1,-1 0,1 1,-1-1,0 0,0 0,0 0,0-1,0 1,0 0,-2 0,-20-21,12 3</inkml:trace>
  <inkml:trace contextRef="#ctx0" brushRef="#br0" timeOffset="8567.775">13095 846,'39'0,"21"-5,12-1,2 0,-2 1,-3 2,-4 1,-4 1,-2 0,-2 1,-5 0,-8 1,-10-1</inkml:trace>
  <inkml:trace contextRef="#ctx0" brushRef="#br0" timeOffset="9901.774">1 2710,'548'-31,"-162"8,448-31,-532 30,793-62,2268-156,-1966 129,-343 37,888-6,-866 51,-31 3,-59 0,32-2,-62-21,-816 46,-91 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114 428,'11'-10,"20"-18,0 2,2 1,1 1,0 2,2 2,29-13,-60 30,-1 1,0-1,1 1,0 0,-1 0,1 1,0-1,0 1,0 0,0 1,0-1,0 1,0 0,0 0,0 0,0 1,0 0,0 0,0 0,0 1,0-1,-1 1,1 0,0 1,-1-1,0 1,0 0,0 0,0 0,0 0,0 1,-1 0,0-1,1 1,-1 0,-1 1,1-1,0 2,2 17,-1 0,-1 0,-1 1,-1-1,-1 0,-3 24,1 5,-6 58,-5 0,-5-1,-12 35,14-78,-3 0,-3-1,-2-2,-4 0,-13 21,24-63,17-22,1 1,-1 0,0 0,0-1,0 1,0 0,0 0,1-1,-1 1,0 0,0-1,0 1,0 0,0 0,0-1,0 1,0 0,0-1,0 1,0 0,0 0,-1-1,1 1,0 0,0-1,0 1,0 0,0 0,0-1,-1 1,1 0,0 0,0 0,0-1,-1 1,1 0,0 0,0 0,-1 0,1-1,0 1,0 0,-1 0,1 0,0 0,-1 0,1 0,0 0,0 0,-1 0,1 0,0 0,-1 0,25-74,2 2,4 1,14-21,-43 92,65-132,6 3,5 3,88-106,-16 61,-148 170,0 0,0 0,0 0,0 1,0-1,0 0,0 0,0 1,0-1,0 0,0 1,0-1,0 1,1-1,-1 1,0 0,0-1,0 1,1 0,-1 0,0 0,1 0,-1 0,0 0,0 0,1 1,-1-1,0 0,0 1,0-1,0 1,1-1,-1 1,0 0,0-1,0 1,0 0,0 0,0 0,0-1,-1 1,1 0,0 0,0 1,-1-1,1 0,-1 0,1 0,-1 0,1 0,-1 1,0-1,1 0,-1 0,0 1,13 72,-27 204,-2-71,-5 37,-4-109,20-158,26-60,3 2,3 0,4 1,4 2,3 2,3 1,14-15,-16 30,2 1,2 3,34-33,-33 52,-43 36,-1 0,1 1,0-1,0 1,0-1,0 1,-1-1,1 1,0-1,0 1,0 0,0-1,0 1,0 0,0 0,0 0,0 0,0 0,0 0,0 0,0 0,0 0,0 1,0-1,0 0,0 0,0 1,0-1,0 1,0-1,0 1,-1-1,1 1,0 0,0-1,-1 1,1 0,0 0,-1-1,1 1,-1 0,1 0,-1 0,1 0,-1 0,1 0,-1 0,0 0,0 0,0 0,1 0,-1 0,0 0,0 14,0-1,0 0,-1 0,-1 0,0 0,-1 0,-1 0,-3 7,-1 8,-148 472,151-485,2 0,0 0,0 0,2 0,0 0,1 0,0 0,1 0,1 0,3 11,-4-24,0-1,-1 0,1 0,0 1,0-1,1 0,-1 0,0 0,1 0,-1 0,1-1,0 1,-1 0,1-1,0 1,0-1,0 1,0-1,0 0,1 0,-1 0,0 0,0 0,1-1,-1 1,1-1,-1 0,0 1,1-1,-1 0,1 0,-1-1,0 1,1 0,-1-1,1 1,-1-1,0 0,0 0,1 0,-1 0,0 0,12-10</inkml:trace>
  <inkml:trace contextRef="#ctx0" brushRef="#br0" timeOffset="485.498">2062 794,'-189'224,"185"-222,1 2,0-1,0 0,0 1,0-1,1 1,-1 0,1 0,0 0,0 0,1 0,-1 0,1 0,0 1,0-1,0 0,1 1,0-1,-1 1,1-1,1 1,-1-1,1 1,0-1,0 0,0 1,0-1,1 0,0 0,0 0,0 0,0 0,0 0,1-1,0 1,0-1,0 0,0 0,0 0,1 0,-1 0,1-1,0 1,1-1,1 0,0-1,0 0,0 0,0 0,1-1,-1 0,0-1,0 1,0-1,0 0,0-1,0 1,0-1,0 0,0-1,-1 0,1 1,-1-2,0 1,0-1,0 1,0-1,0-1,-1 1,0-1,0 0,3-4,6-9,-1-1,0 0,-2 0,0-1,-1 0,-1-1,1-8,-7 22,-1 1,1 0,-1-1,-1 1,1-1,-1 0,0 1,-1-1,1 1,-1-1,-1 1,1-1,-1 1,0 0,0-1,-1 1,0 1,0-1,-1 0,1 1,-1-1,0 1,-1 0,1 0,-1 1,0 0,0-1,0 2,-1-1,0 0,1 1,-1 0,0 1,0-1,-1 1,1 0,-7-1,-5 6</inkml:trace>
  <inkml:trace contextRef="#ctx0" brushRef="#br0" timeOffset="931.439">2288 1161,'45'-138,"22"-7,-31 84,-35 62,1 0,0 0,-1 0,1 0,-1 1,1-1,-1 0,0 1,0-1,1 1,-1-1,0 1,0 0,0 0,-1-1,1 1,0 0,-1 0,1 0,-1 0,0 0,1 0,-1-1,0 1,0 0,0 0,0 0,-1 0,1 0,-1 2,1-3,-1 6,1 0,-1 0,1 0,1 0,-1-1,1 1,0 0,1 0,0 0,0-1,0 1,1-1,0 0,0 0,0 0,1 0,0 0,0-1,1 1,-1-1,1 0,0-1,1 1,-1-1,1 0,0 0,0-1,0 0,0 0,1 0,-1-1,3 1,0-3,-1-1,1 0,-1 0,1-1,-1 0,0 0,0-1,0 0,0-1,-1 1,1-1,-1-1,0 0,0 0,-1 0,1-1,-1 0,0 0,-1 0,1-1,-1 0,-1 0,1 0,-1 0,-1-1,1 0,-1 0,0 0,-1 0,0 0,-1-1,1-2,1-11</inkml:trace>
  <inkml:trace contextRef="#ctx0" brushRef="#br0" timeOffset="1629.361">3134 597,'-39'87,"24"-63,2 0,0 1,1 0,2 1,0 0,2 1,1 0,1 0,2 1,0-1,2 1,1 14,1-37,0 0,0 0,0-1,1 1,-1 0,1-1,0 1,1 0,-1-1,1 1,0-1,0 0,0 0,1 1,0-2,-1 1,1 0,1 0,-1-1,0 0,1 0,0 0,0 0,0 0,0-1,0 1,0-1,0 0,1-1,-1 1,1-1,0 0,-1 0,1 0,0-1,0 1,-1-1,5-1,13-5,-1-1,-1-1,1-1,-1-1,-1-1,0 0,0-2,-1 0,-1-1,0 0,-1-2,-1 0,2-3,11-9,-2-1,-1-1,-2-1,-1-1,-1-1,-2-1,-1-1,-2-1,-1 0,-2-1,-2 0,-1-1,-2 0,-1 0,-2-1,-2 0,-2-31,-2 56,0-1,0 1,-2-1,0 1,-1 0,0 0,-1 0,0 1,-1-1,-1 1,0 0,-1 1,0 0,-1 0,0 1,-1 0,0 1,-1 0,0 0,0 1,-1 1,0 0,-1 0,0 2,0-1,-1 1,1 1,-1 1,0 0,0 1,-1 0,1 1,-1 0,1 2,-1 0,-10 1,12 1,1 0,0 2,-1-1,1 1,1 1,-1 0,1 1,0 0,0 1,0 0,1 0,0 1,1 1,0 0,0 0,1 0,0 1,1 1,0-1,0 1,1 0,1 1,0-1,0 1,1 0,1 0,0 1,0-1,2 1,-1-1,1 12,5 3,0 0,1-1,2 0,1 0,1 0,1-1,1-1,1 0,1 0,1-1,1-1,1 0,1-1,1-1,1-1,1 0,0-2,1 0,1-1,18 9,-18-8,-1 0,2-2,0-1,0-1,2 0,-1-2,2-1,-1-1,1-2,1 0,-1-2,27 3,86-23,-115 9</inkml:trace>
  <inkml:trace contextRef="#ctx0" brushRef="#br0" timeOffset="2587.878">4150 626,'-15'-4,"0"2,-1 0,1 0,-1 1,1 1,-1 1,0 0,1 1,0 1,-1 0,1 1,0 0,1 2,-1 0,-3 2,10-4,0 0,0 0,1 1,-1 0,1 0,0 0,1 1,-1 0,1 1,0-1,1 1,0 1,0-1,0 0,1 1,0 0,1 0,-1 1,2-1,-1 0,1 1,0 0,0 8,1-11,0 0,0 1,1-1,0 0,0 1,0-1,1 0,0 1,0-1,0 0,1 0,0 0,0 0,1 0,0 0,0-1,0 1,0-1,1 0,0 0,0 0,1-1,-1 1,1-1,0 0,0 0,0-1,0 1,1-1,0-1,-1 1,1-1,7 1,0-2,0 0,0 0,0-1,0-1,0 0,0-1,-1 0,1-1,0 0,-1-1,0-1,0 0,0 0,-1-1,1-1,-2 0,1 0,-1-1,1-1,13-12,-1-1,0-1,-2-1,-1-1,0-1,-2 0,9-19,11-31,-79 255,40-174,1 0,0 0,0 0,0-1,1 1,-1 0,1 0,0-1,1 1,-1 0,1-1,0 1,0-1,0 0,1 0,-1 0,1 0,0 0,0 0,1-1,-1 1,1-1,-1 0,1 0,0-1,0 1,0-1,1 0,-1 0,1 0,-1 0,1-1,-1 0,1 0,0 0,0 0,-1-1,1 0,0 0,0 0,0-1,2 0,9-4,-1-1,0-1,-1-1,1 0,-1-1,-1 0,0-1,0 0,-1-1,0-1,-1 0,0 0,-1-1,-1-1,0 1,-1-2,5-10,6-3,43-75,-61 103,0 1,0-1,0 0,0 1,0-1,0 0,-1 1,1-1,0 1,0-1,0 1,-1 0,1-1,0 1,-1 0,1 0,0-1,-1 1,1 0,-1 0,1 0,-1 0,0 0,1-1,-1 1,0 0,1 0,-1 0,0 0,0 0,0 0,0 0,0 0,0 0,0 0,-1 0,1 0,0 0,0 0,-1 0,1 0,0 0,-1-1,1 1,-1 0,0 0,1 0,0 1,0 21,-2-14,1-1,1 0,-1 1,2-1,-1 1,1-1,0 1,1-1,0 0,0 0,1 0,0 0,0 0,1-1,0 1,0-1,1 0,0 0,0 0,0-1,2 1,-3-3,1-1,0 1,0 0,1-1,-1 0,1 0,-1-1,1 0,0 0,0 0,0 0,0-1,0 0,0-1,1 1,-1-1,0 0,0-1,0 1,0-1,1 0,-1-1,0 0,-1 0,1 0,0 0,-1-1,1 0,-1 0,0-1,0 1,1-2,20-21,-2-2,0-1,-2 0,-2-2,0 0,-2-2,-1 0,-2 0,-2-2,0 0,0-10,-1 26,14 260,2 107,-21-251,2 248,-16-253,-4-1,-4 0,-4-1,-4-1,-3-2,-5 0,-3-2,-41 73,67-142,-1 0,-1-1,0 0,-1 0,0-1,-1 0,-1-1,0-1,-1 0,0 0,-9 3,21-13,-1-1,0 0,1 0,-1 0,0 0,0 0,0 0,0-1,0 0,0 1,0-1,0 0,0 0,0-1,0 1,1-1,-1 1,0-1,0 0,0 0,0 0,1-1,-1 1,1-1,-1 1,1-1,-1 0,1 0,0 0,0 0,0 0,0 0,0-1,0 1,1-1,-1 1,1-1,0 0,0 1,0-1,0 0,0 0,0 0,1 0,0 0,-1 0,1 0,-9-52,2 0,2 0,3 0,2-1,3 1,2 0,2 0,3 0,2 1,3 1,12-29,19-46,5 3,5 3,13-13,-57 110,2 0,0 1,1 0,2 2,0-1,2 2,18-17,-13 19</inkml:trace>
  <inkml:trace contextRef="#ctx0" brushRef="#br0" timeOffset="3678.992">1 1782,'333'-21,"946"-102,-908 80,166-22,506-50,-972 109,1495-74,-1031 82,-473 9,-63-5,-5 0</inkml:trace>
  <inkml:trace contextRef="#ctx0" brushRef="#br0" timeOffset="4115.16">6042 400,'-15'9,"-9"4,4 4,10-1,12-8,10-5,4-8,-7-3,-9-1,-4 7,-3 4</inkml:trace>
  <inkml:trace contextRef="#ctx0" brushRef="#br0" timeOffset="4555.761">6042 823,'-10'0,"-3"5,1 6,2-3,-2 1,6 0,4-2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0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1467,'10'3,"0"-1,0 0,0-1,0 0,1-1,-1 0,0 0,1-1,-1 0,0-1,0 0,0-1,0 0,0-1,0 0,-1 0,0-1,0 0,0-1,-1 0,1 0,-1-1,-1 0,1 0,-1 0,4-8,44-50,-2-3,-4-2,40-75,14-20,236-301,-317 437,-10 13,1-1,0 1,0 1,2 0,0 1,0 1,2 0,8-4,-23 15,0 1,0 0,-1-1,1 1,0 0,0 0,0 1,0-1,0 0,0 1,0-1,1 1,-1 0,0-1,0 1,0 0,0 0,0 1,1-1,-1 0,0 1,0-1,0 1,0 0,0 0,0-1,0 1,0 1,0-1,-1 0,1 0,0 1,-1-1,1 1,-1-1,1 1,-1 0,0-1,0 1,1 0,-1 1,6 24,-1 1,-1-1,-1 1,-2 0,-1 0,-1-1,-1 1,-2 0,-1 0,-1-1,-1 1,-1-1,-2-1,-7 18,-7 25,-3-1,-2-2,-4 0,-2-2,-31 42,43-74,-2-1,-1-1,-1-2,-1 0,-1-2,-2-1,-1-1,0-2,-2-1,0-1,-20 7,48-24,-1 0,1 0,-1-1,0 1,1-1,-1-1,0 1,0-1,0 0,0 0,0-1,-1 1,1-1,0-1,0 1,0-1,0 0,0-1,0 1,0-1,0 0,1-1,-1 1,1-1,0 0,-1-1,1 1,1-1,-1 0,0 0,1-1,0 1,0-1,0 0,1 0,-2-2,2-3,0-1,0 0,1 0,0 0,1 0,0 0,1 0,0 0,1 0,0 0,0 0,1 0,1 0,0 1,1-1,0 1,0 0,1 0,0 0,4-4,5-13</inkml:trace>
  <inkml:trace contextRef="#ctx0" brushRef="#br0" timeOffset="1131.696">1299 1185,'31'-9,"6"0,-1-1,-1-2,0-1,-1-2,0-2,28-18,-59 33,-1 1,1-1,-1 0,1 0,-1-1,1 1,-1 0,0-1,0 1,0-1,-1 0,1 1,-1-1,1 0,-1 0,0 0,0 0,0 0,0-1,-1 1,1 0,-1 0,0 0,0-1,0 1,0 0,-1 0,1 0,-1 0,0-1,0 1,0 0,0 0,-1 0,1 1,-1-1,1 0,-1 0,0 1,0-1,0 1,-1 0,1 0,-1-1,1 1,-2 0,-4-1,0 1,0 0,-1 1,1-1,0 2,-1-1,1 1,-1 0,1 1,-1 0,1 0,0 1,-1 0,1 1,0-1,0 2,1-1,-1 1,1 0,-1 0,-2 4,-9 5,-1 2,2 0,0 1,1 1,1 1,0 0,1 2,6-7,0-1,2 1,-1 1,1 0,1 0,1 0,0 0,0 1,2 0,0 0,0 5,3-15,0 1,1-1,0 0,0 1,0-1,1 0,0 0,0 0,0 0,0 0,1 0,0-1,0 1,0-1,1 0,-1 0,1 0,0 0,0-1,0 1,1-1,-1 0,5 2,116 44,-106-46,0 0,0-2,1 0,-1-1,0-1,0-1,1 0,-1-2,-1 0,1-1,-1-1,0-1,0 0,-1-1,14-10,27-18,-3-2,-1-3,42-41,-46 38,-16 13,-27 23,1 0,0 1,0-1,1 2,0-1,0 1,0 0,1 1,0 0,0 1,0 0,0 1,7-2,-14 5,-1 0,0 0,0 0,1 0,-1 0,0 1,0-1,1 1,-1 0,0-1,0 1,0 0,0 0,0 0,0 1,0-1,0 0,-1 1,1-1,0 1,-1 0,1-1,-1 1,0 0,0 0,1 0,-1 0,0 0,-1 0,1 0,0 1,-1-1,1 0,-1 0,1 0,-1 1,0-1,0 0,0 1,0-1,-1 0,1 0,-1 1,1-1,-1 0,0 0,0-1,0 0,1 1,-2-1,1 0,0 0,0 0,0 1,0-1,-1 0,1-1,0 1,-1 0,1 0,-1 0,1-1,-1 1,0-1,1 1,-1-1,1 0,-1 0,0 0,1 0,-1 0,1 0,-1 0,0 0,1 0,-1-1,0 1,1-1,-1 1,1-1,-1 0,-56-25,55 24,-1-1,1 1,-1 0,0 0,0 1,0-1,0 1,0 0,0 0,0 0,0 1,-1-1,1 1,0 0,0 0,-1 0,1 1,0 0,0-1,0 2,0-1,0 0,0 1,0 0,0-1,0 2,1-1,-1 0,1 1,0-1,0 1,0 0,-2 2,1 0,0 1,0 0,1 0,-1 0,1 0,1 1,-1-1,1 1,0 0,1-1,-1 1,1 0,1 0,-1 0,1 0,1 0,-1 0,1 0,0 0,1-1,-1 1,1 0,1-1,-1 1,1-1,0 0,1 0,0 0,0 0,0-1,0 1,1-1,0 0,0 0,0-1,1 1,-1-1,1-1,0 1,0-1,0 0,1 0,5 1,13 4,1-1,-1-1,1-1,0-1,0-1,0-2,0-1,1 0,-1-2,0-1,0-2,-1 0,1-2,-1 0,0-2,12-6,16-10,-1-1,-1-3,-1-2,-2-3,-1-1,38-39,-54 46,-1-2,-1-1,-2-1,-1-2,-1 0,-3-2,0 0,-3-2,0 0,-3-1,-1-1,3-18,-5 9,-1 0,-3-1,-2 0,-2-1,-3 1,-1-1,-3 1,-6-36,-22 1,29 83,0 0,-1 0,1 0,-1 0,1 1,-1-1,1 1,-1-1,0 1,0-1,0 1,0 0,0 0,0 0,0 0,0 0,0 0,0 1,-1-1,1 1,0 0,0-1,-1 1,1 0,0 0,-1 1,1-1,0 0,0 1,-1-1,1 1,0 0,0 0,0 0,0 0,-1 1,-8 7,0 0,1 1,0 0,1 1,0 0,1 1,0 0,1 0,1 0,-1 1,2 0,0 0,1 1,0-1,1 1,0 0,1 1,-9 55,3 1,3-1,3 1,5 32,-2-40,28 300,2 43,-32-193,-21-352,15 19,7 87</inkml:trace>
  <inkml:trace contextRef="#ctx0" brushRef="#br0" timeOffset="1389.551">2682 790,'31'7,"-1"-1,1-2,0-1,0-1,1-2,-1 0,15-4,90-13,-25 2,-1 5,37 5,-120 5,-4 0</inkml:trace>
  <inkml:trace contextRef="#ctx0" brushRef="#br0" timeOffset="1570.714">3867 1016,'-5'33,"-1"17,0 3,1-1,2-5,1-6,1-5,0-4,6-8,1-7</inkml:trace>
  <inkml:trace contextRef="#ctx0" brushRef="#br0" timeOffset="1750.964">3867 508,'0'0</inkml:trace>
  <inkml:trace contextRef="#ctx0" brushRef="#br0" timeOffset="2020.553">4262 1072,'-68'234,"66"-228,0-1,0 1,1-1,0 1,0-1,0 1,0 0,1 0,0-1,0 1,1 0,0-1,0 1,0 0,0-1,1 1,0-1,0 0,1 1,-1-1,1 0,0 0,1-1,-1 1,1-1,0 0,0 0,0 0,1 0,-1 0,1-1,0 0,4 2,-3-3,0 0,0-1,0 0,0 0,0-1,0 1,1-1,-1-1,0 1,0-1,0 0,0 0,0-1,0 0,0 0,-1 0,1-1,0 1,-1-2,0 1,2-1,95-90,-89 79,-1-2,-1 0,0 0,-2-1,0 0,-1-1,0 1,-2-2,0 1,-1-1,-1 0,-1 0,0-8,-3 16,1 0,-1 1,-1-1,0 0,-1 0,0 1,-1-1,0 1,0 0,-2 0,1 0,-1 1,-1-1,0 1,0 0,-1 1,0-1,-1 2,0-1,0 1,-1 0,0 0,-6-2,11 7,-1 0,0 1,1-1,-1 1,0 0,0 1,0-1,0 1,-1 0,1 1,0-1,0 1,-1 0,1 0,0 0,0 1,-1 0,1 0,0 0,0 1,0 0,0 0,0 0,1 0,-1 1,1 0,-1 0,1 0,0 0,0 1,0 0,-2 3,-58 76,51-57</inkml:trace>
  <inkml:trace contextRef="#ctx0" brushRef="#br0" timeOffset="2457.211">4827 1242,'3'-8,"11"-29,1 1,2 0,1 1,2 1,1 1,2 1,1 0,26-24,-50 55,1 0,-1 0,1 0,0 0,-1 0,1 1,0-1,0 0,-1 0,1 1,0-1,0 0,0 1,0-1,0 1,0-1,0 1,0 0,0-1,0 1,0 0,0 0,0 0,0 0,0-1,0 1,0 1,0-1,0 0,0 0,0 0,0 1,0-1,0 0,0 1,0-1,0 1,0-1,0 1,0-1,0 1,-1 0,1-1,0 1,0 0,-1 0,1 0,0-1,-1 1,1 0,-1 0,1 0,-1 0,0 0,1 1,13 53,-13-44,1 1,1-1,0 1,1-1,0 0,0 0,2-1,-1 1,1-1,0-1,1 1,0-1,1 0,4 4,-5-6,0 1,1-1,0-1,0 1,0-1,1-1,0 0,0 0,0-1,1 0,-1 0,1-1,0 0,0-1,0 0,0-1,1 0,-1 0,0-1,1-1,-1 0,0 0,0-1,0 0,0-1,0 0,0 0,-1-1,5-2,2-11,-1 1,-1-2,0 0,-1 0,-1-2,-1 1,-1-1,0-1,-2 0,0 0,-2-1,0 0,-1 0,-1-7,17-157,-15 168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5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0 113,'18'-13,"1"0,0 1,1 1,0 1,0 1,1 0,0 2,1 0,0 2,0 0,0 2,9-1,-24 3,1-1,-1 2,0-1,1 1,-1 0,0 0,1 1,-1 0,0 0,1 1,-1 0,0 0,0 1,-1-1,1 2,0-1,-1 1,0 0,0 0,0 1,0-1,-1 2,0-1,0 0,0 1,-1 0,0 0,0 0,0 1,-1-1,0 1,0 0,0 0,-1 0,0 0,0 5,-3 7,0 0,-1 0,-2-1,0 1,0-1,-2 0,0 0,-1-1,-1 0,-1 0,0 0,-1-1,-1-1,0 0,-1 0,-1-1,-1 0,-31 32,-65 84,109-128,0-1,0 1,1-1,-1 1,0-1,1 1,-1 0,0-1,1 1,0 0,-1-1,1 1,0 0,0 0,0-1,0 1,0 0,1 0,-1-1,0 1,1 0,-1-1,1 1,0 0,0-1,-1 1,1-1,0 1,0-1,0 1,1-1,-1 0,0 0,0 0,1 1,-1-1,1 0,-1-1,1 1,-1 0,1 0,0 0,75 17,1-14,-64-5,-1 0,0 1,1 0,-1 1,0 1,0 0,0 0,0 2,0 0,0 0,-1 1,0 0,0 1,0 1,-1 0,6 5,-13-9,-1 0,0 1,0 0,0-1,-1 1,1 0,-1 0,0 0,0 1,-1-1,1 0,-1 1,0-1,0 1,0-1,-1 1,0 0,0-1,0 1,0 0,-1-1,1 1,-1-1,0 1,-1-1,1 1,-1-1,0 0,0 0,0 0,-1 0,0 1,-8 10,0 0,-2-1,0 0,0 0,-1-2,-1 0,-4 2,-18 12,-2-1,-1-3,0-1,-2-1,0-3,-19 4,6-16,54-5,0 0,0-1,0 1,0 0,0-1,0 1,0-1,0 1,0-1,1 0,-1 1,0-1,0 0,0 0,1 1,-1-1,0 0,1 0,-1 0,1 0,-1 0,1 0,0 0,-1 0,1 0,0 0,-1 0,1 0,0 0,0 0,0 0,0 0,0 0,0 0,0-1,1 1,-1 0,0 0,1 0,-1 0,0 0,1 0,-1 0,1 1,0-1,-1 0,1 0,0-1,13-18,3 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5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1,'-19'24,"-2"8,3-7,10-7,5-11,4-8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5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87,'0'0,"1"0,-1 0,0 0,0 1,1-1,-1 0,0 0,0 0,1 0,-1 0,0 1,1-1,-1 0,0 0,1 0,-1 0,0 0,1 0,-1 0,-4 24,2 374,1-395,1-1,-1 0,1 1,-1-1,1 0,0 1,0-1,0 1,0-1,0 0,0 1,1-1,-1 0,1 1,0-1,-1 0,1 0,0 0,1 1,-1-1,0 0,0 0,1-1,-1 1,1 0,0 0,0-1,-1 1,1-1,0 1,0-1,0 0,0 0,1 0,-1 0,0 0,0-1,1 1,-1-1,2 1,48-8,-35 3,-1 2,1-1,0 2,0 1,0 0,-1 0,1 2,0 0,0 1,13 5,-22-6,0 0,0 1,0 0,0 0,0 1,-1 0,1 0,-1 1,0 0,-1 0,1 0,-1 1,0 0,0 1,-1-1,0 1,0 0,0 0,-1 1,0-1,-1 1,0 0,0 0,0 0,-1 0,0 0,-1 1,0-1,0 1,-1-1,0 1,-1 2,-1 1,0 0,-1-1,-1 1,0-1,0 0,-1 0,-1 0,0 0,0-1,-1 0,0-1,-1 1,0-1,-1-1,1 1,-2-2,-2 3,-146 97,145-102,1 0,-1-1,0 0,-1-1,1-1,0 0,-1-1,1 0,-1-1,1-1,-1 0,1-1,-1 0,-4-2,-47-35,61 31</inkml:trace>
  <inkml:trace contextRef="#ctx0" brushRef="#br0" timeOffset="4780.932">178 30,'0'-5,"5"-1,7-1,5 2,5 2,4 1,2 1,1 0,0 1,1 0,-1 1,0-1,-1 0,1 0,-1 0,0 0,1 0,-6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0:0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1271 669,'-1'106,"-1"6,6 0,12 80,-15-181,0 0,1 0,0-1,0 1,1-1,0 1,1-1,1 0,-1 0,1-1,1 0,0 1,0-2,1 1,0-1,0 0,1 0,0-1,1 0,8 5,-13-10,1-1,-1 1,0-1,0-1,1 1,-1 0,0-1,1 0,-1 0,1 0,-1-1,0 0,1 1,-1-1,0-1,0 1,1-1,-1 0,0 1,-1-2,1 1,0 0,-1-1,1 0,-1 0,0 0,3-2,70-100,89-275,-148 341,-11 66,-8 60,0-53,1 0,2 0,1 1,2-1,3 13,-4-36,1-1,0 0,0 0,1 0,0 0,1-1,0 0,1 0,-1 0,2-1,-1 0,1 0,0-1,1 0,0 0,4 1,-7-4,-1-1,1 0,0-1,-1 1,1-1,0 0,0-1,1 1,-1-1,0 0,0-1,1 0,-1 0,0 0,0 0,1-1,-1 0,0-1,0 1,0-1,0 0,0-1,0 0,-1 0,1 0,-1 0,0-1,0 0,1-1,16-20,0-1,-2-1,-1-1,-1-1,-2-1,-1 0,-1-1,-2-1,-1 0,-1 0,-1-5,4-1,-3 0,-1-1,-1 0,-3-1,-1 1,-1-1,-3 0,-3-18,-2 35,-1 5</inkml:trace>
  <inkml:trace contextRef="#ctx0" brushRef="#br0" timeOffset="295.219">2823 273,'-26'72,"4"0,3 1,3 2,3-1,-1 54,10 112,4-239,-1 0,1 0,0 1,-1-1,1 0,0 1,0-1,-1 0,1 1,0-1,0 0,1 0,-1 1,0-1,0 0,1 1,-1-1,0 0,1 0,0 1,-1-1,1 0,0 0,-1 0,1 0,0 0,0 0,0 0,0 0,0 0,0 0,0-1,0 1,0 0,0-1,1 1,-1-1,0 1,0-1,1 1,-1-1,0 0,0 0,1 0,-1 0,0 0,1 0,-1 0,0 0,1 0,-1 0,0-1,1 1,-1-1,0 1,0-1,0 1,1-1,-1 0,0 0,0 1,0-1,0 0,0 0,0 0,-1 0,1 0,0-1,11-19,-2-1</inkml:trace>
  <inkml:trace contextRef="#ctx0" brushRef="#br0" timeOffset="481.633">2992 245,'-4'44,"-3"37,-4 10,0-5,1-13,3-9,3-11,1-9,2-8,1-9</inkml:trace>
  <inkml:trace contextRef="#ctx0" brushRef="#br0" timeOffset="732.074">2343 669,'43'0,"34"0,13-5,1-2,-6-3,-7-7,-7 1,-7-2,-4 2,-8-1,-3 3,-5-2,-5-3,-4 3,-14 3,-9 4</inkml:trace>
  <inkml:trace contextRef="#ctx0" brushRef="#br0" timeOffset="983.159">2484 923,'43'9,"29"-1,7-2,-1-7,-3-4,-11 0,-5-4,-4-2,-6-2,-8 0,-4 3,-5-2,-3 1,-1 2,-6 3</inkml:trace>
  <inkml:trace contextRef="#ctx0" brushRef="#br0" timeOffset="1649.368">3670 132,'-56'138,"7"2,-5 38,53-171,-14 100,15-104,0 0,0 1,1-1,0 0,-1 1,1-1,0 0,1 0,-1 0,0 0,1 0,0 0,0 0,-1 0,2-1,-1 1,0-1,0 1,1-1,0 0,-1 0,1 0,0 0,0-1,0 1,0-1,0 0,0 0,3 1,17 4,0-2,1 0,0-1,0-2,0 0,24-3,-29 0,0-1,1 0,-1-2,-1 0,1-1,-1-1,3-2,19-25,-28 15</inkml:trace>
  <inkml:trace contextRef="#ctx0" brushRef="#br0" timeOffset="1895.889">4121 217,'-46'94,"4"3,4 2,-23 95,35-105,3 1,5 1,4 1,3 0,5 0,4 52,3-130,-2 3,1-1,1 0,0 1,2-1,0 0,0 0,2 0,0-1,0 0,7 12,-2-10</inkml:trace>
  <inkml:trace contextRef="#ctx0" brushRef="#br0" timeOffset="-1035.446">367 189,'-17'67,"2"2,3 0,3 0,2 16,-2 11,-20 180,-12-2,-27 69,46-190,13-110,3-32</inkml:trace>
  <inkml:trace contextRef="#ctx0" brushRef="#br0" timeOffset="-604.085">762 386,'0'1191,"0"-1185,-1 0,2 0,-1 0,0 0,1 0,0 0,1 0,-1 0,1-1,0 1,1 0,-1-1,2 1,-6-23,-23-28,-3 0,-1 2,-2 1,-2 2,-4-2,31 36,-21-28,-1 1,-2 1,-1 2,-2 1,-1 1,-1 2,-1 2,-1 1,-39-17,74 38,0 1,0 0,0 0,0 0,0 0,0 0,0 0,0 1,0-1,0 1,-1-1,1 1,0 0,0 0,-1 0,1 0,0 0,0 0,-1 1,1-1,0 1,0 0,0 0,0-1,0 1,0 0,0 1,0-1,0 0,0 1,1-1,-1 1,0-1,0 2,1 8</inkml:trace>
  <inkml:trace contextRef="#ctx0" brushRef="#br0" timeOffset="3414.016">5052 669,'1'0,"0"0,1 0,-1 0,0 0,0 0,0 0,0 0,0 1,0-1,1 0,-1 1,0-1,0 1,0-1,0 1,0 0,-1-1,1 1,0 0,0 0,0-1,-1 1,1 0,0 0,-1 0,1 0,0 0,-1 0,0 0,1 0,-1 0,1 0,-1 1,0-1,0 0,0 0,0 0,0 0,0 0,0 0,0 1,0-1,0 0,-1 0,1 0,0 0,-1 0,1 0,-1 1,1 0,-14 195,5-132,1-6,-3 1,-2-1,-2-1,-4-1,-23 54,-13 31,79-154,121-159,-24 44,-120 126,0 0,0 0,0 0,0 0,0 1,0-1,0 0,0 0,0 1,1-1,-1 1,0-1,0 1,1-1,-1 1,0 0,0 0,1-1,-1 1,0 0,1 0,-1 0,0 1,1-1,-1 0,0 0,1 1,-1-1,0 1,0-1,0 1,1-1,-1 1,0 0,0 0,0-1,0 1,0 0,0 0,0 0,-1 0,1 0,0 0,0 1,-1-1,1 0,-1 0,1 0,-1 1,1-1,-1 0,0 0,0 1,1-1,-1 1,54 220,-53-219,1 0,-1 0,1-1,0 1,0-1,0 1,0-1,1 0,-1 1,1-1,-1 0,1-1,0 1,0 0,0-1,0 0,0 0,0 1,0-2,0 1,0 0,0-1,1 1,-1-1,0 0,0 0,1 0,-1-1,0 1,0-1,2 0,5-2,-1 1,0-1,-1-1,1 0,0 0,-1 0,0-1,0-1,-1 1,5-5,23-23,-1-2,-2-1,-1-2,-2-1,-1-1,-3-2,-1 0,-2-2,-2 0,-2-2,-2 0,-2 0,-2-1,-2-1,-2 0,-2-1,-2-22,-3 50,-1 0,-1 0,-1 0,-1 0,0 0,-2 0,0 1,-2 0,0 0,-1 0,-1 1,-1 0,-1 1,0 0,-1 1,-1 0,-1 1,0 0,-1 1,-1 1,0 0,-1 1,0 1,-1 1,-1 0,1 2,-2 0,-3-1,-4 3,0 1,-1 1,1 2,-1 0,0 2,0 1,0 2,0 0,1 2,-1 1,1 1,0 1,0 2,1 0,0 2,1 1,1 1,-1 1,2 1,-4 4,17-12,0 1,1 0,0 0,1 1,-1 0,2 0,-1 1,1 0,1 0,0 0,0 1,1 0,1 1,0-1,0 1,1-1,0 1,1 0,1 0,0 0,0 1,2-1,-1 0,1 0,1 0,0 0,1 0,0-1,1 1,44 68,-25-50</inkml:trace>
  <inkml:trace contextRef="#ctx0" brushRef="#br0" timeOffset="3783.225">6069 866,'-1'32,"0"-18,-1-1,1 0,1 0,1 0,0 1,0-1,1 0,1 0,0 0,1-1,1 1,0-1,0 0,1 0,0-1,1 1,4 4,-6-13,-1 0,1 0,0 0,0-1,0 0,0 0,0 0,0 0,1-1,-1 1,1-2,-1 1,1 0,-1-1,1 0,-1-1,1 1,-1-1,0 0,1 0,-1-1,0 1,1-1,1-1,6-2,-1-1,0 0,0-1,0 0,-1-1,0 0,0-1,-1 0,4-4,-3 1,0 0,-1 0,-1-1,0 0,0 0,-1-1,-1 0,0-1,-1 1,-1-1,0-1,-1 1,0-3,-5 5,-2 7</inkml:trace>
  <inkml:trace contextRef="#ctx0" brushRef="#br0" timeOffset="4167.722">6803 1064,'17'0,"-6"1,0-1,0 0,-1 0,1-1,0 0,-1-1,1 0,-1-1,0 0,1-1,-2 0,1 0,0-1,1-1,0-2,0 0,-1-1,1 0,-2 0,0-1,0-1,-1 1,0-1,0-1,-1 1,-1-1,0-1,-1 1,0-1,-1 0,0 0,-1 0,-1 0,0-1,-1 1,0-1,-1 1,-1-2,1 10,-1 1,0-1,0 0,-1 1,1-1,-1 1,0-1,0 1,-1 0,1 0,-1 0,0 0,0 1,0-1,-1 1,1-1,-1 1,0 0,1 1,-1-1,-1 1,1-1,0 1,-1 0,1 1,-1-1,1 1,-1 0,0 0,1 0,-1 1,0 0,0 0,0 0,1 0,-1 1,0 0,0 0,1 0,-1 0,1 1,-1 0,1 0,0 0,-1 0,1 1,-2 2,-7 3,0 2,0 0,1 0,0 1,1 0,1 1,0 0,0 1,1 0,1 1,0 0,1 0,0 1,1-1,1 1,0 1,1-1,1 1,0-1,2 1,-1 0,2 0,0 0,1 0,1 0,0 0,1-1,0 1,2-1,5 14,-2-17,0-1,0-1,1 0,0 0,1-1,0 0,1 0,0-1,0-1,1 0,0 0,0-1,0-1,1 0,0-1,0 0,0-1,0 0,0-1,1-1,-1 0,1-1,0 0,1-1,94-27,-91 18</inkml:trace>
  <inkml:trace contextRef="#ctx0" brushRef="#br0" timeOffset="10535.162">8552 273,'0'-56,"0"41,0 41,1 70,4-1,5 0,3-1,5 0,4-2,28 76,-44-151,0 0,1 0,1-1,0 0,2-1,-1 0,2 0,0-1,1 0,0-1,1-1,4 4,-14-14,0 0,0-1,-1 0,1 1,0-1,0 0,1-1,-1 1,0 0,0-1,0 0,0 1,0-1,1-1,-1 1,0 0,0-1,0 0,0 1,0-1,0 0,0-1,0 1,0 0,0-1,-1 0,1 0,-1 0,1 0,-1 0,1 0,-1 0,0-1,0 1,-1-1,1 0,0 1,-1-1,1 0,-1 0,0 0,0-1,113-279,-56 149,-58 133,1 0,-1 1,0-1,0 0,1 1,-1-1,0 1,1-1,-1 1,1-1,-1 1,1-1,-1 1,1-1,-1 1,1 0,-1-1,1 1,-1 0,1-1,0 1,-1 0,1 0,-1 0,1-1,0 1,-1 0,1 0,0 0,-1 0,1 0,0 0,-1 0,1 0,0 1,-1-1,1 0,0 0,-1 1,1-1,-1 0,1 0,0 1,-1-1,1 1,-1-1,1 1,-1-1,1 1,-1-1,0 1,1-1,-1 1,0-1,1 1,-1-1,0 1,0 0,1-1,-1 1,14 43,-13-40,43 265,7-133,-48-132,-1 0,1 1,-1-1,1 0,1 0,-1 0,0-1,1 1,0-1,0 0,0 0,0 0,0-1,1 1,-1-1,1 0,0 0,-1-1,1 1,0-1,0 0,0 0,0-1,0 0,0 0,0 0,2 0,1-3,0 0,-1-1,1 0,-1 0,1-1,-1 0,-1 0,1 0,-1-1,0 0,0 0,0-1,-1 0,0 0,-1 0,4-6,-2 4,21-37,-2-1,-2-1,-1-1,-4-1,1-7,-17 52,23-60,-3-1,-2-1,-4-1,-2 0,-4-1,1-44,-11 88</inkml:trace>
  <inkml:trace contextRef="#ctx0" brushRef="#br0" timeOffset="10950.952">9934 1064,'16'-13,"26"-19,-1-2,-1-1,-2-2,-2-2,22-31,-56 68,1 0,-1 0,0 0,0 0,0 0,-1-1,1 1,-1-1,1 1,-1-1,0 0,0 1,0-1,0 0,0 0,-1 0,1 0,-1 1,0-1,1 0,-2 0,1 0,0 0,0 0,-1 0,0 0,1 1,-1-1,0 0,-1 0,1 1,0-1,-1 1,1-1,-1 1,0 0,0-1,0 1,0 0,0 0,0 0,-2 0,-3 0,0 0,0 1,-1 0,1 0,0 0,0 1,-1 0,1 1,0 0,0 0,-1 0,1 1,0 0,0 1,1-1,-1 1,1 0,-1 1,1 0,-5 3,-5 5,0 0,0 2,1-1,1 2,0 0,-10 15,17-20,0-1,0 1,1 1,0-1,1 1,0 0,1 0,0 0,1 1,0 0,1-1,0 1,1 0,0 0,1 0,0 0,1 0,0 0,3 9,-1-15,-1-1,1 0,0 0,0-1,0 1,1-1,0 1,0-1,0 0,0 0,1-1,-1 0,1 1,0-1,0-1,0 1,0-1,0 0,1 0,-1 0,1-1,-1 0,5 0,133 0,-112-6,-1-2,0-1,0-1,-1-2,0-1,-1-1,0-1,-1-2,-1-1,0 0,22-22,-30 24</inkml:trace>
  <inkml:trace contextRef="#ctx0" brushRef="#br0" timeOffset="11350.143">10668 697,'-35'34,"1"1,1 2,3 1,0 2,3 1,-5 12,30-50,-1 0,1 0,0 1,0-1,1 1,-1-1,1 1,-1 0,1 0,0 0,1-1,-1 1,1 0,0 0,0 0,0 0,0 0,0 0,1 0,0 0,0 0,0-1,0 1,1 0,-1-1,1 1,0-1,0 1,0-1,1 0,-1 0,1 0,0 0,0 0,0-1,0 1,0-1,0 0,1 0,-1 0,1 0,3 1,7-2,0 0,0-1,0-1,0 0,-1-1,1 0,0-1,-1-1,1 0,-1-1,0 0,-1-1,1-1,-1 0,0 0,-1-1,0-1,3-2,25-19,-2-1,-1-3,-1 0,-2-2,-2-2,-1-1,-2-1,-2-1,-1-1,-3-2,-1 0,3-16,-13 35,-1-2,-1 0,-1 0,-2 0,-1-1,-1 1,-1-1,-1 0,-2-1,-1 1,-2-16,2 38,0 0,0 0,-1 0,1 0,-1 0,0 1,-1-1,0 1,0-1,0 1,0 0,-1 0,1 0,-2 0,1 1,0 0,-1 0,0 0,1 0,-2 1,1 0,0 0,-1 0,1 0,-1 1,0 0,0 0,0 1,0 0,0 0,0 0,0 1,0 0,0 0,0 0,0 1,-1 0,-10 4,1 2,0 0,1 0,0 2,0 0,1 0,0 1,0 1,1 1,1 0,0 0,1 1,0 1,1-1,0 2,1 0,1 0,0 0,-2 9,1 0,1 1,1-1,1 1,2 0,0 1,2-1,0 1,2 0,1-1,1 1,1-1,1 0,2 0,0 0,2 0,0-1,2 0,0-1,2 0,1-1,0 0,2-1,0-1,1 0,15 13,-15-20,-1 0,1-2,1 0,0 0,1-2,0 0,0-1,1-1,0-1,0 0,1-2,-1 0,8 0,-3-3</inkml:trace>
  <inkml:trace contextRef="#ctx0" brushRef="#br0" timeOffset="11807.215">11205 1120,'51'-81,"13"-20,-3-4,8-30,-36 66,-48 105,12-28,0 0,1 1,0-1,0 0,1 1,0-1,0 1,1-1,0 1,1 0,0-1,0 1,1-1,0 0,0 0,1 1,0-1,1-1,0 1,0 0,0-1,1 0,0 0,0 0,1-1,0 0,0 0,0 0,1-1,0 0,0 0,1-1,-1 1,2-1,1-2,1-1,-1 0,1-1,0 0,-1 0,1-1,-1 0,1-1,-1 0,0-1,1 0,-1-1,-1 0,1-1,-1 1,1-2,-1 1,-1-2,1 1,-1-1,0 0,-1 0,0-1,0 0,0-1,-1 0,0 0,-1 0,0 0,-1-1,0 0,0 0,-1 0,0 0,-1 0,0-1,0-9,-5-4,-4 6</inkml:trace>
  <inkml:trace contextRef="#ctx0" brushRef="#br0" timeOffset="12403.243">11966 894,'33'-7,"-1"-1,0-2,-1-1,0-2,-1-1,0-1,-1-1,-1-2,-1-1,9-8,-32 24,0 1,0-1,-1-1,1 1,-1-1,0 1,1-1,-2 0,1 0,0 0,-1 0,0-1,0 1,0-1,0 1,-1-1,0 0,0 1,0-1,0 0,-1 0,0 0,0 0,0 0,-1 1,0-1,1 0,-2 0,1 1,-2-4,-2 5,-1 1,0 0,0 1,-1 0,1 0,0 0,0 0,0 1,-1 0,1 1,0-1,0 1,-1 0,1 1,0-1,0 1,1 1,-1-1,0 1,1 0,-1 0,-3 3,-4-1,0 0,0 1,1 1,0 0,0 0,1 1,0 1,0 0,1 0,0 1,1 0,0 1,0 0,1 0,1 1,0 0,0 1,2-1,-1 1,1 0,1 0,1 1,-2 8,5-17,0 0,1 1,0-1,-1 0,2 0,-1 0,1 0,-1 0,1 0,1 0,-1 0,1-1,0 1,0-1,0 0,0 0,1 0,-1 0,1 0,0-1,1 0,-1 0,0 0,1 0,0-1,-1 0,1 0,4 1,3 2,2-1,-1 0,0-1,1 0,0-1,-1-1,1 0,0-1,0-1,7-1,3-1,-1-2,1-1,-1-1,0 0,-1-2,0-1,0-1,-1 0,0-2,-1 0,3-5,5-2,-4 3</inkml:trace>
  <inkml:trace contextRef="#ctx0" brushRef="#br0" timeOffset="12708.255">12926 470,'-45'21,"1"2,0 2,2 2,1 2,-28 26,66-54,1 0,-1 1,1-1,0 1,-1 0,1 0,0 0,0 0,0 0,0 0,1 1,-1-1,0 0,1 1,0 0,0-1,-1 1,2 0,-1-1,0 1,0 0,1 0,0 0,-1 0,1 0,0 0,1-1,-1 1,0 0,1 0,0 0,-1 0,1-1,0 1,0 0,1-1,-1 1,1 0,162 38,-162-40,-1-1,1 1,-1-1,0 1,0-1,1 1,-1 0,0 0,0 0,0 0,0 0,0 0,0 0,0 0,0 0,0 0,0 0,-1 1,1-1,0 0,-1 1,1-1,-1 0,0 1,1-1,-1 1,0-1,0 1,0-1,0 0,0 1,0-1,0 1,-1-1,1 1,0-1,-1 0,1 1,-1-1,0 0,1 1,-1-1,0 0,0 1,-46 51,32-40,-1 0,0-1,-1 0,-1-1,0-1,0-1,-1-1,0 0,-13 2,7-4</inkml:trace>
  <inkml:trace contextRef="#ctx0" brushRef="#br0" timeOffset="13471.279">13434 781,'0'-1,"10"-102,-10 100,0 0,0 1,-1-1,1 0,-1 0,0 0,0 0,0 1,0-1,-1 0,1 1,-1-1,1 1,-1-1,0 1,0 0,0 0,0 0,0 0,-1 0,1 0,-1 1,1-1,-1 1,1-1,-1 1,0 0,0 0,1 0,-1 1,0-1,0 1,-1-1,-13 2,1 1,0 1,0 0,0 1,0 0,0 1,1 1,0 1,0 0,0 1,1 1,0 0,1 0,0 2,1-1,-2 3,4-4,0 0,1 1,0 0,1 1,0-1,0 1,1 1,1 0,-5 11,9-19,0 0,0 1,1-1,0 1,0-1,0 1,0 0,1-1,0 1,0 0,0-1,0 1,1 0,0-1,0 1,0 0,0-1,1 1,0-1,0 0,0 0,0 0,1 0,0 0,-1 0,1 0,1-1,-1 0,3 3,1-2,-1 0,1 0,0 0,0-1,0 0,0 0,0-1,1 0,-1-1,1 1,-1-1,1-1,0 1,-1-1,1-1,0 1,-1-1,4-1,133-42,-104 24,-1-2,-1-1,-1-2,-2-1,0-2,-2-2,-1 0,-1-3,8-13,-16 19,-2-1,0 0,-3-2,0 0,-2-1,12-33,-22 48,0 0,-1-1,-2 0,1 0,-2 0,0 0,-1 0,-1-1,-1 1,0 0,-1 0,-1 0,0 0,-1 0,-2-1,3 9,0 0,0 0,-1 0,0 1,-1-1,0 1,-1 0,1 0,-1 1,-1 0,1 0,-1 0,-1 1,1 0,-1 0,0 1,0 0,-1 1,0-1,1 2,-1-1,0 1,-1 0,1 1,-1 0,1 1,-1 0,1 0,-1 1,1 1,-1-1,0 1,-4 4,1 0,-1 1,1 0,0 1,0 1,1 0,0 0,0 1,1 1,0 0,1 0,0 1,1 1,0-1,0 2,2-1,-1 1,2 0,-1 0,2 1,0 0,-2 12,2-9,0 0,2 0,0 1,1-1,1 1,1-1,0 1,1 0,1-1,1 1,0-1,1 0,1 0,1 0,0-1,1 0,1 0,1 0,0-1,6 5,2-2,0 1,0-2,2-1,0 0,1-1,1-1,0-1,1-1,0-1,0 0,1-2,1-1,0-1,0-1,0-1,1-1,-1-1,14-1,-7 0</inkml:trace>
  <inkml:trace contextRef="#ctx0" brushRef="#br0" timeOffset="14371.555">14394 386,'-38'11,"1"1,0 2,1 2,0 1,2 2,0 1,-28 22,-27 50,87-89,0 1,0 0,0 0,0 0,1 0,0 0,-1 0,1 0,1 0,-1 1,1-1,0 0,0 0,0 1,0-1,1 0,-1 0,1 1,0-1,1 0,-1 0,1 0,0 0,-1 0,2-1,-1 1,3 2,-2-2,1 0,0 0,0-1,0 1,0-1,1 0,-1-1,1 1,0-1,0 0,-1 0,2 0,-1 0,0-1,0 0,0 0,1-1,-1 0,0 0,0 0,1 0,3-1,116-31,-102 23,0-1,-1-1,0-2,-1 0,0-1,-1-1,0-1,-1-1,-1 0,-1-1,6-10,83-92,-106 120,0-1,0 1,1-1,-1 1,0 0,1-1,-1 1,1-1,-1 1,1 0,-1-1,1 1,-1 0,0 0,1-1,0 1,-1 0,1 0,-1 0,1-1,-1 1,1 0,-1 0,1 0,-1 0,1 0,0 0,-1 0,1 1,-1-1,1 0,-1 0,1 0,-1 0,1 1,-1-1,1 0,-1 0,1 1,-1-1,1 0,-1 1,0-1,1 1,-1-1,1 1,-1-1,0 1,0-1,1 1,-1-1,0 1,0-1,1 1,-1-1,0 1,0-1,0 1,0-1,0 1,0-1,0 1,0 0,0-1,0 1,0-1,-1 1,1-1,0 1,-8 47,6-43,-5 25,3-23,1 1,0-1,0 1,1-1,0 1,0 0,1-1,0 1,0 0,1 0,0 0,0 0,1 0,0 0,0-1,1 1,0 0,0-1,1 1,0-1,1 0,-1 0,1 0,1 0,-1-1,1 1,5 4,-4-7,0-1,0 0,0-1,0 1,1-1,-1 0,1-1,-1 0,1 0,0 0,-1-1,1 0,0 0,-1-1,1 1,-1-1,1-1,-1 1,1-1,-1-1,0 1,0-1,0 0,0 0,0-1,11-6,0-1,-1-1,-1 0,0-1,-1-1,0 0,11-16,103-130,-129 161,1-1,0 1,0 0,-1-1,1 1,0 0,0 0,0-1,0 1,0 0,0 0,0-1,0 1,0 0,0 0,1-1,-1 1,0 0,0 0,1-1,-1 1,0 0,1-1,-1 1,1-1,-1 1,1 0,-1-1,1 1,-1-1,1 0,-1 1,1-1,0 1,-1-1,1 0,0 1,-1-1,1 0,0 0,0 1,-1-1,1 0,0 0,0 0,-1 0,1 0,0 0,0 0,-1 0,1-1,0 1,-1 0,1 0,0 0,0-1,-1 1,1 0,0-1,-1 1,1-1,-1 1,1-1,-1 1,1-1,0 0,1 16,9 32,28 81,-36-124,-1 0,1 0,-1 0,1 0,1 0,-1-1,0 1,1-1,0 0,-1 0,1-1,0 1,1-1,-1 0,0 0,1 0,-1 0,1-1,-1 0,1 0,0 0,0 0,-1-1,1 0,0 0,1 0,3-3,0 1,1-1,-2-1,1 0,0 0,-1-1,0 0,0-1,0 1,-1-1,0-1,0 0,0 0,-1 0,0 0,0-1,-1 0,0-1,-1 1,0-1,0 1,1-7,15-19,109-206,-129 239,0 0,0 0,1 0,-1 0,0-1,1 1,-1 0,1 0,-1 0,1 0,0 1,-1-1,1 0,0 0,0 0,-1 0,1 1,0-1,0 0,0 1,0-1,0 1,0-1,0 1,0-1,0 1,0 0,0-1,1 1,-1 0,0 0,0 0,0 0,0 0,0 0,0 0,1 0,-1 1,0-1,0 0,0 1,0-1,0 1,0-1,0 1,0-1,0 1,0 0,0-1,-1 1,1 0,0 0,0 0,-1 0,1 0,0 0,-1 0,1 0,-1 0,1 0,-1 0,0 0,1 0,-1 0,0 0,0 0,0 1,42 237,-35-179,-3-29,9 64,-3 0,-5 1,-4-1,-10 80,3-107,-3 0,-3-1,-3 0,-3-1,-3-1,-3-1,-2-1,-3-1,-3-1,-2-2,-39 50,69-105,-1 4,0-1,-1 0,0 0,-1 0,1 0,-1-1,0 0,-1-1,0 0,0 0,0 0,0-1,-1 0,1-1,-9 3,15-8,-1 1,0-1,1 1,0-1,-1 0,1 1,0-1,0 0,0-1,0 1,0 0,0-1,1 1,-1-1,1 1,-1-1,1 0,0 1,0-1,1 0,-1 0,0 0,1 0,0 0,0 0,-1 1,2-1,-1 0,0 0,1 0,-1 0,1 0,0 0,5-36,1 1,2 0,1 1,2 0,2 0,2 2,1 0,1 0,4-2,36-58,3 2,5 2,3 4,5 3,3 3,30-21,-65 64,0 3,3 1,1 2,1 2,30-13,-36 25</inkml:trace>
  <inkml:trace contextRef="#ctx0" brushRef="#br0" timeOffset="16674.233">0 2249,'623'-39,"106"-7,-124 19,-174 5,574-15,3 27,350-38,-245 4,-127 22,379-6,-237-6,814-28,-162-27,2306-54,-3880 143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1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1 870,'1'3,"1"0,0 1,-1-1,2 0,-1 0,0 0,0 0,1 0,0-1,-1 1,1-1,0 0,0 0,0 0,1 0,-1 0,0-1,1 1,-1-1,1 0,0 0,-1 0,1-1,0 1,-1-1,1 0,2 0,5-2,1-1,-1 0,1-1,-1 0,0-1,-1 0,1-1,-1 0,0-1,-1 0,1 0,-1-1,-1 0,1-1,-2 0,1 0,5-10,-12 19,92-119,-5-4,-5-3,-3-9,-38 65,76-102,-117 170,0 1,1-1,-1 1,0 0,1-1,-1 1,1 0,0 0,-1 0,1 0,0 0,0 0,-1 0,1 1,0-1,0 1,0-1,0 1,0 0,0 0,0 0,0 0,0 0,0 0,0 0,0 1,0-1,0 1,-1-1,1 1,0 0,0 0,0 0,-1 0,1 0,0 0,-1 0,1 0,-1 1,0-1,1 1,-1-1,0 1,0-1,0 1,0 0,0 0,0-1,0 1,-1 0,1 0,-1 0,1 0,10 30,-2 1,-1-1,-1 1,-2 1,-1-1,-1 1,-3 0,0 0,-2-1,-2 1,-1-1,-2 3,4-2,-1 1,-2-1,-2 0,-1 0,-1-1,-2 0,-1-1,-2 0,-1-1,-18 25,22-43,-1 0,-1-1,0 0,-1-2,0 1,-1-2,1 0,-2-1,0 0,0-1,0-1,0-1,-1 0,0-2,0 0,0-1,-1 0,1-2,0 0,0-1,-1-1,-4-2,15 3,-1 0,0-2,1 1,0-1,-1 0,1 0,0-1,1 0,-1-1,1 0,0 0,0 0,0-1,1 0,-1 0,2-1,-1 0,1 0,0 0,0-1,1 1,0-1,0 0,1 0,0-1,1 1,-1-4,1-12</inkml:trace>
  <inkml:trace contextRef="#ctx0" brushRef="#br0" timeOffset="1219.755">961 870,'56'-45,"-39"33,0-1,-1 0,0-1,-1-1,-1 0,0-1,-1 0,-1-1,0-1,4-10,-14 26,-1 0,0 0,1 0,-1 0,0-1,0 1,-1 0,1-1,0 1,-1-1,1 1,-1-1,0 1,0-1,0 1,0-1,0 1,0-1,-1 1,0 0,1-1,-1 1,0 0,0-1,0 1,0 0,0 0,-1 0,1 0,-1 0,1 0,-1 0,0 0,0 0,0 1,0-1,0 1,0 0,0-1,0 1,-1 0,1 0,0 1,-1-1,1 0,0 1,-1-1,-2 1,-4 2,0 0,0 1,0 0,0 0,1 1,-1 0,1 1,0 0,0 0,1 1,-1 0,1 0,0 1,1 0,0 0,0 0,1 1,-1 0,2 0,-1 0,1 1,0-1,1 1,0 0,0 0,0 4,-18 118,21-127,1 1,0-1,0 1,0-1,0 1,0-1,1 0,0 1,0-1,0 0,0 0,1-1,0 1,0 0,0-1,0 0,0 1,1-1,-1 0,1-1,0 1,0-1,0 0,0 0,0 0,0 0,4 0,7 2,1-1,0-1,-1 0,1-2,0 1,0-2,0 0,0-1,-1-1,1 0,-1-1,1-1,-1 0,-1-1,1-1,-1 0,0-1,-1 0,0-1,0-1,10-9,175-139,-193 152,0 1,0 0,1 0,-1 1,1 0,0 0,1 0,-1 0,1 1,-1 0,1 1,0 0,0 0,0 0,0 0,0 1,0 1,1-1,-1 1,0 0,0 1,6 1,-13-1,-1 0,0 0,1 0,-1 1,0-1,0 0,0 0,0 0,0 0,0-1,0 1,-1 0,1 0,0-1,0 1,-1 0,1-1,0 1,-1-1,1 0,0 0,-1 1,1-1,0 0,-1 0,1 0,-1 0,1 0,0-1,-1 1,0 0,-8-1,0 1,0 1,0 0,0 0,0 1,0 0,0 1,0 0,1 0,0 1,-1 1,2-1,-1 1,0 1,1 0,0 0,0 0,1 1,-3 3,5-4,0 0,1 1,-1-1,1 1,1 0,-1 0,1 0,0 0,1 0,0 1,0-1,1 1,-1 0,2-1,-1 1,1 0,0 0,1-1,0 1,0 0,0-1,1 1,1-1,-1 1,1-1,0 0,1 0,-1 0,1-1,1 1,-1-1,1 0,0 0,1-1,-1 1,1-1,0 0,1-1,-1 0,1 0,0 0,0-1,0 1,9 0,-1-1,1 0,0-1,0-1,0 0,0-1,0-1,0-1,0 0,0-1,-1 0,1-2,-1 0,0 0,12-7,14-8,-1-3,-1-1,-1-1,32-29,-29 21,-1-2,-2-1,-2-2,-1-2,-2-1,-2-1,-1-2,-3-1,-2-2,-1 0,-3-1,-2-1,2-14,-17 54,-1 1,0-1,-1 1,0-1,-1 0,0 0,0 0,0 0,-1 0,-1 0,0 0,0 0,0 0,-1 1,-1-1,1 0,-1 1,-1 0,0-1,0 1,0 1,-1-1,0 1,-1-1,0 2,0-1,0 1,-1 0,-1-1,6 6,-1 0,0 0,0 0,1 0,-1 0,0 1,0 0,0-1,0 1,0 0,0 0,1 1,-1-1,0 1,0-1,0 1,1 0,-1 0,0 0,1 0,-1 1,0-1,1 1,0-1,-1 1,1 0,0 0,0 0,0 0,0 1,1-1,-2 2,-42 86,39-65,1 0,1 1,2-1,0 0,1 1,2 0,1 0,-1 17,34 176,-17-143,14 94,-2 38,-19-147,2-91,-10-22,-2 26</inkml:trace>
  <inkml:trace contextRef="#ctx0" brushRef="#br0" timeOffset="1468.897">1976 418,'103'15,"0"-6,97-3,76 21,-221-37,-32 4</inkml:trace>
  <inkml:trace contextRef="#ctx0" brushRef="#br0" timeOffset="1721.143">2851 588,'-5'34,"-1"15,0 5,1-3,2-4,1-6,5-5,3-4,5-8,0-7</inkml:trace>
  <inkml:trace contextRef="#ctx0" brushRef="#br0" timeOffset="1902.245">2880 391,'0'0</inkml:trace>
  <inkml:trace contextRef="#ctx0" brushRef="#br0" timeOffset="2065.225">3274 672,'-1'2,"-10"15,1 0,1 0,0 1,1 0,1 0,1 1,0 0,2 1,0-1,0 9,4-25,0 0,0 1,0-1,0 0,1 0,-1 0,1 0,0 0,0 0,0 0,0-1,1 1,-1 0,1 0,-1-1,1 1,0-1,0 0,0 1,1-1,-1 0,0 0,1 0,-1-1,1 1,0-1,-1 1,1-1,0 0,0 0,0 0,0 0,0-1,0 1,0-1,0 0,0 1,1-2,-1 1,0 0,0-1,0 1,0-1,0 0,0 0,0 0,10-7,-1 1,0-2,-1 0,0 0,-1-1,0 0,0-1,-1 0,0-1,-1 0,0 0,-1-1,-1 0,4-10,-5 14,0 0,-1-1,0 1,-1-1,0 0,0-1,-1 1,0 0,-1-1,-1 1,1-1,-2 1,1-1,-1 1,-1 0,0-1,0 1,-1 0,-1 0,1 0,-2 1,1-1,-1 1,-1 0,1 1,-2-1,1 1,-1 0,0 0,-1 1,-2-1,7 5,0 1,0 0,-1 0,1 0,-1 0,0 1,1 0,-1-1,0 1,0 0,0 1,0-1,0 1,0 0,0 0,0 0,0 0,0 1,0 0,0-1,-20 8</inkml:trace>
  <inkml:trace contextRef="#ctx0" brushRef="#br0" timeOffset="2450.217">3754 814,'18'-233,"-8"196,-10 37,0 0,0 1,0-1,0 1,0-1,0 1,0-1,0 1,0-1,0 0,0 1,0-1,0 1,0-1,1 1,-1-1,0 0,0 1,0-1,1 1,-1-1,0 0,0 1,1-1,-1 0,0 0,1 1,-1-1,1 0,-1 0,0 1,1-1,-1 0,1 0,-1 0,0 0,1 1,-1-1,1 0,-1 0,1 0,-1 0,1 0,-1 0,0 0,1 0,-1 0,1-1,-1 1,1 0,-1 0,0 0,1 0,-1-1,1 1,-1 0,0 0,1-1,-1 1,0 0,1-1,-1 1,0 0,1-1,14 67,20 43,-31-102,1 0,-1-1,2 1,-1-1,0 0,1-1,0 0,1 1,-1-2,1 1,0-1,0 0,0-1,0 1,1-1,-1-1,1 0,0 0,0 0,0-1,0 0,0 0,0-1,0 0,0-1,0 0,0 0,0-1,0 0,-1 0,1 0,0-1,-1-1,0 1,0-1,0 0,5-5,0-2,-1-2,0 0,-1 0,0-1,-1 0,-1 0,0-1,-1 0,0-1,-2 1,1-1,-2 0,0-1,-2 1,1-1,-2 1,0-1,-1 0,-1 0,0 1,-2-3,-15-66,12 61</inkml:trace>
  <inkml:trace contextRef="#ctx0" brushRef="#br0" timeOffset="3451.798">2880 278,'4'0,"3"4,-6 3,2-1,6-2,-4 0,-3 3,-6 0,-3 5,0-1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8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43 221,'-17'-27,"14"25,1-1,0 1,0-1,0 1,0-1,0 0,1 1,-1-1,1 0,0 0,0 0,0 0,0 0,0 0,1-1,-1 1,1 0,0 0,0 0,0-1,0 1,1 0,-1 0,1 0,0 0,0 0,0 0,0 0,1-2,5-2,1 0,-1 1,1-1,1 1,-1 1,1 0,0 0,0 0,0 1,1 1,0 0,-1 0,1 0,5 1,22-9,-26 7,0 0,1 0,0 1,0 1,0 0,0 1,0 0,0 0,0 1,0 1,0 0,0 1,0 0,0 1,10 4,-8-1,0 0,-1 1,0 1,0 0,-1 0,0 1,0 1,-1 0,5 7,-11-13,-1 1,0 0,0 1,-1-1,0 1,0 0,0 0,0 0,-1 0,0 0,0 0,-1 1,0-1,0 0,0 1,-1-1,0 1,0 0,-1-1,1 1,-1-1,-1 0,0 1,-4 8,-2-1,0 0,0 0,-1-1,-1 0,0-1,-1 0,-1-1,1 0,-2 0,1-2,-2 1,1-2,-1 0,0 0,-1-1,0-1,0 0,0-2,-2 1,-70 35,88-40,-1 0,1 0,0 0,0 1,-1-1,1 0,0 1,-1-1,1 1,0-1,-1 1,1-1,0 1,-1-1,1 1,-1 0,1-1,-1 1,0 0,1-1,-1 1,0 0,1 0,-1-1,0 1,0 0,0 0,1-1,-1 1,0 0,0 0,0 0,0-1,-1 1,1 0,0 0,0 0,0-1,-1 1,1 0,0 0,-1-1,1 1,0 0,-1-1,1 1,-1-1,1 1,-1 0,0-1,1 1,-1-1,1 1,-1-1,0 0,0 1,1-1,-1 0,0 1,1-1,-1 0,0 0,0 1,0-1,0 0,198 63,-183-58,0 2,0-1,0 2,-1-1,0 2,0 0,-1 1,0 0,-1 0,0 1,-1 1,0 0,-1 0,0 1,-1 0,0 2,-6-9,-1-1,0 1,-1-1,1 0,-1 1,0-1,0 1,-1-1,1 1,-1-1,0 0,-1 1,1-1,-1 0,0 0,-1 0,1 0,-1 0,0-1,0 1,0-1,-1 0,0 0,0 0,0 0,0-1,0 1,-3 0,-6 6,0-2,-1 0,0 0,0-1,-1-1,0 0,0-1,-1-1,-3 0,0 0,0 0,1-2,-1 0,0-1,0-2,0 1,0-2,0-1,1 0,-12-4,27 6,0 1,1-1,-1 0,0-1,1 1,-1 0,1-1,0 1,-1-1,1 0,0 0,0 0,0 0,0 0,0 0,1 0,-1-1,1 1,-1-1,1 1,0-1,0 0,0 1,0-1,1 0,-1 0,1 1,0-1,-1 0,1 0,0 0,1 0,-1 1,0-1,1 0,0 0,0 0,-1 1,2-1,-1 1,0-1,0 1,1-1,-1 1,1-1,0 1,0 0,0 0,0 0,0 0,0 1,2-2,13-6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1,'-5'14,"-1"10,0 6,1 2,2 0,-4-4,4-13,3-13,6-7,2-8,4-1,1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1,'-5'14,"-1"10,0 6,1 2,2 0,-4-4,4-13,3-13,6-7,2-8,4-1,1 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93,'3'5,"1"1,-1 0,0 1,0-1,-1 0,1 1,-1 0,-1-1,0 1,0 0,0 0,0 0,-1 0,-1 2,2 0,-2 5,1 0,-2-1,0 1,-1 0,0 0,-1-1,-1 0,0 1,-2 1,-21 73,27-84,0 0,1 0,-1-1,1 1,0 0,0 0,0 0,1 0,0 0,-1 0,1 0,1-1,-1 1,0 0,1-1,0 1,0-1,0 1,0-1,0 0,1 0,-1 0,1 0,0-1,0 1,0-1,0 1,1-1,-1 0,0 0,1-1,0 1,-1-1,1 1,0-1,0 0,0-1,-1 1,1-1,0 0,10 0,0-1,-1 0,1-1,-1-1,1 0,-1-1,0-1,0 0,-1 0,1-1,-1-1,-1 0,1-1,-1 0,-1 0,1-1,-1-1,-1 0,1-1,8-9</inkml:trace>
  <inkml:trace contextRef="#ctx0" brushRef="#br0" timeOffset="560.765">542 8,'-2'-1,"0"0,0 0,0 0,0 0,-1 1,1-1,0 0,-1 1,1 0,0-1,-1 1,1 0,0 0,-1 1,1-1,0 0,-1 1,1-1,0 1,-1 0,1 0,0 0,0 0,0 0,0 0,0 1,0-1,0 1,1-1,-1 1,0 0,1 0,-1-1,1 1,0 0,0 0,-1 1,1-1,-34 94,31-79,-37 235,27-135,-57 291,42-218,22-147,10-37,2-6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622 191,'0'878,"0"-870,0-5,0 0,1 0,-1-1,0 1,0 0,0 0,-1-1,1 1,-1 0,0 0,1-1,-1 1,0-1,-1 1,1-1,0 1,-1-1,1 1,-1-1,-2 2,-8 1</inkml:trace>
  <inkml:trace contextRef="#ctx0" brushRef="#br0" timeOffset="384.242">57 164,'93'-37,"264"-21,-45 11,-237 36,-66 8,0 1,0 0,0 1,0 0,0 0,0 1,0 0,0 1,0 0,1 0,-1 1,-1 0,1 0,0 1,0 0,-1 1,10 6,-2-1</inkml:trace>
  <inkml:trace contextRef="#ctx0" brushRef="#br0" timeOffset="817.333">1299 558,'-12'3,"0"1,1 0,-1 0,1 2,0-1,0 1,1 1,0 0,0 0,0 1,1 0,1 1,-1-1,1 2,1-1,-1 1,2 1,-1-1,2 1,-1 0,2 1,-1-1,0 6,0-5,1 0,0 0,0 1,2-1,-1 1,2 0,0 0,0 0,1 0,1 0,0 0,1 0,0-1,1 1,0 0,1 0,-2-10,-1-1,1 1,0 0,0-1,0 1,0-1,0 1,0-1,1 0,-1 0,1 0,0 0,-1-1,1 1,0-1,0 0,0 1,0-1,0-1,0 1,0 0,0-1,1 1,-1-1,0 0,0 0,0 0,1-1,-1 1,0-1,0 0,2 0,4-2,0 0,-1 0,1 0,-1-1,0-1,0 1,-1-1,1 0,-1-1,0 0,0-1,10-13,-1-1,-1-1,-1 0,-1-1,-1 0,0-1,-2 0,3-15,-9 31,0 0,0 0,-1-1,0 1,0-1,-1 0,-1 0,1 0,-1 0,-1 0,0 0,0 0,-1-1,0 1,0 0,-1 0,0 1,-1-1,0 0,0 1,-1-1,0 1,0 0,-1 1,0-1,-1 1,0 0,0 0,0 0,-1 1,1 0,-6-3,4 7,-1 0,0 0,1 0,-1 1,0 0,0 1,0 0,1 1,-1 0,0 0,0 0,1 1,-1 1,1 0,-1 0,1 0,0 1,0 0,1 1,-1 0,1 0,0 0,0 1,1 0,0 0,0 1,0 0,1 0,0 0,0 1,-1 3,-22 39,19-27</inkml:trace>
  <inkml:trace contextRef="#ctx0" brushRef="#br0" timeOffset="1299.64">1779 530,'-57'44,"41"-34,1 1,0 0,0 1,2 1,-1 0,2 1,-1 0,2 1,0 0,1 1,1 0,-3 6,10-16,1-1,0 1,0-1,0 1,1-1,-1 1,1 0,1-1,-1 1,1-1,0 1,0-1,1 1,0-1,0 0,0 1,0-1,1 0,0-1,0 1,0 0,0-1,1 0,0 1,0-1,0-1,1 1,-1-1,5 3,-1-1,-1 0,1 0,1-1,-1 0,1 0,-1-1,1 0,0-1,0 0,1 0,-1-1,0 0,0-1,1 0,-1 0,0-1,9-2,-1-2,0-1,-1-1,0-1,0 0,-1-1,0-1,0 0,-1-1,-1 0,1-2,-2 1,0-1,2-4,13-18,-2 0,-2-2,-1 0,15-36,-28 55,0 0,-1-1,-1 1,-1-1,0-1,-1 1,-2-1,0 0,-1 0,-1 0,0 0,-2 0,0 0,-2 0,0 0,-1 1,-1-1,-1 1,0 0,-2 0,0 1,-1 0,-1 1,0 0,-2-1,5 11,-1 1,1-1,-1 1,0 0,-1 1,1 0,-1 0,0 1,-1 0,1 0,0 1,-1 1,0 0,0 0,0 0,0 1,0 1,0 0,0 0,0 1,0 0,1 1,-1 0,0 1,0 0,1 0,0 1,0 0,0 1,0 0,-4 3,-1 3,1 1,0 1,0 0,1 0,1 1,0 1,1 0,1 1,0-1,1 2,1-1,0 1,2 0,0 0,0 1,2 0,0 0,1 0,1 0,0 0,2 0,0 0,1 0,1 0,0-1,2 1,0-1,1 0,0 0,1 0,1-1,3 2,-2 1,2-1,0 0,1-1,1 0,1-1,0-1,1 0,1-1,0-1,0 0,2-1,-1-1,2-1,-1 0,1-1,1-1,0-1,0-1,0-1,0 0,1-2,0 0,0-1,0-1,12-2,46-10,-49 5</inkml:trace>
  <inkml:trace contextRef="#ctx0" brushRef="#br0" timeOffset="2294.434">2738 446,'-24'5,"1"1,0 2,1 0,0 1,0 1,1 1,0 1,0 1,2 0,0 2,0 0,2 2,0-1,-3 6,14-13,0 1,0 0,1 0,1 0,0 0,0 1,1 0,0 0,1 0,0 0,0 0,2 0,-1 1,1-1,1 0,1 6,-1-14,0 0,0 1,1-1,-1 0,1 1,0-1,0 0,0 0,0-1,1 1,-1 0,1-1,-1 1,1-1,0 0,0 0,0 0,0 0,0-1,1 1,-1-1,0 0,1 0,-1 0,1 0,0-1,-1 1,1-1,-1 0,1 0,-1 0,1 0,1-1,6 0,0-1,0 0,0-1,0 0,0 0,0-1,-1-1,0 0,0 0,2-2,12-13,-1 0,-2-1,0-2,-1 0,-1-1,-1 0,2-8,2 1,68-89,-90 119,1 1,-1-1,1 1,-1-1,1 1,-1-1,1 1,0-1,-1 1,1 0,0 0,-1-1,1 1,0 0,-1 0,1-1,0 1,0 0,-1 0,1 0,0 0,-1 0,1 0,0 0,0 1,-1-1,1 0,0 0,-1 0,1 1,0-1,-1 0,1 1,0-1,-1 1,1-1,-1 1,1-1,-1 1,1-1,-1 1,1-1,-1 1,0 0,1-1,-1 1,0-1,1 1,-1 0,0 0,0-1,0 1,1 0,-1-1,0 1,0 0,0 0,4 44,-18 42,10-78,1 0,1 0,-1 0,2 1,-1-1,1 0,1 1,-1-1,2 1,-1-1,1 0,1 1,0-1,0 0,0 0,1 0,1 0,0 0,0-1,0 0,6 7,-8-12,0 0,1 0,-1 0,1-1,-1 1,1-1,0 0,0 1,1-1,-1-1,0 1,1 0,-1-1,1 0,-1 1,1-1,-1-1,1 1,0-1,-1 1,1-1,0 0,0 0,-1-1,1 1,0-1,-1 0,1 0,0 0,-1 0,1 0,-1-1,0 0,1 0,0-1,13-9,-1-1,0-1,0 0,-2-1,0-1,0 0,-2-1,0 0,-1-1,-1 0,0-1,-1-2,49-77,-33 72,-27 55,-2-12,1 0,1 0,0 0,2 1,0-1,1 0,0 1,1-1,2 0,0 2,-2-11,0 0,1 0,1 0,-1-1,1 1,0-1,1 0,0 0,0 0,0-1,1 0,0 0,0 0,1 0,-1-1,1 0,0-1,1 0,-1 0,1 0,6 1,-9-3,-1-1,1 0,0 0,0 0,0 0,0-1,0 0,0 0,0-1,0 1,-1-1,1 0,0 0,0-1,0 1,-1-1,1 0,-1 0,0-1,1 1,-1-1,0 0,-1 0,1-1,0 1,-1-1,0 1,0-1,0 0,0-1,1-1,64-147,-67 150,65-201,-51 173,-15 32,0-1,0 0,0 1,0-1,0 1,0-1,0 1,0-1,0 0,1 1,-1-1,0 1,0-1,0 0,0 1,1-1,-1 0,0 1,0-1,1 1,-1-1,0 0,0 0,1 1,-1-1,0 0,1 0,-1 1,1-1,-1 0,0 0,1 0,-1 0,1 1,-1-1,0 0,1 0,-1 0,1 0,-1 0,1 0,-1 0,0 0,1 0,-1 0,1-1,-1 1,1 0,-1 0,0 0,1 0,-1-1,0 1,1 0,-1 0,0-1,1 1,-1 0,0 0,1-1,-1 1,0 0,0-1,1 1,-1-1,0 1,0 0,0-1,0 1,1-1,9 147,32 121,-14-104,-7 1,-4 61,-14-182,-2 0,-2 1,-1-1,-3 0,-1 0,-2 0,-3-1,-1 0,-1-1,-3 0,-1-1,-13 18,10-24,-2-1,-1-1,-2-1,0-2,-26 23,47-48,1-1,-1 1,1-1,-1 0,0 0,0 0,-1 0,1-1,0 0,-1 0,0 0,1 0,-1-1,0 0,0 0,0 0,0 0,0-1,0 0,1 0,-1 0,0-1,0 1,0-1,0 0,0-1,0 1,1-1,-1 0,1 0,-1-1,1 1,0-1,0 0,0 0,0 0,1-1,-1 1,1-1,0 0,0 0,0 0,0 0,1-1,-3-16,2 0,0 0,2 0,0 0,1 0,1 0,1-1,1 1,1 1,1-1,0 1,2-1,1 0,7-26,3 1,1 0,2 2,2 0,2 2,2 0,1 2,3 1,1 2,1 0,2 3,2 1,1 1,-29 25,0 1,1 0,0 0,0 1,0 0,0 0,1 1,0 1,0 0,0 1,4-1,9 1</inkml:trace>
  <inkml:trace contextRef="#ctx0" brushRef="#br0" timeOffset="14781.407">4319 474,'4'-5,"3"-6,3-6,2-5,2 1,0 9,-4 7</inkml:trace>
  <inkml:trace contextRef="#ctx0" brushRef="#br0" timeOffset="15181.627">4459 841,'-4'5,"-3"-4,6-1,-2-1,4-1,2-4,5-1,7-5,4-4,0 0</inkml:trace>
  <inkml:trace contextRef="#ctx0" brushRef="#br0" timeOffset="33547.464">1 1518,'45'11,"1"-2,0-3,0-1,0-2,1-3,39-4,15 2,590 2,-271 28,681-27,-128-1,-805 13,-128-8,0-1,0-2,0-2,1-1,19-4,156-15,-77-5,59-6,-143 31,-30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6:5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509 678,'-11'309,"-63"350,7-268,46-224,11-142,5-27</inkml:trace>
  <inkml:trace contextRef="#ctx0" brushRef="#br0" timeOffset="454.171">819 818,'17'437,"13"-70,-19-44,0-275,-9-39,-11-32,-14-29,-2 2,-2 0,-3 2,-1 1,-3 2,-1 1,-3 1,-1 3,-30-24,59 53,-1 0,0 1,-1 0,0 1,0 1,-1 0,0 0,-1 1,1 1,-1 0,-1 1,1 1,-1 0,1 1,-1 0,0 1,-1 1,1 0,0 2,0-1,-6 2,14 2,0 1,1-1,0 1,0 0,0 0,0 1,1 0,0 0,0 0,1 0,0 1,0 0,0 0,1 0,0 0,0 1,1-1,0 1,0-1,1 1,0 0,0 0,1-1,0 1,0 0,1 0,0 0,1 1,-1 18</inkml:trace>
  <inkml:trace contextRef="#ctx0" brushRef="#br0" timeOffset="1049.565">1242 988,'-14'35,"2"0,1 1,1 0,2 1,2 0,1 0,2 0,2 0,1 1,2-1,1 1,2-1,2-1,9 29,-11-53,0-1,1 0,1 0,-1-1,2 1,-1-2,1 1,1-1,0 0,0-1,10 7,-15-12,0 0,0-1,0 1,0-1,0 0,1 0,-1-1,1 1,-1-1,1 0,0 0,-1 0,1-1,0 0,0 0,0 0,-1 0,1-1,0 1,0-1,-1-1,1 1,-1-1,1 0,-1 0,0 0,1 0,-1-1,0 1,-1-1,1 0,0-1,20-21,-1-2,-1-1,-1 0,-1-2,12-26,-12 23,88-180,-108 212,0 0,0 0,0 0,-1 1,1-1,0 0,1 0,-1 0,0 0,0 1,0-1,0 0,1 0,-1 0,0 1,1-1,-1 0,0 0,1 1,-1-1,1 0,-1 1,1-1,0 1,-1-1,1 0,0 1,-1 0,1-1,0 1,-1-1,1 1,0 0,0-1,0 1,-1 0,1 0,0 0,0 0,0-1,-1 1,1 0,0 1,0-1,0 0,0 0,-1 0,1 0,0 1,0-1,0 0,-1 1,1-1,0 0,-1 1,-16 146,14-121,0 1,1 0,2-1,0 1,2 0,5 20,-6-38,1-1,-1 1,2 0,-1-1,1 1,0-1,1 0,0 0,0-1,1 0,0 0,0 0,1 0,-1-1,1 0,1-1,-1 1,1-1,0-1,0 0,4 2,-1-3,-1 0,1-1,-1-1,1 1,0-2,0 1,0-1,-1-1,1 0,0-1,-1 0,1 0,-1-1,1-1,-1 0,0 0,-1-1,1 0,-1 0,0-1,0-1,-1 1,1-1,-2-1,1 0,-1 0,0 0,4-7,11-19,-1 0,-2-2,-2 0,-1-1,-2-1,-1 0,-2-1,-2 0,-1 0,-1-10,4-248,-12 278,1-5</inkml:trace>
  <inkml:trace contextRef="#ctx0" brushRef="#br0" timeOffset="1651.392">2880 705,'-67'410,"59"-347,3 1,3 0,2-1,3 1,6 21,-7-71,-1 0,0 0,1 0,1 0,0 0,1-1,0 1,1-1,0 0,2 0,3 6,-9-18,-1-1,1 0,-1 1,1-1,-1 0,1 1,-1-1,1 0,0 0,-1 0,1 0,-1 1,1-1,-1 0,1 0,0 0,-1 0,1 0,-1-1,1 1,0 0,-1 0,1 0,-1 0,1-1,-1 1,1 0,-1 0,1-1,-1 1,1-1,-1 1,1 0,-1-1,1 1,-1-1,0 1,1-1,-1 1,0-1,0 1,1-1,-1 1,0-1,0 1,0-1,1 0,-1 1,0-1,0 1,0-1,0 0,0 1,0-1,0 1,0-1,-1 0,1 1,0-1,0 1,-1-1,4-18</inkml:trace>
  <inkml:trace contextRef="#ctx0" brushRef="#br0" timeOffset="1898.49">3077 592,'-26'357,"24"5,44-201,-34-138</inkml:trace>
  <inkml:trace contextRef="#ctx0" brushRef="#br0" timeOffset="2153.821">2400 1129,'573'-102,"-187"38,-304 58,-71 6</inkml:trace>
  <inkml:trace contextRef="#ctx0" brushRef="#br0" timeOffset="2312.922">2456 1439,'39'-9,"40"-14,18-6,6-5,-5 5,-5 2,-3 1,-8 0,-8 4,-12 6,-16 6</inkml:trace>
  <inkml:trace contextRef="#ctx0" brushRef="#br0" timeOffset="2766.275">3669 818,'16'-9,"12"-12,2 1,0 2,1 1,0 1,2 2,0 1,0 1,1 3,0 0,1 2,0 2,6 0,-32 5,-1 1,0-1,0 1,0 1,0-1,0 1,0 1,0-1,-1 1,1 1,-1 0,0 0,0 0,0 1,0 0,-1 0,0 0,0 1,-1 0,1 0,-1 1,0-1,-1 1,0 0,0 1,0-1,-1 1,0-1,-1 1,0 0,0 0,0 0,-1 0,0 0,-1 0,0 1,0-1,-1 0,0 0,0 0,-1 0,0 1,-9 17,-1-2,-1 0,-1 0,0-1,-2-1,-1-1,-1 0,-1-1,-17 14,22-19,-118 105,130-119,0 0,0 1,1 0,-1-1,0 1,1 0,0-1,-1 1,1 0,0 0,0 0,0 0,0 0,0 1,1-1,-1 0,1 0,-1 1,1-1,0 0,0 0,0 1,0-1,0 0,0 0,1 1,-1-1,1 0,0 0,-1 0,1 1,0-1,0 0,0 0,1 0,-1-1,0 1,1 0,0 0,-1-1,1 1,0-1,-1 1,1-1,0 0,0 0,0 0,0 0,0 0,1 0,-1 0,1-1,118 35,-95-29,0 0,-1 1,0 2,0 1,-1 0,0 2,-1 1,0 0,-19-9,1 0,0 0,-1 1,0-1,0 1,0 0,-1 0,0 0,0 0,0 1,0-1,-1 1,0 0,0-1,0 1,-1 0,0 0,0 0,-1 1,0-1,0 0,0 0,0 0,-1 0,0 0,-1 0,1 0,-1 0,0 0,-1-1,1 1,-1-1,0 0,0 1,-1-1,0-1,0 1,0 0,0-1,-1 0,-17 17,-1-1,0-1,-2-1,0-2,-1 0,-1-2,0 0,-1-2,0-1,-1-2,-5 1,-4 2,-1-1,0-2,-1-2,0-2,0-1,-25-2,2-17,43 2</inkml:trace>
  <inkml:trace contextRef="#ctx0" brushRef="#br0" timeOffset="3718.347">5476 678,'-12'107,"5"0,4 1,5 0,5 4,7 301,-15-404,1 1,0-1,1 1,0-1,1 0,0 1,0-1,0 0,2 0,-1 0,1-1,2 4,-4-11,1 0,0 0,-1 0,1-1,0 1,0-1,-1 0,1 1,0-2,0 1,-1 0,1 0,0-1,0 1,-1-1,1 0,0 0,-1 0,1 0,-1-1,0 1,1 0,-1-1,0 0,0 0,0 0,0 1,0-2,0 1,0 0,-1 0,2-3,2 1,233-221,-148 157,-87 68,-1 1,1 0,-1 0,1 0,-1 0,0 1,1-1,-1 0,0 1,0 0,0-1,0 1,-1 0,1 0,0 0,-1 0,1 1,-1-1,0 0,0 1,0-1,0 0,0 1,0-1,-1 1,1 0,-1-1,0 1,0-1,0 1,0 0,0-1,0 1,-1-1,1 1,-1 1,3 14,7 52,-8-50,2 0,0 0,1-1,0 1,2-1,0 0,3 2,-7-17,1 0,0 0,0 0,0-1,1 1,-1-1,1 0,0 0,0 0,0 0,0-1,1 0,-1 0,1 0,-1 0,1-1,-1 1,1-1,0 0,0-1,0 1,0-1,-1 0,1 0,0-1,0 1,0-1,-1 0,1 0,0-1,-1 1,1-1,-1 0,1 0,-1-1,0 1,0-1,0 0,0 0,-1-1,1 1,-1-1,0 1,0-1,0 0,0 0,-1 0,1-3,10-12,-2-1,0 0,-2-1,0 0,-1-1,-1 0,-1 0,-1 0,-1-1,-1 1,-1-1,-1 0,-1 0,-1 0,-1 1,-1-1,-1 0,-7-20,0 3,-3 2,0 0,-3 1,-1 0,-2 1,-1 2,-1 0,-3 1,0 1,-10-7,12 12,-1 1,-1 1,-1 2,-2 0,0 2,-1 1,-1 1,-1 2,0 1,-1 1,-1 2,0 1,-1 2,0 1,-1 2,-5 0,32 6,1 0,-1 1,1 0,0 0,-1 0,1 1,-1 0,1 1,0 0,0 0,0 0,0 1,0 0,0 0,1 1,-1 0,1 0,0 1,0-1,1 1,-1 1,1-1,0 1,1-1,-1 1,1 1,1-1,-1 1,1-1,0 1,0 0,1 0,0 1,2 22</inkml:trace>
  <inkml:trace contextRef="#ctx0" brushRef="#br0" timeOffset="4069.625">6492 1355,'-1'11,"15"136,-13-143,0 1,0-1,0 0,1 1,0-1,0 0,0 0,0 0,1 0,-1-1,1 1,0-1,0 1,0-1,1 0,-1 0,1 0,0-1,-1 1,1-1,0 0,1 0,-1-1,0 1,0-1,1 0,-1 0,1 0,-1 0,1-1,5-1,0-1,1 0,-1 0,-1-1,1 0,0-1,-1 0,0 0,0-1,0-1,0 1,-1-1,0-1,0 0,-1 0,1 0,-2-1,1 0,-1 0,0-1,-1 1,0-1,0-1,-1 1,2-7,22-126,-24 118,2 6</inkml:trace>
  <inkml:trace contextRef="#ctx0" brushRef="#br0" timeOffset="4351.757">7056 1580,'30'-16,"0"-2,-1-1,-1-2,-1 0,0-2,-2-1,-1-1,3-6,-23 27,0-1,0 1,-1 0,1-1,-1 0,-1 0,1 0,-1 0,1 0,-2-1,1 1,0-1,-1 1,0-1,-1 0,1 1,-1-1,0 0,0 1,-1-1,1 0,-2 1,1-1,0 1,-1-1,0 1,0 0,-1 0,1-1,-1 2,0-1,-1 0,1 1,-1-1,0 1,0 0,0 0,0 1,-1-1,1 1,-1 0,-5-2,3 2,1 1,-1 0,0 0,0 1,0 0,0 0,0 0,-1 1,1 0,0 1,0 0,0 0,0 0,0 1,0 0,0 0,1 1,-1 0,1 0,-1 0,1 1,0 0,1 0,-1 1,-2 2,-1 0,1 2,-1-1,1 1,1 0,0 1,0 0,1 0,0 0,0 1,1 0,1 0,0 0,1 0,0 1,0 1,2 0,0 0,1-1,1 1,0 0,1 0,0 0,1-1,1 1,0-1,0 0,1 0,1 0,0-1,0 0,1 0,1 0,0-1,0 0,5 3,5 6,0-2,1 0,1-2,1 0,0-1,1-1,0-1,1-1,13 4,110 13,-119-27</inkml:trace>
  <inkml:trace contextRef="#ctx0" brushRef="#br0" timeOffset="5016.966">8863 479,'-10'41,"1"1,3-1,1 1,2 1,3-1,2 28,-1-6,0 856,10-861,-5-59,0-6</inkml:trace>
  <inkml:trace contextRef="#ctx0" brushRef="#br0" timeOffset="5282.777">8467 1270,'38'0,"18"0,9 0,8 0,0 0,-1 0,-5 0,-3 0,-3 0,-3 0,-6 0,-11 0</inkml:trace>
  <inkml:trace contextRef="#ctx0" brushRef="#br0" timeOffset="5519.866">9653 1270,'-34'13,"1"2,1 1,0 2,1 1,1 2,1 0,-20 20,44-36,1-1,-1 1,1 0,0 0,0 0,0 1,1 0,0-1,0 1,0 0,1 0,0 1,0-1,1 0,-1 1,2-1,-1 1,0-1,1 1,1-1,-1 1,1-1,0 1,0-1,1 1,0-1,0 0,0 0,1 0,0 0,0 0,0-1,1 1,0-1,0 0,1 0,-1 0,1-1,0 0,0 0,0 0,1 0,-1-1,1 0,0 0,4 1,1-2,-1 0,1-1,0-1,0 0,0 0,0-1,0 0,0-1,0 0,0-1,-1 0,1-1,-1 0,0-1,0 0,-1 0,1-1,-1 0,-1-1,1 0,-1 0,0-1,0 0,-1 0,-1-1,1 0,-1-1,8-9,-1 0,-2 0,0-1,-1 0,-1-1,0 0,-2-1,5-20,-11 35,1-1,-1 1,0-1,-1 1,0-1,0 1,0-1,-1 1,0 0,-1-1,1 1,-1 0,-1 0,1 0,-1 0,-1 0,1 0,-1 1,0 0,-1 0,0 0,0 0,0 1,0-1,-1 1,0 1,0-1,-2 0,-44-13,32 20</inkml:trace>
  <inkml:trace contextRef="#ctx0" brushRef="#br0" timeOffset="6250.373">9991 1637,'221'-428,"-170"347,-51 81,1 0,0 0,0 1,-1-1,1 0,0 1,0-1,-1 0,1 1,0-1,-1 1,1-1,-1 1,1 0,-1-1,1 1,-1-1,1 1,-1 0,0 0,1-1,-1 1,0 0,1 0,-1-1,0 1,0 0,0 0,0-1,0 1,0 0,0 0,0 0,0-1,0 1,0 0,0 0,-1 0,1 0,0 0,0 92,-3-79,1 1,1-1,1 1,0 0,1-1,0 1,1-1,1 0,0 1,1-1,1-1,0 1,1-1,0 1,1-2,0 1,1-1,4 5,-7-13,0-1,0 1,0-1,1 0,-1 0,1-1,0 1,-1-1,1 0,0-1,0 0,0 0,1 0,-1-1,0 1,0-1,0-1,0 1,1-1,-1 0,0-1,0 0,-1 0,1 0,0 0,-1-1,1 0,-1 0,0 0,0-1,0 0,0 0,-1 0,1 0,-1-1,0 0,-1 0,1 0,-1 0,1-3,8-10,-1 0,-1 0,-1-1,-1-1,-1 0,0 0,-1 0,-1-1,-2 1,0-1,-1 0,0-1,-2-2</inkml:trace>
  <inkml:trace contextRef="#ctx0" brushRef="#br0" timeOffset="6506.398">11063 1326,'0'34,"0"15,0 5,0-2,0-10</inkml:trace>
  <inkml:trace contextRef="#ctx0" brushRef="#br0" timeOffset="6768.905">10979 903,'0'0</inkml:trace>
  <inkml:trace contextRef="#ctx0" brushRef="#br0" timeOffset="7766.569">11882 1129,'-10'-5,"-1"1,0 0,0 1,-1 0,1 0,-1 2,0-1,1 1,-1 1,0 0,1 1,-1 0,0 1,1 0,-1 1,1 0,0 1,0 0,0 1,1 0,-1 1,1 0,1 0,-1 1,3 0,1-1,0 1,1 1,0-1,0 1,0 0,1 0,1 0,-1 0,1 1,0-1,1 1,0 0,1 0,-1 0,2 0,-1 0,1 0,1 0,0 0,0 0,0 0,1-1,3 7,-4-12,1 0,0-1,-1 1,1-1,0 1,1-1,-1 0,0 0,1 0,-1 0,1 0,-1 0,1-1,0 1,0-1,0 0,0 0,0 0,0 0,0 0,0-1,0 1,0-1,1 0,-1 0,0 0,0-1,0 1,0-1,0 1,0-1,1 0,95-41,84-101,-180 140,-1 0,1 0,0 1,-1 0,1-1,0 1,1 0,-1 0,0 0,1 1,-1-1,0 1,1 0,0 0,-1 0,1 1,0-1,-1 1,1-1,0 1,0 1,-1-1,1 0,0 1,-1 0,1 0,-1 0,1 0,-1 1,1-1,-1 1,0 0,1 0,-1 0,0 0,-1 0,3 3,1 8,0 0,-1 1,0 0,-1 0,-1 0,0 1,-1-1,-1 1,0 0,-1-1,0 1,-1 0,-1 2,0 21,2 48,2-23,-3 0,-3 0,-2 0,-3-1,-3 0,-9 24,7-44,-2 0,-2-1,-2 0,-2-2,-1-1,-2 0,-2-2,-30 33,38-48,8-7,0 0,-1-1,-1 0,0 0,-1-2,0 0,-1 0,0-1,0-1,-1 0,0-2,-1 0,0 0,-4 0,20-7,-1 1,0-1,1 0,-1 0,1 1,-1-1,0 0,1 0,-1-1,1 1,-1 0,0 0,1-1,-1 1,1-1,-1 1,1-1,-1 0,1 0,0 1,-1-1,1 0,0 0,-1 0,1-1,0 1,0 0,0 0,0-1,0 1,1 0,-1-1,0 1,0-1,1 1,-1-1,1 1,0-1,-1 1,1-1,0 0,0 1,0-1,0 0,18-71,4 27,3 1,1 1,2 1,14-14,22-33,385-633,-60 66,-367 618,-1 0,-3-2,0 0,-3-1,-2-1,-1 0,-2-1,-3 0,1-22,-7 50,-1 0,-1 0,-1 0,0 1,-1-1,0 1,-2-1,0 1,-6-13,8 22,1 1,-1-1,-1 1,1 0,-1 0,0 0,0 0,0 1,-1 0,1 0,-1 0,0 0,-1 1,1 0,0 0,-1 0,0 1,1-1,-1 1,0 1,0-1,0 1,0 0,-1 1,1-1,-4 1,4 1,0-1,0 1,0 1,0-1,0 1,0 0,1 0,-1 1,1-1,-1 1,1 0,0 1,0 0,0-1,1 1,-1 1,1-1,0 1,0 0,1-1,-1 2,1-1,0 0,1 1,-1-1,1 1,0 1,-35 165,18 176,10-233,6 1,9 96,-3-174,-1 6,2-1,2 1,2-1,1 0,2-1,3 0,4 7,-17-46,0 0,0 1,0-1,1 0,0 0,-1 0,1 0,0 0,1 0,-1 0,0-1,1 1,0-1,-1 0,1 0,0 0,0 0,0 0,1-1,-1 1,0-1,0 0,1 0,-1 0,1 0,-1 0,1-1,-1 0,1 0,-1 0,1 0,0 0,-1-1,1 0,-1 1,0-1,1-1,-1 1,0 0,1-1,-1 1,0-1,0 0,1-1,35-29,-2-1,-1-3,-2 0,-1-2,-2-2,0-3,7-7,-32 42,-4 5,0 0,0 0,0-1,0 1,1 1,-1-1,1 0,0 1,0-1,0 1,0 0,1 0,-1 0,0 0,1 1,-1-1,1 1,-2 2,-1 0,0 0,1 0,-1 0,0 0,0 1,0-1,0 0,0 1,0-1,0 1,0-1,0 1,-1 0,1-1,0 1,-1 0,0-1,1 1,-1 0,0-1,0 1,0 0,0 0,0-1,0 1,-1 0,1 1,2 63,-3-52,0-1,1 1,0 0,1-1,1 1,0-1,1 1,0-1,1 0,1 0,0 0,0-1,1 0,1 0,0 0,1-1,9-2,-12-15</inkml:trace>
  <inkml:trace contextRef="#ctx0" brushRef="#br0" timeOffset="8323.391">13491 0,'-25'140,"6"0,6 1,6 1,12 141,-3-85,-2 202,0-400,1 3,0 0,-1-1,0 1,1 0,-1 0,0-1,-1 1,1 0,0-1,-1 1,1 0,-1-1,0 1,0-1,0 1,0-1,-1 1,1-1,-1 0,1 1,-1-1,0 0,0 0,0 0,0-1,0 1,0 0,-2 0,-20-21,12 3</inkml:trace>
  <inkml:trace contextRef="#ctx0" brushRef="#br0" timeOffset="8567.775">13095 846,'39'0,"21"-5,12-1,2 0,-2 1,-3 2,-4 1,-4 1,-2 0,-2 1,-5 0,-8 1,-10-1</inkml:trace>
  <inkml:trace contextRef="#ctx0" brushRef="#br0" timeOffset="9901.774">1 2710,'548'-31,"-162"8,448-31,-532 30,793-62,2268-156,-1966 129,-343 37,888-6,-866 51,-31 3,-59 0,32-2,-62-21,-816 46,-91 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114 428,'11'-10,"20"-18,0 2,2 1,1 1,0 2,2 2,29-13,-60 30,-1 1,0-1,1 1,0 0,-1 0,1 1,0-1,0 1,0 0,0 1,0-1,0 1,0 0,0 0,0 0,0 1,0 0,0 0,0 0,0 1,0-1,-1 1,1 0,0 1,-1-1,0 1,0 0,0 0,0 0,0 0,0 1,-1 0,0-1,1 1,-1 0,-1 1,1-1,0 2,2 17,-1 0,-1 0,-1 1,-1-1,-1 0,-3 24,1 5,-6 58,-5 0,-5-1,-12 35,14-78,-3 0,-3-1,-2-2,-4 0,-13 21,24-63,17-22,1 1,-1 0,0 0,0-1,0 1,0 0,0 0,1-1,-1 1,0 0,0-1,0 1,0 0,0 0,0-1,0 1,0 0,0-1,0 1,0 0,0 0,-1-1,1 1,0 0,0-1,0 1,0 0,0 0,0-1,-1 1,1 0,0 0,0 0,0-1,-1 1,1 0,0 0,0 0,-1 0,1-1,0 1,0 0,-1 0,1 0,0 0,-1 0,1 0,0 0,0 0,-1 0,1 0,0 0,-1 0,25-74,2 2,4 1,14-21,-43 92,65-132,6 3,5 3,88-106,-16 61,-148 170,0 0,0 0,0 0,0 1,0-1,0 0,0 0,0 1,0-1,0 0,0 1,0-1,0 1,1-1,-1 1,0 0,0-1,0 1,1 0,-1 0,0 0,1 0,-1 0,0 0,0 0,1 1,-1-1,0 0,0 1,0-1,0 1,1-1,-1 1,0 0,0-1,0 1,0 0,0 0,0 0,0-1,-1 1,1 0,0 0,0 1,-1-1,1 0,-1 0,1 0,-1 0,1 0,-1 1,0-1,1 0,-1 0,0 1,13 72,-27 204,-2-71,-5 37,-4-109,20-158,26-60,3 2,3 0,4 1,4 2,3 2,3 1,14-15,-16 30,2 1,2 3,34-33,-33 52,-43 36,-1 0,1 1,0-1,0 1,0-1,0 1,-1-1,1 1,0-1,0 1,0 0,0-1,0 1,0 0,0 0,0 0,0 0,0 0,0 0,0 0,0 0,0 0,0 1,0-1,0 0,0 0,0 1,0-1,0 1,0-1,0 1,-1-1,1 1,0 0,0-1,-1 1,1 0,0 0,-1-1,1 1,-1 0,1 0,-1 0,1 0,-1 0,1 0,-1 0,0 0,0 0,0 0,1 0,-1 0,0 0,0 14,0-1,0 0,-1 0,-1 0,0 0,-1 0,-1 0,-3 7,-1 8,-148 472,151-485,2 0,0 0,0 0,2 0,0 0,1 0,0 0,1 0,1 0,3 11,-4-24,0-1,-1 0,1 0,0 1,0-1,1 0,-1 0,0 0,1 0,-1 0,1-1,0 1,-1 0,1-1,0 1,0-1,0 1,0-1,0 0,1 0,-1 0,0 0,0 0,1-1,-1 1,1-1,-1 0,0 1,1-1,-1 0,1 0,-1-1,0 1,1 0,-1-1,1 1,-1-1,0 0,0 0,1 0,-1 0,0 0,12-10</inkml:trace>
  <inkml:trace contextRef="#ctx0" brushRef="#br0" timeOffset="485.498">2062 794,'-189'224,"185"-222,1 2,0-1,0 0,0 1,0-1,1 1,-1 0,1 0,0 0,0 0,1 0,-1 0,1 0,0 1,0-1,0 0,1 1,0-1,-1 1,1-1,1 1,-1-1,1 1,0-1,0 0,0 1,0-1,1 0,0 0,0 0,0 0,0 0,0 0,1-1,0 1,0-1,0 0,0 0,0 0,1 0,-1 0,1-1,0 1,1-1,1 0,0-1,0 0,0 0,0 0,1-1,-1 0,0-1,0 1,0-1,0 0,0-1,0 1,0-1,0 0,0-1,-1 0,1 1,-1-2,0 1,0-1,0 1,0-1,0-1,-1 1,0-1,0 0,3-4,6-9,-1-1,0 0,-2 0,0-1,-1 0,-1-1,1-8,-7 22,-1 1,1 0,-1-1,-1 1,1-1,-1 0,0 1,-1-1,1 1,-1-1,-1 1,1-1,-1 1,0 0,0-1,-1 1,0 1,0-1,-1 0,1 1,-1-1,0 1,-1 0,1 0,-1 1,0 0,0-1,0 2,-1-1,0 0,1 1,-1 0,0 1,0-1,-1 1,1 0,-7-1,-5 6</inkml:trace>
  <inkml:trace contextRef="#ctx0" brushRef="#br0" timeOffset="931.439">2288 1161,'45'-138,"22"-7,-31 84,-35 62,1 0,0 0,-1 0,1 0,-1 1,1-1,-1 0,0 1,0-1,1 1,-1-1,0 1,0 0,0 0,-1-1,1 1,0 0,-1 0,1 0,-1 0,0 0,1 0,-1-1,0 1,0 0,0 0,0 0,-1 0,1 0,-1 2,1-3,-1 6,1 0,-1 0,1 0,1 0,-1-1,1 1,0 0,1 0,0 0,0-1,0 1,1-1,0 0,0 0,0 0,1 0,0 0,0-1,1 1,-1-1,1 0,0-1,1 1,-1-1,1 0,0 0,0-1,0 0,0 0,1 0,-1-1,3 1,0-3,-1-1,1 0,-1 0,1-1,-1 0,0 0,0-1,0 0,0-1,-1 1,1-1,-1-1,0 0,0 0,-1 0,1-1,-1 0,0 0,-1 0,1-1,-1 0,-1 0,1 0,-1 0,-1-1,1 0,-1 0,0 0,-1 0,0 0,-1-1,1-2,1-11</inkml:trace>
  <inkml:trace contextRef="#ctx0" brushRef="#br0" timeOffset="1629.361">3134 597,'-39'87,"24"-63,2 0,0 1,1 0,2 1,0 0,2 1,1 0,1 0,2 1,0-1,2 1,1 14,1-37,0 0,0 0,0-1,1 1,-1 0,1-1,0 1,1 0,-1-1,1 1,0-1,0 0,0 0,1 1,0-2,-1 1,1 0,1 0,-1-1,0 0,1 0,0 0,0 0,0 0,0-1,0 1,0-1,0 0,1-1,-1 1,1-1,0 0,-1 0,1 0,0-1,0 1,-1-1,5-1,13-5,-1-1,-1-1,1-1,-1-1,-1-1,0 0,0-2,-1 0,-1-1,0 0,-1-2,-1 0,2-3,11-9,-2-1,-1-1,-2-1,-1-1,-1-1,-2-1,-1-1,-2-1,-1 0,-2-1,-2 0,-1-1,-2 0,-1 0,-2-1,-2 0,-2-31,-2 56,0-1,0 1,-2-1,0 1,-1 0,0 0,-1 0,0 1,-1-1,-1 1,0 0,-1 1,0 0,-1 0,0 1,-1 0,0 1,-1 0,0 0,0 1,-1 1,0 0,-1 0,0 2,0-1,-1 1,1 1,-1 1,0 0,0 1,-1 0,1 1,-1 0,1 2,-1 0,-10 1,12 1,1 0,0 2,-1-1,1 1,1 1,-1 0,1 1,0 0,0 1,0 0,1 0,0 1,1 1,0 0,0 0,1 0,0 1,1 1,0-1,0 1,1 0,1 1,0-1,0 1,1 0,1 0,0 1,0-1,2 1,-1-1,1 12,5 3,0 0,1-1,2 0,1 0,1 0,1-1,1-1,1 0,1 0,1-1,1-1,1 0,1-1,1-1,1-1,1 0,0-2,1 0,1-1,18 9,-18-8,-1 0,2-2,0-1,0-1,2 0,-1-2,2-1,-1-1,1-2,1 0,-1-2,27 3,86-23,-115 9</inkml:trace>
  <inkml:trace contextRef="#ctx0" brushRef="#br0" timeOffset="2587.878">4150 626,'-15'-4,"0"2,-1 0,1 0,-1 1,1 1,-1 1,0 0,1 1,0 1,-1 0,1 1,0 0,1 2,-1 0,-3 2,10-4,0 0,0 0,1 1,-1 0,1 0,0 0,1 1,-1 0,1 1,0-1,1 1,0 1,0-1,0 0,1 1,0 0,1 0,-1 1,2-1,-1 0,1 1,0 0,0 8,1-11,0 0,0 1,1-1,0 0,0 1,0-1,1 0,0 1,0-1,0 0,1 0,0 0,0 0,1 0,0 0,0-1,0 1,0-1,1 0,0 0,0 0,1-1,-1 1,1-1,0 0,0 0,0-1,0 1,1-1,0-1,-1 1,1-1,7 1,0-2,0 0,0 0,0-1,0-1,0 0,0-1,-1 0,1-1,0 0,-1-1,0-1,0 0,0 0,-1-1,1-1,-2 0,1 0,-1-1,1-1,13-12,-1-1,0-1,-2-1,-1-1,0-1,-2 0,9-19,11-31,-79 255,40-174,1 0,0 0,0 0,0-1,1 1,-1 0,1 0,0-1,1 1,-1 0,1-1,0 1,0-1,0 0,1 0,-1 0,1 0,0 0,0 0,1-1,-1 1,1-1,-1 0,1 0,0-1,0 1,0-1,1 0,-1 0,1 0,-1 0,1-1,-1 0,1 0,0 0,0 0,-1-1,1 0,0 0,0 0,0-1,2 0,9-4,-1-1,0-1,-1-1,1 0,-1-1,-1 0,0-1,0 0,-1-1,0-1,-1 0,0 0,-1-1,-1-1,0 1,-1-2,5-10,6-3,43-75,-61 103,0 1,0-1,0 0,0 1,0-1,0 0,-1 1,1-1,0 1,0-1,0 1,-1 0,1-1,0 1,-1 0,1 0,0-1,-1 1,1 0,-1 0,1 0,-1 0,0 0,1-1,-1 1,0 0,1 0,-1 0,0 0,0 0,0 0,0 0,0 0,0 0,0 0,-1 0,1 0,0 0,0 0,-1 0,1 0,0 0,-1-1,1 1,-1 0,0 0,1 0,0 1,0 21,-2-14,1-1,1 0,-1 1,2-1,-1 1,1-1,0 1,1-1,0 0,0 0,1 0,0 0,0 0,1-1,0 1,0-1,1 0,0 0,0 0,0-1,2 1,-3-3,1-1,0 1,0 0,1-1,-1 0,1 0,-1-1,1 0,0 0,0 0,0 0,0-1,0 0,0-1,1 1,-1-1,0 0,0-1,0 1,0-1,1 0,-1-1,0 0,-1 0,1 0,0 0,-1-1,1 0,-1 0,0-1,0 1,1-2,20-21,-2-2,0-1,-2 0,-2-2,0 0,-2-2,-1 0,-2 0,-2-2,0 0,0-10,-1 26,14 260,2 107,-21-251,2 248,-16-253,-4-1,-4 0,-4-1,-4-1,-3-2,-5 0,-3-2,-41 73,67-142,-1 0,-1-1,0 0,-1 0,0-1,-1 0,-1-1,0-1,-1 0,0 0,-9 3,21-13,-1-1,0 0,1 0,-1 0,0 0,0 0,0 0,0-1,0 0,0 1,0-1,0 0,0 0,0-1,0 1,1-1,-1 1,0-1,0 0,0 0,0 0,1-1,-1 1,1-1,-1 1,1-1,-1 0,1 0,0 0,0 0,0 0,0 0,0-1,0 1,1-1,-1 1,1-1,0 0,0 1,0-1,0 0,0 0,0 0,1 0,0 0,-1 0,1 0,-9-52,2 0,2 0,3 0,2-1,3 1,2 0,2 0,3 0,2 1,3 1,12-29,19-46,5 3,5 3,13-13,-57 110,2 0,0 1,1 0,2 2,0-1,2 2,18-17,-13 19</inkml:trace>
  <inkml:trace contextRef="#ctx0" brushRef="#br0" timeOffset="3678.992">1 1782,'333'-21,"946"-102,-908 80,166-22,506-50,-972 109,1495-74,-1031 82,-473 9,-63-5,-5 0</inkml:trace>
  <inkml:trace contextRef="#ctx0" brushRef="#br0" timeOffset="4115.16">6042 400,'-15'9,"-9"4,4 4,10-1,12-8,10-5,4-8,-7-3,-9-1,-4 7,-3 4</inkml:trace>
  <inkml:trace contextRef="#ctx0" brushRef="#br0" timeOffset="4555.761">6042 823,'-10'0,"-3"5,1 6,2-3,-2 1,6 0,4-2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0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541 338,'-17'-8,"8"2,0 1,0 1,0 0,-1 0,0 0,0 1,0 1,0 0,0 0,-1 1,1 0,0 1,-1 0,-1 1,-10 5,1 0,-1 2,2 0,-1 2,1 0,0 1,1 1,1 1,0 0,0 1,-8 10,14-12,0 0,1 1,0 0,1 0,0 1,1 1,1 0,1 0,0 0,0 1,2 0,0 0,1 1,0-1,1 1,1 0,1 0,1 0,0 0,2 15,0-21,1 1,0-1,1 1,0-1,1 0,0-1,0 1,1-1,1 0,-1-1,2 1,-1-1,1-1,1 1,0-1,0-1,0 0,1 0,0-1,0 0,1-1,-1 0,1 0,1-1,-1-1,0 0,10 1,31 5,-33-3</inkml:trace>
  <inkml:trace contextRef="#ctx0" brushRef="#br0" timeOffset="453.695">1021 564,'-16'19,"-7"6,0 2,2 0,1 2,1 0,1 1,-7 19,23-45,0 1,0-1,1 1,-1 0,1 0,0 0,0 0,1 0,0 0,0 0,0 0,0 0,1 0,0-1,0 1,0 0,0 0,1 0,0-1,0 1,0-1,0 1,1-1,0 0,0 0,0 0,0 0,1-1,0 1,-1-1,1 0,0 0,0 0,1-1,-1 1,1-1,6 3,1 0,0-1,0 0,0-1,0 0,1-1,-1 0,1-1,-1 0,1-1,0-1,-1 0,1-1,-1 0,0-1,1 0,-1-1,0 0,-1-1,9-4,0-1,1-1,-1-1,-1-1,0-1,-1 0,0-1,-1-1,-1-1,3-4,4-6,-2 0,-1-2,-1 0,-2-1,-1-1,-1 0,-2-1,1-7,-11 33,-1 0,-1 0,1 0,-1 0,0 0,0 0,0-1,-1 1,0 0,-1 0,1-1,-1 1,0 0,-1 0,1 0,-1 0,0 0,-1 0,0 1,0-1,0 1,0 0,-1 0,0 0,0 0,0 0,0 1,-1 0,0 0,0 0,0 0,0 1,-1 0,1 0,-1 1,0-1,0 1,0 0,-2 0,-6 3,0 0,0 1,0 0,1 1,-1 0,1 2,0-1,0 1,0 1,1 1,-1-1,2 2,-1 0,1 0,0 1,1 0,0 1,0 0,-1 4,-20 18</inkml:trace>
  <inkml:trace contextRef="#ctx0" brushRef="#br0" timeOffset="932.463">2093 338,'-12'-1,"0"1,-1 0,1 0,0 1,-1 1,1 0,0 1,0 0,1 1,-1 0,1 0,-1 2,2-1,-1 1,0 1,1 0,1 1,-5 3,-40 47,53-57,0 1,0-1,1 1,-1 0,0 0,1-1,-1 1,1 0,0 0,-1 0,1-1,0 1,0 0,0 0,1 0,-1-1,0 1,1 0,-1 0,1 0,-1-1,1 1,0 0,0-1,0 1,0-1,0 1,0-1,0 1,0-1,1 0,-1 0,1 1,-1-1,1 0,-1 0,1 0,-1-1,1 1,1 0,194 64,-106 7,-89-69,0-1,0 0,0 1,-1-1,1 1,-1-1,0 1,0 0,0-1,0 1,0 0,0 0,-1 0,1 0,-1 0,0 0,0 0,0 0,0 0,-1 0,1-1,-1 1,0 0,1 0,-1 0,-1-1,1 1,0 0,-1-1,1 1,-1-1,0 1,0-1,0 0,0 0,0 0,-1 1,-19 12,0 0,-1-1,-1-1,0-2,-1 0,0-2,0 0,-12 0,-20 10,-28 10,61-23</inkml:trace>
  <inkml:trace contextRef="#ctx0" brushRef="#br0" timeOffset="3429.151">3815 734,'226'-17,"0"4,-158-3,-49 11</inkml:trace>
  <inkml:trace contextRef="#ctx0" brushRef="#br0" timeOffset="3723.321">4069 451,'-15'32,"1"0,1 0,3 1,0 1,2 0,2 0,1 0,1 1,2 0,2 3,27 75,-26-107,-2-3,1 1,0-1,1 1,-1-1,0 1,1-1,0 1,0-1,0 1,0-1,0 0,1 1,0-1,-1 0,1 0,0 0,1 0,-1-1,0 1,1-1,0 1,-1-1,1 0,0 0,3 2,9-2</inkml:trace>
  <inkml:trace contextRef="#ctx0" brushRef="#br0" timeOffset="4284.331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4640.893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4991.834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5307.929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2059.645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2771.229">2742 734,'92'-44,"-82"38,1 1,-1-1,1 2,0-1,1 1,-1 1,1 0,-1 1,1 0,0 1,0 0,0 1,-1 0,1 1,0 0,0 1,-1 0,1 1,-1 0,1 1,3 2,-5 2,1-1,0 0,0 0,1-1,0 0,0-1,0-1,1 0,-1 0,1-1,0-1,7 0,6-1,-2-1</inkml:trace>
  <inkml:trace contextRef="#ctx0" brushRef="#br0" timeOffset="6038.898">2855 0,'-38'50,"10"-18,2 0,1 2,1 0,2 2,2 1,1 0,2 1,1 1,3 1,1 0,1 1,0 15,6-4,3 0,1 0,3 0,2 0,2 0,3 0,2-1,2-1,2 0,21 45,-17-57,2-1,1-1,3-1,0-1,2-2,2 0,6 4,13-3,-34-22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0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1467,'10'3,"0"-1,0 0,0-1,0 0,1-1,-1 0,0 0,1-1,-1 0,0-1,0 0,0-1,0 0,0-1,0 0,-1 0,0-1,0 0,0-1,-1 0,1 0,-1-1,-1 0,1 0,-1 0,4-8,44-50,-2-3,-4-2,40-75,14-20,236-301,-317 437,-10 13,1-1,0 1,0 1,2 0,0 1,0 1,2 0,8-4,-23 15,0 1,0 0,-1-1,1 1,0 0,0 0,0 1,0-1,0 0,0 1,0-1,1 1,-1 0,0-1,0 1,0 0,0 0,0 1,1-1,-1 0,0 1,0-1,0 1,0 0,0 0,0-1,0 1,0 1,0-1,-1 0,1 0,0 1,-1-1,1 1,-1-1,1 1,-1 0,0-1,0 1,1 0,-1 1,6 24,-1 1,-1-1,-1 1,-2 0,-1 0,-1-1,-1 1,-2 0,-1 0,-1-1,-1 1,-1-1,-2-1,-7 18,-7 25,-3-1,-2-2,-4 0,-2-2,-31 42,43-74,-2-1,-1-1,-1-2,-1 0,-1-2,-2-1,-1-1,0-2,-2-1,0-1,-20 7,48-24,-1 0,1 0,-1-1,0 1,1-1,-1-1,0 1,0-1,0 0,0 0,0-1,-1 1,1-1,0-1,0 1,0-1,0 0,0-1,0 1,0-1,0 0,1-1,-1 1,1-1,0 0,-1-1,1 1,1-1,-1 0,0 0,1-1,0 1,0-1,0 0,1 0,-2-2,2-3,0-1,0 0,1 0,0 0,1 0,0 0,1 0,0 0,1 0,0 0,0 0,1 0,1 0,0 1,1-1,0 1,0 0,1 0,0 0,4-4,5-13</inkml:trace>
  <inkml:trace contextRef="#ctx0" brushRef="#br0" timeOffset="1131.696">1299 1185,'31'-9,"6"0,-1-1,-1-2,0-1,-1-2,0-2,28-18,-59 33,-1 1,1-1,-1 0,1 0,-1-1,1 1,-1 0,0-1,0 1,0-1,-1 0,1 1,-1-1,1 0,-1 0,0 0,0 0,0 0,0-1,-1 1,1 0,-1 0,0 0,0-1,0 1,0 0,-1 0,1 0,-1 0,0-1,0 1,0 0,0 0,-1 0,1 1,-1-1,1 0,-1 0,0 1,0-1,0 1,-1 0,1 0,-1-1,1 1,-2 0,-4-1,0 1,0 0,-1 1,1-1,0 2,-1-1,1 1,-1 0,1 1,-1 0,1 0,0 1,-1 0,1 1,0-1,0 2,1-1,-1 1,1 0,-1 0,-2 4,-9 5,-1 2,2 0,0 1,1 1,1 1,0 0,1 2,6-7,0-1,2 1,-1 1,1 0,1 0,1 0,0 0,0 1,2 0,0 0,0 5,3-15,0 1,1-1,0 0,0 1,0-1,1 0,0 0,0 0,0 0,0 0,1 0,0-1,0 1,0-1,1 0,-1 0,1 0,0 0,0-1,0 1,1-1,-1 0,5 2,116 44,-106-46,0 0,0-2,1 0,-1-1,0-1,0-1,1 0,-1-2,-1 0,1-1,-1-1,0-1,0 0,-1-1,14-10,27-18,-3-2,-1-3,42-41,-46 38,-16 13,-27 23,1 0,0 1,0-1,1 2,0-1,0 1,0 0,1 1,0 0,0 1,0 0,0 1,7-2,-14 5,-1 0,0 0,0 0,1 0,-1 0,0 1,0-1,1 1,-1 0,0-1,0 1,0 0,0 0,0 0,0 1,0-1,0 0,-1 1,1-1,0 1,-1 0,1-1,-1 1,0 0,0 0,1 0,-1 0,0 0,-1 0,1 0,0 1,-1-1,1 0,-1 0,1 0,-1 1,0-1,0 0,0 1,0-1,-1 0,1 0,-1 1,1-1,-1 0,0 0,0-1,0 0,1 1,-2-1,1 0,0 0,0 0,0 1,0-1,-1 0,1-1,0 1,-1 0,1 0,-1 0,1-1,-1 1,0-1,1 1,-1-1,1 0,-1 0,0 0,1 0,-1 0,1 0,-1 0,0 0,1 0,-1-1,0 1,1-1,-1 1,1-1,-1 0,-56-25,55 24,-1-1,1 1,-1 0,0 0,0 1,0-1,0 1,0 0,0 0,0 0,0 1,-1-1,1 1,0 0,0 0,-1 0,1 1,0 0,0-1,0 2,0-1,0 0,0 1,0 0,0-1,0 2,1-1,-1 0,1 1,0-1,0 1,0 0,-2 2,1 0,0 1,0 0,1 0,-1 0,1 0,1 1,-1-1,1 1,0 0,1-1,-1 1,1 0,1 0,-1 0,1 0,1 0,-1 0,1 0,0 0,1-1,-1 1,1 0,1-1,-1 1,1-1,0 0,1 0,0 0,0 0,0-1,0 1,1-1,0 0,0 0,0-1,1 1,-1-1,1-1,0 1,0-1,0 0,1 0,5 1,13 4,1-1,-1-1,1-1,0-1,0-1,0-2,0-1,1 0,-1-2,0-1,0-2,-1 0,1-2,-1 0,0-2,12-6,16-10,-1-1,-1-3,-1-2,-2-3,-1-1,38-39,-54 46,-1-2,-1-1,-2-1,-1-2,-1 0,-3-2,0 0,-3-2,0 0,-3-1,-1-1,3-18,-5 9,-1 0,-3-1,-2 0,-2-1,-3 1,-1-1,-3 1,-6-36,-22 1,29 83,0 0,-1 0,1 0,-1 0,1 1,-1-1,1 1,-1-1,0 1,0-1,0 1,0 0,0 0,0 0,0 0,0 0,0 0,0 1,-1-1,1 1,0 0,0-1,-1 1,1 0,0 0,-1 1,1-1,0 0,0 1,-1-1,1 1,0 0,0 0,0 0,0 0,-1 1,-8 7,0 0,1 1,0 0,1 1,0 0,1 1,0 0,1 0,1 0,-1 1,2 0,0 0,1 1,0-1,1 1,0 0,1 1,-9 55,3 1,3-1,3 1,5 32,-2-40,28 300,2 43,-32-193,-21-352,15 19,7 87</inkml:trace>
  <inkml:trace contextRef="#ctx0" brushRef="#br0" timeOffset="1389.551">2682 790,'31'7,"-1"-1,1-2,0-1,0-1,1-2,-1 0,15-4,90-13,-25 2,-1 5,37 5,-120 5,-4 0</inkml:trace>
  <inkml:trace contextRef="#ctx0" brushRef="#br0" timeOffset="1570.714">3867 1016,'-5'33,"-1"17,0 3,1-1,2-5,1-6,1-5,0-4,6-8,1-7</inkml:trace>
  <inkml:trace contextRef="#ctx0" brushRef="#br0" timeOffset="1750.964">3867 508,'0'0</inkml:trace>
  <inkml:trace contextRef="#ctx0" brushRef="#br0" timeOffset="2020.553">4262 1072,'-68'234,"66"-228,0-1,0 1,1-1,0 1,0-1,0 1,0 0,1 0,0-1,0 1,1 0,0-1,0 1,0 0,0-1,1 1,0-1,0 0,1 1,-1-1,1 0,0 0,1-1,-1 1,1-1,0 0,0 0,0 0,1 0,-1 0,1-1,0 0,4 2,-3-3,0 0,0-1,0 0,0 0,0-1,0 1,1-1,-1-1,0 1,0-1,0 0,0 0,0-1,0 0,0 0,-1 0,1-1,0 1,-1-2,0 1,2-1,95-90,-89 79,-1-2,-1 0,0 0,-2-1,0 0,-1-1,0 1,-2-2,0 1,-1-1,-1 0,-1 0,0-8,-3 16,1 0,-1 1,-1-1,0 0,-1 0,0 1,-1-1,0 1,0 0,-2 0,1 0,-1 1,-1-1,0 1,0 0,-1 1,0-1,-1 2,0-1,0 1,-1 0,0 0,-6-2,11 7,-1 0,0 1,1-1,-1 1,0 0,0 1,0-1,0 1,-1 0,1 1,0-1,0 1,-1 0,1 0,0 0,0 1,-1 0,1 0,0 0,0 1,0 0,0 0,0 0,1 0,-1 1,1 0,-1 0,1 0,0 0,0 1,0 0,-2 3,-58 76,51-57</inkml:trace>
  <inkml:trace contextRef="#ctx0" brushRef="#br0" timeOffset="2457.211">4827 1242,'3'-8,"11"-29,1 1,2 0,1 1,2 1,1 1,2 1,1 0,26-24,-50 55,1 0,-1 0,1 0,0 0,-1 0,1 1,0-1,0 0,-1 0,1 1,0-1,0 0,0 1,0-1,0 1,0-1,0 1,0 0,0-1,0 1,0 0,0 0,0 0,0 0,0-1,0 1,0 1,0-1,0 0,0 0,0 0,0 1,0-1,0 0,0 1,0-1,0 1,0-1,0 1,0-1,0 1,-1 0,1-1,0 1,0 0,-1 0,1 0,0-1,-1 1,1 0,-1 0,1 0,-1 0,0 0,1 1,13 53,-13-44,1 1,1-1,0 1,1-1,0 0,0 0,2-1,-1 1,1-1,0-1,1 1,0-1,1 0,4 4,-5-6,0 1,1-1,0-1,0 1,0-1,1-1,0 0,0 0,0-1,1 0,-1 0,1-1,0 0,0-1,0 0,0-1,1 0,-1 0,0-1,1-1,-1 0,0 0,0-1,0 0,0-1,0 0,0 0,-1-1,5-2,2-11,-1 1,-1-2,0 0,-1 0,-1-2,-1 1,-1-1,0-1,-2 0,0 0,-2-1,0 0,-1 0,-1-7,17-157,-15 168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5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0 113,'18'-13,"1"0,0 1,1 1,0 1,0 1,1 0,0 2,1 0,0 2,0 0,0 2,9-1,-24 3,1-1,-1 2,0-1,1 1,-1 0,0 0,1 1,-1 0,0 0,1 1,-1 0,0 0,0 1,-1-1,1 2,0-1,-1 1,0 0,0 0,0 1,0-1,-1 2,0-1,0 0,0 1,-1 0,0 0,0 0,0 1,-1-1,0 1,0 0,0 0,-1 0,0 0,0 5,-3 7,0 0,-1 0,-2-1,0 1,0-1,-2 0,0 0,-1-1,-1 0,-1 0,0 0,-1-1,-1-1,0 0,-1 0,-1-1,-1 0,-31 32,-65 84,109-128,0-1,0 1,1-1,-1 1,0-1,1 1,-1 0,0-1,1 1,0 0,-1-1,1 1,0 0,0 0,0-1,0 1,0 0,1 0,-1-1,0 1,1 0,-1-1,1 1,0 0,0-1,-1 1,1-1,0 1,0-1,0 1,1-1,-1 0,0 0,0 0,1 1,-1-1,1 0,-1-1,1 1,-1 0,1 0,0 0,75 17,1-14,-64-5,-1 0,0 1,1 0,-1 1,0 1,0 0,0 0,0 2,0 0,0 0,-1 1,0 0,0 1,0 1,-1 0,6 5,-13-9,-1 0,0 1,0 0,0-1,-1 1,1 0,-1 0,0 0,0 1,-1-1,1 0,-1 1,0-1,0 1,0-1,-1 1,0 0,0-1,0 1,0 0,-1-1,1 1,-1-1,0 1,-1-1,1 1,-1-1,0 0,0 0,0 0,-1 0,0 1,-8 10,0 0,-2-1,0 0,0 0,-1-2,-1 0,-4 2,-18 12,-2-1,-1-3,0-1,-2-1,0-3,-19 4,6-16,54-5,0 0,0-1,0 1,0 0,0-1,0 1,0-1,0 1,0-1,1 0,-1 1,0-1,0 0,0 0,1 1,-1-1,0 0,1 0,-1 0,1 0,-1 0,1 0,0 0,-1 0,1 0,0 0,-1 0,1 0,0 0,0 0,0 0,0 0,0 0,0 0,0-1,1 1,-1 0,0 0,1 0,-1 0,0 0,1 0,-1 0,1 1,0-1,-1 0,1 0,0-1,13-18,3 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45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1,'-19'24,"-2"8,3-7,10-7,5-11,4-8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7:5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87,'0'0,"1"0,-1 0,0 0,0 1,1-1,-1 0,0 0,0 0,1 0,-1 0,0 1,1-1,-1 0,0 0,1 0,-1 0,0 0,1 0,-1 0,-4 24,2 374,1-395,1-1,-1 0,1 1,-1-1,1 0,0 1,0-1,0 1,0-1,0 0,0 1,1-1,-1 0,1 1,0-1,-1 0,1 0,0 0,1 1,-1-1,0 0,0 0,1-1,-1 1,1 0,0 0,0-1,-1 1,1-1,0 1,0-1,0 0,0 0,1 0,-1 0,0 0,0-1,1 1,-1-1,2 1,48-8,-35 3,-1 2,1-1,0 2,0 1,0 0,-1 0,1 2,0 0,0 1,13 5,-22-6,0 0,0 1,0 0,0 0,0 1,-1 0,1 0,-1 1,0 0,-1 0,1 0,-1 1,0 0,0 1,-1-1,0 1,0 0,0 0,-1 1,0-1,-1 1,0 0,0 0,0 0,-1 0,0 0,-1 1,0-1,0 1,-1-1,0 1,-1 2,-1 1,0 0,-1-1,-1 1,0-1,0 0,-1 0,-1 0,0 0,0-1,-1 0,0-1,-1 1,0-1,-1-1,1 1,-2-2,-2 3,-146 97,145-102,1 0,-1-1,0 0,-1-1,1-1,0 0,-1-1,1 0,-1-1,1-1,-1 0,1-1,-1 0,-4-2,-47-35,61 31</inkml:trace>
  <inkml:trace contextRef="#ctx0" brushRef="#br0" timeOffset="4780.932">178 30,'0'-5,"5"-1,7-1,5 2,5 2,4 1,2 1,1 0,0 1,1 0,-1 1,0-1,-1 0,1 0,-1 0,0 0,1 0,-6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0:0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1271 669,'-1'106,"-1"6,6 0,12 80,-15-181,0 0,1 0,0-1,0 1,1-1,0 1,1-1,1 0,-1 0,1-1,1 0,0 1,0-2,1 1,0-1,0 0,1 0,0-1,1 0,8 5,-13-10,1-1,-1 1,0-1,0-1,1 1,-1 0,0-1,1 0,-1 0,1 0,-1-1,0 0,1 1,-1-1,0-1,0 1,1-1,-1 0,0 1,-1-2,1 1,0 0,-1-1,1 0,-1 0,0 0,3-2,70-100,89-275,-148 341,-11 66,-8 60,0-53,1 0,2 0,1 1,2-1,3 13,-4-36,1-1,0 0,0 0,1 0,0 0,1-1,0 0,1 0,-1 0,2-1,-1 0,1 0,0-1,1 0,0 0,4 1,-7-4,-1-1,1 0,0-1,-1 1,1-1,0 0,0-1,1 1,-1-1,0 0,0-1,1 0,-1 0,0 0,0 0,1-1,-1 0,0-1,0 1,0-1,0 0,0-1,0 0,-1 0,1 0,-1 0,0-1,0 0,1-1,16-20,0-1,-2-1,-1-1,-1-1,-2-1,-1 0,-1-1,-2-1,-1 0,-1 0,-1-5,4-1,-3 0,-1-1,-1 0,-3-1,-1 1,-1-1,-3 0,-3-18,-2 35,-1 5</inkml:trace>
  <inkml:trace contextRef="#ctx0" brushRef="#br0" timeOffset="295.219">2823 273,'-26'72,"4"0,3 1,3 2,3-1,-1 54,10 112,4-239,-1 0,1 0,0 1,-1-1,1 0,0 1,0-1,-1 0,1 1,0-1,0 0,1 0,-1 1,0-1,0 0,1 1,-1-1,0 0,1 0,0 1,-1-1,1 0,0 0,-1 0,1 0,0 0,0 0,0 0,0 0,0 0,0 0,0-1,0 1,0 0,0-1,1 1,-1-1,0 1,0-1,1 1,-1-1,0 0,0 0,1 0,-1 0,0 0,1 0,-1 0,0 0,1 0,-1 0,0-1,1 1,-1-1,0 1,0-1,0 1,1-1,-1 0,0 0,0 1,0-1,0 0,0 0,0 0,-1 0,1 0,0-1,11-19,-2-1</inkml:trace>
  <inkml:trace contextRef="#ctx0" brushRef="#br0" timeOffset="481.633">2992 245,'-4'44,"-3"37,-4 10,0-5,1-13,3-9,3-11,1-9,2-8,1-9</inkml:trace>
  <inkml:trace contextRef="#ctx0" brushRef="#br0" timeOffset="732.074">2343 669,'43'0,"34"0,13-5,1-2,-6-3,-7-7,-7 1,-7-2,-4 2,-8-1,-3 3,-5-2,-5-3,-4 3,-14 3,-9 4</inkml:trace>
  <inkml:trace contextRef="#ctx0" brushRef="#br0" timeOffset="983.159">2484 923,'43'9,"29"-1,7-2,-1-7,-3-4,-11 0,-5-4,-4-2,-6-2,-8 0,-4 3,-5-2,-3 1,-1 2,-6 3</inkml:trace>
  <inkml:trace contextRef="#ctx0" brushRef="#br0" timeOffset="1649.368">3670 132,'-56'138,"7"2,-5 38,53-171,-14 100,15-104,0 0,0 1,1-1,0 0,-1 1,1-1,0 0,1 0,-1 0,0 0,1 0,0 0,0 0,-1 0,2-1,-1 1,0-1,0 1,1-1,0 0,-1 0,1 0,0 0,0-1,0 1,0-1,0 0,0 0,3 1,17 4,0-2,1 0,0-1,0-2,0 0,24-3,-29 0,0-1,1 0,-1-2,-1 0,1-1,-1-1,3-2,19-25,-28 15</inkml:trace>
  <inkml:trace contextRef="#ctx0" brushRef="#br0" timeOffset="1895.889">4121 217,'-46'94,"4"3,4 2,-23 95,35-105,3 1,5 1,4 1,3 0,5 0,4 52,3-130,-2 3,1-1,1 0,0 1,2-1,0 0,0 0,2 0,0-1,0 0,7 12,-2-10</inkml:trace>
  <inkml:trace contextRef="#ctx0" brushRef="#br0" timeOffset="-1035.446">367 189,'-17'67,"2"2,3 0,3 0,2 16,-2 11,-20 180,-12-2,-27 69,46-190,13-110,3-32</inkml:trace>
  <inkml:trace contextRef="#ctx0" brushRef="#br0" timeOffset="-604.085">762 386,'0'1191,"0"-1185,-1 0,2 0,-1 0,0 0,1 0,0 0,1 0,-1 0,1-1,0 1,1 0,-1-1,2 1,-6-23,-23-28,-3 0,-1 2,-2 1,-2 2,-4-2,31 36,-21-28,-1 1,-2 1,-1 2,-2 1,-1 1,-1 2,-1 2,-1 1,-39-17,74 38,0 1,0 0,0 0,0 0,0 0,0 0,0 0,0 1,0-1,0 1,-1-1,1 1,0 0,0 0,-1 0,1 0,0 0,0 0,-1 1,1-1,0 1,0 0,0 0,0-1,0 1,0 0,0 1,0-1,0 0,0 1,1-1,-1 1,0-1,0 2,1 8</inkml:trace>
  <inkml:trace contextRef="#ctx0" brushRef="#br0" timeOffset="3414.016">5052 669,'1'0,"0"0,1 0,-1 0,0 0,0 0,0 0,0 0,0 1,0-1,1 0,-1 1,0-1,0 1,0-1,0 1,0 0,-1-1,1 1,0 0,0 0,0-1,-1 1,1 0,0 0,-1 0,1 0,0 0,-1 0,0 0,1 0,-1 0,1 0,-1 1,0-1,0 0,0 0,0 0,0 0,0 0,0 0,0 1,0-1,0 0,-1 0,1 0,0 0,-1 0,1 0,-1 1,1 0,-14 195,5-132,1-6,-3 1,-2-1,-2-1,-4-1,-23 54,-13 31,79-154,121-159,-24 44,-120 126,0 0,0 0,0 0,0 0,0 1,0-1,0 0,0 0,0 1,1-1,-1 1,0-1,0 1,1-1,-1 1,0 0,0 0,1-1,-1 1,0 0,1 0,-1 0,0 1,1-1,-1 0,0 0,1 1,-1-1,0 1,0-1,0 1,1-1,-1 1,0 0,0 0,0-1,0 1,0 0,0 0,0 0,-1 0,1 0,0 0,0 1,-1-1,1 0,-1 0,1 0,-1 1,1-1,-1 0,0 0,0 1,1-1,-1 1,54 220,-53-219,1 0,-1 0,1-1,0 1,0-1,0 1,0-1,1 0,-1 1,1-1,-1 0,1-1,0 1,0 0,0-1,0 0,0 0,0 1,0-2,0 1,0 0,0-1,1 1,-1-1,0 0,0 0,1 0,-1-1,0 1,0-1,2 0,5-2,-1 1,0-1,-1-1,1 0,0 0,-1 0,0-1,0-1,-1 1,5-5,23-23,-1-2,-2-1,-1-2,-2-1,-1-1,-3-2,-1 0,-2-2,-2 0,-2-2,-2 0,-2 0,-2-1,-2-1,-2 0,-2-1,-2-22,-3 50,-1 0,-1 0,-1 0,-1 0,0 0,-2 0,0 1,-2 0,0 0,-1 0,-1 1,-1 0,-1 1,0 0,-1 1,-1 0,-1 1,0 0,-1 1,-1 1,0 0,-1 1,0 1,-1 1,-1 0,1 2,-2 0,-3-1,-4 3,0 1,-1 1,1 2,-1 0,0 2,0 1,0 2,0 0,1 2,-1 1,1 1,0 1,0 2,1 0,0 2,1 1,1 1,-1 1,2 1,-4 4,17-12,0 1,1 0,0 0,1 1,-1 0,2 0,-1 1,1 0,1 0,0 0,0 1,1 0,1 1,0-1,0 1,1-1,0 1,1 0,1 0,0 0,0 1,2-1,-1 0,1 0,1 0,0 0,1 0,0-1,1 1,44 68,-25-50</inkml:trace>
  <inkml:trace contextRef="#ctx0" brushRef="#br0" timeOffset="3783.225">6069 866,'-1'32,"0"-18,-1-1,1 0,1 0,1 0,0 1,0-1,1 0,1 0,0 0,1-1,1 1,0-1,0 0,1 0,0-1,1 1,4 4,-6-13,-1 0,1 0,0 0,0-1,0 0,0 0,0 0,0 0,1-1,-1 1,1-2,-1 1,1 0,-1-1,1 0,-1-1,1 1,-1-1,0 0,1 0,-1-1,0 1,1-1,1-1,6-2,-1-1,0 0,0-1,0 0,-1-1,0 0,0-1,-1 0,4-4,-3 1,0 0,-1 0,-1-1,0 0,0 0,-1-1,-1 0,0-1,-1 1,-1-1,0-1,-1 1,0-3,-5 5,-2 7</inkml:trace>
  <inkml:trace contextRef="#ctx0" brushRef="#br0" timeOffset="4167.722">6803 1064,'17'0,"-6"1,0-1,0 0,-1 0,1-1,0 0,-1-1,1 0,-1-1,0 0,1-1,-2 0,1 0,0-1,1-1,0-2,0 0,-1-1,1 0,-2 0,0-1,0-1,-1 1,0-1,0-1,-1 1,-1-1,0-1,-1 1,0-1,-1 0,0 0,-1 0,-1 0,0-1,-1 1,0-1,-1 1,-1-2,1 10,-1 1,0-1,0 0,-1 1,1-1,-1 1,0-1,0 1,-1 0,1 0,-1 0,0 0,0 1,0-1,-1 1,1-1,-1 1,0 0,1 1,-1-1,-1 1,1-1,0 1,-1 0,1 1,-1-1,1 1,-1 0,0 0,1 0,-1 1,0 0,0 0,0 0,1 0,-1 1,0 0,0 0,1 0,-1 0,1 1,-1 0,1 0,0 0,-1 0,1 1,-2 2,-7 3,0 2,0 0,1 0,0 1,1 0,1 1,0 0,0 1,1 0,1 1,0 0,1 0,0 1,1-1,1 1,0 1,1-1,1 1,0-1,2 1,-1 0,2 0,0 0,1 0,1 0,0 0,1-1,0 1,2-1,5 14,-2-17,0-1,0-1,1 0,0 0,1-1,0 0,1 0,0-1,0-1,1 0,0 0,0-1,0-1,1 0,0-1,0 0,0-1,0 0,0-1,1-1,-1 0,1-1,0 0,1-1,94-27,-91 18</inkml:trace>
  <inkml:trace contextRef="#ctx0" brushRef="#br0" timeOffset="10535.162">8552 273,'0'-56,"0"41,0 41,1 70,4-1,5 0,3-1,5 0,4-2,28 76,-44-151,0 0,1 0,1-1,0 0,2-1,-1 0,2 0,0-1,1 0,0-1,1-1,4 4,-14-14,0 0,0-1,-1 0,1 1,0-1,0 0,1-1,-1 1,0 0,0-1,0 0,0 1,0-1,1-1,-1 1,0 0,0-1,0 0,0 1,0-1,0 0,0-1,0 1,0 0,0-1,-1 0,1 0,-1 0,1 0,-1 0,1 0,-1 0,0-1,0 1,-1-1,1 0,0 1,-1-1,1 0,-1 0,0 0,0-1,113-279,-56 149,-58 133,1 0,-1 1,0-1,0 0,1 1,-1-1,0 1,1-1,-1 1,1-1,-1 1,1-1,-1 1,1-1,-1 1,1 0,-1-1,1 1,-1 0,1-1,0 1,-1 0,1 0,-1 0,1-1,0 1,-1 0,1 0,0 0,-1 0,1 0,0 0,-1 0,1 0,0 1,-1-1,1 0,0 0,-1 1,1-1,-1 0,1 0,0 1,-1-1,1 1,-1-1,1 1,-1-1,1 1,-1-1,0 1,1-1,-1 1,0-1,1 1,-1-1,0 1,0 0,1-1,-1 1,14 43,-13-40,43 265,7-133,-48-132,-1 0,1 1,-1-1,1 0,1 0,-1 0,0-1,1 1,0-1,0 0,0 0,0 0,0-1,1 1,-1-1,1 0,0 0,-1-1,1 1,0-1,0 0,0 0,0-1,0 0,0 0,0 0,2 0,1-3,0 0,-1-1,1 0,-1 0,1-1,-1 0,-1 0,1 0,-1-1,0 0,0 0,0-1,-1 0,0 0,-1 0,4-6,-2 4,21-37,-2-1,-2-1,-1-1,-4-1,1-7,-17 52,23-60,-3-1,-2-1,-4-1,-2 0,-4-1,1-44,-11 88</inkml:trace>
  <inkml:trace contextRef="#ctx0" brushRef="#br0" timeOffset="10950.952">9934 1064,'16'-13,"26"-19,-1-2,-1-1,-2-2,-2-2,22-31,-56 68,1 0,-1 0,0 0,0 0,0 0,-1-1,1 1,-1-1,1 1,-1-1,0 0,0 1,0-1,0 0,0 0,-1 0,1 0,-1 1,0-1,1 0,-2 0,1 0,0 0,0 0,-1 0,0 0,1 1,-1-1,0 0,-1 0,1 1,0-1,-1 1,1-1,-1 1,0 0,0-1,0 1,0 0,0 0,0 0,-2 0,-3 0,0 0,0 1,-1 0,1 0,0 0,0 1,-1 0,1 1,0 0,0 0,-1 0,1 1,0 0,0 1,1-1,-1 1,1 0,-1 1,1 0,-5 3,-5 5,0 0,0 2,1-1,1 2,0 0,-10 15,17-20,0-1,0 1,1 1,0-1,1 1,0 0,1 0,0 0,1 1,0 0,1-1,0 1,1 0,0 0,1 0,0 0,1 0,0 0,3 9,-1-15,-1-1,1 0,0 0,0-1,0 1,1-1,0 1,0-1,0 0,0 0,1-1,-1 0,1 1,0-1,0-1,0 1,0-1,0 0,1 0,-1 0,1-1,-1 0,5 0,133 0,-112-6,-1-2,0-1,0-1,-1-2,0-1,-1-1,0-1,-1-2,-1-1,0 0,22-22,-30 24</inkml:trace>
  <inkml:trace contextRef="#ctx0" brushRef="#br0" timeOffset="11350.143">10668 697,'-35'34,"1"1,1 2,3 1,0 2,3 1,-5 12,30-50,-1 0,1 0,0 1,0-1,1 1,-1-1,1 1,-1 0,1 0,0 0,1-1,-1 1,1 0,0 0,0 0,0 0,0 0,0 0,1 0,0 0,0 0,0-1,0 1,1 0,-1-1,1 1,0-1,0 1,0-1,1 0,-1 0,1 0,0 0,0 0,0-1,0 1,0-1,0 0,1 0,-1 0,1 0,3 1,7-2,0 0,0-1,0-1,0 0,-1-1,1 0,0-1,-1-1,1 0,-1-1,0 0,-1-1,1-1,-1 0,0 0,-1-1,0-1,3-2,25-19,-2-1,-1-3,-1 0,-2-2,-2-2,-1-1,-2-1,-2-1,-1-1,-3-2,-1 0,3-16,-13 35,-1-2,-1 0,-1 0,-2 0,-1-1,-1 1,-1-1,-1 0,-2-1,-1 1,-2-16,2 38,0 0,0 0,-1 0,1 0,-1 0,0 1,-1-1,0 1,0-1,0 1,0 0,-1 0,1 0,-2 0,1 1,0 0,-1 0,0 0,1 0,-2 1,1 0,0 0,-1 0,1 0,-1 1,0 0,0 0,0 1,0 0,0 0,0 0,0 1,0 0,0 0,0 0,0 1,-1 0,-10 4,1 2,0 0,1 0,0 2,0 0,1 0,0 1,0 1,1 1,1 0,0 0,1 1,0 1,1-1,0 2,1 0,1 0,0 0,-2 9,1 0,1 1,1-1,1 1,2 0,0 1,2-1,0 1,2 0,1-1,1 1,1-1,1 0,2 0,0 0,2 0,0-1,2 0,0-1,2 0,1-1,0 0,2-1,0-1,1 0,15 13,-15-20,-1 0,1-2,1 0,0 0,1-2,0 0,0-1,1-1,0-1,0 0,1-2,-1 0,8 0,-3-3</inkml:trace>
  <inkml:trace contextRef="#ctx0" brushRef="#br0" timeOffset="11807.215">11205 1120,'51'-81,"13"-20,-3-4,8-30,-36 66,-48 105,12-28,0 0,1 1,0-1,0 0,1 1,0-1,0 1,1-1,0 1,1 0,0-1,0 1,1-1,0 0,0 0,1 1,0-1,1-1,0 1,0 0,0-1,1 0,0 0,0 0,1-1,0 0,0 0,0 0,1-1,0 0,0 0,1-1,-1 1,2-1,1-2,1-1,-1 0,1-1,0 0,-1 0,1-1,-1 0,1-1,-1 0,0-1,1 0,-1-1,-1 0,1-1,-1 1,1-2,-1 1,-1-2,1 1,-1-1,0 0,-1 0,0-1,0 0,0-1,-1 0,0 0,-1 0,0 0,-1-1,0 0,0 0,-1 0,0 0,-1 0,0-1,0-9,-5-4,-4 6</inkml:trace>
  <inkml:trace contextRef="#ctx0" brushRef="#br0" timeOffset="12403.243">11966 894,'33'-7,"-1"-1,0-2,-1-1,0-2,-1-1,0-1,-1-1,-1-2,-1-1,9-8,-32 24,0 1,0-1,-1-1,1 1,-1-1,0 1,1-1,-2 0,1 0,0 0,-1 0,0-1,0 1,0-1,0 1,-1-1,0 0,0 1,0-1,0 0,-1 0,0 0,0 0,0 0,-1 1,0-1,1 0,-2 0,1 1,-2-4,-2 5,-1 1,0 0,0 1,-1 0,1 0,0 0,0 0,0 1,-1 0,1 1,0-1,0 1,-1 0,1 1,0-1,0 1,1 1,-1-1,0 1,1 0,-1 0,-3 3,-4-1,0 0,0 1,1 1,0 0,0 0,1 1,0 1,0 0,1 0,0 1,1 0,0 1,0 0,1 0,1 1,0 0,0 1,2-1,-1 1,1 0,1 0,1 1,-2 8,5-17,0 0,1 1,0-1,-1 0,2 0,-1 0,1 0,-1 0,1 0,1 0,-1 0,1-1,0 1,0-1,0 0,0 0,1 0,-1 0,1 0,0-1,1 0,-1 0,0 0,1 0,0-1,-1 0,1 0,4 1,3 2,2-1,-1 0,0-1,1 0,0-1,-1-1,1 0,0-1,0-1,7-1,3-1,-1-2,1-1,-1-1,0 0,-1-2,0-1,0-1,-1 0,0-2,-1 0,3-5,5-2,-4 3</inkml:trace>
  <inkml:trace contextRef="#ctx0" brushRef="#br0" timeOffset="12708.255">12926 470,'-45'21,"1"2,0 2,2 2,1 2,-28 26,66-54,1 0,-1 1,1-1,0 1,-1 0,1 0,0 0,0 0,0 0,0 0,1 1,-1-1,0 0,1 1,0 0,0-1,-1 1,2 0,-1-1,0 1,0 0,1 0,0 0,-1 0,1 0,0 0,1-1,-1 1,0 0,1 0,0 0,-1 0,1-1,0 1,0 0,1-1,-1 1,1 0,162 38,-162-40,-1-1,1 1,-1-1,0 1,0-1,1 1,-1 0,0 0,0 0,0 0,0 0,0 0,0 0,0 0,0 0,0 0,0 0,-1 1,1-1,0 0,-1 1,1-1,-1 0,0 1,1-1,-1 1,0-1,0 1,0-1,0 0,0 1,0-1,0 1,-1-1,1 1,0-1,-1 0,1 1,-1-1,0 0,1 1,-1-1,0 0,0 1,-46 51,32-40,-1 0,0-1,-1 0,-1-1,0-1,0-1,-1-1,0 0,-13 2,7-4</inkml:trace>
  <inkml:trace contextRef="#ctx0" brushRef="#br0" timeOffset="13471.279">13434 781,'0'-1,"10"-102,-10 100,0 0,0 1,-1-1,1 0,-1 0,0 0,0 0,0 1,0-1,-1 0,1 1,-1-1,1 1,-1-1,0 1,0 0,0 0,0 0,0 0,-1 0,1 0,-1 1,1-1,-1 1,1-1,-1 1,0 0,0 0,1 0,-1 1,0-1,0 1,-1-1,-13 2,1 1,0 1,0 0,0 1,0 0,0 1,1 1,0 1,0 0,0 1,1 1,0 0,1 0,0 2,1-1,-2 3,4-4,0 0,1 1,0 0,1 1,0-1,0 1,1 1,1 0,-5 11,9-19,0 0,0 1,1-1,0 1,0-1,0 1,0 0,1-1,0 1,0 0,0-1,0 1,1 0,0-1,0 1,0 0,0-1,1 1,0-1,0 0,0 0,0 0,1 0,0 0,-1 0,1 0,1-1,-1 0,3 3,1-2,-1 0,1 0,0 0,0-1,0 0,0 0,0-1,1 0,-1-1,1 1,-1-1,1-1,0 1,-1-1,1-1,0 1,-1-1,4-1,133-42,-104 24,-1-2,-1-1,-1-2,-2-1,0-2,-2-2,-1 0,-1-3,8-13,-16 19,-2-1,0 0,-3-2,0 0,-2-1,12-33,-22 48,0 0,-1-1,-2 0,1 0,-2 0,0 0,-1 0,-1-1,-1 1,0 0,-1 0,-1 0,0 0,-1 0,-2-1,3 9,0 0,0 0,-1 0,0 1,-1-1,0 1,-1 0,1 0,-1 1,-1 0,1 0,-1 0,-1 1,1 0,-1 0,0 1,0 0,-1 1,0-1,1 2,-1-1,0 1,-1 0,1 1,-1 0,1 1,-1 0,1 0,-1 1,1 1,-1-1,0 1,-4 4,1 0,-1 1,1 0,0 1,0 1,1 0,0 0,0 1,1 1,0 0,1 0,0 1,1 1,0-1,0 2,2-1,-1 1,2 0,-1 0,2 1,0 0,-2 12,2-9,0 0,2 0,0 1,1-1,1 1,1-1,0 1,1 0,1-1,1 1,0-1,1 0,1 0,1 0,0-1,1 0,1 0,1 0,0-1,6 5,2-2,0 1,0-2,2-1,0 0,1-1,1-1,0-1,1-1,0-1,0 0,1-2,1-1,0-1,0-1,0-1,1-1,-1-1,14-1,-7 0</inkml:trace>
  <inkml:trace contextRef="#ctx0" brushRef="#br0" timeOffset="14371.555">14394 386,'-38'11,"1"1,0 2,1 2,0 1,2 2,0 1,-28 22,-27 50,87-89,0 1,0 0,0 0,0 0,1 0,0 0,-1 0,1 0,1 0,-1 1,1-1,0 0,0 0,0 1,0-1,1 0,-1 0,1 1,0-1,1 0,-1 0,1 0,0 0,-1 0,2-1,-1 1,3 2,-2-2,1 0,0 0,0-1,0 1,0-1,1 0,-1-1,1 1,0-1,0 0,-1 0,2 0,-1 0,0-1,0 0,0 0,1-1,-1 0,0 0,0 0,1 0,3-1,116-31,-102 23,0-1,-1-1,0-2,-1 0,0-1,-1-1,0-1,-1-1,-1 0,-1-1,6-10,83-92,-106 120,0-1,0 1,1-1,-1 1,0 0,1-1,-1 1,1-1,-1 1,1 0,-1-1,1 1,-1 0,0 0,1-1,0 1,-1 0,1 0,-1 0,1-1,-1 1,1 0,-1 0,1 0,-1 0,1 0,0 0,-1 0,1 1,-1-1,1 0,-1 0,1 0,-1 0,1 1,-1-1,1 0,-1 0,1 1,-1-1,1 0,-1 1,0-1,1 1,-1-1,1 1,-1-1,0 1,0-1,1 1,-1-1,0 1,0-1,1 1,-1-1,0 1,0-1,0 1,0-1,0 1,0-1,0 1,0 0,0-1,0 1,0-1,-1 1,1-1,0 1,-8 47,6-43,-5 25,3-23,1 1,0-1,0 1,1-1,0 1,0 0,1-1,0 1,0 0,1 0,0 0,0 0,1 0,0 0,0-1,1 1,0 0,0-1,1 1,0-1,1 0,-1 0,1 0,1 0,-1-1,1 1,5 4,-4-7,0-1,0 0,0-1,0 1,1-1,-1 0,1-1,-1 0,1 0,0 0,-1-1,1 0,0 0,-1-1,1 1,-1-1,1-1,-1 1,1-1,-1-1,0 1,0-1,0 0,0 0,0-1,11-6,0-1,-1-1,-1 0,0-1,-1-1,0 0,11-16,103-130,-129 161,1-1,0 1,0 0,-1-1,1 1,0 0,0 0,0-1,0 1,0 0,0 0,0-1,0 1,0 0,0 0,1-1,-1 1,0 0,0 0,1-1,-1 1,0 0,1-1,-1 1,1-1,-1 1,1 0,-1-1,1 1,-1-1,1 0,-1 1,1-1,0 1,-1-1,1 0,0 1,-1-1,1 0,0 0,0 1,-1-1,1 0,0 0,0 0,-1 0,1 0,0 0,0 0,-1 0,1-1,0 1,-1 0,1 0,0 0,0-1,-1 1,1 0,0-1,-1 1,1-1,-1 1,1-1,-1 1,1-1,0 0,1 16,9 32,28 81,-36-124,-1 0,1 0,-1 0,1 0,1 0,-1-1,0 1,1-1,0 0,-1 0,1-1,0 1,1-1,-1 0,0 0,1 0,-1 0,1-1,-1 0,1 0,0 0,0 0,-1-1,1 0,0 0,1 0,3-3,0 1,1-1,-2-1,1 0,0 0,-1-1,0 0,0-1,0 1,-1-1,0-1,0 0,0 0,-1 0,0 0,0-1,-1 0,0-1,-1 1,0-1,0 1,1-7,15-19,109-206,-129 239,0 0,0 0,1 0,-1 0,0-1,1 1,-1 0,1 0,-1 0,1 0,0 1,-1-1,1 0,0 0,0 0,-1 0,1 1,0-1,0 0,0 1,0-1,0 1,0-1,0 1,0-1,0 1,0 0,0-1,1 1,-1 0,0 0,0 0,0 0,0 0,0 0,0 0,1 0,-1 1,0-1,0 0,0 1,0-1,0 1,0-1,0 1,0-1,0 1,0 0,0-1,-1 1,1 0,0 0,0 0,-1 0,1 0,0 0,-1 0,1 0,-1 0,1 0,-1 0,0 0,1 0,-1 0,0 0,0 0,0 1,42 237,-35-179,-3-29,9 64,-3 0,-5 1,-4-1,-10 80,3-107,-3 0,-3-1,-3 0,-3-1,-3-1,-3-1,-2-1,-3-1,-3-1,-2-2,-39 50,69-105,-1 4,0-1,-1 0,0 0,-1 0,1 0,-1-1,0 0,-1-1,0 0,0 0,0 0,0-1,-1 0,1-1,-9 3,15-8,-1 1,0-1,1 1,0-1,-1 0,1 1,0-1,0 0,0-1,0 1,0 0,0-1,1 1,-1-1,1 1,-1-1,1 0,0 1,0-1,1 0,-1 0,0 0,1 0,0 0,0 0,-1 1,2-1,-1 0,0 0,1 0,-1 0,1 0,0 0,5-36,1 1,2 0,1 1,2 0,2 0,2 2,1 0,1 0,4-2,36-58,3 2,5 2,3 4,5 3,3 3,30-21,-65 64,0 3,3 1,1 2,1 2,30-13,-36 25</inkml:trace>
  <inkml:trace contextRef="#ctx0" brushRef="#br0" timeOffset="16674.233">0 2249,'623'-39,"106"-7,-124 19,-174 5,574-15,3 27,350-38,-245 4,-127 22,379-6,-237-6,814-28,-162-27,2306-54,-3880 143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14:5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93,'3'5,"1"1,-1 0,0 1,0-1,-1 0,1 1,-1 0,-1-1,0 1,0 0,0 0,0 0,-1 0,-1 2,2 0,-2 5,1 0,-2-1,0 1,-1 0,0 0,-1-1,-1 0,0 1,-2 1,-21 73,27-84,0 0,1 0,-1-1,1 1,0 0,0 0,0 0,1 0,0 0,-1 0,1 0,1-1,-1 1,0 0,1-1,0 1,0-1,0 1,0-1,0 0,1 0,-1 0,1 0,0-1,0 1,0-1,0 1,1-1,-1 0,0 0,1-1,0 1,-1-1,1 1,0-1,0 0,0-1,-1 1,1-1,0 0,10 0,0-1,-1 0,1-1,-1-1,1 0,-1-1,0-1,0 0,-1 0,1-1,-1-1,-1 0,1-1,-1 0,-1 0,1-1,-1-1,-1 0,1-1,8-9</inkml:trace>
  <inkml:trace contextRef="#ctx0" brushRef="#br0" timeOffset="560.765">542 8,'-2'-1,"0"0,0 0,0 0,0 0,-1 1,1-1,0 0,-1 1,1 0,0-1,-1 1,1 0,0 0,-1 1,1-1,0 0,-1 1,1-1,0 1,-1 0,1 0,0 0,0 0,0 0,0 0,0 1,0-1,0 1,1-1,-1 1,0 0,1 0,-1-1,1 1,0 0,0 0,-1 1,1-1,-34 94,31-79,-37 235,27-135,-57 291,42-218,22-147,10-37,2-6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0:58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345 821,'-44'-44,"41"84,34 218,-24-150,-5 1,-5-1,-4 0,-5 0,-16 57,6-14,-148 912,129-781,12 2,8 253,21-522,-1-12,0 0,0 1,1-1,-1 0,1 0,0 1,0-1,0 0,0 1,1-1,-1 0,1 1,0-1,0 0,0 0,0 0,1 0,-1 0,1 0,0 0,0-1,0 1,0 0,0-1,0 0,1 1,-1-1,1 0,0 0,-1-1,1 1,0 0,0-1,0 0,0 0,1 0,-1 0,0 0,21 0,0-1,0-1,-1-2,1 0,-1-1,0-1,21-8,43-9,343-42,2 18,118 15,5-2,1293-56,-828 49,819-87,-1296 85,1301-107,-898 78,1439-85,-635 116,-660 31,668-47,-777-8,-596 54,-375 10,52-12,-89-23,-49-6,68 38,-1 0,0-1,1 0,-1-1,1 1,0-2,1 1,-1-1,1 0,0-1,1 0,0 0,0 0,-3-5,-2-16,1-2,1 1,2-1,1 0,1 0,2-1,0 0,3 1,0-1,3-13,-2-12,17-440,143-825,-146 1177,-7 0,-9-134,0 265,0 1,-1-1,-1 1,0-1,0 1,-1 0,-1 1,0-1,-2-4,4 13,1-1,0 1,-1-1,1 1,-1 0,0 0,0 0,0 0,-1 0,1 1,0 0,-1-1,0 1,0 1,1-1,-1 0,0 1,0 0,-1 0,1 0,0 0,0 1,0 0,0 0,-1 0,1 0,0 0,-4 2,-225 79,18-44,-148 4,58-8,-483 29,594-52,-802 21,-411 13,-828 61,1908-86,-1967 79,780-67,-462 54,1787-72,-1736 145,1811-146,-1777 142,1732-154,0-6,1-8,0-6,2-8,-8-8,-181-46,207 53,114 27,29 12,3-2,-1 0,1 0,-1 1,0 0,-1 0,0 0,-1 1,0 0,0 0,-1 1,-1-1,1 1,-2 0,1 0,-2 0,1 0,-1 7,5 17,97 593,-20 79,-63-524,34 548,-27-286,-23-377,-3-36,0-1,3 1,0 0,2-1,2 0,3 7,-10-32,1-1,0 0,1 1,-1-1,1 0,0 0,0-1,0 1,1 0,-1-1,1 0,0 0,1 0,-1-1,1 1,-1-1,1 0,0 0,0-1,1 1,-1-1,0-1,1 1,-1-1,1 1,0-1,-1-1,1 1,0-1,-1 0,5-1,159-74,-158 71,9-6,1 1,0 1,1 1,-1 1,2 1,-1 0,20 0,485 7,-90-14,80-26,234-21,528 24,-846 35,1222-16,573-85,566-77,-1360 79,-931 65,1871-74,-1254 111,-345 25,-248 1,-527-29,3 1,-1-1,0 1,0 0,0-1,1 1,-1-1,0 1,1-1,-1 0,0 0,0 0,1-1,-1 1,0 0,1-1,-1 0,0 1,0-1,0 0,0 0,0 0,0 0,0-1,0 1,0 0,0-1,-1 1,1-1,0 0,-1 0,0 0,1 1,-1-1,0 0,0 0,0-1,0 1,0 0,-1 0,1 0,-1-1,1 1,-1 0,0-1,-52-88,8 26,32 29,3-1,0 0,3 0,1-1,2 1,1-1,2 0,2 0,1 0,2 1,6-18,-9 33,270-1680,-261 1625,-3 0,-3-1,-4 0,-3 1,-8-49,8 114,0 0,0 0,-1 1,-1 0,0-1,0 1,-1 0,-1 1,-3-6,6 14,1 1,-1 0,0 0,1 0,-1 0,0 0,0 1,1-1,-1 1,0 0,0-1,0 1,0 1,0-1,1 0,-1 1,0-1,0 1,1 0,-1 0,0 0,1 1,-1-1,1 0,-1 1,1 0,0-1,0 1,-1 0,1 0,1 0,-1 1,0-1,0 0,-19 13,-4-4,0-1,0-1,-1-1,0-1,-1-2,1-1,-6 0,8 0,-272 34,-183-2,-579-6,267-32,-918 13,-1332 82,905-81,1358-14,-1191 28,-135 92,565 4,866-74,264-8,343-33</inkml:trace>
  <inkml:trace contextRef="#ctx0" brushRef="#br0" timeOffset="1301.427">7542 3672,'-81'260,"-69"104,-17-8,85-126,-3 58,84-286,0 0,0 0,1 0,-1 0,0 1,1-1,-1 0,1 0,0 0,0 1,0-1,0 0,0 1,0-1,1 0,-1 0,1 0,-1 1,1-1,0 0,0 0,0 0,0 0,0 0,0 0,1-1,-1 1,1 0,-1-1,1 1,0 0,-1-1,1 0,0 0,0 1,0-1,0 0,0 0,0-1,1 1,-1 0,1-1,163 25,237 4,208-19,-46 15,-281 9,-228-14,-38-9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01.4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122 286,'14'-13,"-7"4,1 0,0 1,1 0,0 1,0-1,0 2,1 0,0 0,0 0,1 1,6-2,-14 8,0 0,-1-1,1 1,0 0,-1 0,0 1,1-1,-1 1,0-1,1 1,-1 0,0-1,0 1,-1 0,1 1,0-1,-1 0,1 0,-1 1,0-1,1 1,-1-1,0 1,-1-1,1 1,0 0,-1-1,1 1,-1 0,0-1,0 1,0 0,0 0,-1-1,1 1,-1 0,0-1,1 1,-1 0,-1 0,2 3,-7 929,6-910,1 0,1 1,1-1,1 0,1 0,2-1,0 1,2-1,1 1,-8-22,0 1,1-1,0 0,0 0,0 0,0 0,0 0,0-1,1 1,-1 0,1-1,0 0,0 0,0 0,0 0,0 0,0-1,0 1,1-1,-1 0,0 0,1 0,-1 0,1-1,-1 1,1-1,0 0,-1 0,1 0,-1-1,1 1,-1-1,1 0,-1 0,1 0,-1 0,0 0,0-1,1 0,27-15,-1-2,-1-1,-1-2,0 0,-2-2,-1-1,-1 0,3-6,75-74,-101 104,0 0,-1 0,1 0,0 0,0 0,0 0,1 1,-1-1,0 0,0 1,0-1,0 1,1-1,-1 1,0-1,1 1,-1 0,0 0,1 0,-1 0,0 0,0 0,1 0,-1 0,0 0,1 0,-1 1,0-1,1 1,-1-1,0 1,0-1,0 1,0 0,1-1,-1 1,0 0,0 0,0 0,-1 0,2 0,27 53,-24-41,78 132,-79-141,-1 1,1-1,0 0,0 0,0-1,1 1,-1-1,1 0,0 0,0-1,0 1,0-1,0 0,0 0,1-1,-1 0,1 1,-1-2,1 1,-1-1,1 0,-1 0,1 0,-1-1,1 0,-1 0,1-1,1 0,7-6,0 0,-1-1,0 0,-1-2,0 1,0-1,-1-1,-1 0,0-1,0 0,-1 0,-1-1,0 0,-1 0,-1-1,0 0,-1 0,-1 0,0-1,-1 0,-1 0,0 0,-1 0,-1-3,-3-19,-1 0,-2 0,-2 1,-2 0,-1 0,-2 1,-1 1,-2 0,-1 1,-2 0,-1 2,-2 0,-1 1,-24-24,-19-26,-4 3,-4 3,-2 3,-39-25,83 73,0 1,-1 1,-1 2,-1 2,-1 1,-24-8,46 20,-1 0,0 1,0 1,-1 0,1 1,-1 0,1 2,-1 0,1 0,-1 1,1 1,-1 1,1 0,0 1,0 1,1 0,-1 1,-1 1,8-2,-1 0,1 1,1-1,-1 1,1 1,0 0,1 0,-1 0,1 1,1-1,-1 1,1 1,1-1,0 1,0 0,0 0,1 0,1 0,-1 1,-4 30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0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541 338,'-17'-8,"8"2,0 1,0 1,0 0,-1 0,0 0,0 1,0 1,0 0,0 0,-1 1,1 0,0 1,-1 0,-1 1,-10 5,1 0,-1 2,2 0,-1 2,1 0,0 1,1 1,1 1,0 0,0 1,-8 10,14-12,0 0,1 1,0 0,1 0,0 1,1 1,1 0,1 0,0 0,0 1,2 0,0 0,1 1,0-1,1 1,1 0,1 0,1 0,0 0,2 15,0-21,1 1,0-1,1 1,0-1,1 0,0-1,0 1,1-1,1 0,-1-1,2 1,-1-1,1-1,1 1,0-1,0-1,0 0,1 0,0-1,0 0,1-1,-1 0,1 0,1-1,-1-1,0 0,10 1,31 5,-33-3</inkml:trace>
  <inkml:trace contextRef="#ctx0" brushRef="#br0" timeOffset="453.695">1021 564,'-16'19,"-7"6,0 2,2 0,1 2,1 0,1 1,-7 19,23-45,0 1,0-1,1 1,-1 0,1 0,0 0,0 0,1 0,0 0,0 0,0 0,0 0,1 0,0-1,0 1,0 0,0 0,1 0,0-1,0 1,0-1,0 1,1-1,0 0,0 0,0 0,0 0,1-1,0 1,-1-1,1 0,0 0,0 0,1-1,-1 1,1-1,6 3,1 0,0-1,0 0,0-1,0 0,1-1,-1 0,1-1,-1 0,1-1,0-1,-1 0,1-1,-1 0,0-1,1 0,-1-1,0 0,-1-1,9-4,0-1,1-1,-1-1,-1-1,0-1,-1 0,0-1,-1-1,-1-1,3-4,4-6,-2 0,-1-2,-1 0,-2-1,-1-1,-1 0,-2-1,1-7,-11 33,-1 0,-1 0,1 0,-1 0,0 0,0 0,0-1,-1 1,0 0,-1 0,1-1,-1 1,0 0,-1 0,1 0,-1 0,0 0,-1 0,0 1,0-1,0 1,0 0,-1 0,0 0,0 0,0 0,0 1,-1 0,0 0,0 0,0 0,0 1,-1 0,1 0,-1 1,0-1,0 1,0 0,-2 0,-6 3,0 0,0 1,0 0,1 1,-1 0,1 2,0-1,0 1,0 1,1 1,-1-1,2 2,-1 0,1 0,0 1,1 0,0 1,0 0,-1 4,-20 18</inkml:trace>
  <inkml:trace contextRef="#ctx0" brushRef="#br0" timeOffset="932.463">2093 338,'-12'-1,"0"1,-1 0,1 0,0 1,-1 1,1 0,0 1,0 0,1 1,-1 0,1 0,-1 2,2-1,-1 1,0 1,1 0,1 1,-5 3,-40 47,53-57,0 1,0-1,1 1,-1 0,0 0,1-1,-1 1,1 0,0 0,-1 0,1-1,0 1,0 0,0 0,1 0,-1-1,0 1,1 0,-1 0,1 0,-1-1,1 1,0 0,0-1,0 1,0-1,0 1,0-1,0 1,0-1,1 0,-1 0,1 1,-1-1,1 0,-1 0,1 0,-1-1,1 1,1 0,194 64,-106 7,-89-69,0-1,0 0,0 1,-1-1,1 1,-1-1,0 1,0 0,0-1,0 1,0 0,0 0,-1 0,1 0,-1 0,0 0,0 0,0 0,0 0,-1 0,1-1,-1 1,0 0,1 0,-1 0,-1-1,1 1,0 0,-1-1,1 1,-1-1,0 1,0-1,0 0,0 0,0 0,-1 1,-19 12,0 0,-1-1,-1-1,0-2,-1 0,0-2,0 0,-12 0,-20 10,-28 10,61-23</inkml:trace>
  <inkml:trace contextRef="#ctx0" brushRef="#br0" timeOffset="3429.151">3815 734,'226'-17,"0"4,-158-3,-49 11</inkml:trace>
  <inkml:trace contextRef="#ctx0" brushRef="#br0" timeOffset="3723.321">4069 451,'-15'32,"1"0,1 0,3 1,0 1,2 0,2 0,1 0,1 1,2 0,2 3,27 75,-26-107,-2-3,1 1,0-1,1 1,-1-1,0 1,1-1,0 1,0-1,0 1,0-1,0 0,1 1,0-1,-1 0,1 0,0 0,1 0,-1-1,0 1,1-1,0 1,-1-1,1 0,0 0,3 2,9-2</inkml:trace>
  <inkml:trace contextRef="#ctx0" brushRef="#br0" timeOffset="4284.331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4640.893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4991.834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5307.929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2059.645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2771.229">2742 734,'92'-44,"-82"38,1 1,-1-1,1 2,0-1,1 1,-1 1,1 0,-1 1,1 0,0 1,0 0,0 1,-1 0,1 1,0 0,0 1,-1 0,1 1,-1 0,1 1,3 2,-5 2,1-1,0 0,0 0,1-1,0 0,0-1,0-1,1 0,-1 0,1-1,0-1,7 0,6-1,-2-1</inkml:trace>
  <inkml:trace contextRef="#ctx0" brushRef="#br0" timeOffset="6038.898">2855 0,'-38'50,"10"-18,2 0,1 2,1 0,2 2,2 1,1 0,2 1,1 1,3 1,1 0,1 1,0 15,6-4,3 0,1 0,3 0,2 0,2 0,3 0,2-1,2-1,2 0,21 45,-17-57,2-1,1-1,3-1,0-1,2-2,2 0,6 4,13-3,-34-22</inkml:trace>
  <inkml:trace contextRef="#ctx0" brushRef="#br0" timeOffset="14383.435">399 1750,'0'312,"29"-142,-29 281,0 29,2-452,2 0,0 0,2-1,1 1,1-1,3 5,30 137,-38-130,-3 0,-1 0,-2 0,-1 0,-6 19,-3 111,3-124,4-27</inkml:trace>
  <inkml:trace contextRef="#ctx0" brushRef="#br0" timeOffset="15866.952">372 2935,'8'-6,"1"0,0 1,0 0,0 0,1 1,0 1,-1-1,1 2,1-1,-1 1,0 1,0 0,1 1,-1-1,0 2,1 0,-1 0,0 1,1 0,5 2,55 4,-28-5,0-2,0-2,0-2,39-7,-20 0,0 4,1 2,0 2,28 5,19-1,172-3,-112-26,-1 15,-101 2,1 3,0 3,-1 3,18 5,34-2,303-2,-225-29,281 29,28 0,-478-5,-23-1</inkml:trace>
  <inkml:trace contextRef="#ctx0" brushRef="#br0" timeOffset="19094.729">456 1919,'45'-37,"137"-22,-160 54,1 0,0 2,0 1,0 1,0 0,0 2,0 1,-1 1,1 1,0 0,-1 2,0 1,12 5,-16-5,7 0,0 2,-1 1,0 0,0 2,-2 1,1 0,-2 2,0 1,10 9,108 143,-67-65,96 155,-114-146,45 88,-37-26,-38-94,4-2,4-1,30 52,-19-59,4-3,2-1,3-2,3-3,8 3,-41-40,1-1,1-1,1-1,1-1,1-1,1-2,0 0,23 8,91 13,-96-29,-29-4,1-1,0-1,0 0,0-2,0 0,0-1,0 0,0-2,0 0,0-1,0-1,-1 0,11-5,-1-2,0 0,-1-2,-1-1,0-1,-1-2,0 0,-2-1,0-1,15-17,67-117,-22-32,29-21,-63 128,48-148,34-55,4 26,-11 81,143-186,-249 341,0 1,1 0,1 1,1 1,1 1,0 0,19-9,-37 23,171-84,-50 56,-112 28</inkml:trace>
  <inkml:trace contextRef="#ctx0" brushRef="#br0" timeOffset="20330.666">4182 2823,'-1'1,"0"0,1 0,-1 0,0-1,0 1,0 0,0 0,0 0,0 0,0-1,0 1,0-1,0 1,0-1,0 1,0-1,-1 1,1-1,0 0,0 0,0 0,-1 0,1 0,0 0,0 0,-1 0,1 0,0 0,0-1,0 1,-1 0,1-1,0 0,-16 1,81-7,0 2,0 3,40 4,-6 0,155-3,-110-27,24 27,-143 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02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 1021,'-32'14,"1"1,0 1,2 2,-1 0,2 3,1 0,0 2,-2 4,14-15,1 0,0 0,1 1,1 1,0 0,0 1,2 0,0 0,0 1,2 1,0-1,1 2,1-1,0 1,1-1,1 2,0 5,5-20,0 1,1 0,0-1,0 1,0-1,0 0,0 0,1 0,0 0,0 0,0 0,0-1,1 1,-1-1,1 0,0 0,0 0,0-1,0 1,0-1,1 0,-1 0,1-1,-1 1,1-1,0 0,0 0,-1-1,1 1,0-1,0 0,0-1,-1 1,1-1,0 0,0 0,-1 0,1-1,-1 1,1-1,-1 0,1 0,-1-1,1 0,38-19,-2-3,0 0,-1-3,-2-1,-1-2,-2-2,27-31,44-66,-106 131,0 0,0 0,1 0,-1 0,0-1,0 1,1 0,-1 0,1 0,-1-1,0 1,1 0,0-1,-1 1,1 0,-1-1,1 1,0-1,-1 1,1-1,0 1,0-1,-1 1,1-1,0 0,0 1,0-1,-1 0,1 0,0 0,0 0,0 1,0-1,0 0,-1-1,1 1,0 0,0 0,0 0,0 0,-1-1,1 1,0 0,0-1,0 1,-1-1,1 1,0-1,-1 1,1-1,0 1,-1-1,1 0,-1 1,1-1,-1 0,1 1,-1-1,1 0,-1 0,0 0,1 1,-1-1,0 0,0 0,0 0,0 0,0 1,2 4,6 30,2-1,2 0,0-1,17 27,-25-50,2-1,-1 1,1-1,0-1,1 1,0-1,0 0,1-1,0 0,0 0,0 0,0-1,1-1,0 1,0-1,1-1,-1 0,1 0,4 0,-4-1,0-1,0 0,1-1,-1 0,0-1,0 0,0 0,0-1,0 0,0-1,-1 0,1-1,-1 0,0 0,0-1,0 0,-1-1,1 0,-1 0,6-7,9-10,-1-1,-1-2,-1 0,-1-1,12-25,-5 2,-3-1,-1-1,-3-1,10-46,-9 5,-4 1,-4-2,-5 0,-3 0,-4 0,-7-28,6 115,2-11,-2 0,0 1,-1-1,-1 1,0 0,-2-1,0 2,-1-1,-1 1,-2-4,9 20,-1-1,1 1,-1 0,1-1,-1 1,0 0,0 0,1-1,-1 1,0 0,0 0,0 0,0 0,-1 0,1 0,0 1,0-1,0 0,-1 1,1-1,0 0,-1 1,1 0,-1-1,1 1,0 0,-1-1,1 1,-1 0,1 0,-1 0,1 1,-1-1,1 0,0 0,-1 1,1-1,-1 1,1-1,0 1,0 0,-1 0,1-1,0 1,0 0,-1 1,-34 60,25-21,2 0,2 0,1 1,3 0,1 0,1 0,3 0,3 6,60 335,-55-336,36 142,7-2,14 11,-21-76,-46-122,0-1,0 1,0-1,0 1,0 0,1-1,-1 1,0 0,0-1,1 1,-1 0,0 0,0-1,1 1,-1 0,0 0,1-1,-1 1,0 0,1 0,-1 0,0-1,1 1,-1 0,1 0,-1 0,0 0,1 0,-1 0,1 0,-1 0,0 0,1 0,-1 0,1 0,-1 0,0 0,1 1,-1-1,0 0,1 0,-1 0,0 0,1 1,-1-1,0 0,1 0,-1 1,0-1,1 0,-1 1,0-1,0 0,2-46,-2 42,0-29,0 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0,'43'10,"29"3,12-6,-4-3,-10-3,-13-2,-16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02.6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1 200,'488'27,"-437"-24,0 1,-1 3,0 2,-1 2,0 2,0 2,16 10,-23-8,-26-8,0 0,0-1,1-1,0-1,1-1,-1 0,1-1,0-1,0 0,0-2,0 0,0-1,0-1,1 0,-1-2,-1 0,13-4,-13 1,0-2,-1 0,0-1,-1 0,0-2,0 1,-1-2,0 0,-1-1,-1 0,0-1,-1 0,0 0,-1-2,-1 1,0-1,-1-1,-1 1,4-13,-10 25,-1 0,1 0,-1 0,1 0,-1 0,0 0,0 1,-1-1,1 0,-1 0,0 0,0 0,0 1,-1-1,1 0,-1 1,0-1,0 1,0 0,0 0,-1 0,1 0,-1 0,0 0,0 0,0 1,0 0,0-1,0 1,-1 0,1 1,-1-1,1 1,-1-1,0 1,0 0,1 0,-1 1,0-1,0 1,0 0,0 0,-3 1,-5-1,0 1,0 0,0 1,0 0,1 1,-1 1,1 0,-1 0,1 1,1 0,-1 1,1 0,0 1,0 0,1 1,-8 7,-3 4,1 1,1 1,1 0,0 2,2-1,-11 24,15-26,2 1,1 0,0 0,1 1,2 0,0 0,2 1,0-1,1 1,1 0,2 0,0-1,2 9,-1-18,0-1,1 1,1-1,-1 0,2 0,0-1,0 1,1-1,0 0,1 0,1-1,-1 0,2-1,-1 1,1-1,1-1,-1 0,1 0,1-1,-1 0,1-1,1 0,-1-1,7 2,14 3,0-1,0-2,1-1,-1-1,28-1,-27-3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9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565 331,'-4'0,"-24"-1,1 2,-1 0,0 2,1 1,-16 5,36-7,0 0,0 1,1-1,-1 1,1 1,-1-1,1 1,1 0,-1 1,0-1,1 1,0 0,0 1,1-1,-1 1,1 0,0 0,1 0,-1 0,1 1,1 0,-1-1,1 1,0 0,-1 5,-3 4,0 1,2 0,0-1,1 1,0 1,2-1,0 0,0 1,2-1,0 0,1 0,1 0,1 0,0 0,2 3,-2-15,1 0,0 0,0-1,0 1,0-1,1 0,-1 0,1-1,0 0,0 0,1 0,-1-1,1 0,-1 0,1 0,-1-1,1 0,0 0,0-1,-1 0,1 0,0-1,0 0,0 0,-1 0,1-1,-1 0,1 0,-1-1,0 1,0-2,0 1,0-1,0 1,-1-1,0-1,0 1,0-1,0 0,-1 0,4-5,10-15,0-1,-1-1,-2-1,0 0,-3-1,0 0,-1-1,-2 0,-2-1,0 0,-2 0,-1 0,-1-19,-19-126,15 167,-1 1,-1 0,0-1,0 1,0 0,-1 0,0 0,-1 1,0 0,0 0,0 0,-1 0,0 1,0 0,-1 0,0 0,0 1,-7-4,13 8,-1 0,1 1,0-1,-1 0,1 0,-1 1,1-1,-1 1,0 0,1-1,-1 1,1 0,-1 0,0 0,1 0,-1 0,1 0,-1 1,0-1,1 1,-1-1,1 1,-1-1,1 1,0 0,-1-1,1 1,-1 0,1 0,0 0,0 0,0 0,0 1,0-1,0 0,0 0,0 1,0-1,0 1,1-1,-1 1,0-1,1 1,0-1,-1 1,1-1,0 1,-1 1,-4 86,5-81,0 27,2 0,1-1,1 1,3 0,0-1,8 18,84 210,-62-194,-27-61</inkml:trace>
  <inkml:trace contextRef="#ctx0" brushRef="#br0" timeOffset="482.524">1355 274,'-17'-4,"-1"0,0 2,0 0,0 0,0 2,0 0,0 2,0-1,1 2,-1 1,0 0,-12 5,28-7,-1 0,0 0,1 0,-1 0,1 0,0 1,-1-1,1 1,0 0,1 0,-1-1,0 1,1 0,0 1,-1-1,1 0,1 0,-1 0,0 1,1-1,-1 0,1 1,0-1,0 0,1 0,-1 1,1-1,-1 0,1 1,0-1,0 0,1 0,-1 0,1 0,-1 0,1 0,0-1,0 1,0 0,0-1,1 0,-1 1,1-1,-1 0,1 0,0 0,0-1,0 1,0-1,2 1,186 108,-189-108,0-1,0 1,-1 0,1 0,-1 0,1 0,-1 0,0 1,1-1,-1 0,0 1,-1-1,1 0,0 1,-1-1,1 1,-1-1,0 1,0-1,0 1,0 0,0-1,0 1,-1-1,0 1,1-1,-1 1,0-1,0 0,0 1,0-1,-1 0,1 0,0 0,-1 0,0 0,1 0,-1 0,0-1,0 1,0 0,0-1,0 0,-1 1,1-1,0 0,-1 0,0 0,-17 10,0-2,-1 0,0-1,-1-1,0-1,0 0,0-2,0-1,-9 0,6-1</inkml:trace>
  <inkml:trace contextRef="#ctx0" brushRef="#br0" timeOffset="782.789">0 924,'112'19,"0"-5,1-4,0-6,0-4,73-11,186-24,-294 24,-61 7,1 0,0 2,-1 0,1 1,0 1,0 0,0 2,0 0,0 1,3 1,12 20,-25-9</inkml:trace>
  <inkml:trace contextRef="#ctx0" brushRef="#br0" timeOffset="1347.821">594 1347,'-19'15,"-20"12,2 2,1 2,2 1,1 2,1 1,-25 37,55-69,-1 0,1 0,0 0,0 0,0 0,0 1,1-1,-1 1,1-1,0 1,0-1,0 1,0 0,1-1,0 1,-1 0,2 0,-1-1,0 1,1 0,-1 0,1-1,0 1,0 0,0-1,1 1,-1-1,1 0,0 1,0-1,0 0,1 0,-1 0,1 0,-1-1,1 1,0-1,0 0,0 1,0-1,0-1,1 1,0 0,8 1,0 0,0-1,1-1,0 0,-1 0,1-2,-1 1,1-2,-1 1,1-2,-1 0,0 0,0-1,0 0,-1-1,1-1,-1 0,0 0,-1-1,0 0,0-1,0 0,-1-1,0 0,-1 0,0-1,0 0,-1 0,-1-1,1 0,-2 0,3-6,4-4,-1-1,0 0,-1 0,-2-1,0-1,-2 1,0-1,-2 0,-1-1,0 1,-2-1,-1 1,-1-1,-1 1,-1-1,-1 1,-1 0,-1 1,-1-1,-2 1,-4-9,11 28,0-1,0 1,-1-1,1 1,-1 0,0 0,-1 0,1 0,-1 1,1-1,-1 1,0 0,0 0,-1 0,1 1,0-1,-1 1,0 0,0 1,1-1,-1 1,0 0,0 0,0 0,0 1,0-1,0 1,0 1,0-1,0 1,0 0,0 0,0 0,0 1,0-1,0 1,1 0,-1 1,-3 2,0 4,0 1,1 1,0-1,1 1,0 0,1 1,0-1,1 1,0 0,1 0,0 1,1-1,0 0,1 1,1 0,0-1,0 1,1-1,1 1,1 2,-2 13,3 11,3 1,1-1,2-1,1 1,2-2,2 0,1 0,2-2,1 0,2-1,16 19,-9-24,-18-25</inkml:trace>
  <inkml:trace contextRef="#ctx0" brushRef="#br0" timeOffset="1729.726">1214 1121,'-121'249,"109"-226,1 1,0 0,2 0,0 1,2 0,1 0,1 1,1 0,1 0,2 0,0 18,2-40,-1 0,1 0,0 0,0 0,1 0,-1-1,1 1,-1 0,1-1,1 1,-1-1,0 0,1 0,-1 0,1 0,0 0,0 0,0-1,0 1,1-1,-1 0,1 0,-1 0,1-1,0 1,0-1,-1 0,5 1,115 1,-35-33,-74 20</inkml:trace>
  <inkml:trace contextRef="#ctx0" brushRef="#br0" timeOffset="1965.763">847 1432,'44'0,"27"0,13 0,-4 0,-11 0,-12 0,-11 0,-13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29 528,'0'595,"-4"-571,-8-30,-1-128,14 104,0-11,2 0,2 0,2 0,1 0,2 1,2 1,2 0,10-21,-20 49,1 1,-1-1,2 1,-1 0,1 0,1 1,0 0,0 0,1 1,0-1,0 2,1-1,0 1,0 1,1-1,0 2,0-1,0 1,1 1,0 0,0 0,0 1,0 1,0 0,0 0,1 1,-1 1,1 0,-1 0,4 1,-10 2,-1 0,1 0,0 0,-1 0,0 1,0 0,0 0,0 0,-1 0,1 1,-1-1,0 1,0 0,-1 0,0 0,1 0,-2 0,1 0,-1 1,1-1,-1 1,-1-1,1 1,-1-1,0 1,-1-1,1 1,-1-1,0 1,0-1,-1 1,1-1,-3 5,-4 15</inkml:trace>
  <inkml:trace contextRef="#ctx0" brushRef="#br0" timeOffset="617.23">1187 388,'-40'6,"1"2,1 2,0 2,0 1,1 2,-10 6,39-17,1-1,0 1,-1 0,1 0,1 1,-1 0,1 0,0 1,0-1,0 1,1 1,0-1,0 1,1 0,0 0,0 0,0 0,1 1,0 0,1-1,0 1,0 0,0 0,1 1,1-1,-1 0,1 0,0 0,1 0,0 1,1-1,-1 0,1 0,1-1,0 1,0 0,4 6,-3-9,0-1,0 0,1 0,-1 0,1 0,0-1,0 0,1 0,-1 0,1 0,-1-1,1 0,0 0,0-1,0 0,0 0,0 0,0-1,0 0,0 0,0 0,4-1,6-1,0 0,-1-1,1-1,-1-1,0 0,0 0,-1-2,4-1,4-6,0 0,-1-1,-1-1,0-1,-1 0,-1-2,0 0,-2-1,0-1,-1 0,-1-2,-2 1,0-1,-1-1,-1 0,-2-1,0 1,-1-2,1-16,-6 29,-1 0,0 1,-1-1,-1 1,0-1,0 1,-1-1,-1 1,0-1,-1 1,0 1,-1-1,0 0,-1 1,0 0,-1 0,0 1,-1 0,0 0,0 1,-1 0,0 0,-1 1,0 0,0 1,-1 0,0 1,-11-6,18 11,1-1,-1 1,0 0,1 0,-1 0,0 0,0 1,0-1,1 1,-1 0,0 0,0 1,0-1,0 1,0 0,1 0,-1 0,0 0,1 1,-1-1,1 1,-1 0,1 0,0 1,0-1,0 0,0 1,0 0,1 0,-1 0,1 0,0 0,-1 0,2 1,-1-1,0 0,1 1,-1 0,1-1,0 1,0 2,-3 18,2 0,0 0,2 0,0 0,2 0,1 0,0 0,2 0,1-1,1 0,1 0,0 0,9 12,-14-26,14 34,2 0,2-2,2 0,11 15,-31-52,-1 0,0 0,1 0,0 0,0-1,0 1,0-1,1 0,-1 0,1 0,0 0,0-1,0 1,0-1,0 0,1 0,-1-1,1 1,-1-1,1 0,-1 0,1 0,0-1,-1 0,1 0,0 0,-1 0,1-1,0 0,-1 0,4-1,12-8,-3 1</inkml:trace>
  <inkml:trace contextRef="#ctx0" brushRef="#br0" timeOffset="1030.292">1893 246,'-18'12,"1"1,0 1,1 1,1 1,0 0,1 0,1 1,0 1,2 1,0-1,1 2,1-1,-3 11,10-22,1 1,-1-1,2 0,0 1,0-1,0 1,1-1,0 1,1-1,-1 0,2 0,-1 0,1 0,1 0,-1 0,1-1,1 0,-1 1,1-2,0 1,1-1,0 1,0-1,0-1,0 1,1-1,0 0,0-1,1 0,-1 0,1-1,0 1,0-2,0 1,0-1,0 0,1-1,-1 0,0 0,5-1,-3 1,-1 0,0-1,0-1,1 0,-1 0,0 0,0-1,0-1,0 1,0-2,-1 1,1-1,-1 0,0-1,0 0,-1 0,1-1,-1 0,0 0,-1 0,1-1,4-8,-1 5,-1-2,-1 1,0-1,0 0,-1-1,-1 0,0 0,-1 0,0-1,-1 0,-1 0,0 0,-1 0,0 0,-1-1,-1 1,0 0,-1-1,-1 1,0 0,-1 0,0 0,-1 0,-1 0,0 1,-1 0,0 0,-1 0,-7-9,7 14,0 1,-1 0,0 1,0 0,0 0,-1 1,0 0,0 0,0 1,-1 0,1 1,-1 0,0 0,0 1,0 0,0 1,0 0,0 1,0 0,-1 1,-16-1</inkml:trace>
  <inkml:trace contextRef="#ctx0" brushRef="#br0" timeOffset="1327.752">1582 500,'110'-33,"82"-14,-182 47,0 1,0-1,0 2,0-1,0 2,0-1,-1 1,1 1,-1-1,0 2,0-1,0 1,0 1,92 34,15-53,-84 6,-12 3</inkml:trace>
  <inkml:trace contextRef="#ctx0" brushRef="#br0" timeOffset="1630.107">792 923,'543'-17,"-333"3,407-12,-584 26</inkml:trace>
  <inkml:trace contextRef="#ctx0" brushRef="#br0" timeOffset="2180.604">1497 1177,'-24'5,"-1"1,1 1,1 0,-1 2,1 1,1 1,0 1,0 1,1 1,1 1,1 0,0 2,1 0,0 1,2 1,13-14,0 1,1-1,0 1,0-1,0 1,1 0,0 0,0-1,0 1,1 0,0 0,0 0,0 0,1 0,0 0,0 0,1-1,-1 1,1 0,0-1,1 1,-1-1,1 0,0 0,1 0,-1 0,1-1,0 1,0-1,0 0,1 0,-1 0,1-1,0 1,0-1,1-1,-1 1,0-1,1 0,0 0,-1 0,1-1,0 0,0 0,0 0,2-1,10 3,0-2,0-1,1 0,-1-1,0-1,0 0,-1-1,1-2,-1 1,1-2,-1-1,-1 0,0-1,0 0,6-5,0-1,-1-1,0-1,-1-1,0 0,-2-2,0 0,-1-1,-1-1,-1 0,-1-1,-1-1,-1 0,-1-1,-1 0,-1 0,-1-1,-1 0,-1-1,-1-8,-18-109,12 138,-1 0,1 0,-1 0,-1 0,1 1,-1-1,1 1,-1-1,0 1,-1 0,1 0,-1 1,0-1,0 1,0 0,0 0,0 0,-1 0,1 1,-1-1,0 1,0 0,0 1,0-1,0 1,-2 0,-3 2,-1 1,1 0,0 1,0 0,0 0,0 1,0 0,1 1,0 0,0 0,0 1,1 1,-1-1,2 1,-1 1,1-1,0 1,0 0,1 1,0 0,1 0,0 0,0 0,1 1,0 0,0 4,-4-1,2 0,0 1,0 0,1 0,1 0,0 1,1-1,1 1,0 0,1 0,0-1,1 1,1 0,1 0,0 0,1-1,0 1,1-1,1 0,0 0,1 0,0-1,1 1,1-2,4 7,-4-9,-1-1,1 0,1 0,-1-1,2 0,-1-1,1 0,0 0,0-1,1-1,0 1,0-2,0 1,1-2,-1 1,1-2,3 1,3-5</inkml:trace>
  <inkml:trace contextRef="#ctx0" brushRef="#br0" timeOffset="2533.234">2260 952,'-56'68,"4"2,-39 70,88-135,-9 10,1 1,1 1,1 0,0 0,2 0,-1 1,2 1,1-1,0 1,1 0,1 0,1 6,5-16,0 0,1 0,0 0,0-1,1 1,1-1,-1-1,1 1,0-1,1 0,0 0,0-1,0 1,1-2,0 1,0-1,0 0,1-1,0 0,0 0,0-1,0 0,0-1,0 0,2 0,2 1,1-1,0 0,0-1,0 0,0-1,0-1,0 0,0-1,-1 0,1-1,0-1,-1 0,0-1,0 0,0-1,-1-1,0 0,0 0,0-1,-1-1,4-3,-5-2</inkml:trace>
  <inkml:trace contextRef="#ctx0" brushRef="#br0" timeOffset="2779.771">1780 1262,'48'0,"44"-5,17-1,-1 0,-9-4,-12 0,-16 2,-20 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2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685 283,'-72'11,"0"3,2 3,0 2,-19 12,61-21,17-7,-1 1,1 0,0 1,0 0,0 1,1 0,0 1,0 0,-7 7,17-13,-1 0,0 0,1-1,-1 1,0 0,1 0,-1 0,1 0,0 0,-1 0,1 0,0 0,0 0,-1 0,1 0,0 0,0 0,0 0,0 0,0 1,1-1,-1 0,0 0,0 0,1 0,-1 0,0 0,1 0,-1 0,1-1,-1 1,1 0,0 0,-1 0,1 0,0-1,0 1,0 0,-1-1,1 1,0-1,0 1,0-1,0 1,0-1,46 19,187 4,-232-23,-1 0,1 0,0 1,-1-1,1 1,-1-1,1 1,-1 0,1 0,-1-1,1 1,-1 0,0 0,1 0,-1 1,0-1,0 0,0 0,0 1,0-1,0 1,0-1,0 1,-1-1,1 1,-1-1,1 1,-1-1,1 1,-1 0,0-1,0 1,0 0,0-1,0 1,0 0,0-1,-1 1,1 0,-1-1,1 1,-1-1,1 1,-1 0,0-1,0 0,0 1,0-1,0 0,0 1,0-1,-10 11,-1 0,0-1,-1-1,0 0,-1-1,0 0,0-1,0 0,-4-1,-19 13,-243 140,278-160,1 1,-1-1,1 1,-1-1,1 1,-1-1,1 1,-1 0,1 0,0-1,0 1,-1 0,1 0,0 1,0-1,0 0,0 0,0 0,0 1,0-1,1 0,-1 1,0-1,1 1,-1-1,1 1,-1-1,1 1,0-1,0 1,0-1,0 1,0 0,0-1,0 1,0-1,0 1,1-1,-1 1,1-1,-1 1,1-1,0 1,0-1,-1 0,1 1,1 0,11 2,0-2,0 1,1-2,-1 1,1-2,-1 0,0-1,8-1,14 1,143-20,-161 18,-9 2,-1 0,1 0,-1-1,0 0,0 0,1-1,-2 0,1 0,0-1,-1 0,1 0,3-3,2-5</inkml:trace>
  <inkml:trace contextRef="#ctx0" brushRef="#br0" timeOffset="386.897">431 1,'-12'12,"1"0,0 1,1 0,0 1,1 1,1-1,0 1,1 0,0 1,2 0,0 0,0 0,2 1,0-1,1 1,0 0,1 0,2 0,-1-1,2 1,3 16,9 81,-4 1,-6 0,-6 30,2-93,-2-20,-1 0,-2 0,-1-1,-1 0,-8 19,7-26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27,'36'174,"40"218,-42-317,-32-74,-1-1,1 0,-1 0,1 0,-1 0,1 0,-1-1,1 1,-1 0,1-1,-1 1,1 0,-1-1,0 0,1 1,-1-1,0 0,0 0,1 0,-1 0,0 0,0 0,0 0,0 0,0 0,0-1,-1 1,1 0,0 0,-1-1,1 1,-1-1,1 1,-1 0,1-1,-1 1,0-1,0 1,0-1,0 1,0-2,1 0,99-318,-22 20,-76 295,-2 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57,'61'1,"175"-13,-95-23,-79 24,-68 21,-6-3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4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1,'39'9,"31"-1,9-2,-4-2,-10-7,-12-2,-9-1,-8 0,-5 2,-8 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1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537 494,'-21'-8,"0"0,0 1,-1 2,0 0,0 1,-1 1,-14 1,27 2,1 0,0 1,0 0,-1 0,1 1,0 0,0 1,1 0,-1 1,0 0,1 0,0 0,0 1,0 1,1-1,0 1,0 0,0 1,-4 5,3-2,1 0,1 0,-1 1,2 0,-1 0,1 0,1 1,0 0,1 0,0 0,1 0,0 0,1 0,0 1,1 1,0-8,1 0,-1 1,1-1,0 1,1-1,0 0,0 0,0 0,0 0,1 0,0 0,0-1,1 0,0 1,-1-1,2 0,-1-1,1 1,-1-1,1 0,0 0,1 0,-1-1,1 0,-1 0,1 0,0-1,0 1,3-1,-1 0,0 0,-1-1,1 0,0 0,0-1,0 0,0 0,0-1,0 0,0 0,0-1,-1 0,1-1,-1 1,1-2,-1 1,0-1,0 0,0 0,-1-1,1 0,116-123,-122 126,17-23,-1 0,-2-2,0 0,-2 0,-1-1,-1-1,-1 0,-2-1,1-8,-3-1,-1-1,-3 0,0 0,-3 0,-3-19,4 51,-1 0,0 1,0-1,-1 0,0 0,0 0,-1 1,0-1,0 1,-1 0,0 0,0 0,-1 1,1-1,-2 1,1 0,-1 0,1 1,-7-5,10 9,0 1,1-1,-1 0,0 0,0 1,0-1,0 1,0 0,0-1,0 1,0 0,0 0,0 0,0 0,0 1,1-1,-1 0,0 1,0 0,0-1,0 1,0 0,1 0,-1 0,0 0,1 0,-1 0,1 1,-1-1,1 0,-1 1,1-1,0 1,0 0,-1 1,-29 66,25-48,1 0,2 0,0 1,1 0,1-1,1 1,1-1,1 1,0 0,2-1,1 0,6 16,77 186,-23-83,-65-139,0 1,0-1,0 1,1-1,-1 1,0-1,1 1,0-1,-1 1,1-1,0 0,-1 1,1-1,0 0,0 0,0 0,0 1,0-1,1 0,-1 0,0-1,0 1,1 0,-1 0,0-1,1 1,-1 0,1-1,-1 0,0 1,1-1,0 0,-1 0,1 1,-1-1,1 0,-1-1,1 1,-1 0,1 0,-1-1,1 1,-1-1,0 1,1-1,-1 0,1 1,-1-1,0 0,0 0,1 0,11-8</inkml:trace>
  <inkml:trace contextRef="#ctx0" brushRef="#br0" timeOffset="581.395">1384 297,'-2'-1,"-4"-3,0 0,0 0,0 1,0 0,-1 0,1 1,-1-1,1 2,-1-1,0 1,0 0,0 0,0 1,0-1,0 2,0-1,0 1,1 0,-1 1,0-1,0 1,-1 1,1 1,-1 0,1 1,0 0,0 0,0 0,1 1,0 0,0 1,0-1,1 1,-3 4,6-9,0 1,0 0,1 0,-1 0,1 0,-1 0,1 0,0 0,0 0,1 1,-1-1,0 0,1 0,0 1,0-1,0 0,0 1,1-1,-1 0,1 1,0-1,0 0,0 0,0 0,0 0,1 0,0 0,-1 0,1 0,0-1,0 1,7 3,-1-1,1 0,0 0,0-1,1 0,-1 0,1-1,0-1,0 1,0-2,6 1,-16-2,45 5,-40-6,0 0,0 1,0 0,0 0,0 0,0 0,0 1,0 0,0 0,0 0,0 1,0 0,-1 0,1 0,-1 0,1 1,-1-1,0 1,0 0,0 1,0-1,-1 1,1-1,-1 1,0 0,0 0,0 1,1 4,-3-2,0 0,-1 0,0 1,0-1,-1 0,0 1,0-1,-1 0,0 0,0 0,0 0,-1 0,0-1,-1 1,0-1,0 0,0 0,0 0,-1 0,0-1,0 0,-1 0,1 0,-1-1,0 1,0-1,-1-1,1 1,-1-1,0-1,0 1,0-1,0 0,0 0,-2-1,0 2,1 1,1 0,-1 0,0-1,0 0,0-1,-1 0,1 0,-1-1,1 0,-1 0,1-1,-1 0,1 0,-1-1,1 0,-1-1,1 0,0 0,-1-1,1 0,1 0,-1-1,0 0,1 0,-4-3,-3-10</inkml:trace>
  <inkml:trace contextRef="#ctx0" brushRef="#br0" timeOffset="2116.697">1 1002,'530'-1,"-237"-25,135-4,-179 2,-225 27</inkml:trace>
  <inkml:trace contextRef="#ctx0" brushRef="#br0" timeOffset="3165.311">763 1341,'-30'-8,"0"1,0 1,-1 1,0 2,0 1,0 2,0 1,0 1,-20 5,42-5,1 1,0 0,0 1,0 0,0 0,0 1,1 0,0 0,0 1,0-1,1 2,0-1,0 1,0 0,1 0,0 0,1 1,0 0,0 0,0 0,1 0,0 0,1 1,0 0,0 0,-2 3,0 0,1 0,0 0,1 0,0 0,1 1,1-1,0 1,1-1,0 0,0 1,2-1,-1 0,1 0,1 0,4 9,-2-16,-1 0,1-1,0 0,0 0,1 0,-1 0,1-1,0 0,0-1,0 1,0-1,0-1,1 1,-1-1,0 0,1-1,-1 0,0 0,1-1,-1 0,1 0,-1 0,3-2,-9 3,17-4,-1 0,1-1,-1-1,-1 0,1-1,-1-1,0-1,-1 0,9-7,1-3,-1 0,0-2,-1-1,-1 0,-2-2,0-1,-1 0,-2-1,0-1,3-11,-12 24,0 0,-2-1,1 0,-2 0,0 0,-1-1,0 1,-1-1,-1 0,0 0,-2 0,0 0,0 0,-2 0,0 0,0 0,-2 0,0 0,-2-2,-55-79,59 95,0-1,0 1,0 0,0 0,-1 0,1 1,-1-1,1 0,-1 1,0 0,0 0,1-1,-1 2,0-1,0 0,0 1,0-1,0 1,0 0,0 0,0 0,0 0,0 0,0 1,0-1,0 1,0 0,1 0,-1 0,0 0,0 1,1-1,-1 1,1 0,-3 1,-3 5,0-1,0 1,1 1,0 0,1 0,-1 0,2 0,-1 1,2 0,-1 0,1 1,1-1,0 1,0 0,1 0,0 1,-2 180,49-8,-20-104,4-6,-28-72,0 0,0-1,1 1,-1-1,1 1,-1-1,1 1,-1-1,1 0,-1 1,1-1,0 0,0 0,0-1,0 1,0 0,0 0,0-1,0 0,0 1,0-1,0 0,0 0,0 0,0 0,0 0,0 0,0-1,0 1,0-1,0 1,0-1,0 0,0 0,1-1,13-7</inkml:trace>
  <inkml:trace contextRef="#ctx0" brushRef="#br0" timeOffset="3551.447">1355 1059,'-85'172,"63"-134,1 2,2 0,2 1,2 0,-3 16,9-21,5-25,0 0,1 1,1-1,0 1,0-1,1 1,0 0,1-1,1 1,0 0,0-1,1 1,1-1,0 1,1-7,1 0,1-1,-1 1,0-1,1-1,0 1,0-1,0 0,0 0,1-1,-1 0,1 0,-1 0,1-1,0 0,0-1,-1 1,1-1,0 0,0-1,-1 0,1 0,0 0,3-2,17 2,1 1,-21 1,1-1,-1 0,0 0,0 0,0-1,1 0,-1 0,0-1,0 0,0 0,-1-1,2 0,-2-3</inkml:trace>
  <inkml:trace contextRef="#ctx0" brushRef="#br0" timeOffset="3788.315">1045 1426,'43'0,"34"0,8-5,-5-1,-12 0,-12 1,-16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1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44,'5'68,"82"253,-27-116,-60-206,0 0,1 1,-1-1,0 0,0 0,0 0,1 0,-1 1,1-1,-1 0,0 0,1 1,0-1,-1 0,1 1,-1-1,1 1,0-1,-1 0,1 1,0-1,-1 1,1 0,0-1,0 1,0 0,-1-1,1 1,0 0,0 0,0 0,0 0,0 0,-1 0,1 0,0 0,0 0,0 0,0 0,0 0,-1 1,1-1,0 0,0 1,0-1,-1 0,1 1,0-1,-1 1,1 0,0-1,-1 1,1-1,0 1,-1 0,1-1,-1 1,0 0,1 0,-1-1,1 1,-1 0,0 0,0 0,1 0,-1-1,0 1,0 0,0 1,85-335,-12 106,-52 163,-12 49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27,'74'17,"-51"-14,0 0,0-2,1 0,-1-2,1 0,-1-2,0 0,2-2,144-20,-114 15,-31 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2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0,'34'10,"35"-2,10-2,2-3,-9-5,-11-4,-11 0,-15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03.7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180 1135,'-30'49,"3"1,1 1,3 1,2 2,0 7,20-58,-4 9,0-1,1 1,0 0,0 0,2 0,-1 1,2-1,0 0,0 1,1 0,0-1,1 1,1-1,0 0,1 1,2 5,-2-14,0-1,1 0,0 0,-1 0,1 0,0-1,0 1,0-1,1 0,-1 0,0-1,1 1,-1-1,1 0,0-1,-1 1,1-1,0 1,-1-1,1-1,0 1,-1-1,1 0,-1 0,1 0,-1 0,1-1,-1 0,0 0,1 0,-1 0,0-1,-1 0,1 1,0-1,-1-1,0 1,1 0,-1-1,-1 0,1 0,0 0,0-2,9-14,-1-1,-1 0,-1-1,0 0,-2-1,-1 1,0-1,-2-1,-1 1,0-1,-2 1,-1-1,-1 0,-1 1,-1-1,0 1,-2 0,-1 0,-1 1,-1-1,-1 1,-1 1,0 0,-5-4,-64-78,79 99,-1 0,1 1,0-1,0 0,0 0,1 0,0 0,-1 1,1-1,1 0,-1 1,0-1,1 0,0 1,0 0,0-1,0 1,0 0,1 0,-1 0,1 1,0-1,0 0,0 1,0 0,1 0,-1 0,0 0,1 0,-1 1,1 0,0-1,-1 1,1 1,15-11,14-8,0-2,-1 0,-1-3,-1 0,-1-2,-2-1,0-1,-2-2,-1 0,-2-1,-1-2,-1 0,-2-1,-1-1,6-20,-11 16,-1 0,-2 0,-2-1,-2 0,-1 0,-2 0,-2-1,-2-6,-9 16,3 55,17 61,4 1,4-2,3-1,4 0,19 42,14 40,31 90,-12 3,2 59,-37-93,-10 0,-9 8,-17-126,-4 0,-5 0,-5 0,-4 0,-14 45,15-101,-2-1,-2-1,-2 0,-2-1,-3-1,-1-1,-25 34,35-59,-1 0,0-1,-2 0,0-1,-1-2,0 1,-1-2,-1-1,-1 0,0-1,-1-2,0 0,0-1,-1-1,-1-1,1-2,-6 1,18-5,0-1,0 0,0-1,0 0,0-1,0 0,0-1,0 0,0-1,1 0,-1-1,1 0,0 0,0-1,0 0,1-1,-1 0,2-1,-1 0,1 0,0-1,0 0,1 0,-7-9,0-5,0 1,1-2,1 0,1 0,1-1,1 0,1-1,1 0,2 0,-1-8,0-40,3-1,3 1,4-1,3 1,3 0,3 1,3 0,4 1,2 1,14-24,4-5,-4 20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1 339,'255'29,"44"-30,-287 1</inkml:trace>
  <inkml:trace contextRef="#ctx0" brushRef="#br0" timeOffset="298.953">85 537,'10'5,"12"1,8 0,3-1,6-1,1-2,-2-6,-2-2,-3 0,-1 1,-3 1,0 2,-1 0,0 2,-1-1,-4 2</inkml:trace>
  <inkml:trace contextRef="#ctx0" brushRef="#br0" timeOffset="850.705">311 0,'-1'6,"1"0,-1 0,1 0,1 0,-1 0,1 0,0 0,0 0,1 0,-1-1,1 1,1-1,-1 1,1-1,0 0,0 0,0 0,1 0,0 0,0-1,0 0,0 1,1-2,0 1,0 0,0-1,0 0,0 0,1-1,1 1,218 86,-98 4,-123-88,1 0,-1 0,0 0,0 0,-1 1,1 0,-1 0,-1 0,1 0,-1 0,0 0,0 0,-1 1,0-1,0 1,-1-1,1 1,-1 0,-1-1,1 1,-1-1,-2 6,-2-2,0 0,-2 0,1-1,-1 0,0 0,-1 0,0-1,0 0,-1-1,0 0,0 0,-1-1,1 0,-2-1,1 0,-1 0,-18 12,-161 79,185-94,0 0,0 1,0 0,0 0,0 0,1 1,-1-1,1 1,0 0,0 0,1 1,-1-1,1 1,0 0,-1 2,0 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28 217,'30'431,"-33"-388,3-42,0 0,0-1,0 1,0 0,0 0,0-1,0 1,0 0,-1 0,1-1,0 1,0 0,-1-1,1 1,0 0,-1-1,1 1,0 0,-1-1,1 1,-1-1,1 1,-1-1,1 1,-1-1,0 1,1-1,-1 0,0 1,1-1,-1 0,0 1,1-1,-1 0,0 0,0 0,1 0,-1 0,0 0,0 0,1 0,-1 0,0 0,1 0,-1 0,0 0,0 0,1-1,-1 1,0 0,0-1,-2-3,0 0,0-1,0 1,0-1,1 0,0 1,0-1,0 0,0 0,1-1,0 1,0 0,1 0,-1 0,1-1,0 1,1 0,-2 0,2-34,2-1,2 1,1 0,2 0,2 1,1 0,2 0,2 2,4-6,-12 22,1 1,1 0,1 1,1 0,0 0,1 1,1 0,0 2,2-1,0 2,13-11,-26 23,1 1,-1 0,0-1,1 1,-1 0,1 1,-1-1,1 0,0 1,-1-1,1 1,0 0,-1 0,1 0,0 0,-1 0,1 1,0-1,-1 1,1 0,-1 0,1 0,-1 0,1 0,-1 0,0 1,1-1,-1 1,0-1,0 1,0 0,0 0,-1 0,1 0,0 0,-1 1,0-1,1 0,-1 1,0-1,0 1,0-1,-1 1,1-1,0 1,-1 0,0-1,0 1,0 0,0-1,0 2,6 168,0-153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34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260 394,'-25'16,"0"1,1 1,1 0,1 2,0 1,2 1,0 0,-16 26,32-44,0 0,0 1,1-1,-1 1,1 0,0 0,0 0,1 1,-1-1,1 1,0-1,1 1,-1 0,1-1,0 1,1 0,-1 0,1 0,0 0,1 0,-1-1,1 1,1 0,-1 0,1-1,0 1,0-1,0 1,1-1,0 0,0 0,0 0,1 0,-1-1,1 1,0-1,1 0,-1 0,4 2,0-3,-1 0,1-1,0 0,0 0,0-1,0 0,0 0,0-1,0 0,0 0,0-1,0 0,0-1,0 1,-1-2,1 1,0-1,-1 0,0 0,0-1,3-2,135-107,-129 98,-1 0,-1-1,0-1,-1 0,-1 0,-1-1,0-1,-1 0,5-17,-7 17,-2 0,0-1,-1 0,0 0,-2 0,-1-1,0 1,-2 0,0-1,-1 1,-1-1,-1 1,-1 0,-1 0,0 0,-2 1,0-1,-7-11,9 22,-1 1,0 0,0 0,-1 0,1 1,-2 0,1 0,-1 1,0 0,-6-3,11 7,0 0,0 1,0-1,0 1,0 0,0-1,-1 2,1-1,0 0,0 1,-1-1,1 1,0 0,-1 0,1 0,0 1,-1-1,1 1,0-1,0 1,-1 0,1 1,0-1,0 0,0 1,1 0,-1 0,0 0,0 0,1 0,-1 0,1 1,0-1,-6 11,1 0,1 0,0 1,1-1,1 1,0 0,1 1,0-1,1 1,1-1,0 1,1-1,0 1,1 0,1-1,1 1,0-1,0 0,2 0,0 0,0-1,1 1,1-1,2 4,8 15,0 0,2-2,2 0,0-1,2 0,1-2,1-1,2-1,12 8,-30-26,1 0,-1 0,1-1,1 0,-1-1,1 0,0-1,1 0,-1-1,0 0,1 0,3-1,9 0</inkml:trace>
  <inkml:trace contextRef="#ctx0" brushRef="#br0" timeOffset="366.194">1135 56,'-26'33,"1"1,2 1,1 1,2 0,2 2,1 1,-10 35,24-67,0 0,0 0,0 0,1 0,0 0,1 1,-1-1,2 1,-1-1,1 1,0-1,0 1,1-1,0 1,0-1,1 0,0 0,0 1,1-1,0 0,0-1,1 1,0 0,0-1,0 0,1 0,0 0,0-1,1 1,6 3,1-1,0-1,0-1,1 1,0-2,0 0,0-1,0 0,1-1,-1-1,1 0,0-1,0 0,0-1,-1-1,1-1,0 0,0-1,-1 0,0-1,0-1,0 0,0-1,-1 0,0-1,0-1,4-3,-6 2,0-1,-1 0,-1 0,1-1,-2 0,1-1,-2 0,1 0,-2-1,0 0,0 0,-1-2,3-5,-2-1,-1 0,-1 0,0-1,-2 1,0-19,-2 34,0-1,0 0,-1 0,0 0,-1 1,0-1,0 1,0-1,0 1,-1 0,0 0,-1 0,1 0,-1 0,0 1,-1-1,1 1,-1 1,0-1,0 0,-1 1,1 0,-5-2,-3 2,0 1,-1 0,1 1,-1 0,0 1,1 1,-1 0,0 1,1 0,-1 1,1 1,-1 0,1 1,0 0,0 1,1 1,-1 0,1 0,0 1,1 1,-2 1,3-4,-23 12</inkml:trace>
  <inkml:trace contextRef="#ctx0" brushRef="#br0" timeOffset="632.136">938 423,'270'-112,"-264"110,0 0,0 1,1-1,-1 2,0-1,1 1,-1 0,0 0,1 0,-1 1,0 0,0 1,1-1,-1 1,0 0,-1 1,1-1,0 1,-1 0,1 1,-1-1,0 1,0 0,0 1,-1-1,0 1,1 0,20 20,-19-18,-1-1,1 0,1 0,-1 0,1-1,0 0,0 0,1-1,0 0,-1 0,1-1,0 0,1 0,4 1,1-2,1-1,-1 0,0-1,0 0,1-1,-1-1,0 0,4-2,0-3</inkml:trace>
  <inkml:trace contextRef="#ctx0" brushRef="#br0" timeOffset="1047.521">35 1015,'487'-36,"96"-12,-304 19,-249 28</inkml:trace>
  <inkml:trace contextRef="#ctx0" brushRef="#br0" timeOffset="1701.39">430 1354,'-47'24,"0"1,2 3,2 1,0 3,-8 10,46-39,0 0,0 0,0 1,1 0,0 0,-1 0,1 1,1-1,-1 1,1 0,0 0,0 0,0 0,1 1,-1-1,1 1,1-1,-1 1,1 0,0 0,0 0,1-1,-1 1,1 0,1 0,-1 0,1 0,0 0,1 0,-1-1,1 1,0 0,0-1,1 0,0 1,0-1,0 0,0-1,3 4,2-3,-1 0,1 0,0-1,0 0,0 0,0-1,1 0,-1-1,1 0,0 0,0-1,0 0,0 0,0-1,0 0,0-1,0 0,0 0,-1-1,1 0,2-1,20-7,0-1,-1-1,-1-2,0-1,7-5,-2 0,-2-1,0-2,-2 0,0-2,-2-2,-1 0,-1-2,-1-1,-2-1,-1-1,-1-1,2-8,-16 23,0-1,0 0,-2 0,-1-1,0 1,-1-1,-1 0,-1 0,-1 0,-1 0,0 0,-2 0,0 1,-2-4,4 17,-1 1,1-1,-1 1,-1 0,1 0,0 0,-1 0,0 0,-1 0,1 1,-1-1,1 1,-1 0,0 0,-1 1,1-1,-1 1,0 0,1 0,-1 1,-1-1,1 1,0 0,0 0,-1 1,1 0,-1 0,0 0,1 0,-1 1,1 0,-1 0,0 1,1 0,-1 0,1 0,-1 0,1 1,-1 0,1 0,0 0,0 1,0 0,0 0,1 0,-1 0,1 1,-8 11,1 0,1 0,0 1,1 0,1 0,0 1,1 1,1-1,1 1,1 0,0 0,1 0,1 1,1-1,0 0,2 1,0-1,1 1,0-1,2 1,1 6,1 0,2-1,0 1,1-2,2 1,0-1,1-1,2 0,0-1,2 1,-14-18,0-1,1 1,0 0,-1-1,1 0,0 1,1-1,-1 0,0-1,1 1,0-1,-1 1,1-1,0 0,0 0,1-1,-1 1,0-1,0 0,1 0,-1-1,0 1,1-1,-1 0,1 0,-1 0,1-1,-1 1,0-1,1 0,-1 0,0-1,0 0,0 1,0-1,0 0,1-1,8-10</inkml:trace>
  <inkml:trace contextRef="#ctx0" brushRef="#br0" timeOffset="2066.843">1277 1044,'-13'21,"-48"74,5 3,-15 41,66-132,1 1,0-1,0 1,1 0,0 0,0 0,1 0,0 1,1-1,-1 1,2-1,-1 1,1-1,1 1,-1-1,1 1,1-1,0 1,0-1,0 0,1 0,0 0,1 0,0-1,0 1,1-1,-1 0,2 0,-1 0,1-1,3 3,1-3,1 0,0 0,0-1,1 0,-1-1,1 0,0-1,0-1,0 0,1 0,-1-1,0 0,1-2,-1 1,1-1,-1-1,0 0,0-1,0 0,0-1,-1 0,1-1,-1 0,0-1,0-1,15-23,-18 14</inkml:trace>
  <inkml:trace contextRef="#ctx0" brushRef="#br0" timeOffset="2319.501">938 1325,'38'0,"42"-4,17-3,-4 1,-12 2,-21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6.8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468 904,'-44'-4,"-1"1,1 3,-1 1,1 3,-1 1,-38 11,77-15,1-1,-1 1,1 0,0 1,-1 0,1 0,0 0,0 0,0 1,1-1,-1 1,0 1,1-1,0 0,0 1,0 0,0 0,1 0,-1 1,1-1,0 1,1 0,-1 0,1 0,0 0,0 0,0 0,1 1,0-1,0 0,0 1,1 0,0-1,0 0,1 0,-1 0,1 0,1 0,-1 0,1 0,-1-1,1 1,1-1,-1 1,1-1,-1 0,1 0,1 0,-1 0,0 0,1-1,0 0,0 0,0 0,0 0,0 0,1-1,-1 0,1 0,-1 0,1 0,0-1,0 0,0 0,0 0,0 0,0-1,0 0,0 0,0 0,0-1,0 0,0 0,0 0,-1 0,1-1,0 0,2-1,29-14,-1-2,0-1,-2-1,0-2,-1-2,-2 0,-1-2,17-21,31-24,-76 70,-1 1,1-1,0 1,0 0,-1-1,1 1,0 0,0 0,0 0,0 0,0 0,1 0,-1 0,0 0,0 0,1 0,-1 1,1-1,-1 0,0 1,1-1,-1 1,1 0,-1-1,1 1,-1 0,1 0,-1 0,1 0,-1 0,1 1,-1-1,1 0,-1 1,1-1,-1 1,1-1,-1 1,0 0,1-1,-1 1,0 0,0 0,1 0,-1 0,0 0,0 0,0 0,0 1,0-1,-1 0,1 1,0-1,22 83,-22-76,-1 0,1 0,1 0,0 0,0 0,0 0,1 0,0 0,1-1,-1 0,1 0,1 0,0 0,0 0,0-1,1 0,-1 0,1-1,1 1,-1-1,1-1,0 1,0-1,2 1,6-2,0 0,1-1,-1 0,0-1,1-1,-1-1,1 0,-1-1,0 0,1-1,-1-1,-1-1,1 0,-1-1,0 0,0-1,0-1,-1 0,-1 0,1-2,-1 0,-1 0,0-1,2-2,33-40,-3-1,-2-3,-3-1,-2-1,-3-3,-1-4,-12 27,-2-2,-2 0,-1-1,-3 0,-1-1,-2 0,-3-1,-1 0,-2 0,-1 0,-4-8,2 53,-1-1,1 1,-1 0,0 0,0-1,1 1,-1 0,0-1,0 1,0-1,0 1,0-1,0 1,0-1,0 0,0 1,0-1,0 0,0 0,0 0,0 0,0 0,0 0,0 0,0 0,0 0,0 0,0-1,0 1,0 0,0-1,0 1,0-1,1 1,-1-1,0 1,0-1,0 1,0-1,1 0,-1 0,0 1,1-1,-1 0,1 0,-1 0,1 0,-1 0,1 0,-1 0,1 0,0 0,0 0,-1 0,1 0,0 0,0 0,0 0,0 0,0 0,0 0,1 0,-1 0,0 0,0 0,1 0,-1 0,-18 27,2 1,0 1,2 1,1 0,2 1,0 0,2 0,-3 25,-4-6,2 0,3 1,2 0,2 0,2 1,3 0,1 0,3 0,3 0,6 33,-8-70,1 0,0-1,1 1,1-1,0 0,0 0,1-1,1 0,0 0,1-1,0 0,1 0,0-1,0 0,1-1,1-1,-1 1,1-2,1 1,-1-2,1 0,1 0,-1-1,4 0,3-2,0-1,0-1,0-1,0 0,-1-2,1 0,0-1,-1-1,0-1,1-1,-2 0,1-2,-1 0,0-1,-1 0,0-2,-1 0,0-1,0 0,-1-2,-1 1,0-2,-1 0,-1-1,2-3,-4 5,-1 0,0 0,0-1,-2 0,0-1,-1 0,0 0,-2 0,1-1,-2-2,-2 11,0 1,0-1,-1 1,0-1,-1 1,0-1,0 1,-1-1,1 1,-2 0,1-1,-1 1,0 0,0 1,-1-1,0 1,0-1,-1 1,0 0,0 1,0-1,-1 1,-4-3,-7-2,-2 0,0 2,0 0,0 1,-1 1,0 1,0 1,0 0,-1 2,1 0,-1 1,0 1,1 1,-1 1,1 1,-1 1,1 1,0 0,1 2,-4 1,9-4,0 0,0 1,1 0,-1 1,1 0,1 1,-1 0,1 2,1-1,-1 1,2 1,-1 0,1 0,1 1,0 0,0 1,1 0,1 0,0 1,0 0,1 0,-2 9,3 7</inkml:trace>
  <inkml:trace contextRef="#ctx0" brushRef="#br0" timeOffset="349.263">2387 707,'-39'15,"1"3,1 1,0 1,2 3,1 0,0 3,-4 5,29-23,1 0,0 0,0 1,1 0,0 0,1 1,0 0,0 0,1 0,0 2,4-9,-1 1,1-1,0 1,1 0,-1 0,1-1,-1 1,1 0,0 0,1 0,-1-1,0 1,1 0,0 0,0-1,0 1,1-1,-1 1,1-1,0 1,0-1,0 0,0 0,0 0,1 0,-1 0,1-1,0 1,0-1,0 1,2 0,8 6,0-2,1 0,-1 0,1-1,0-1,1 0,-1-1,1 0,0-1,0-1,0-1,0 0,1-1,-1 0,0-1,0-1,0-1,0 0,0 0,-1-2,0 0,1-1,-2 0,1-1,-1 0,0-1,0-1,5-5,-9 8,0 0,-1-1,0-1,0 1,0-1,-1-1,0 1,-1-1,0 0,0-1,-1 0,0 0,-1 0,0 0,0 0,-1-1,-1 0,0 1,0-1,-1 0,-1 0,1 0,-2 0,0 0,0 0,-1 0,0 0,-3-7,2 9,-1 0,1 1,-2 0,1 0,-1 0,0 0,-1 1,0 0,0 0,-1 1,1-1,-1 1,-1 1,1-1,-1 1,0 1,0-1,0 1,-1 1,0 0,1 0,-1 0,0 1,0 1,0-1,-1 1,1 1,0 0,-4 1,-12-1</inkml:trace>
  <inkml:trace contextRef="#ctx0" brushRef="#br0" timeOffset="648.974">2895 819,'0'14,"2"1,-1-1,2 1,0-1,1 1,1-1,0-1,0 1,1-1,6 9,-8-15,-1-1,1 0,0-1,0 1,1-1,0 1,0-1,0-1,0 1,1-1,0 0,0 0,0 0,0-1,0 0,1-1,-1 1,1-1,0 0,0-1,0 1,0-2,0 1,6-4,0-1,0-1,-1 0,1 0,-1-1,-1-1,1 0,-1-1,0 0,-1 0,0-2,0 1,-1-1,0 0,-1-1,0 0,0 0,3-9,2 2,25-31,-17 25,-2-1,0 0,-2-2,-1 0,-1-1,-1-1,-2 0,3-11,0-18,-7 33</inkml:trace>
  <inkml:trace contextRef="#ctx0" brushRef="#br0" timeOffset="905.154">3769 0,'-5'255,"-9"-88,4-79,5 0,4 81,2-164,-2 5,1 0,1 0,-1 0,2 1,-1-1,2 0,-1 0,1-1,1 1,-1-1,2 1,-1-1,1 0,1-1,0 1,4 4,3-6,-1-5</inkml:trace>
  <inkml:trace contextRef="#ctx0" brushRef="#br0" timeOffset="1082.208">3488 396,'38'-5,"37"-1,15-1,2 2,-5 2,-8 1,-12 1,-13 0,-16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14.5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28 707,'-1'0,"0"0,0 0,0 0,0 0,0 0,0 0,0 0,0 0,0 0,0 1,0-1,0 0,0 1,0-1,0 1,0-1,0 1,0 0,0-1,1 1,-1 0,0-1,1 1,-1 0,0 0,1 0,-1 0,1 0,-1 0,1 0,-1-1,1 1,0 0,0 1,-1-1,1 0,0 0,0 0,0 0,0 0,0 0,0 0,0 0,1 0,-1 0,0 0,1 0,-1 0,0 0,1 0,-1-1,-2 65,2-1,3 0,3 0,8 29,-8-50,59 318,-62-349,-1 1,1 0,1-1,1 0,-1 0,2 0,0 0,0-1,1 0,0 0,1-1,0 0,1 0,0-1,0 0,2 0,-7-7,-1-1,1 1,0-1,0 0,-1 0,1 0,0-1,0 0,0 1,0-1,0 0,0-1,-1 1,1-1,0 0,0 0,0 0,-1 0,1-1,0 1,-1-1,0 0,1 0,-1 0,0-1,0 1,0-1,1-1,76-93,-67 78,24-35,-2-1,-3-2,-2-1,-3-2,-3 0,-2-2,2-16,6-18,-30 96,0 1,0-1,1 1,-1-1,0 1,0-1,0 1,1-1,-1 1,0-1,1 1,-1-1,0 1,1-1,-1 1,1-1,-1 0,1 1,-1-1,1 0,-1 0,1 1,-1-1,1 0,-1 0,1 0,-1 1,1-1,-1 0,1 0,0 0,-1 0,1 0,-1 0,1 0,-1 0,1-1,0 1,-1 0,1 0,-1 0,1-1,-1 1,1 0,-1 0,1-1,-1 1,0 0,1-1,-1 1,1-1,-1 1,0-1,1 1,-1 0,0-1,1 1,-1-1,0 0,0 1,0-1,1 1,-1-1,0 1,0-1,0 1,0-1,0 0,0 1,0-1,17 48,-16-40,12 36,-5-11,1 0,2-1,1 0,1 0,2-1,1-1,10 13,-21-35,0 0,0-1,1 1,0-1,0 0,1-1,0 1,0-1,0 0,1-1,-1 0,1 0,0-1,0 0,0 0,0-1,1 0,-1 0,1-1,-1 0,1-1,0 0,-1 0,1-1,-1 0,1 0,-1-1,1 0,-1-1,0 0,0 0,0-1,0 1,1-3,1-5,1-1,-2 0,0 0,0-1,-1-1,-1 1,0-1,-1 0,0-1,2-11,1 1,-6 16,-1 0,0 0,-1 0,1-1,-2 1,1 0,-2 0,1 0,-1-1,0 1,-1 0,-2-6,-1-9</inkml:trace>
  <inkml:trace contextRef="#ctx0" brushRef="#br0" timeOffset="485.077">1525 1,'-10'7,"1"1,1 0,-1 1,1 0,1 0,0 1,0-1,1 2,0-1,1 1,0 0,1 0,0 0,0 0,1 1,1 0,-1 7,1 8,1 1,1-1,2 0,0 1,2-1,1 0,2 4,61 331,-28 57,-18-266,-22-152,0 1,1-1,-1 0,0 1,1-1,0 0,-1 0,1 0,-1 1,1-1,0 0,0 0,0 0,0 0,0 0,0 0,0 0,0 0,0-1,0 1,0 0,1-1,-1 1,0-1,0 1,1-1,-1 1,0-1,1 0,-1 0,0 0,1 0,-1 0,0 0,1 0,-1 0,0 0,1-1,-1 1,0 0,1-1,-1 0,0 1,0-1,1 0,48-43,59-117,-87 123,1 1,2 1,2 2,25-26,2 20,-53 39,0 0,1 1,-1-1,0 0,1 1,-1-1,1 1,-1-1,1 1,-1 0,1-1,-1 1,1 0,-1 0,1 0,-1 0,1 1,-1-1,1 0,-1 1,1-1,-1 1,1-1,-1 1,0-1,1 1,-1 0,0 0,0 0,1 0,-1 0,0 0,0 0,0 0,0 0,0 1,0-1,-1 0,1 1,0 0,2 10,0 0,0 0,-1 1,-1-1,0 1,-1-1,-1 1,0-1,0 1,-1-1,0 0,-2 3,-1 3,2-15,1 1,1-1,-1 1,0 0,1 0,0 0,0 0,0 0,0 0,1 0,0 0,0 0,0 0,0 0,0 1,1-1,0 0,0 0,0 0,0 0,1-1,-1 1,1 0,0-1,0 1,1-1,-1 1,1-1,-1 0,1 0,1 0,12 6</inkml:trace>
  <inkml:trace contextRef="#ctx0" brushRef="#br0" timeOffset="1098.923">2568 791,'-75'69,"3"4,3 2,-17 30,77-93,-1-2,1 1,1 0,0 1,0 0,1 0,1 1,0 0,1 0,0 0,-2 12,6-23,1-1,-1 1,1-1,0 1,-1-1,1 1,0-1,0 1,0-1,0 1,0-1,1 1,-1-1,0 1,1-1,-1 0,1 1,-1-1,1 1,0-1,0 0,-1 0,1 1,0-1,0 0,0 0,0 0,1 0,-1 0,0 0,0 0,1-1,-1 1,0 0,1-1,-1 1,0-1,1 1,-1-1,1 1,-1-1,1 0,1 0,63-19,122-124,-134 97,141-132,-194 177,0 0,0 1,0-1,0 0,0 0,0 0,1 1,-1-1,0 0,0 1,1-1,-1 1,0-1,1 1,-1 0,0 0,1 0,-1 0,1 0,-1 0,0 0,1 0,-1 0,0 0,1 1,-1-1,0 1,1-1,-1 1,0-1,0 1,1 0,-1 0,0-1,0 1,0 0,0 0,0 0,0 0,0 0,-1 1,1-1,0 0,0 0,-1 0,1 1,-1-1,1 0,-1 1,0-1,0 0,1 1,-1-1,0 1,0-1,0 1,-6 211,4-207,1 1,0 0,0-1,1 1,0 0,0 0,1-1,-1 1,2 0,-1-1,1 1,0-1,0 1,1-1,-1 0,1 0,1 0,-1 0,1 0,0-1,1 0,-1 0,1 0,0 0,0-1,0 0,1 0,0 0,0-1,0 0,0 0,1-1,1-1,0 0,-1 0,1-1,0 0,0 0,-1-1,1 0,0 0,-1-1,1 0,-1 0,0-1,1 0,-1 0,0 0,-1-1,1-1,-1 1,0-1,0 0,1-1,112-131,-79 82,-3-2,-2-2,-3-1,10-28,-17 24,-2-2,-3 0,-2-1,-4-1,-3 0,-3-1,-1-43,-7 101,1 7,0-1,-1 1,0-1,0 1,-1-1,1 1,-1 0,0-1,0 1,0 0,-1-1,1 1,-1 0,0 0,-2-2,2 6,0 0,0 0,0 0,0 0,0 1,0-1,0 0,0 1,0 0,0-1,1 1,-1 0,0 0,0 0,1 0,-1 0,0 0,1 1,-1-1,1 0,-1 1,1 0,0-1,0 1,0 0,0-1,0 1,0 0,0 0,1 0,-1 0,0 0,1 0,0 0,-1 0,-13 42,2 1,1 1,3 0,1 0,3 0,1 1,3 0,2-1,7 43,-4-38,3-1,2 0,2-1,2 0,2-1,2-1,3-1,1 0,2-2,17 22,26 24,-63-121,-7 10</inkml:trace>
  <inkml:trace contextRef="#ctx0" brushRef="#br0" timeOffset="1344.61">2935 678,'43'5,"63"-3,22-3,4-5,-6-1,-15-1,-11 2,-14 2,-12 2,-13 0,-18 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54,'-1'-7,"21"20,5 14,-1 0,-1 2,-2 0,-1 2,-2 0,4 9,7 12,174 318,-200-364,1 1,0-1,1 0,-1 0,1-1,0 1,1-1,-1 0,1 0,0-1,0 0,1 0,-1 0,2 0,-6-5,0 0,0 0,-1 0,1 0,0-1,-1 1,1 0,-1-1,1 1,-1-1,0 1,0-1,0 0,0 0,0 1,0-1,0 0,0 0,-1 0,1 0,-1 0,1 0,-1 0,0 0,0 0,0-2,3-8,30-198,1 39,3-55,-34 142,-3 60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0.4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1 414,'1'-2,"0"1,1-1,-1 0,1 1,-1-1,1 1,0 0,0-1,-1 1,1 0,0 0,0 0,0 0,0 1,1-1,-1 1,0-1,0 1,0 0,0-1,1 1,-1 0,2 1,214-31,-159 24,0 3,0 3,36 4,-14 17,-105-41,5 10,-181-115,189 117,0-2,1 0,0 0,1-1,0 0,1 0,0-1,1 0,0-1,1 1,0-1,1-1,0 1,1-1,0-5,-1-11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9:36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4 258,'-2'-9,"1"-1,1 0,0 1,0-1,1 0,0 1,1-1,0 1,0-1,1 1,0 0,1 0,0 0,0 1,1-1,0 1,1 0,0 0,0 1,0 0,1 0,0 0,0 1,6-4,-2 4,0 0,0 1,1 0,0 1,0 1,0-1,0 2,0 0,1 0,-1 1,1 1,-1 0,1 0,-1 2,1-1,-1 2,0-1,7 4,-14-1,0 1,0 0,-1 0,0 0,0 0,-1 1,0-1,0 1,0 0,-1 0,0 0,0 0,-1 0,0 1,0-1,-1 0,0 1,0-1,0 0,-1 1,0-1,-1 0,0 0,0 0,-2 4,-4 9,0 0,-1 0,-2-1,0 0,0-1,-2-1,0 1,-10 7,9-10,2 0,0 0,0 1,1 1,2 0,-1 0,2 1,0 0,1 1,-2 11,6-20,1 0,1 1,-1-1,1 0,1 1,0-1,1 0,0 1,0-1,1 0,1 0,-1 0,2 0,-1 0,1 0,1-1,0 0,3 4,3 4,-9-14,0 1,0-1,0 0,0 1,0-1,0 0,1 0,0-1,0 1,-1 0,1-1,1 0,-1 0,0 0,0 0,1 0,-1-1,1 1,0-1,-1 0,1 0,0 0,0-1,0 1,1-1,12-2</inkml:trace>
  <inkml:trace contextRef="#ctx0" brushRef="#br0" timeOffset="353.648">736 908,'-19'24,"-16"17,-6 7,-2-5,2-5,3-4,3-8,3-3,7-2,3-3,0-6,4 1,0-2,4 2,-2-2,3-7,3-4</inkml:trace>
  <inkml:trace contextRef="#ctx0" brushRef="#br0" timeOffset="598.485">285 992,'11'20,"0"-1,1-1,2 0,-1-1,2 0,0-1,1-1,1 0,0-1,1-1,19 11,-37-24,42 27,1-2,1-1,1-3,20 6,-46-21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1 164,'4'-19,"8"-16,5-7,5 4,-2 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7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0 161,'15'-39,"14"-21,1-2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04.4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1131 1,'-174'77,"4"7,3 8,5 7,-18 23,147-101,23-16,1 1,-1 0,1 1,0-1,1 2,0-1,0 1,0 1,-5 8,12-15,0 0,1 0,-1 0,0 0,1 0,0 0,-1 0,1 0,0 0,0 0,0 0,0 0,1 0,-1 0,1 0,-1 0,1 0,-1 0,1 0,0-1,0 1,0 0,0 0,0-1,1 1,-1-1,0 1,1-1,-1 1,1-1,-1 0,1 0,0 1,0-1,-1 0,1-1,0 1,1 0,76 28,170 13,-246-42,0 0,0 0,0 0,0 0,0 0,-1 1,1-1,0 1,0 0,-1 0,1 0,0 0,-1 0,1 1,-1-1,1 1,-1-1,0 1,0 0,0 0,0 0,0 0,0 1,0-1,-1 0,1 1,-1-1,1 1,-1 0,0-1,0 1,-1 0,1 0,0-1,-1 1,0 0,1 0,-1 0,0 0,-1 0,1-1,0 1,-1 1,-9 13,0 0,-1-1,-1-1,0 1,-1-2,0 0,-2-1,1 0,-2-1,-5 4,-11 10,-287 233,245-170,73-85,-1-1,1 0,0 1,-1-1,2 1,-1 0,0-1,1 1,0 0,-1-1,1 1,1 0,-1-1,1 1,-1 0,1-1,0 1,0-1,1 1,-1-1,1 0,-1 1,1-1,0 0,0 0,1 0,-1-1,1 1,1 1,9 6,0-1,1-1,0 0,0-1,1-1,0 0,0-1,0 0,1-1,0-1,-1-1,1 0,5-1,1 2,11 1,0-2,1-1,-1-1,1-2,-1-2,0-1,0-1,-1-2,1-1,-2-2,1 0,16-11,-21 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19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1 162,'24'-39,"22"-22,3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20.1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90,'-10'-39,"-2"-12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0:00.1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1778 1043,'0'0,"0"0,0 1,0-1,0 0,-1 1,1-1,0 0,0 0,-1 1,1-1,0 0,0 0,-1 1,1-1,0 0,-1 0,1 0,0 0,-1 1,1-1,-1 0,1 0,0 0,-1 0,1 0,0 0,-1 0,1 0,-1 0,1 0,0 0,-1 0,1 0,0 0,-1 0,1-1,0 1,-1 0,1 0,0 0,-1-1,1 1,0 0,-1 0,1-1,0 1,0 0,-1 0,1-1,0 1,0 0,0-1,-1 1,1 0,0-1,0 1,0-1,0 1,0 0,0-1,0 1,0 0,0-1,0 1,0-1,0 1,0 0,0-1,0 1,0-1,-20 24,-95 203,51-33,-83 90,76-135,15-7,-98 178,46-125,-32 30,-20 69,-37 40,101-164,56-83,30-71</inkml:trace>
  <inkml:trace contextRef="#ctx0" brushRef="#br0" timeOffset="1154.691">1807 986,'-3'9,"0"1,0-1,-1 0,-1-1,1 1,-2-1,1 0,-1 0,0 0,0-1,-1 0,0 0,-1-1,1 0,-1 0,-1-1,1 0,0 0,-1-1,0 0,0 0,-1-1,-8 1,-153 37,169-41,0-1,1 1,-1 0,0 0,0 1,1-1,-1 0,0 1,1-1,-1 0,1 1,-1 0,0-1,1 1,0 0,-1 0,1 0,-1 0,1 0,0 0,0 1,-1-1,1 0,0 0,0 1,0-1,1 1,-1-1,0 1,1-1,-1 1,0 0,1-1,0 1,-1 0,1-1,0 1,0 0,0-1,0 1,0 0,0-1,1 1,-1 0,1-1,-1 1,1 0,0 0,7 13,2-1,0 0,0 0,2-1,-1 0,2-1,0 0,0-1,1 0,12 10,209 174,-230-190,-5-4,0 0,0-1,0 1,0 0,0-1,0 1,1-1,-1 1,0 0,0-1,1 1,-1-1,0 1,1-1,-1 1,0-1,1 1,-1-1,1 1,-1-1,1 1,-1-1,1 0,-1 1,1-1,-1 0,1 0,0 1,-1-1,1 0,-1 0,1 0,0 0,-1 0,1 0,0 0,-1 0,1 0,-1 0,1 0,0 0,-1 0,1 0,-1 0,1-1,0 1,-1 0,1-1,-1 1,1 0,-1-1,1 1,-1 0,1-1,-1 1,1-1,-1 1,0-1,1 1,-1-1,0 0,1 1,-1-1,0 0,1-166,-3-81,-19 135,18 89</inkml:trace>
  <inkml:trace contextRef="#ctx0" brushRef="#br0" timeOffset="2287.743">763 1494,'3'10,"13"50,-3 0,-2 1,-3 0,0 60,-15-68,-11-82,11-183,8 184,1 1,1 0,2 0,1 0,0 1,2 0,2 0,0 0,1 1,2 1,10-17,-21 37,0 0,1 1,-1-1,0 0,1 1,0-1,0 1,0 0,0 0,1 0,-1 0,1 1,-1-1,1 1,0 0,0 0,0 0,1 1,-1-1,0 1,0 0,5 0,-7 4,1 0,-1 0,0 0,0 0,0 0,0 1,0-1,-1 0,0 1,1 0,-1-1,-1 1,1 0,0-1,-1 1,0 0,0 0,0 0,0-1,-1 5,1-2,-1 2,0 0,1 0,0 0,1 0,0 0,0 0,1 0,-1-1,2 1,-1 0,1-1,0 0,1 1,0-1,0-1,1 1,0 1,26-4,-15-8</inkml:trace>
  <inkml:trace contextRef="#ctx0" brushRef="#br0" timeOffset="2768.653">678 1043,'307'-18,"-198"6,-149-5,30 16,1 0,0-1,0 0,0 0,1-1,-1 0,1-1,-1 0,1 0,0 0,0-1,1-1,0 1,0-1,0-1,0 1,1-1,0 0,1 0,0-1,-2-2,7 5,0-1,0 1,0 0,1 0,-1 0,1-1,1 1,-1 0,1 0,-1 0,2 1,-1-1,0 0,1 1,0 0,0-1,0 1,1 0,-1 0,4-2,15-18</inkml:trace>
  <inkml:trace contextRef="#ctx0" brushRef="#br1" timeOffset="15810.105">4093 1974,'-3'-3,"0"0,0 1,-1 0,1 0,-1 0,0 0,1 0,-1 1,0-1,0 1,0 0,0 1,0-1,0 1,0-1,-1 1,1 0,0 1,0-1,0 1,-1 0,-2 0,0 0,-1 0,1 1,0 0,1 0,-1 1,0 0,1 0,-1 1,1 0,0 0,0 0,1 1,-1 0,1 0,0 0,0 0,1 1,-1 0,1 0,0 0,1 1,0-1,0 1,0 0,1 0,0 1,-5 18,1 1,1-1,1 2,2-1,0 0,3 18,-3-35,1 0,0 0,1 0,0 0,1 0,0 0,1 0,0 0,0 0,1-1,0 1,0-1,1 0,1 0,0 0,0-1,0 1,1-1,1 0,-1-1,1 1,0-2,1 1,0-1,0 0,0 0,5 2,1-6,1 1,0-2,0 0,0-1,0 0,-1-1,1-1,0 0,-1-1,1-1,-1 0,0-1,0 0,0-1,-1-1,0 0,8-6,14-9,0-1,-2-1,0-2,-2-2,-1 0,8-12,-27 30,0 0,-1-1,0 0,-1 0,0-1,0 0,-2-1,1 0,-2 0,0-1,0 0,-1 0,-1 0,0 0,-1-1,-1 1,0-1,-1 0,-1 0,0 0,-1 1,-1-6,0 14,0 0,0 0,-1 0,0 0,0 0,-1 1,1-1,-1 1,0 0,-1 0,1 0,-1 1,0-1,0 1,-1 1,1-1,-1 1,1-1,-1 2,0-1,0 1,-1 0,1 0,0 0,-1 1,-1 0,-10-1,0 1,0 0,0 1,0 1,1 1,-1 1,0 0,-17 6,-5 4</inkml:trace>
  <inkml:trace contextRef="#ctx0" brushRef="#br1" timeOffset="16191.957">3867 2255,'27'-22,"26"-7,1 2,1 2,2 3,5 0,-49 17,-1 1,1 0,0 1,-1 0,2 1,-1 1,0 0,0 0,0 1,0 1,0 0,3 2,-12-1,0 1,0 0,-1 0,1 0,-1 0,0 1,1 0,-2-1,1 1,0 0,-1 0,0 1,0-1,0 0,0 1,0 0,30 49,27-1,-47-41</inkml:trace>
  <inkml:trace contextRef="#ctx0" brushRef="#br1" timeOffset="16628.249">4263 3469,'12'-15,"0"-1,-2 0,0-1,0 0,-2-1,0 0,-1 0,0-1,1-10,8-19,-3 12,-1-1,-2 0,-1-1,-2 0,-2 0,-1-1,-2 0,-2-24,-5 40,-1 6</inkml:trace>
  <inkml:trace contextRef="#ctx0" brushRef="#br1" timeOffset="18559.025">4206 1691,'1'0,"0"0,0 1,0-1,-1 0,1 0,0 0,0 0,0-1,-1 1,1 0,0 0,0 0,0-1,-1 1,1 0,0-1,0 1,-1 0,1-1,0 1,-1-1,1 1,0-1,-1 0,1 1,-1-1,1 0,-1 1,1-1,-1 0,0 0,1 1,-1-1,0 0,1 0,-1 1,0-1,0 0,0 0,0 0,0 0,0 1,0-1,0 0,0 0,0 0,-1 0,1 1,0-1,0 0,-1 0,1 1,0-1,-1 0,1 0,-1 1,1-1,-1 1,0-1,1-1,-9-25,0 0,-2 1,-1 0,-2 1,0 0,-1 1,-14-16,-72-80,67 83,1-2,2-1,-23-41,39 55,-16-31,-2 1,-3 2,-3 2,-3-1,-103-63,37 35,39 12,56 53,-1 1,-1 0,0 1,-1 1,-1 0,0 1,-17-9,-95-46,94 43,-1 1,-1 2,-1 2,0 2,-2 1,-11-2,-141-74,191 91,1 1,0-1,-1 1,1 0,-1-1,1 1,0-1,-1 1,1 0,-1-1,1 1,-1 0,1 0,-1-1,0 1,1 0,-1 0,1 0,-1 0,1-1,-1 1,0 0,1 0,-1 0,1 0,-1 0,0 1,1-1,-1 0,1 0,-1 0,1 0,-1 1,1-1,-1 0,1 1,-1-1,1 0,-1 1,1-1,-1 0,1 1,0-1,-1 1,1-1,0 1,-1-1,1 1,0-1,-1 1,1-1,0 1,0 0,0-1,0 1,0-1,0 1,0-1,0 1,0 0,0-1,0 1,0-1,0 1,0 0,0-1,0 1,1-1,17 46,-14-37,1 6,0 1,-1 0,-1 0,-1 0,0 1,-1-1,0 1,-2-1,0 1,-1-1,0 0,-1 0,-1 0,-1 0,0 0,-1-1,-2 2,3-3,1 1,1 0,0 0,0 0,2 0,0 1,1-1,1 15,-1-29,-1 0,1 1,0-1,-1 0,1 0,0 1,0-1,0 0,0 1,0-1,0 0,1 1,-1-1,0 0,1 0,-1 1,0-1,1 0,0 0,-1 0,1 0,0 1,0-1,-1 0,1 0,0-1,0 1,0 0,0 0,0 0,0-1,1 1,-1 0,0-1,0 1,0-1,1 1,-1-1,0 0,0 0,1 1,-1-1,0 0,1 0,-1 0,0 0,1-1,-1 1,0 0,0 0,1-1,-1 1,0-1,0 1,1-1,-1 0,0 1,0-1,0 0,0 0,0 0,0 0,0 1,0-1,-1-1,1 1,50-78,54-65,65 18,48-17,-157 94,-62 47,0 1,0-1,1 1,-1-1,0 1,-1-1,1 1,0-1,0 1,-1 0,1 0,0-1,-1 1,1 0,-1 1,0-1,1 0,-1 0,0 1,1-1,-1 0,0 1,0 0,1 0,-1-1,0 1,0 0,0 0,0 0,1 1,-1-1,0 0,0 1,0 0,-1-1,-402 2,399-2,1-1,-1 1,0-1,1 0,-1 0,1 0,0-1,-1 0,1 0,0 0,0-1,0 1,0-1,1-1,-1 1,-1-2,6 4,0-1,0 1,0 0,0 0,0-1,0 1,0 0,0-1,1 1,-1 0,0 0,1-1,-1 1,1 0,0 0,-1 0,1 0,0 0,0 0,0 0,-1 0,1 0,0 0,0 0,0 0,1 1,-1-1,0 0,1 0,12-8</inkml:trace>
  <inkml:trace contextRef="#ctx0" brushRef="#br1" timeOffset="19271.408">2202 336,'5'-4,"1"-8,1-5,-2-5,-2-4,4 3,1 1,3-1,0-2,3 4,-1 1,3 3,-3 0,2 3,-1-1,1-2,-1-4,-4 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0,'17'31,"70"266,-3 0,-84-295,0 0,0-1,0 1,1 0,-1 0,0 0,1 0,0-1,-1 1,1 0,0-1,0 1,-1 0,1-1,1 1,-1-1,0 1,0-1,1 0,-1 1,0-1,1 0,-1 0,1 0,0 0,-1 0,1 0,0-1,-1 1,1-1,0 1,0-1,0 1,-1-1,1 0,0 0,0 0,0 0,0 0,0-1,-1 1,1 0,0-1,6-6,-1-1,-1 0,1 0,-1 0,-1-1,0 0,0 0,-1-1,0 1,0-1,-1 0,1-5,20-47,6-2,52-83,-50 68,-29 57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29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0 211,'28'-6,"369"12,-348-11,-49 5,1 0,0-1,-1 1,1 0,0 0,0-1,-1 1,1 0,-1-1,1 1,0-1,-1 1,1-1,-1 1,1-1,-1 1,1-1,-1 1,1-1,-1 0,0 1,1-1,-1 0,0 1,0-1,1 0,-1 1,0-1,0 0,0 0,0 1,0-1,0 0,0 0,0 1,0-1,0 0,-1 1,1-1,0 0,0 0,-1 1,1-1,0 0,-1 1,1-1,-1 1,1-1,-1 1,1-1,-1 0,1 1,-1 0,1-1,-1 1,0-1,1 1,-1 0,0-1,0 1,-176-122,124 79,54 35,7 10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9,'55'-1,"145"13,-187-8,0 0,1-2,-1 1,1-1,0-1,-1 0,1-1,0-1,-1 0,1-1,0 0,-1-1,0-1,0 0,11-5,-9-1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0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1,'38'9,"32"-1,10-7,-6-3,-14-2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1 245,'0'0,"1"-1,-1 1,1 0,-1 0,1-1,-1 1,1 0,-1-1,0 1,1 0,-1-1,1 1,-1 0,0-1,1 1,-1-1,0 1,0-1,1 1,-1-1,0 1,0-1,0 1,0-1,0 1,0-1,1 1,-1-1,0 1,0-1,-1 0,1 1,0-1,0 1,0-1,0 1,0-1,-1 1,1-1,0 1,0-1,-1 1,1-1,0 1,-1 0,1-1,97 12,2-3,69-6,-169-2,1-1,0 1,0 0,0-1,0 1,0-1,0 1,0-1,-1 1,1-1,0 1,1-1,-1 1,0 0,0-1,0 1,0-1,0 1,0-1,0 1,1-1,-1 1,0 0,0-1,1 1,-1 0,0-1,1 1,-1 0,0-1,1 1,-1 0,0-1,1 1,-1 0,1 0,-1 0,0-1,1 1,-1 0,1 0,-1 0,1 0,-1 0,1 0,-1 0,1 0,-1 0,0 0,1 0,-1 0,1 0,-1 0,1 1,-1-1,1 0,-1 0,0 0,1 1,-1-1,1 0,-36-20,32 19,-51-25,37 20,0-1,0-1,1 0,0-2,0 0,1 0,1-1,-1-1,2-1,0 0,-6-7,18 18,0 1,1-1,-1 1,0-1,0 1,1-1,-1 1,1-1,0 0,-1 1,1-1,0 0,0 1,0-1,0 0,0 1,0-1,0 0,1 1,-1-1,1 0,-1 1,1-1,0 1,0-1,-1 1,2-1,7-9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3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2,'14'5,"15"1,6 0,3-1,0-2,-3-1,-1 0,-3-2,-1 0,-1-5,-1-1,0-1,0 2,0 2,0 1,0 0,-5 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4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0 104,'38'-5,"37"-6,16-7,-4 1,-12 3,-13-2,-13 3,-14 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04.6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870 1,'-43'38,"-43"47,-22 23,-1 2,7-2,13-11,15-12,12-10,11-14,14-12,9-10,4-6,6-5,7-1,-1-7,3-10,2-7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1:31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311 424,'-2'-4,"0"1,0 0,0 0,-1 0,1 1,-1-1,0 1,1-1,-1 1,0 0,0 0,-1 0,1 0,0 1,-1-1,1 1,-1 0,1 0,-1 0,1 1,-1-1,0 1,1 0,-1 0,0 0,0 0,1 1,-1-1,1 1,-1 0,-2 1,-3 0,0 1,-1 1,1-1,0 1,1 1,-1 0,1 0,0 1,0-1,1 2,-5 4,4-1,0 1,1 0,1 1,-1 0,2 0,0 0,0 1,1 0,1 0,0 0,1 0,0 0,1 0,0 1,2 3,-1-10,1 0,0-1,0 1,1 0,0-1,0 0,1 1,0-1,0 0,0 0,1 0,-1-1,1 1,1-1,-1 0,1 0,0 0,0-1,0 0,1 0,0 0,0 0,0-1,0 0,0-1,0 1,1-1,-1 0,1-1,0 1,-1-1,1-1,0 1,0-1,-1 0,1-1,0 0,0 0,4-1,11-5,0 0,0-1,-1-2,0 0,0-1,-2-1,1 0,-1-2,-1 0,-1-2,0 1,-1-2,0 0,10-18,-6 9,-2-2,-1 0,-1-1,-1 0,-2-2,-1 1,-1-2,-2 1,2-17,-7 29,-1-1,-1 1,-1-1,0 1,-2-1,0 1,-3-11,4 25,-1 0,0 0,0 0,-1 0,1 0,-1 0,0 0,-1 1,1-1,-1 1,0 0,0 0,0 0,0 0,-1 0,0 1,0-1,0 1,0 0,0 0,0 1,-1-1,0 1,1 0,-1 0,0 0,0 1,0 0,0 0,-4 0,3 1,0 0,0 0,0 1,1 0,-1 1,1-1,-1 1,1 0,-1 0,1 1,0-1,0 1,0 0,0 1,1-1,-1 1,1 0,0 0,0 0,0 1,1-1,-1 1,1 0,-1 3,-3 3,0 1,1 1,1 0,0-1,0 2,1-1,1 0,0 1,0 13,3-12,2 1,0-1,1 1,0-1,1 0,1 0,0 0,1-1,1 0,0 0,1 0,1-1,0 0,0-1,1 0,1 0,0-1,0-1,2 0,-1 0,1-1,0-1,1 0,0-1,0 0,0-1,1-1,0 0,6 0,120 6,-117-12</inkml:trace>
  <inkml:trace contextRef="#ctx0" brushRef="#br0" timeOffset="417.969">1073 424,'-26'241,"28"-270,2-9,3 0,1 0,2 1,1 0,2 0,1 2,2 0,2 0,1 2,1 0,2 2,11-12,-32 41,0 0,0 0,1 0,-1 0,1 0,-1 0,1 1,0-1,-1 0,1 1,0 0,0-1,0 1,0 0,0 0,0 0,1 0,-1 1,0-1,0 0,1 1,-1 0,0-1,1 1,-1 0,0 0,1 1,-1-1,0 0,1 1,-1-1,0 1,0 0,1 0,-1 0,0 0,0 0,0 0,50 156,-35-142,0-8</inkml:trace>
  <inkml:trace contextRef="#ctx0" brushRef="#br0" timeOffset="1232.867">0 931,'74'16,"1"-3,0-4,0-3,1-3,0-4,72-9,6-13,146-43,-80 15,-160 42,-36 7</inkml:trace>
  <inkml:trace contextRef="#ctx0" brushRef="#br0" timeOffset="1805.068">734 1157,'-34'12,"1"2,0 1,1 1,1 2,-9 8,31-22,0 0,0 1,1 0,0 0,0 1,0 0,1 0,0 1,0 0,0 0,1 1,0 0,1 0,0 0,0 1,1-1,0 1,0 0,1 0,0 1,1-1,0 1,0-1,1 1,0 0,1 0,0-1,1 1,0 5,1-6,1 0,0 0,0 0,1 0,0-1,0 1,1-1,0 0,0-1,1 1,0-1,0 0,1-1,0 1,0-1,1-1,-1 1,1-1,1-1,-1 0,0 0,1 0,0-1,0 0,0-1,5 1,3-2,-1 0,0-2,0 0,1-1,-1 0,0-1,-1-1,1-1,-1 0,0-1,0 0,0-1,-1-1,0-1,0 0,-1 0,-1-1,12-12,0-1,-2 0,-1-2,-1-1,-1 0,-1-1,-2-1,0 0,-2-2,0-3,-7 13,-1 0,0 0,-2 0,0-1,-1 0,-2 0,0 0,-1 0,-1 1,-1-1,0 0,-2 0,-4-11,8 28,-1 0,1 0,-1 0,0 1,0-1,0 0,-1 1,1-1,-1 1,0 0,0-1,0 1,-1 0,1 0,-1 0,1 0,-1 1,0-1,0 1,0 0,0 0,-1 0,1 0,-1 0,1 1,-1-1,0 1,1 0,-1 0,0 0,0 1,1 0,-1-1,0 1,0 0,0 1,0-1,1 1,-1 0,0 0,0 0,1 0,-1 1,1-1,-1 1,-2 1,-4 9,1 0,0 1,0 0,2 0,-1 1,2 0,0 0,0 1,2-1,-1 1,2 0,0 1,1 1,-2 1,0 4,1 1,1-1,2 1,0-1,1 1,1-1,1 0,1 1,1-1,1-1,1 1,1-1,1 0,0-1,2 0,0-1,12 14,-20-28,0 0,0-1,1 1,0-1,0 0,0 0,0 0,1-1,0 0,-1 1,1-2,0 1,1-1,-1 1,0-1,1-1,-1 1,4 0,15-2</inkml:trace>
  <inkml:trace contextRef="#ctx0" brushRef="#br0" timeOffset="2120.376">1638 904,'-223'377,"186"-266,36-107,0 0,1 0,0 0,0 0,0 0,0 0,1 0,-1 0,1 0,0 0,1 0,-1 0,0 0,1 0,0-1,0 1,0-1,0 0,1 1,0-1,-1 0,1 0,0 0,0-1,0 1,3 0,1 3,1-2,0 1,0-1,0-1,1 1,-1-1,1-1,0 1,-1-2,1 1,0-1,0 0,0-1,0 0,0-1,0 0,0 0,0-1,0 0,-1 0,1-1,-1 0,1-1,-1 0,0 0,0 0,-1-1,0-1,5-3,-1-5</inkml:trace>
  <inkml:trace contextRef="#ctx0" brushRef="#br0" timeOffset="2371.721">1214 1214,'43'0,"39"-5,14-1,-4-1,-8-2,-13-1,-15 2,-11-3,-14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2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59 156,'-57'511,"56"-487,1-66,3-1,1 1,2 0,2 0,2 1,1 0,16-34,86-147,-23 127,-89 94,0 1,0-1,0 0,0 1,0 0,1-1,-1 1,0 0,0-1,0 1,1 0,-1 0,0 0,0 0,1 0,-1 0,0 0,0 1,1-1,-1 0,0 1,0-1,0 1,0-1,0 1,0-1,0 1,0 0,0 0,0-1,0 1,0 0,0 0,0 0,-1 0,1 0,0 0,-1 0,1 0,-1 1,1-1,-1 0,0 0,1 1,16 60,-16-57,1 12,2 0,0 0,1 0,1-1,0 1,1-2,1 1,0-1,5 6,-1-5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3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342 508,'-15'2,"0"1,0 0,0 1,0 1,0 0,1 1,0 1,0 0,1 1,0 0,0 1,-10 10,11-11,1 0,0 1,1 0,0 0,0 1,1 1,0 0,1 0,0 0,1 1,1 1,-1-1,2 1,0 0,0 0,2 0,-1 1,2-1,0 1,0 0,1 0,1 0,0-1,1 1,1 3,0-12,0 0,0 0,1 0,0-1,0 1,0-1,0 1,1-1,-1 0,1 0,0-1,0 1,1-1,-1 0,1 0,-1 0,1-1,0 1,0-1,0-1,1 1,-1-1,0 1,0-2,1 1,-1 0,2-1,4 0,1 0,0 0,-1-1,1-1,-1 0,0-1,1 0,-1 0,0-1,-1-1,1 0,3-2,20-19,0-1,-3-1,0-2,-1-1,-2-1,-2-1,-1-2,-1-1,-2 0,-2-2,-1 0,-2-1,-2-1,2-14,-9 33,-1-1,-1-1,-1 1,-1-1,-2 0,0 0,-1 0,-2-20,1 33,-1-1,-1 1,0 0,0 0,-1 0,0 0,-1 0,0 1,0-1,-1 1,0 0,-1 1,0-1,0 1,-1 0,0 1,0 0,-1 0,0 0,-7-4,7 7,0 1,0 0,-1 1,1-1,0 2,-1-1,0 1,1 0,-1 1,0 0,1 1,-1-1,1 2,-1-1,1 1,-1 1,1-1,0 1,0 1,0-1,0 1,1 1,0 0,0 0,0 0,0 1,1 0,0 0,0 0,0 1,1 0,0 0,1 0,-1 1,2 0,-1-1,1 1,0 1,0-1,1 0,0 1,1-1,0 1,0 2,-1 1,0 0,1 1,1-1,-1 0,2 0,0 1,1-1,0 0,0 0,1 0,1 0,0-1,1 0,0 1,1-1,0-1,0 1,1-1,1-1,0 1,0-1,7 6,9 4,1 0,0-2,1-1,1-1,0-1,1-1,0-2,1-1,1-1,0-1,0-2,0-1,11 0,208 23,-222-28,-3 0</inkml:trace>
  <inkml:trace contextRef="#ctx0" brushRef="#br0" timeOffset="294.924">117 1072,'62'0,"31"0,4 0,-5-4,-9-3,-8 1,-8 1,-10-3,-6-1,-6 2,-6 2,-5-4,-4 1,-1 1,-2 2,0 1,-5 2</inkml:trace>
  <inkml:trace contextRef="#ctx0" brushRef="#br0" timeOffset="883.144">568 1241,'-75'35,"1"4,3 3,-59 44,114-74,1 0,0 1,0 1,2 1,0 0,0 0,1 1,-8 16,16-26,1 0,0 1,0-1,1 1,-1 0,2 0,-1 0,1 0,0 0,0 0,1 0,0 1,0-1,1 0,-1 0,2 0,-1 0,1 0,0 0,1 0,-1-1,1 1,1-1,-1 0,4 5,-1-5,1-1,0 0,0 0,0 0,1 0,-1-1,1-1,0 1,0-1,1-1,-1 1,0-2,1 1,0-1,-1 0,1-1,0 0,-1 0,1-1,0 0,-1 0,1-1,-1 0,4-2,20-8,-1-1,0-2,0-1,-2-1,0-1,-1-2,-1-1,0-1,-2-2,-1 0,-1-1,-1-2,-1 0,-2-1,0-1,-2-1,-2 0,2-7,-8 22,-1-1,-1-1,0 1,-1-1,-1 0,0-1,-2 1,0-1,0 0,-2 1,0-1,-2 0,0 0,0 0,-2 0,0 1,-1-1,-1 1,0 0,-3-3,5 16,1 0,-2 0,1 0,0 1,-1-1,1 1,-1 0,0 0,0 0,0 1,0-1,-1 1,1 0,-1 0,1 0,-1 1,0 0,0 0,1 0,-1 0,0 1,0 0,0 0,0 0,0 1,0-1,1 1,-1 0,0 1,0-1,1 1,-1 0,1 0,0 0,-1 1,1 0,0-1,0 1,1 1,-1-1,1 0,0 1,-1 0,1 0,1 0,-2 3,-12 14,2 2,0 0,2 1,0 0,2 0,1 1,1 1,0-1,3 1,0 1,1-1,2 1,0-1,2 1,1 0,3 13,-2-22,2-1,0 1,1-1,0 0,2 0,0 0,1-1,0 0,1 0,1-1,1 0,0-1,0-1,2 1,0-2,0 1,-10-10,0-1,-1 1,1 0,0-1,0 1,1-1,-1 0,0 0,1 0,-1-1,1 1,0-1,-1 0,1 0,0 0,0 0,0-1,0 0,0 1,-1-1,1-1,0 1,0 0,0-1,0 0,0 0,-1 0,1-1,0 1,-1-1,1 0,-1 0,0 0,0 0,0 0,0-1,0 0,0 1,0-2,12-13,-5 1</inkml:trace>
  <inkml:trace contextRef="#ctx0" brushRef="#br0" timeOffset="1176.379">1273 1129,'-279'450,"275"-446,1 0,0 0,0 1,0-1,0 1,1 0,0-1,0 1,0 0,0 0,1 0,0 1,0-1,0 0,1 0,0 1,0-1,0 0,0 1,1-1,0 0,0 0,1 0,-1 0,1 0,0 0,0 0,1 0,-1-1,1 1,0-1,0 0,1 0,-1 0,1 0,0-1,0 1,0-1,1 1,9 0,1 1,-1-2,1 0,-1-1,1 0,0-1,0 0,0-2,0 0,0 0,-1-1,14-4,-17 3,-1 0,1 0,0-1,-1 0,0-1,0 0,0 0,-1-1,0-1,0 1,0-2,-1 1,0-1,4-6,0-5</inkml:trace>
  <inkml:trace contextRef="#ctx0" brushRef="#br0" timeOffset="1365.877">879 1439,'43'5,"43"-3,12-8,-1-1,-13-1,-15-3,-20 0</inkml:trace>
  <inkml:trace contextRef="#ctx0" brushRef="#br0" timeOffset="2535.917">2093 85,'-29'-1,"1"2,0 1,-1 2,1 0,1 2,-1 1,1 1,-9 5,29-9,0 0,1 0,-1 0,1 0,0 1,0 0,0 1,1-1,0 1,0 0,0 0,1 1,0-1,0 1,1 0,0 0,0 0,0 0,1 1,0-1,0 3,-7 167,10-141,1 585,-32-330,30-285,-1-3,0 1,0-1,0 1,1-1,-1 1,1-1,0 1,1 0,-1-1,0 1,1-1,0 1,0-1,0 1,0-1,0 1,1-1,0 0,-1 0,1 0,1 0,-1 0,0 0,1-1,-1 1,1-1,0 1,-1-1,1 0,0 0,1 0,-1-1,0 1,0-1,1 0,1 1,14 0,0-1,0-1,0-1,1 0,-1-1,-1-1,19-6,49-6,-35 6,-33 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0,'-75'168,"59"-126,3 0,1 1,2 0,-4 44,14-82,-1 0,1-1,0 1,0 0,0 0,0-1,1 1,0 0,0-1,0 1,1-1,0 1,-1-1,2 0,-1 0,0 0,1 0,0 0,0 0,0 0,0-1,0 0,1 0,-1 0,1 0,0 0,0-1,0 1,0-1,1 0,-1-1,1 1,3 0,-3 0,-1-1,1 1,-1-1,1 0,-1-1,1 1,0-1,-1 0,1 0,-1-1,1 1,0-1,-1 0,1 0,-1 0,1-1,-1 0,0 1,0-2,0 1,0 0,0-1,0 0,-1 0,1 0,-1 0,0 0,0-1,0 0,0 1,-1-1,2-3,4-11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0 288,'248'-266,"-247"264,1 0,-1 1,0-1,1 1,0-1,-1 1,1 0,0-1,-1 1,1 0,0 0,0 1,0-1,0 0,0 0,0 1,0 0,0-1,0 1,0 0,0 0,0 0,0 0,1 0,-1 0,0 1,0-1,0 1,0 0,0-1,0 1,-1 0,1 0,0 0,0 0,0 0,-1 1,1-1,-1 1,1-1,-1 1,0-1,1 1,-1 0,0-1,0 1,0 0,0 0,0 0,-1 0,1 0,-1 0,100 208,-91-191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13,'-15'-4,"0"1,-1 1,1 0,-1 1,0 1,1 0,-1 1,1 1,-1 0,1 1,0 1,0 1,0 0,0 0,1 2,0 0,-6 4,14-7,1 1,-1-1,1 1,1 0,-1 1,1-1,0 1,0 0,0 0,1 0,0 0,0 0,1 1,0 0,0-1,0 1,1 0,0 0,0 4,7 135,-6-142,1 1,0 1,0 0,1-1,-1 0,1 1,0-1,1 0,-1 0,1 0,0 0,0 0,1-1,-1 1,1-1,0 0,0 0,1-1,-1 1,1-1,0 0,0 0,0 0,0-1,0 0,0 0,1 0,-1 0,1-1,-1 0,1 0,0-1,-1 0,1 0,1 0,21 1,-3-2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39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47,'-13'15,"0"0,1 2,1-1,1 2,0-1,1 1,1 1,1-1,1 1,0 1,1-1,1 1,1 0,1 4,2-21,0 1,0-1,0 0,1 0,-1-1,1 1,0 0,0 0,0 0,0 0,1-1,-1 1,1 0,-1-1,1 1,0-1,0 0,0 0,0 1,1-1,-1-1,0 1,1 0,-1-1,1 1,0-1,0 0,-1 1,1-1,0-1,0 1,0 0,0-1,3 1,2-1,1 0,0-1,-1 0,1 0,-1 0,1-1,-1-1,0 1,0-1,0-1,6-3,-1 2,-1-1,1 0,-1-1,0-1,-1 0,0 0,0-1,-1 0,0-1,-1 0,0-1,-1 0,0 0,0-1,-1 0,-1 0,0-1,-1 0,0 0,-1 0,0 0,0-5,-4 13,0 0,0 0,-1 1,1-1,-1 0,0 0,0 0,-1 0,1 1,-1-1,0 0,-1 1,1 0,-1-1,0 1,0 0,0 0,0 1,-1-1,1 1,-1 0,0 0,0 0,0 0,-1 0,1 1,0 0,-4-1,-1 0,0 0,0 0,0 1,0 0,-1 0,1 1,-1 1,1 0,-1 0,1 0,-1 2,1-1,0 1,-6 2,-15 6,4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0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1,'-37'10,"0"1,1 3,1 0,0 3,-18 12,51-29,0 1,0-1,1 1,-1 0,0-1,1 1,-1 0,1 0,-1 0,1 0,0 1,-1-1,1 0,0 1,0-1,0 0,0 1,0-1,0 1,0 0,0-1,0 1,1 0,-1-1,1 1,0 0,-1 0,1 0,0-1,0 1,0 0,0 0,0 0,0-1,1 1,-1 0,1 0,-1-1,1 1,0 0,-1-1,1 1,0 0,0-1,0 0,0 1,2 0,93 51,-85-50,0 1,-1 1,1 0,-1 0,0 1,-1 0,0 1,0 0,0 0,-1 1,6 6,-11-11,-1 0,1 0,-1 0,0 0,0 0,0 1,0-1,0 1,-1-1,1 1,-1 0,0 0,0-1,-1 1,1 0,-1 0,0 0,0 0,0 0,0 0,-1-1,1 1,-1 0,0 0,0 0,-1-1,1 1,-1-1,0 1,0-1,0 1,0-1,0 0,-1 0,1 0,-1 0,0-1,0 1,-1 0,-9 6,0 0,-1 0,0-1,0-1,0 0,-1-1,0-1,-1 0,-13 2,8-3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34,'-8'-1,"-1"0,1 1,-1 0,1 0,-1 1,1 0,-1 0,1 1,0 1,0-1,0 1,0 0,0 1,1 0,0 0,-1 1,2 0,-1 0,0 0,1 1,0 0,0 0,1 1,0 0,0 0,1 0,-1 0,1 1,1 0,-11 20,2 0,1 1,1 0,2 1,1 0,1 0,2 1,1 0,1 17,1-30,2 1,0 0,1 0,1-1,0 1,2-1,4 10,-7-22,0-1,1 1,0-1,0 1,0-1,1 0,-1-1,1 1,1 0,-1-1,1 0,-1 0,1-1,0 1,0-1,1 0,-1 0,1-1,0 1,-1-1,1-1,0 1,0-1,0 0,1 0,9-1,1 0,-1-1,1 0,-1-2,1 0,-1-1,0 0,0-2,-1 1,0-2,0 0,0-1,-1-1,0 0,0 0,-1-2,-1 0,3-2,11-7,-1-1,-1-1,-1-1,-1-1,-1-1,3-8,-16 22,-1-1,0 1,-1-1,-1-1,0 1,0-1,-2 0,1 0,-1 0,-1 0,-1 0,0-1,0 1,-1-1,-1 1,-2-8,3 11,-2 1,1-1,-1 1,-1 0,0 0,0 0,0 0,-1 0,-1 1,1-1,-2 1,1 0,-1 1,0-1,0 1,-1 1,0-1,0 1,-1 0,0 1,0-1,0 2,0-1,-1 1,0 0,0 1,-3-1,-102-9,84 14</inkml:trace>
  <inkml:trace contextRef="#ctx0" brushRef="#br0" timeOffset="384.51">3 429,'142'-51,"-117"39,1 2,0 0,1 2,0 1,0 0,1 3,14-1,-34 4,0 0,-1 1,1 0,0 1,0 0,0 0,0 1,0 0,-1 0,1 0,-1 1,0 1,1-1,-1 1,-1 0,1 1,-1-1,1 1,1 3,-2-1,0 0,0 0,1 0,0-1,0 0,0 0,1-1,0 0,0 0,0-1,1 0,-1 0,1-1,0 0,0-1,0 0,1 0,-1-1,0 0,1-1,-1 0,0 0,7-2,2-4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7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1130,'46'-124,"-5"-2,6-55,-36 106,-11 76,0-1,0 0,0 0,1 1,-1-1,0 0,0 0,0 0,0 1,1-1,-1 0,0 0,0 0,1 0,-1 0,0 1,0-1,1 0,-1 0,0 0,0 0,1 0,-1 0,0 0,1 0,-1 0,0 0,0 0,1 0,-1 0,0 0,0 0,1 0,-1 0,0-1,1 1,-1 0,0 0,0 0,0 0,1 0,-1-1,0 1,0 0,0 0,1 0,-1-1,0 1,0 0,0 0,0-1,0 1,0 0,1 0,-1-1,0 1,0 0,9 25,0 10,40 108,-46-138,0 1,0-1,0 0,1 0,-1-1,1 1,0-1,1 0,-1 0,1 0,0 0,0-1,0 0,0 0,0 0,1-1,-1 0,1 0,0 0,-1 0,1-1,0 0,1-1,-1 0,0-1,0 0,0 0,0-1,0 0,0 0,0 0,-1-1,1 0,-1 0,0 0,0-1,0 1,0-1,-1 0,1-1,-1 1,0-1,-1 0,1 0,-1 0,0-1,0 1,0-1,-1 1,0-1,0 0,1-5,5-12</inkml:trace>
  <inkml:trace contextRef="#ctx0" brushRef="#br0" timeOffset="331.074">791 368,'-47'76,"4"1,-27 71,59-127,2 2,1-1,1 1,0 0,2 1,-1 11,5-28,1 0,-1 0,1 1,1-1,-1 0,1 0,1 0,-1 0,1 0,0 0,1 0,0-1,0 1,0-1,1 0,0 0,0 0,0 0,1-1,0 1,0-1,0 0,3 1,3 1,-1 0,1-1,1 0,-1-1,1 0,-1-1,1 0,1-1,-1 0,0-1,1 0,-1-1,1-1,-1 0,1-1,0 0,-1-1,0 0,1-1,-1 0,0-1,0 0,-1-1,0 0,1-1,-2-1,1 0,8-7,-1 1,-1-2,-1 0,-1-1,0-1,-1 0,0-1,-2-1,0 0,-1 0,-1-1,-1-1,-1 1,0-1,1-10,-9 24,1 1,-1-1,-1 0,1 1,-1-1,0 1,-1-1,1 1,-1-1,-1 1,1 0,-1 0,0 0,0 0,-1 1,0-1,0 1,0 0,0 0,-1 0,0 1,0-1,0 1,-1 0,1 1,-1 0,0-1,0 2,0-1,0 1,-1 0,1 0,-1 1,1-1,-1 1,1 1,-1 0,-1 0,-20-3</inkml:trace>
  <inkml:trace contextRef="#ctx0" brushRef="#br0" timeOffset="620.597">565 848,'33'-9,"26"-9,8-1,-3 3,-8 4,-8 4,-8 4,-10 7,-6 3,-2 0,-5 5,0-1,1-1,3-2,3-3,1-2,2-1,-4-1</inkml:trace>
  <inkml:trace contextRef="#ctx0" brushRef="#br0" timeOffset="1401.373">932 58,'313'-57,"-304"57,-1 0,1 1,-1 1,1-1,-1 1,0 1,0-1,0 1,0 1,-1 0,1 0,-1 0,0 1,0 0,0 0,-1 1,0 0,0 0,0 0,-1 1,0 0,0 0,-1 0,1 1,-2-1,1 1,-1 0,0 0,-1 0,0 1,1 5,49 255,-35-93,-9-133,-2 1,-3 0,-1-1,-2 1,-2 4,-27 120,28-150,0 0,1 0,0 0,2 0,0 0,1-1,1 1,3 9,-50-34,-127 11,145-3</inkml:trace>
  <inkml:trace contextRef="#ctx0" brushRef="#br0" timeOffset="2182.733">1072 566,'2'0,"-1"0,0 1,1-1,-1 0,0 0,0 0,1 0,-1 0,0 0,1 0,-1-1,0 1,0 0,1-1,-1 1,0-1,0 1,1-1,-1 1,0-1,0 0,0 0,0 0,0 1,0-1,0 0,-1 0,1 0,0 0,0-1,-1 1,1 0,-1 0,1 0,-1-1,1 1,-1 0,0 0,1-1,-1 1,0 0,0-1,0 1,0 0,0 0,0-1,-1 1,1 0,0-1,-1 1,1 0,-1 0,1 0,-1-1,0 1,1 0,-1 0,0 0,0 0,0 0,0 0,1 0,-2 0,-9-9,0 1,-1 0,0 1,0 1,-1-1,0 2,0 0,-1 0,0 2,0-1,0 2,0 0,-15-1,-47 1,64 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04.9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0,'62'43,"31"29,8 12,-7-4,-16-6,-16-11,-13-6,-11-8,-7-8,-4-5,-1-5,-1-8,0-2,1-5,-3-1,-3-2,2-4,-4-3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2:45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764 346,'238'-278,"-187"210,-49 68,0 0,-1 0,1 0,0 1,0-1,-1 1,1-1,0 1,0-1,-1 1,1 0,-1 0,1 0,-1 0,1 0,-1 0,1 0,-1 0,0 1,0-1,0 0,0 1,0-1,0 1,0 0,0-1,0 1,-1-1,1 1,-1 0,1 0,-1-1,0 1,1 0,-1 0,0 0,0-1,-1 1,1 0,3 7,3 5,4 14,1-1,1 0,1 0,2-2,0 0,2 0,18 20,-19-29,-4-2</inkml:trace>
  <inkml:trace contextRef="#ctx0" brushRef="#br0" timeOffset="-1176.772">1 939,'33'0,"31"0,9 0,-3 0,-8-4,-11-3,-9 1,-6 2,-10-5,-14 1,-9 0</inkml:trace>
  <inkml:trace contextRef="#ctx0" brushRef="#br0" timeOffset="-964.099">255 657,'-5'38,"-6"28,-2 7,2-5,3-8,2-10,3-8,1-8,2-3,5-8,2-7</inkml:trace>
  <inkml:trace contextRef="#ctx0" brushRef="#br0" timeOffset="-408.933">735 826,'261'-221,"-260"220,0-1,0 1,0-1,1 1,-1-1,0 1,1 0,-1 0,1 0,0 0,-1 0,1 0,0 0,-1 0,1 1,0-1,0 1,0-1,-1 1,1 0,0 0,0 0,0 0,0 0,0 0,0 0,0 1,-1-1,1 0,0 1,0 0,0-1,-1 1,1 0,0 0,-1 0,1 0,-1 0,1 1,-1-1,0 0,1 1,-1-1,0 1,0-1,0 1,0-1,0 1,0 0,-1 0,1-1,-1 1,1 0,-1 0,1 0,-1 0,-1 210,0 521,-1-694,-1 0,-3 0,0-1,-10 28,16-60,-1-1,0 0,1 1,-2-1,1 0,0 1,-1-1,0 0,-1 0,1 0,-1 0,0-1,0 1,0-1,0 0,-1 0,0 0,0 0,0 0,0-1,-1 0,1 0,-1 0,0-1,0 1,0-1,0 0,0 0,-1-1,1 0,0 0,-1 0,1 0,-1-1,1 0,0 0,-1-1,1 1,-1-1,1 0,-1-1,-2-5,0-1,0 0,0-1,1 0,0 0,1 0,0-1,0 0,1 0,1-1,0 1,0-1,1 0,0 0,1 0,0-1,1 1,0 0,1-1,0 1,1-1,0 0,-1-13</inkml:trace>
  <inkml:trace contextRef="#ctx0" brushRef="#br0" timeOffset="1138.758">1949 403,'-19'-1,"1"1,0 0,-1 1,1 2,0 0,0 0,0 2,1 0,-1 1,1 1,1 0,-1 2,1 0,-1 1,-1 3,11-11,1 1,0 0,-1 1,1-1,1 1,-1 1,0-1,1 1,0 0,0 0,0 0,1 1,0-1,0 1,0 0,1 0,0 1,0-1,0 1,1-1,0 1,0 0,1 0,0 0,0 0,1 0,-1 0,2 3,2-5,1 1,0-1,0 1,0-1,1 0,0-1,0 1,0-1,0 0,1 0,-1-1,1 0,0 0,0 0,1 0,-1-1,0 0,1-1,-1 1,8-1,50 23,-61-21,1 0,-1 1,0-1,-1 1,1 0,-1 0,1 0,-1 0,-1 1,1-1,0 0,-1 1,0-1,0 1,0-1,-1 1,0 0,0-1,0 1,0 0,0-1,-1 1,0-1,0 1,-1-1,1 1,-1-1,0 0,0 1,0-1,0 0,-1-1,0 1,0 0,0-1,0 1,0-1,-1 0,1 0,-1 0,0-1,-3 2,-8 6,-1 0,0-1,0 0,-1-2,0 0,-1-1,1 0,-1-2,0 0,-1-1,7-8,16-1</inkml:trace>
  <inkml:trace contextRef="#ctx0" brushRef="#br0" timeOffset="1339.167">2202 629,'0'38,"0"18,0 4,0-3,0-12</inkml:trace>
  <inkml:trace contextRef="#ctx0" brushRef="#br0" timeOffset="1523.278">2259 178,'-5'-39,"-1"-7,-1 8,7 16,3 16,6 10,1 8,-1 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3:2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29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2255 2130,'13'12,"-11"-11,-1-1,1 1,-1-1,1 1,-1 0,0 0,1-1,-1 1,0 0,0 0,0 0,0 1,1-1,-2 0,1 0,0 0,0 1,0-1,0 1,-1-1,1 0,-1 1,1-1,-1 1,0-1,1 1,-1-1,0 1,0 0,0-1,0 1,0-1,-1 1,1-1,0 1,-1-1,1 1,-1-1,1 1,-1-1,0 0,0 1,1-1,-1 0,0 1,0-1,0 0,-1 0,1 0,0 0,0 0,-1 0,-33 42,34-43,-1 1,0-1,1 1,-1-1,0 0,1 0,-1 0,0 0,1 0,-1 0,0 0,1 0,-1-1,0 1,1-1,-1 1,0-1,1 0,-1 1,1-1,-1 0,1 0,0 0,-1 0,1 0,0-1,0 1,-1-1,-9-5,-271-140,90 57,-31-20,53 46,149 60,0 0,1-2,-1 0,1-1,0-1,1-1,-1-1,2-1,-3-2,-128-60,101 54,-174-65,-60-56,-37-23,228 111,91 52,-1 0,1-1,-1 1,1 0,-1-1,1 1,-1 0,1-1,0 1,-1-1,1 1,0-1,-1 1,1 0,0-1,0 0,0 1,-1-1,1 1,0-1,0 1,0-1,0 1,0-1,0 1,0-1,0 0,0 1,0-1,0 1,0-1,0 1,1-1,-1 1,0-1,0 1,1-1,-1 1,0-1,1 1,-1-1,0 1,1-1,-1 1,0 0,1-1,-1 1,1 0,-1-1,1 1,-1 0,1 0,-1 0,1-1,-1 1,1 0,0 0,0 0,35-13,-34 13,15-5,16-2,-1-2,0-1,0-2,-1-1,17-11,92-57,-141 82,1-1,0 1,0 0,-1 0,1-1,0 1,0 0,0 0,0 0,0-1,0 1,0 0,0 0,0-1,1 1,-1 0,0 0,0-1,1 1,-1 0,1 0,-1-1,0 1,1 0,-1-1,1 1,-1-1,1 1,0-1,-1 1,1-1,0 1,-1-1,1 1,0-1,-1 0,1 0,0 1,0-1,-1 0,1 0,0 0,0 0,0 1,-1-1,1-1,0 1,0 0,0 0,-1 0,1 0,0 0,0-1,-1 1,1 0,0-1,-1 1,1 0,0-1,-1 1,1-1,0 1,-1-1,1 0,-1 1,1-1,0 0,-85 343,54-88,26-120,4-134,0 1,0-1,0 1,0-1,0 1,0-1,0 1,-1-1,1 1,0-1,0 1,-1-1,1 0,0 1,0-1,-1 1,1-1,0 0,-1 1,1-1,-1 0,1 1,-1-1,1 0,0 0,-1 1,1-1,-1 0,1 0,-1 0,1 0,-1 1,1-1,-1 0,1 0,-1 0,1 0,-1 0,1 0,-1-1,1 1,-1 0,1 0,-1 0,1 0,-1-1,1 1,-1 0,1 0,-1-1,1 1,0 0,-1-1,1 1,0 0,-1-1,1 1,0-1,-1 1,1 0,0-1,0 1,-1-1,1 1,0-1,0 1,0-1,-23-39,19 33,-61-135,-58-137,65 143,58 134,0 1,-1 0,1 0,0 0,-1 0,1 0,-1 0,1 0,-1 0,0 0,1 0,-1 1,0-1,1 0,-1 0,0 0,0 1,0-1,0 0,0 1,0-1,0 1,0-1,0 1,0 0,0-1,0 1,0 0,0 0,0 0,0 0,0 0,-1 0,-4 6</inkml:trace>
  <inkml:trace contextRef="#ctx0" brushRef="#br0" timeOffset="1000.465">1408 719,'2'1,"-1"0,0 0,0 0,0 0,0 0,0 1,0-1,0 0,0 1,0-1,-1 1,1-1,0 1,-1-1,0 1,1-1,-1 1,0-1,0 1,1-1,-1 1,-1 0,1-1,0 1,0-1,0 1,-1 0,0 0,2 12,15 269,38-1,-26-175,-8-161,-3 18,2 1,1 1,2 1,1 0,1 2,2 1,1 1,2 1,0 1,26-16,21-33,-67 59</inkml:trace>
  <inkml:trace contextRef="#ctx0" brushRef="#br0" timeOffset="1522.045">1465 408,'78'3,"0"3,-1 4,33 9,-59-7,0 2,-1 2,-1 3,-1 1,12 9,-59-28,23 8,-20-24,-30-40,9 25,2-1,2-1,0 0,3-1,0 0,1-5,-5-27,11 55,-1 0,2 0,-1 0,1 0,1-1,0 1,0-1,1 1,1-1,0 1,0-1,1 1,0 0,0-1,2 1,3-8,4-1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30,'349'-1,"-104"-27,-191 32,-55 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39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30,'7'5,"1"-1,0-1,0 1,0-1,0-1,0 1,1-1,-1-1,1 0,-1 0,1 0,0-1,-1 0,6-2,6 2,194-29,-40 1,-150 27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243 536,'0'452,"-30"-179,14-312,22-105,-2 117,4-25,1 0,3 1,1 1,3 0,3 0,1 2,2 1,3 0,1 2,2 1,3 1,1 2,2 1,17-14,-50 52,1 0,-1 0,1 0,0 0,0 0,0 0,0 1,0-1,0 1,0-1,1 1,-1 0,0 0,1 0,-1 0,1 0,-1 1,1-1,0 1,-1-1,1 1,-1 0,1 0,0 0,-1 1,1-1,-1 1,1-1,-1 1,1 0,-1 0,1 0,-1 0,0 0,1 1,-1-1,0 1,0-1,0 1,0 0,0 0,-1 0,1 0,-1 0,1 0,-1 0,1 2,6 15,-1 0,-1 0,0 0,-2 0,-1 1,0 0,-1 0,-1 0,-1 0,-1 7,1-3</inkml:trace>
  <inkml:trace contextRef="#ctx0" brushRef="#br0" timeOffset="5535.414">243 0,'-27'38,"-65"78,12 124,64-161,4 2,3 0,4 0,3 0,4 0,6 19,-5-60,1-1,3 0,1 0,2 0,1-1,2-1,2 0,2-1,1 0,6 6,-15-29,1 0,0-1,1 0,0 0,1-2,0 1,1-1,0-1,1-1,0 0,0 0,1-1,14 4,-5-4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311 567,'-20'5,"0"1,0 1,0 0,1 2,0 0,0 1,1 1,1 1,0 0,0 1,1 1,1 1,0 0,0 2,12-13,0 0,0 1,1-1,-1 1,1-1,0 1,0 0,1 0,-1 0,1 0,0 0,0 0,1 0,0 0,0 0,0 1,0-1,1 0,-1 0,2 0,-1 0,0 0,1 0,0 0,0-1,0 1,1-1,0 1,0-1,0 0,0 0,0 0,1 0,0-1,5 2,0-1,0-1,0 0,1 0,-1-1,1 0,0-1,0 0,-1 0,1-1,0-1,0 1,0-1,-1-1,1 0,-1-1,1 1,-1-2,0 1,0-1,0-1,0 0,-1 0,0 0,0-1,0-1,-1 1,0-1,0 0,-1-1,0 1,1-3,22-25,-1-1,-2-1,-1-1,-2-1,-2-2,-2 0,-1-1,-3 0,-1-2,-2 1,-2-3,-7 36,-2 1,1-1,-1 1,0-1,-1 0,0 1,-1-1,0 0,0 1,-1-1,0 1,-1 0,0-1,-1 1,1 1,-2-1,1 0,-1 1,-1 0,1 0,-1 1,-1-1,1 1,-1 1,-1-1,0 0,5 6,0 0,0 1,0-1,1 0,-1 1,0 0,0 0,0 0,0 0,0 0,0 0,0 1,1 0,-1-1,0 1,0 0,1 0,-1 1,0-1,1 0,-1 1,1 0,0-1,-1 1,1 0,0 0,0 0,0 1,1-1,-1 0,0 2,-42 82,38-73,0 0,1 0,0 1,1-1,1 1,0 0,1 0,0 0,1 0,1 0,0 0,1 1,1-1,0 0,0-1,2 1,0 0,0-1,1 0,1 0,0 0,1 0,3 3,-1-6,0 1,1-1,0-1,1 0,0 0,0-1,1-1,0 0,0 0,1-2,0 1,0-1,9 1,95 23,-95-28</inkml:trace>
  <inkml:trace contextRef="#ctx0" brushRef="#br0" timeOffset="297.561">1 990,'48'-5,"54"-10,24-4,1-3,-13 2,-15 0,-15 3,-13 0,-12 3,-13 3,-9 4,-6-1,-3 0,-2 1,-5 3</inkml:trace>
  <inkml:trace contextRef="#ctx0" brushRef="#br0" timeOffset="1064.719">1186 284,'-1'-2,"0"-1,0 0,-1 1,1-1,0 1,-1 0,0-1,1 1,-1 0,0 0,0 0,0 0,-1 1,1-1,0 0,-1 1,1 0,-1 0,1-1,-1 1,0 1,1-1,-1 0,0 1,0-1,1 1,-1 0,0 0,0 0,0 0,1 0,-1 1,-2 0,-2 0,0 1,1-1,-1 1,0 1,1 0,-1 0,1 0,0 0,0 1,0 0,0 0,1 1,-1 0,-11 15,1 1,1 1,0 1,2 0,1 0,1 1,0 1,-4 18,13-36,-1 0,1-1,0 1,1 0,-1 0,2 0,-1 1,1-1,0 0,0 0,0 0,1 0,1 0,-1 0,1 0,0 0,1 0,-1-1,1 1,1-1,-1 0,1 0,0 0,0 0,1-1,0 1,0-1,0 0,1-1,-1 1,1-1,0 0,0-1,1 0,-1 0,1 0,0 0,-1-1,1 0,1-1,11 1,0-2,0 0,0-1,0-1,0-1,0-1,-1 0,1-1,-1-1,0-1,-1-1,0 0,0-1,-1-1,0 0,0-2,-1 1,-1-2,0 0,-1-1,0 0,-1-1,0 0,8-17,-9 13,-1-1,0 0,-2-1,0 0,-1 0,2-16,-7 31,-1 1,0-1,0 0,-1 0,0 1,0-1,0 0,0 0,-1 0,0 1,0-1,-1 0,0 1,0-1,0 1,0 0,-1 0,0 0,0 0,0 0,-1 0,1 1,-1 0,0-1,-1 1,1 1,-5-3,-2 1,0 1,0 0,-1 1,0 0,1 1,-1 0,0 1,0 0,0 1,0 1,0 0,0 0,0 1,-4 2,-19 3</inkml:trace>
  <inkml:trace contextRef="#ctx0" brushRef="#br0" timeOffset="1399.658">960 510,'5'-5,"0"0,0 0,1 1,-1 0,1 0,0 0,0 0,1 1,-1 0,1 0,0 1,-1 0,1 0,0 1,0 0,0 0,0 0,1 1,-1 0,0 0,0 1,0 0,0 0,0 1,0 0,0 0,-1 1,1-1,6 5,-4-2,2 0,-1-1,0 0,1-1,0 0,0-1,0 0,0 0,0-1,0-1,0 0,1 0,-1-1,0-1,0 0,0 0,4-3,-10 5,13-4,-14 2,0 0,0 0,0 1,1-1,-1 1,0 0,1 0,-1 0,1 1,-1 0,1-1,-1 2,1-1,-1 0,0 1,1 0,-1 0,1 0,-1 1,0-1,0 1,0 0,0 0,0 0,0 1,-1 0,1-1,-1 1,0 0,1 1,-1-1,-1 1,1-1,0 1,-1 0,1 2,0 16</inkml:trace>
  <inkml:trace contextRef="#ctx0" brushRef="#br0" timeOffset="2100.439">649 1244,'-14'2,"-1"1,1 0,-1 1,1 1,0 0,1 1,-1 0,1 1,1 1,-1 0,1 0,0 1,1 1,0 0,1 0,0 1,0 1,0 1,8-9,-1 1,1-1,0 0,0 1,1-1,-1 1,1-1,0 1,0 0,1-1,-1 1,1 0,0 0,0 0,1-1,0 1,-1 0,1-1,1 1,-1 0,1-1,0 1,0-1,0 0,0 0,1 0,0 0,0 0,0 0,0-1,0 0,1 1,0-1,-1 0,1-1,0 1,1-1,-1 0,0 0,1 0,-1 0,2 0,9 0,0 0,1-1,0 0,-1-2,1 1,-1-2,1 0,-1-1,1-1,-1 0,-1-1,1 0,-1-1,1-1,-2-1,1 0,-1 0,-1-1,1-1,-1 0,-1-1,0 0,-1-1,0 0,0 0,-2-1,1 0,-2-1,3-6,9-10,-2-1,-1-1,-1-1,-2 0,-1 0,3-18,-12 38,0 0,-1 0,0 0,-1 0,-1 0,0 0,-1 0,0 0,-1 0,0 0,-1 0,-1 0,0 1,0-1,-2 1,1 0,-1 1,-1 0,-1-1,6 8,-1 0,0 0,0 0,0 0,-1 0,1 1,-1 0,0 0,0 0,0 0,-1 1,1-1,0 1,-1 0,0 0,1 1,-1-1,0 1,0 0,0 1,0-1,0 1,0 0,0 0,0 0,0 1,1-1,-1 1,0 1,0-1,0 1,1 0,-1 0,1 0,-1 0,1 1,0 0,0 0,-10 9,2 0,-1 1,2 1,-1 0,2 0,0 1,1 0,0 1,2 0,0 1,0-1,2 1,0 1,0-1,2 0,1 1,0 0,1 0,0 0,2 7,0-14,1-1,0 1,0-1,1 1,0-1,1 0,0 0,1 0,0-1,1 0,-1 0,2 0,-1-1,1 1,1-2,-1 1,1-1,0 0,1-1,0 0,0 0,0-1,1 0,0 0,0-1,0-1,0 0,0 0,1-1,-1 0,1-1,0 0,0-1,-1 0,1 0,0-1,-1-1,15-4</inkml:trace>
  <inkml:trace contextRef="#ctx0" brushRef="#br0" timeOffset="2463.797">1271 877,'-132'347,"105"-215,26-129,1 1,0-1,1 1,-1-1,1 1,-1-1,1 1,0-1,0 1,1-1,-1 0,1 1,-1-1,1 0,0 0,0 0,1-1,-1 1,0 0,1-1,0 0,-1 1,1-1,0 0,0 0,1-1,-1 1,0-1,0 1,1-1,-1 0,1 0,-1-1,1 1,0-1,12 2,1-1,-1-1,1-1,-1 0,1-1,-1-1,0-1,0 0,5-3,-18 6,1 0,-1 0,0-1,1 1,-1-1,0 0,0 0,0 0,-1 0,1-1,0 1,-1-1,1 0,-1 1,0-1,0 0,0 0,1-3,4-13</inkml:trace>
  <inkml:trace contextRef="#ctx0" brushRef="#br0" timeOffset="2701.084">1045 1160,'43'0,"24"0,10 0,-3-5,-9-1,-12-1,-14 2</inkml:trace>
  <inkml:trace contextRef="#ctx0" brushRef="#br0" timeOffset="3165.167">1807 59,'0'0</inkml:trace>
  <inkml:trace contextRef="#ctx0" brushRef="#br0" timeOffset="4086.803">1807 59,'-1'-1,"0"-1,1 0,-1 1,1-1,-1 0,1 1,0-1,0 0,-1 0,1 1,1-1,-1 0,0 0,0 1,1-1,-1 0,1 0,-1 1,1-1,0 1,-1-1,1 0,0 1,0 0,0-1,0 1,1 0,-1-1,0 1,0 0,1 0,-1 0,1 0,-1 0,1 0,-1 0,1 1,0-1,-1 1,1-1,0 1,-1-1,1 1,0 0,0 0,-1 0,1 0,10 9,0 1,0 0,-1 1,-1 0,0 0,0 1,-1 1,-1-1,0 2,-1-1,0 1,-1 0,3 9,-7-18,14 31,-2 1,-1 1,-2 0,-1 0,-3 1,-1 1,-1-1,-2 23,-1 0,-2-1,-3 1,-3 0,-2-1,-3-1,-3 1,-14 36,-98 189,103-232,16-30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47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11,'-9'-3,"1"1,-1 0,0 0,0 1,0 1,0-1,1 1,-1 1,0-1,0 1,0 1,0 0,1 0,-1 1,1 0,0 0,-1 1,2 0,-1 1,0 0,1 0,0 0,0 1,0 0,1 0,0 1,0 0,1 0,-1 1,-8 26,2 0,2 1,1 0,1 0,2 1,0 13,-15 309,3-64,17-260,-2 0,-1 0,-2 0,-2-1,0 0,-3 0,0-1,-2 0,-5 7,10-25,-15 45,23-58,0 1,0-1,0 0,-1 1,2-1,-1 1,0-1,0 0,0 1,0-1,1 1,-1-1,1 0,-1 1,1-1,0 0,-1 0,1 1,0-1,0 0,0 0,0 0,0 0,0 0,0 0,0 0,0 0,0-1,1 1,-1 0,0-1,1 1,-1-1,0 1,1-1,-1 0,1 1,-1-1,1 0,11 0,1 0,0 0,0-2,0 1,-1-2,1 0,-1-1,0 0,0-1,0 0,1-2,22-6,145-46,-162 54</inkml:trace>
  <inkml:trace contextRef="#ctx0" brushRef="#br0" timeOffset="537.553">597 774,'14'0,"24"0,11 0,1 0,-3 0,-4-5,-5-2,-4 1,-4 1,-1 1,-6 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2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114 534,'-40'86,"29"-68,1 0,1 1,1 0,1 0,1 1,0 0,1 0,2 0,0 1,1-1,1 1,0 0,2-1,1 1,0-1,2 1,-2-15,1-1,0 0,1 0,-1 0,1-1,0 1,0-1,0 0,1 0,0 0,-1-1,1 0,0 0,1 0,-1 0,0-1,1 0,0 0,-1 0,1-1,0 0,0 0,0 0,0-1,0 0,0 0,0 0,0-1,-1 0,1 0,0-1,0 1,-1-1,1-1,-1 1,1-1,-1 0,0 0,0 0,0-1,-1 1,1-1,1-3,17-56,-21 41</inkml:trace>
  <inkml:trace contextRef="#ctx0" brushRef="#br0" timeOffset="448.084">0 252,'64'-58,"3"3,1 2,3 4,-67 47,-2-1,1 0,-1 0,1 1,-1-1,1 1,0 0,0 0,0 0,1 0,-1 0,0 1,1-1,-1 1,1 0,-1 0,1 0,0 0,-1 1,1 0,0 0,0 0,-1 0,1 0,0 1,-1-1,1 1,0 0,-1 0,1 1,-1-1,0 1,1-1,-1 1,0 0,0 0,0 1,0-1,2 3,0 6,-1-1,0 1,0 0,-1 0,-1 1,0-1,0 0,-1 1,-1-1,0 8,6 48,40 73,-14-88,-23-37</inkml:trace>
  <inkml:trace contextRef="#ctx0" brushRef="#br0" timeOffset="968.4">1186 422,'-24'0,"1"2,-1 1,1 1,0 0,1 2,-1 1,1 1,0 0,1 2,0 0,1 2,0 0,-1 3,17-14,1 1,0-1,0 1,0 0,0 0,1 1,-1-1,0 1,1-1,0 1,-1 0,1 0,0 0,0 0,1 0,-1 0,1 1,0-1,-1 0,1 1,1-1,-1 1,1-1,-1 1,1 0,0-1,0 1,0-1,1 1,-1-1,1 1,0-1,0 1,0-1,1 0,-1 1,1-1,0 0,-1 0,1 0,1 0,-1 0,87 34,-80-35,0 0,0 0,0 1,-1 0,1 1,-1 0,0 1,0-1,0 1,-1 1,4 3,-8-6,1 1,-1 0,0-1,0 1,-1 1,1-1,-1 0,0 1,0-1,0 1,-1 0,0 0,0-1,0 1,0 0,-1 0,1 0,-2 0,1 0,0 0,-1 0,0 0,0-1,0 1,-1 0,1 0,-1-1,0 1,-1-1,0 2,-4 6,-1-1,0 1,-1-1,0-1,-1 0,0 0,0-1,-1 0,0-1,-5 3,-50 12,64-23,1 1,0-1,-1 0,1 1,-1-1,1 0,0 0,-1 0,1 0,-1 0,1 0,-1 0,1-1,0 1,-1-1,1 1,-1-1,1 1,0-1,0 0,-1 1,1-1,0 0,0 0,0 0,0 0,0 0,0 0,0 0,0 0,0-1,1 1,-1 0,0 0,1-1,-1 1,1 0,-1-1,1 1,0-1,0 1,-1-1,1 1,0-1,4-16,4 3</inkml:trace>
  <inkml:trace contextRef="#ctx0" brushRef="#br0" timeOffset="1195.171">1468 590,'10'39,"-3"21,-1 7,-2-10</inkml:trace>
  <inkml:trace contextRef="#ctx0" brushRef="#br0" timeOffset="1367.696">1552 196,'0'-15,"0"1,0 2</inkml:trace>
  <inkml:trace contextRef="#ctx0" brushRef="#br0" timeOffset="1797.643">1722 901,'209'-379,"-207"374,0 1,0 0,-1 1,1-1,0 0,1 1,-1 0,1 0,-1-1,1 1,0 1,0-1,0 0,1 1,-1 0,1-1,-1 1,-1 3,0 0,0-1,-1 1,1 0,-1 0,1 0,-1 0,1 0,-1 1,0-1,1 0,-1 1,0-1,0 1,0-1,0 1,0-1,0 1,-1 0,1-1,0 1,-1 0,0 0,1-1,-1 1,0 0,0 0,0 0,0 0,0-1,0 1,0 0,-1 1,2 6,-1-2,0 0,1 0,-1 0,1 0,1-1,0 1,0 0,0 0,0-1,1 1,0-1,1 0,0 0,0 0,0-1,0 1,1-1,0 0,0 0,0 0,1-1,-1 0,1 0,5 2,-3-4,-1 0,1-1,0 0,0 0,0-1,0 0,0 0,0-1,0 0,-1 0,1-1,0 0,-1 0,1-1,-1 0,0-1,0 1,0-1,0-1,-1 1,1-1,-1 0,-1-1,1 1,-1-1,0 0,0 0,0-1,-1 0,2-3,1-9</inkml:trace>
  <inkml:trace contextRef="#ctx0" brushRef="#br0" timeOffset="2200.627">2878 82,'-35'41,"1"1,3 2,1 1,2 1,2 1,-14 39,36-78,1 0,0-1,1 1,-1 0,2 0,-1 1,1-1,0 0,1 0,0 1,0-1,1 0,0 1,0-1,1 0,0 0,1 0,-1 0,2 0,-1-1,1 1,0-1,5 7,-2-5,1 0,1 0,-1-1,1 0,1-1,-1 1,1-2,0 1,1-2,-1 1,1-2,1 1,-1-1,0-1,1 0,0-1,0 0,-1 0,1-2,0 1,0-1,0-1,0 0,2-2,-1-1,1-1,-1-1,0 0,-1-1,1 0,-2-1,1 0,-1-1,0-1,0 1,-1-2,-1 1,0-1,0-1,-1 0,-1 0,0 0,0-1,-1 0,-1-1,0 6,0 0,0 0,-1-1,-1 0,1 1,-1-1,-1 0,0 0,0-1,-1 1,0 0,0-1,-1 1,0-1,-1 1,0 0,-1-1,0 1,0 0,-1 0,0 0,0 0,-1 1,0-1,-1 1,0 0,0 0,-1 1,0 0,0 0,-1 0,0 0,-1 0,-3 2,-1 1,1 0,-1 0,0 1,0 0,0 1,0 1,-1 0,1 1,-4 0,-12 0</inkml:trace>
  <inkml:trace contextRef="#ctx0" brushRef="#br0" timeOffset="2446.107">2568 478,'425'-29,"-414"29,0 1,0 0,0 1,0 0,0 1,-1 0,1 0,-1 1,1 1,-1 0,-1 0,1 1,-1 0,7 7,-12-10,1-1,0 1,-1 0,1-1,0 0,0 0,0-1,1 1,-1-1,0 0,1-1,-1 1,0-1,1 0,-1 0,0-1,1 0,-1 0,0 0,1 0,11-5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1.5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354 706,'-31'14,"1"1,0 1,1 1,1 2,1 1,0 2,2 0,0 1,-3 7,20-20,0-1,1 1,0 1,0 0,1-1,1 2,0-1,0 1,1 0,1 0,-2 8,4-14,0 0,0 0,1 0,0 0,0-1,0 1,1 0,-1 0,2 0,-1 0,1 0,-1-1,1 1,1-1,-1 1,1-1,0 0,0 0,1 0,0-1,0 1,0-1,0 0,0 0,2 1,1-1,0 0,0 0,1-1,-1 0,1 0,0 0,0-1,0-1,0 1,0-1,0-1,1 1,-1-1,0-1,0 1,0-2,1 1,-1-1,0 0,17-5</inkml:trace>
  <inkml:trace contextRef="#ctx0" brushRef="#br0" timeOffset="318.001">665 791,'-33'38,"2"0,1 2,3 2,1 0,2 1,-5 17,27-57,-1 1,1 0,0-1,0 1,0 0,1 1,0-1,-1 0,1 0,1 1,-1-1,1 0,-1 1,1-1,0 1,1-1,-1 0,1 1,0-1,0 0,0 0,1 1,-1-1,1 0,0 0,0-1,1 1,-1 0,1-1,0 1,0-1,0 0,0 0,0 0,1 0,0 0,13 1,-1-1,1 0,0-1,0-1,0 0,0-2,0 0,0 0,-1-2,13-3,-12 3,0-1,-1-1,0 0,0-2,0 0,0 0,-1-1,-1-1,1-1,-2 0,1-1,-1 0,-1-1,0 0,-1-1,0-1,-1 1,0-2,-1 1,-1-1,-1-1,0 0,0 1,2-14,-8 23,0-1,-1 1,0 0,0 0,0 0,-1-1,0 1,0 0,0 0,-1 0,0 0,0 0,0 1,-1-1,0 1,0-1,0 1,-1 0,0 0,0 0,0 1,-1-1,1 1,-1 0,0 1,0-1,0 1,-1 0,1 0,-1 0,0 1,0 0,0 0,0 0,0 1,0 0,0 0,0 1,0 0,-1 0,1 0,-5 1,-47 11,33-6</inkml:trace>
  <inkml:trace contextRef="#ctx0" brushRef="#br0" timeOffset="689.388">1539 678,'-37'13,"1"2,0 1,1 1,1 2,1 2,0 1,-9 9,39-29,1-1,-1 1,0-1,0 1,0 0,1 0,-1 0,1 1,0-1,0 0,-1 1,2 0,-1-1,0 1,0 0,1 0,0 0,-1 0,1 0,0 0,1 1,-1-1,0 0,1 0,0 1,0-1,0 0,0 0,0 1,1-1,0 0,-1 0,1 1,0-1,1 0,-1 0,0 0,1 0,0-1,-1 1,1 0,0-1,1 1,87 35,-79-36,-1 1,1 1,-1-1,0 2,0-1,0 1,-1 1,1 0,-1 0,-1 1,1 0,-1 0,-1 1,5 6,-10-12,-1 1,0-1,0 1,0 0,0 0,0 0,-1-1,1 1,-1 0,0 0,0 0,0 0,0 0,-1 0,1 0,-1 0,1-1,-1 1,0 0,0 0,0-1,-1 1,1 0,-1-1,1 1,-1-1,0 0,0 0,0 1,0-1,0-1,0 1,-1 0,-1 0,-88 52,-23-31,90-23</inkml:trace>
  <inkml:trace contextRef="#ctx0" brushRef="#br0" timeOffset="1300.239">2386 452,'-106'77,"3"5,-4 11,96-83,-11 6,1 2,2 1,-1 0,2 1,1 1,1 1,0 0,2 1,-8 16,20-33,0 0,1 0,-1-1,1 1,0 0,1 0,-1 0,1 1,1-1,-1 0,1 0,0 0,0-1,1 1,0 0,0 0,0-1,0 1,1-1,0 0,0 1,1-2,-1 1,1 0,0-1,1 1,-1-1,5 3,1 1,1 0,0-1,0-1,0 0,1 0,0-1,0 0,0-1,1-1,-1 0,1-1,0 0,1 0,5-1,-1-1,1 0,0-1,-1-1,1-1,-1-1,0 0,0-1,0-1,0-1,-1-1,0 0,-1-1,0 0,0-2,-1 0,-1 0,0-2,0 0,-1 0,-1-1,0-1,-1 0,3-6,-9 14,-1 0,1 0,-1-1,-1 0,1 0,-2 0,1 0,-1 0,0 0,0-1,-1 1,-1-1,1 1,-1-1,-1 1,1-1,-1 1,-1-1,0 1,0-1,0 1,-1 0,-1 0,1 1,-1-1,-1 1,1-1,-1 1,0 1,-1-1,-4-4,-3 1,0 1,0 1,-1 0,0 1,0 0,-1 1,0 1,0 0,0 1,0 0,-1 2,0-1,1 2,-1 0,0 1,0 1,0 1,-11 2,-15 3,1 3,1 1,0 2,0 1,2 3,-19 10,38-18,1 0,-1 1,2 1,-1 1,2 0,-1 1,2 1,-12 13,25-25,1-1,0 1,-1-1,1 1,0 0,0-1,0 1,0 0,0 0,1 0,-1 0,0 0,1 0,-1 0,1 0,0 0,0 0,0 0,0 0,0 0,0 0,0 0,1 0,-1 0,1 0,-1-1,1 1,0 0,0 0,0 0,0 0,0-1,0 1,0-1,1 1,-1-1,1 1,-1-1,1 0,-1 1,1-1,0 0,0 0,-1 0,1 0,0-1,0 1,0-1,0 1,0-1,0 1,2-1,23 5,1-2,-1 0,1-2,0-1,17-3,2 2,403-61,-445 61,0 1,-1 0,1 1,0 0,0-1,0 1,-1 1,1-1,0 1,-1 0,1 0,-1 0,0 0,0 1,0 0,0 0,2 2,51 21,-37-23</inkml:trace>
  <inkml:trace contextRef="#ctx0" brushRef="#br0" timeOffset="2117.038">2414 1,'152'21,"124"-13,-271-7,-1 0,1 0,-1 1,1 0,-1-1,0 2,1-1,-1 0,0 1,0 0,-1 0,1 0,-1 0,1 1,-1-1,0 1,0 0,-1 0,1 0,-1 0,0 0,0 1,0-1,-1 0,1 1,-1 0,0-1,-1 1,1 0,-1-1,0 1,0 0,0 0,-1 0,1-1,-1 1,-1 1,-32 290,8-29,-5-30,3 2,17-87,5-114,6-32,0-1,0 1,0-1,0 1,-1 0,0-1,-1 1,1-1,-1 0,0 1,0-1,-1 0,1 0,-1 0,0-1,0 1,-1-1,0 0,1 1,-1-2,-1 1,1 0,-1-1,1 0,-1 0,-3 2,-151 0,95-8,-77 2,117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05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0,'-61'23,"1"2,1 3,2 2,1 3,1 2,-3 7,47-36,1 2,1-1,0 1,0 1,0 0,1 0,1 1,-1-1,2 2,-1-1,1 1,1 0,0 0,1 0,0 1,0 0,1 0,1 0,0 0,1 0,0 0,1 0,0 1,1 4,-1-14,0 0,0 0,0 0,1-1,-1 1,1 0,-1 0,1-1,0 1,0 0,0-1,0 1,0-1,1 1,-1-1,1 0,0 0,0 1,0-1,0 0,0-1,0 1,0 0,0-1,1 1,-1-1,1 1,-1-1,1 0,0 0,-1-1,1 1,0 0,-1-1,1 1,0-1,0 0,0 0,-1 0,1-1,0 1,0-1,1 0,11-7,0-1,0 0,-1-2,-1 0,0 0,0-1,-1 0,6-9,2-1,257-275,-264 283,-10 10,1 0,-1 0,1 0,-1 0,1 0,0 1,0 0,1 0,-1 0,1 0,-1 1,1 0,0 0,0 0,0 0,0 1,0 0,1 0,-1 0,0 1,2-1,-4 3,-1 0,1 0,-1 1,1-1,-1 1,0-1,0 1,0 0,0 0,0 0,0 0,-1 0,0 0,0 0,0 0,0 1,0-1,0 0,-1 1,0-1,1 0,-1 2,2 8,15 92,-15-76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6:0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0 765,'113'-85,"106"-63,-217 146,0 1,0 0,0 0,1 0,-1 0,0 1,0-1,1 0,-1 1,0 0,1 0,-1-1,0 1,1 0,-1 1,1-1,-1 0,0 1,1-1,-1 1,0 0,0 0,0 0,1 0,-1 0,0 0,0 1,-1-1,1 1,0-1,0 1,-1 0,1 0,-1-1,1 1,-1 0,0 0,0 1,0-1,0 0,0 0,0 0,-1 1,1-1,-1 0,1 2,13 195,9 95,-10-166,-7-99,-1 0,-1 1,-2 0,-1-1,-2 1,0 0,-2 0,-2-1,0 0,-2 1,-1-2,-1 1,-7 11,10-30,0-1,-1 1,0-1,-1 0,0-1,0 0,-1 0,0-1,0 0,-1 0,-2 0,10-5,-1-1,0 1,0 0,0-1,-1 0,1 0,0 0,-1 0,1 0,0-1,-1 1,1-1,-1 0,1 0,0 0,-1-1,1 1,-1-1,1 0,0 0,0 0,-1 0,1 0,0-1,0 1,0-1,0 0,0 0,1 0,-1-1,1 1,-1 0,1-1,0 0,0 1,0-1,0 0,1 0,-1-1,-3-10,0-1,1 1,1-1,1-1,0 1,1 0,0 0,1-1,1 1,0 0,3-8,0-8,2-1,1 1,1 1,2 0,1 0,5-9,-5 15</inkml:trace>
  <inkml:trace contextRef="#ctx0" brushRef="#br0" timeOffset="596.64">86 427,'225'-329,"-213"310,-9 13,0-1,1 1,0 0,0 1,1-1,0 1,0-1,0 1,0 1,1-1,0 1,-1 0,2 0,4-2,-9 7,0 0,-1 0,1-1,0 1,0 0,0 1,-1-1,1 0,0 0,-1 1,1-1,-1 1,0-1,1 1,-1 0,0 0,0-1,0 1,0 0,0 0,-1 0,1 0,-1 0,1 0,-1 0,0 0,1 0,-1 0,0 0,0 0,-1 1,1 0,2 10,62 233,-32-183,-20-50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55:59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1 283,'470'0,"-459"0</inkml:trace>
  <inkml:trace contextRef="#ctx0" brushRef="#br0" timeOffset="654.531">311 0,'0'15,"0"18,0 10,0 1,0-1,0-4,0-4,0-2,0-3,0-1,0-1,0 0,0-1,0 1,0 0,0 0,0-5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3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57,'-2'-2,"0"1,0 0,1 0,-1-1,0 1,0 0,0 1,0-1,0 0,0 1,0-1,-1 1,1-1,0 1,0 0,0 0,-1 0,1 0,0 0,0 1,0-1,0 1,0-1,0 1,0 0,0 0,0 0,0 0,0 0,0 0,0 0,1 1,-1-1,0 1,1-1,-1 1,1 0,0 0,-52 70,-48 156,39-84,-174 363,195-398,42-109,-1 1,0-1,1 1,-1-1,0 1,1-1,-1 1,0-1,1 1,-1-1,1 0,-1 1,1-1,-1 0,1 1,-1-1,1 0,0 1,-1-1,1 0,-1 0,1 0,0 0,-1 0,1 0,-1 0,1 0,0 0,-1 0,1 0,0 0,-1 0,1 0,-1 0,1-1,0 1,-1 0,1 0,-1-1,1 1,-1 0,1-1,-1 1,1-1,-1 1,0 0,1-1,-1 1,1-1,-1 1,0-1,0 0,1 1,-1-1,0 1,0-1,1 1,-1-1,0 0,0 1,27-38,-1 0,-2-2,-2 0,-1-2,-3 0,5-17,43-108,-50 123</inkml:trace>
  <inkml:trace contextRef="#ctx0" brushRef="#br0" timeOffset="348.89">398 113,'-17'62,"9"-6,3 0,2 0,3 0,4 33,-1-60,1 0,1 0,2 0,1-1,1 0,1 0,2-1,10 18,-21-40,1-1,-1 0,1 1,0-1,0 0,1 0,-1 0,1 0,0-1,0 1,0-1,1 0,-1 0,1 0,-1 0,1 0,0-1,0 0,0 0,1 0,-1 0,0-1,1 1,-1-1,1 0,-1 0,1-1,0 0,-1 0,1 0,-1 0,1 0,0-1,-1 0,1 0,-1 0,1-1,-1 1,4-3,9-14,-1 0,-1-1,-1 0,-1-1,0-1,-2 0,0-1,-1 0,-2 0,4-13,4-7,14-38,-3-1,-4-1,11-74,-33 150,-3-64,-13 101,12-10</inkml:trace>
  <inkml:trace contextRef="#ctx0" brushRef="#br0" timeOffset="673.948">1132 396,'-12'26,"1"0,1 1,1 0,2 0,0 1,2 0,1 0,2 0,0 1,2-1,1 1,2-1,0 0,4 12,-5-33,1-1,-1 1,1-1,0 0,1 0,0 0,0 0,0-1,0 0,1 0,0 0,0 0,0-1,1 1,-1-1,1-1,0 1,0-1,1 0,-1 0,1-1,-1 0,1 0,0-1,0 0,-1 0,1 0,0-1,0 0,0 0,0-1,0 0,0 0,-1 0,1-1,0 0,-1-1,1 1,0-2,7-5,-1-1,0 0,0-1,-1-1,-1 0,0-1,0 0,-1 0,-1-1,-1 0,0-1,0 0,-2 0,0-1,0 0,-2 0,0 0,0 0,-2-1,0 1,-1-1,-1 1,0-1,-1 0,-1-1,-1 6,0 1,0-1,-1 1,0 0,-1 0,0 0,-1 1,0 0,-1 0,0 0,0 1,-1 0,0 0,-1 1,0 0,0 1,0 0,-1 0,0 1,-1 0,1 1,-1 0,0 1,-2 0,6 2,0 0,0 0,1 1,-1 0,0 0,0 1,0 0,0 0,0 1,0 0,0 0,0 1,-1 0,-18 7</inkml:trace>
  <inkml:trace contextRef="#ctx0" brushRef="#br0" timeOffset="954.209">1950 0,'-22'70,"3"1,3 1,3 0,4 1,3 0,2 0,7 56,16 60,-11-131,-6-34</inkml:trace>
  <inkml:trace contextRef="#ctx0" brushRef="#br0" timeOffset="1387.605">1555 509,'320'25,"-232"-16,0 4,68 20,-113-22,-33-6,0-2,0 1,0-1,1 0,-1-1,1 0,0-1,-1 0,1-1,0 0,-1-1,1 0,0-1,-1 0,1 0,-1-1,0 0,0-1,0 0,0-1,-1 0,3-3,-3-1,0-1,-1 0,0-1,-1 0,0 0,0 0,-2-1,1 0,-1 0,-1-1,0 1,-1-1,-1 0,0 0,0 0,-1 0,-1 0,0 0,-1 0,0 0,-3-9,3 18,0-1,0 1,-1 0,0 0,0 0,0 0,0 0,0 0,-1 0,0 1,0-1,0 1,0 0,0 0,-1 0,1 0,-1 0,0 1,0 0,0 0,0 0,0 0,0 0,-1 1,1 0,0 0,-1 0,1 0,-1 1,1 0,-1 0,1 0,-1 1,1-1,-1 1,1 0,0 0,-1 0,1 1,0 0,0 0,0 0,0 0,0 0,0 1,1 0,-1 0,0 0,-14 12,0 0,1 1,0 1,1 1,1 0,1 1,1 1,1 0,0 0,1 2,2-1,0 1,1 0,1 1,1 0,1 0,2 0,0 1,1-1,1 1,2 0,0-1,1 1,2-1,1 7,0-15,-1-1,2 0,-1 0,2 0,0 0,1-1,0 0,1-1,0 0,1 0,1-1,-1-1,2 1,-1-2,2 1,-1-2,1 0,0 0,1-1,0-1,0 0,0-1,1-1,7 2,125 24,-109-25</inkml:trace>
  <inkml:trace contextRef="#ctx0" brushRef="#br0" timeOffset="2771.042">3332 396,'0'-5,"0"-1</inkml:trace>
  <inkml:trace contextRef="#ctx0" brushRef="#br0" timeOffset="3011.367">3332 847,'0'5,"0"6,0 2</inkml:trace>
  <inkml:trace contextRef="#ctx0" brushRef="#br0" timeOffset="4298.785">285 1271,'0'-1,"0"1,0 0,0-1,0 1,0 0,0-1,0 1,0 0,0-1,0 1,0 0,0-1,0 1,-1 0,1-1,0 1,0 0,0-1,-1 1,1 0,0 0,0-1,0 1,-1 0,1 0,0-1,-1 1,1 0,0 0,-1 0,1 0,0-1,-1 1,1 0,0 0,-1 0,1 0,0 0,-1 0,1 0,0 0,34-12,208 4,-152 10,367-1,-269 24,-14 4,34 1,17-2,58-30,-86-25,339 27,-310-28,-199 27,-2 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58,'226'-11,"-55"-9,-2-5,-145 24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30,'34'-4,"16"-3,3 1,-1 1,-6 1,-5 2,-5 1,-4 0,-2 1,-2 1,-6-1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2:25.88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2897 71,'1'0,"0"1,-1 0,1-1,0 1,0-1,-1 1,1-1,0 0,0 1,0-1,0 0,0 1,-1-1,1 0,0 0,0 0,0 0,0 0,0 0,0 0,0 0,0 0,0 0,0-1,-1 1,1 0,0 0,0-1,0 1,0-1,-1 1,1-1,0 1,0-1,-1 0,1 1,0-1,-1 0,1 1,-1-1,1 0,-1 0,1 1,-1-1,0 0,1 0,-1 0,0 0,0 0,1 0,-1 0,0 1,0-1,0-1,1 1,29-42,-31 42,0 1,1-1,-1 0,0 0,1 1,-1-1,0 0,0 1,1-1,-1 1,0-1,0 1,0-1,0 1,0 0,0-1,0 1,0 0,0 0,0 0,0-1,0 1,0 0,0 1,0-1,0 0,0 0,0 0,0 0,0 1,0-1,0 1,0-1,1 0,-1 1,-1 0,-4 0,-24 2,0 1,0 2,1 1,-1 2,2 0,-22 11,25-8,0 1,0 0,2 2,0 1,0 1,2 1,-19 20,-79 60,-15 59,122-143,0 1,1 1,0 0,2 1,0 0,0 0,1 2,1-3,-79 141,57-110,2 2,3 1,-15 42,29-60,-2-1,-1 0,-2-1,-1 0,-1-1,-18 21,-103 193,6-51,48-80,-24 85,90-168,-2-2,-1 0,0-1,-2-2,-1 0,-1-1,-19 12,-138 77,174-109,0 1,0-1,-1-1,1 1,-1-1,1-1,-1 0,1 0,-1-1,0 0,0 0,1-1,-1 0,0-1,1 1,0-2,-1 1,1-1,0-1,0 1,0-1,1-1,-2 0,-184-29,186 29,-1 0,1 0,0-1,1 1,-1-1,1-1,0 0,1 1,0-2,0 1,0 0,1-1,0 0,1 0,-1-1,-28-47,-49-58,-61-85,43 73,82 104,1-1,1-1,2 0,0-1,1 0,1-1,2 0,-2-12,-22-63,32 90,3 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3:31:40.39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541 338,'-17'-8,"8"2,0 1,0 1,0 0,-1 0,0 0,0 1,0 1,0 0,0 0,-1 1,1 0,0 1,-1 0,-1 1,-10 5,1 0,-1 2,2 0,-1 2,1 0,0 1,1 1,1 1,0 0,0 1,-8 10,14-12,0 0,1 1,0 0,1 0,0 1,1 1,1 0,1 0,0 0,0 1,2 0,0 0,1 1,0-1,1 1,1 0,1 0,1 0,0 0,2 15,0-21,1 1,0-1,1 1,0-1,1 0,0-1,0 1,1-1,1 0,-1-1,2 1,-1-1,1-1,1 1,0-1,0-1,0 0,1 0,0-1,0 0,1-1,-1 0,1 0,1-1,-1-1,0 0,10 1,31 5,-33-3</inkml:trace>
  <inkml:trace contextRef="#ctx0" brushRef="#br0" timeOffset="453.695">1021 564,'-16'19,"-7"6,0 2,2 0,1 2,1 0,1 1,-7 19,23-45,0 1,0-1,1 1,-1 0,1 0,0 0,0 0,1 0,0 0,0 0,0 0,0 0,1 0,0-1,0 1,0 0,0 0,1 0,0-1,0 1,0-1,0 1,1-1,0 0,0 0,0 0,0 0,1-1,0 1,-1-1,1 0,0 0,0 0,1-1,-1 1,1-1,6 3,1 0,0-1,0 0,0-1,0 0,1-1,-1 0,1-1,-1 0,1-1,0-1,-1 0,1-1,-1 0,0-1,1 0,-1-1,0 0,-1-1,9-4,0-1,1-1,-1-1,-1-1,0-1,-1 0,0-1,-1-1,-1-1,3-4,4-6,-2 0,-1-2,-1 0,-2-1,-1-1,-1 0,-2-1,1-7,-11 33,-1 0,-1 0,1 0,-1 0,0 0,0 0,0-1,-1 1,0 0,-1 0,1-1,-1 1,0 0,-1 0,1 0,-1 0,0 0,-1 0,0 1,0-1,0 1,0 0,-1 0,0 0,0 0,0 0,0 1,-1 0,0 0,0 0,0 0,0 1,-1 0,1 0,-1 1,0-1,0 1,0 0,-2 0,-6 3,0 0,0 1,0 0,1 1,-1 0,1 2,0-1,0 1,0 1,1 1,-1-1,2 2,-1 0,1 0,0 1,1 0,0 1,0 0,-1 4,-20 18</inkml:trace>
  <inkml:trace contextRef="#ctx0" brushRef="#br0" timeOffset="932.463">2093 338,'-12'-1,"0"1,-1 0,1 0,0 1,-1 1,1 0,0 1,0 0,1 1,-1 0,1 0,-1 2,2-1,-1 1,0 1,1 0,1 1,-5 3,-40 47,53-57,0 1,0-1,1 1,-1 0,0 0,1-1,-1 1,1 0,0 0,-1 0,1-1,0 1,0 0,0 0,1 0,-1-1,0 1,1 0,-1 0,1 0,-1-1,1 1,0 0,0-1,0 1,0-1,0 1,0-1,0 1,0-1,1 0,-1 0,1 1,-1-1,1 0,-1 0,1 0,-1-1,1 1,1 0,194 64,-106 7,-89-69,0-1,0 0,0 1,-1-1,1 1,-1-1,0 1,0 0,0-1,0 1,0 0,0 0,-1 0,1 0,-1 0,0 0,0 0,0 0,0 0,-1 0,1-1,-1 1,0 0,1 0,-1 0,-1-1,1 1,0 0,-1-1,1 1,-1-1,0 1,0-1,0 0,0 0,0 0,-1 1,-19 12,0 0,-1-1,-1-1,0-2,-1 0,0-2,0 0,-12 0,-20 10,-28 10,61-23</inkml:trace>
  <inkml:trace contextRef="#ctx0" brushRef="#br0" timeOffset="3429.151">3815 734,'226'-17,"0"4,-158-3,-49 11</inkml:trace>
  <inkml:trace contextRef="#ctx0" brushRef="#br0" timeOffset="3723.321">4069 451,'-15'32,"1"0,1 0,3 1,0 1,2 0,2 0,1 0,1 1,2 0,2 3,27 75,-26-107,-2-3,1 1,0-1,1 1,-1-1,0 1,1-1,0 1,0-1,0 1,0-1,0 0,1 1,0-1,-1 0,1 0,0 0,1 0,-1-1,0 1,1-1,0 1,-1-1,1 0,0 0,3 2,9-2</inkml:trace>
  <inkml:trace contextRef="#ctx0" brushRef="#br0" timeOffset="4284.331">4887 424,'-9'-6,"0"0,0 1,-1 0,1 1,-1 0,0 1,0 0,-1 0,1 1,0 0,-1 1,1 0,-1 1,0 0,1 1,-1 0,1 1,-1 0,1 0,0 1,0 0,0 1,0 0,1 1,0 0,-1 0,2 1,-1 0,1 1,0 0,-1 1,-1 2,1 1,1-1,-1 2,2-1,0 1,0 0,1 0,0 1,1 0,1 0,-1 3,4-10,-1-1,1 1,0 0,0-1,1 1,-1 0,1-1,1 1,-1 0,1 0,0-1,0 1,1-1,-1 1,1-1,1 1,-1-1,1 0,0 0,0 0,0-1,1 1,-1-1,1 1,0-1,1 0,3 3,-2-4,-1-1,1 1,-1-1,1 0,0 0,-1 0,1-1,0 0,0 0,0-1,0 0,0 0,0 0,0-1,0 1,0-2,0 1,0 0,0-1,-1 0,1-1,1 0,8-4,-1 0,1-1,-1-1,0-1,-1 0,0 0,7-9,137-135,-157 154,0 1,0-1,0 1,1-1,-1 1,0-1,0 1,0-1,0 1,0-1,1 1,-1-1,0 0,0 1,1-1,-1 1,0-1,1 0,-1 1,0-1,1 0,-1 1,1-1,-1 0,1 1,-1-1,0 0,1 0,-1 0,1 0,-1 1,1-1,-1 0,1 0,-1 0,1 0,-1 0,1 0,-1 0,1 0,-1 0,1 0,-1-1,1 1,-1 0,1 0,-1 0,1-1,-1 1,0 0,1 0,-1-1,1 1,-1 0,0-1,1 1,-1-1,0 1,1 0,-1-1,0 1,0-1,1 1,-1-1,0 1,0-1,0 1,-7 40,7-39,-48 128,39-111,0-1,2 2,0-1,1 1,0 0,2 0,0 1,1-1,1 1,1 0,1-1,1 1,1 6,4-2</inkml:trace>
  <inkml:trace contextRef="#ctx0" brushRef="#br0" timeOffset="4640.893">5423 424,'-36'39,"1"1,3 2,1 1,1 2,-16 36,38-64,0 0,1 1,0-1,2 1,0 1,1-1,-1 18,4-29,0 0,1 1,0-1,0 0,1 1,0-1,0 0,0 0,1 0,0 0,1 0,0 0,0 0,0-1,1 1,0-1,0 0,0 0,1-1,0 1,4 2,-1-3,1-1,0 0,0-1,0 0,1 0,-1-1,1 0,-1-1,1 0,0-1,0 0,-1 0,1-1,0 0,-1-1,1 0,8-3,-3-2,0-2,-1 1,1-2,-2 0,0 0,0-2,-1 1,0-2,-1 1,0-2,-1 1,-1-1,0-1,-1 0,2-6,-4 11,-1-1,0 1,-1-1,0-1,0 1,-1 0,-1-1,0 0,-1 1,0-1,-1-7,0 14,0 0,-1 0,0 0,0 0,0 1,0-1,-1 0,1 1,-1-1,0 1,-1 0,1-1,-1 1,0 0,0 0,0 1,-1-1,1 1,-1 0,0 0,0 0,0 0,0 0,0 1,0 0,-1 0,1 0,-5-1,-77-1,61 11</inkml:trace>
  <inkml:trace contextRef="#ctx0" brushRef="#br0" timeOffset="4991.834">5875 254,'-13'18,"1"-5,2 1,-1 0,2 1,0 0,1 0,0 1,2 0,-1 0,2 0,0 1,1 0,1 3,3-18,-1 1,1-1,1 1,-1-1,0 1,1-1,-1 0,1 1,-1-1,1 0,0 1,0-1,0 0,1 0,-1 0,0 0,1 0,-1 0,1 0,0-1,0 1,0 0,-1-1,1 0,1 1,-1-1,0 0,0 0,0 0,1 0,-1 0,0-1,1 1,-1-1,0 0,1 1,-1-1,1 0,-1 0,5-1,-1 1,0-1,0 0,0 0,0 0,0-1,0 0,0 0,-1-1,1 0,-1 0,0 0,1 0,-1-1,0 0,0-1,-1 0,0 0,0 0,0 0,-1 0,1-1,-1 0,-1 0,1 1,-1-1,0-1,0 1,-1 0,0 0,0-1,0 1,-1-1,0 1,0-1,-1 1,0 0,0-1,0 1,-1 0,0 0,0-1,0 2,-1-1,0 0,0 0,0 1,-1 0,0-1,-2 0,-11-7</inkml:trace>
  <inkml:trace contextRef="#ctx0" brushRef="#br0" timeOffset="5307.929">6128 113,'19'16,"-1"0,-1 2,-1 0,-1 0,0 2,-2 0,0 0,-1 1,-1 1,-1 0,-1 0,-1 1,0 0,-2 1,-1 0,-1-1,-1 1,-1 1,-2 14,-6 249,6-274,-1 0,-1 0,-1 0,0 0,-1 0,0-1,-1 0,0 1,-1-2,-1 1,0-1,0 0,-1 0,-1-1,-3 3,-6 7,-1-2,-1 0,-1-2,0 0,-1-1,0-1,-2-2,0 0,0-1,-1-1,-6 0,-4 1,6-1</inkml:trace>
  <inkml:trace contextRef="#ctx0" brushRef="#br0" timeOffset="2059.645">2855 424,'-14'9,"1"0,1 1,0 1,0 0,1 1,1 0,0 1,0 0,1 0,1 1,0 0,1 1,1 0,0 0,1 0,0 0,1 1,1 0,1 0,0 0,1 0,1 0,1 2,0-6,1 1,0-1,1 0,0 0,1 0,0 0,1-1,0 0,1 0,1 0,-1-1,2 0,-1 0,1 0,1-1,0 0,0-1,1 0,0-1,0 0,0 0,1-1,0 0,1-1,-1-1,1 0,1 0,1-1,0-1,0-1,0-1,0 0,1 0,-1-1,0-1,0-1,0 0,-1-1,1 0,-1-1,0 0,0-1,0-1,-1 0,0-1,0 0,-1-1,2-1,18-14,-1-2,-1 0,-1-2,-1-1,-2-1,-1-2,-1 0,4-12,-21 36,-1-1,-1 1,1-1,-2 0,1-1,-1 1,-1-1,1 1,-1-1,-1 0,0 0,-1 1,0-1,0 0,-1 0,0 0,-1 0,0 1,0-1,-1 1,0-1,-1 1,0 0,-1 0,0 1,0-1,0 1,-1 0,-1 1,1-1,-1 1,-1 1,1-1,-6-3,-4 4,0 0,0 0,-1 2,1 0,-1 1,0 1,0 0,-1 2,1 0,0 1,0 0,0 2,0 0,1 1,-1 1,1 1,0 0,0 1,1 1,0 0,0 2,-8 6,-10 7</inkml:trace>
  <inkml:trace contextRef="#ctx0" brushRef="#br0" timeOffset="2771.229">2742 734,'92'-44,"-82"38,1 1,-1-1,1 2,0-1,1 1,-1 1,1 0,-1 1,1 0,0 1,0 0,0 1,-1 0,1 1,0 0,0 1,-1 0,1 1,-1 0,1 1,3 2,-5 2,1-1,0 0,0 0,1-1,0 0,0-1,0-1,1 0,-1 0,1-1,0-1,7 0,6-1,-2-1</inkml:trace>
  <inkml:trace contextRef="#ctx0" brushRef="#br0" timeOffset="6038.898">2855 0,'-38'50,"10"-18,2 0,1 2,1 0,2 2,2 1,1 0,2 1,1 1,3 1,1 0,1 1,0 15,6-4,3 0,1 0,3 0,2 0,2 0,3 0,2-1,2-1,2 0,21 45,-17-57,2-1,1-1,3-1,0-1,2-2,2 0,6 4,13-3,-34-22</inkml:trace>
  <inkml:trace contextRef="#ctx0" brushRef="#br0" timeOffset="14383.435">399 1750,'0'312,"29"-142,-29 281,0 29,2-452,2 0,0 0,2-1,1 1,1-1,3 5,30 137,-38-130,-3 0,-1 0,-2 0,-1 0,-6 19,-3 111,3-124,4-27</inkml:trace>
  <inkml:trace contextRef="#ctx0" brushRef="#br0" timeOffset="15866.952">372 2935,'8'-6,"1"0,0 1,0 0,0 0,1 1,0 1,-1-1,1 2,1-1,-1 1,0 1,0 0,1 1,-1-1,0 2,1 0,-1 0,0 1,1 0,5 2,55 4,-28-5,0-2,0-2,0-2,39-7,-20 0,0 4,1 2,0 2,28 5,19-1,172-3,-112-26,-1 15,-101 2,1 3,0 3,-1 3,18 5,34-2,303-2,-225-29,281 29,28 0,-478-5,-23-1</inkml:trace>
  <inkml:trace contextRef="#ctx0" brushRef="#br0" timeOffset="19094.729">456 1919,'45'-37,"137"-22,-160 54,1 0,0 2,0 1,0 1,0 0,0 2,0 1,-1 1,1 1,0 0,-1 2,0 1,12 5,-16-5,7 0,0 2,-1 1,0 0,0 2,-2 1,1 0,-2 2,0 1,10 9,108 143,-67-65,96 155,-114-146,45 88,-37-26,-38-94,4-2,4-1,30 52,-19-59,4-3,2-1,3-2,3-3,8 3,-41-40,1-1,1-1,1-1,1-1,1-1,1-2,0 0,23 8,91 13,-96-29,-29-4,1-1,0-1,0 0,0-2,0 0,0-1,0 0,0-2,0 0,0-1,0-1,-1 0,11-5,-1-2,0 0,-1-2,-1-1,0-1,-1-2,0 0,-2-1,0-1,15-17,67-117,-22-32,29-21,-63 128,48-148,34-55,4 26,-11 81,143-186,-249 341,0 1,1 0,1 1,1 1,1 1,0 0,19-9,-37 23,171-84,-50 56,-112 28</inkml:trace>
  <inkml:trace contextRef="#ctx0" brushRef="#br0" timeOffset="20330.666">4182 2823,'-1'1,"0"0,1 0,-1 0,0-1,0 1,0 0,0 0,0 0,0 0,0-1,0 1,0-1,0 1,0-1,0 1,0-1,-1 1,1-1,0 0,0 0,0 0,-1 0,1 0,0 0,0 0,-1 0,1 0,0 0,0-1,0 1,-1 0,1-1,0 0,-16 1,81-7,0 2,0 3,40 4,-6 0,155-3,-110-27,24 27,-143 2</inkml:trace>
  <inkml:trace contextRef="#ctx0" brushRef="#br1" timeOffset="60142.043">1896 2116,'-3'1,"1"-1,-1 0,1 1,0-1,-1 1,1 0,0 0,-1 0,1 0,0 0,0 0,0 1,0-1,0 1,0-1,0 1,0 0,1 0,-1 0,1 0,-1 0,1 0,0 0,0 0,0 1,0-1,0 0,0 1,1-1,-1 1,1-1,0 2,-5 92,5-78,3 267,24-143,-31-7,-2-117</inkml:trace>
  <inkml:trace contextRef="#ctx0" brushRef="#br1" timeOffset="61805.562">2177 1636,'-219'-44,"215"42,0 1,0 0,0 0,0 1,-1-1,1 1,0 0,0 0,-1 0,1 1,0-1,0 1,0 0,0 0,0 1,0-1,0 1,0 0,0 0,1 0,-1 1,1-1,-1 1,1-1,0 1,0 0,0 1,1-1,-1 0,-1 4,-2 6,0-1,1 1,0 0,1 0,1 1,0-1,1 1,1 0,0 0,0-1,1 1,1 0,1 0,0-1,3 11,-5-21,1 0,0 0,0 0,0 0,0 0,1-1,-1 1,1 0,0-1,-1 1,1-1,0 1,1-1,-1 0,0 0,1 0,-1 0,1-1,-1 1,1-1,0 1,0-1,0 0,0 0,0 0,0 0,0-1,0 1,0-1,0 0,0 0,0 0,0 0,0 0,0-1,0 1,0-1,0 0,0 0,0 0,0-1,0 1,1-2,19-10,0-2,-2 0,0-2,-1 0,0-1,-2-1,0-1,-1 0,5-11,-15 23,-1 0,0-1,0 0,-1-1,0 1,-1-1,0 0,0 0,-1 0,-1 0,0-1,1-6,-7 320,31-135,-8-133,-6-29</inkml:trace>
  <inkml:trace contextRef="#ctx0" brushRef="#br1" timeOffset="62517.652">2488 1693,'-1'0,"0"1,1-1,-1 1,0-1,0 0,1 1,-1-1,0 0,0 0,0 1,0-1,0 0,1 0,-1 0,0 0,0 0,0-1,0 1,1 0,-1 0,0 0,0-1,0 1,0 0,1-1,-1 1,0-1,1 1,-1-1,0 1,1-1,-1 1,0-1,1 0,-1 1,1-1,-1 0,1 0,0 1,-1-1,1 0,0 0,-1 0,1 1,0-1,0 0,0 0,0 0,0 0,0 0,0 1,0-1,0 0,0 0,0 0,-7 12,-1 1,2 0,0 1,0-1,1 1,1 0,0 0,0 1,2-1,-1 1,2 0,0-1,1 1,0 0,1 0,0 0,1-1,1 1,0-1,1 0,1 1,0-2,0 1,1-1,1 1,3 3,-7-11,1-1,1 1,-1 0,1-1,0 0,0 0,0 0,0-1,1 0,-1 0,1 0,0-1,0 0,0 0,0 0,0-1,0 1,0-2,1 1,-1-1,0 0,1 0,-1 0,0-1,0 0,1-1,-1 1,0-1,0 0,-1-1,1 1,0-1,-1 0,1-1,-1 1,0-1,0 0,-1 0,1-1,-1 1,3-5,7-7,-1-1,-1-1,-1 0,0 0,-1-1,-1 0,-1-1,-1 0,-1 0,0-3,-4 16,-1 1,-1-1,1 0,-1 1,0-1,-1 0,0 0,0 1,0-1,-1 1,0-1,0 1,-1 0,1-1,-1 1,-1 1,1-1,-1 0,0 1,0 0,-1 0,0 0,1 0,-2 1,1 0,0 0,-1 0,0 1,0-1,0 1,0 1,0-1,-1 1,1 0,-1 1,1 0,-1 0,0 0,1 1,-1 0,0 0,0 0,1 1,-1 0,0 0,1 1,-1 0,1 0,0 1,0 0,0 0,0 0,-6 5,1 1,0 0,0 0,1 1,0 1,1-1,0 2,1-1,0 1,-1 5,-4 8</inkml:trace>
  <inkml:trace contextRef="#ctx0" brushRef="#br1" timeOffset="62995.571">2997 1552,'-4'5,"1"0,0 0,1 0,-1 0,1 1,0-1,0 1,1-1,-1 1,1 0,1 0,-1-1,1 1,0 0,0 0,1 0,-1-1,1 1,1 0,-1 0,2 3,-2-6,0-1,1 1,-1-1,0 0,1 1,-1-1,1 0,0 0,0 0,0 0,0 0,0-1,0 1,0 0,0-1,1 0,-1 1,1-1,-1 0,1 0,-1 0,1-1,0 1,-1-1,1 1,0-1,-1 0,1 0,0 0,0-1,-1 1,1 0,0-1,-1 0,1 0,1 0,86-54,-80 44,-1 0,1-1,-2 0,0 0,0-1,-1 0,0-1,-2 0,1 1,-2-2,0 1,0-1,0-8,-4 20,-1 1,1-1,-1 1,1-1,-1 1,0-1,0 1,0-1,0 1,-1 0,1 0,0 0,-1 0,0 0,1 0,-1 0,0 0,0 0,0 1,0-1,-1 1,1 0,0-1,0 1,-1 0,1 0,-1 0,1 1,-1-1,1 1,-1-1,1 1,-1 0,0 0,1 0,-1 0,1 1,-1-1,1 1,-1-1,1 1,-1 0,1 0,-1 0,1 0,0 1,0-1,-1 0,1 1,0 0,0-1,1 1,-3 2,-94 64,73-47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4:2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5306 227,'-31'-2,"1"1,-1 2,1 1,0 1,-1 2,1 1,1 1,-1 1,2 2,-5 3,20-9,0 1,0 0,0 0,1 2,0-1,0 2,1 0,0 0,0 1,1 0,0 1,1 0,0 0,1 1,0 0,0 1,1 0,1 0,0 0,0 1,1 0,-2 12,3-5,1 0,1 0,0 1,2-1,0 1,2-1,0 0,1 0,1 1,1-2,1 1,1-1,0 0,1 0,1-1,1 0,1 0,0-1,2-1,-1 0,2-1,0 0,1-1,0 0,14 8,-22-17,2 0,-1-1,0 0,1 0,0-1,0 0,0 0,0-1,0 0,1-1,-1 0,1-1,-1 0,0 0,1-1,-1 0,1 0,-1-1,0 0,0-1,0 0,0-1,-1 0,1 0,6-5,7-7,-1 1</inkml:trace>
  <inkml:trace contextRef="#ctx0" brushRef="#br0" timeOffset="237.055">5560 763,'-20'34,"-5"20,1 6,9-7,12-13,7-13</inkml:trace>
  <inkml:trace contextRef="#ctx0" brushRef="#br0" timeOffset="508.905">5588 283,'0'29,"0"9</inkml:trace>
  <inkml:trace contextRef="#ctx0" brushRef="#br0" timeOffset="652.622">5842 1045,'-5'-14,"0"-1,1 1,1-1,0 0,0 0,2 0,0 0,1 0,0-1,1 1,1 0,1 0,0 0,0 1,2-1,0 1,0 0,1 0,1 0,1 1,0 0,0 1,1 0,1 0,0 0,7-5,-17 17,1-1,0-1,0 1,0-1,0 1,0 0,1-1,-1 1,0 0,1 0,-1 0,1 0,-1 0,1 0,-1 1,1-1,0 0,-1 1,1-1,0 1,0 0,0-1,-1 1,1 0,0 0,0 0,-1 0,1 1,0-1,7 8</inkml:trace>
  <inkml:trace contextRef="#ctx0" brushRef="#br0" timeOffset="1036.375">6350 594,'-19'10,"1"2,1 1,-1 0,2 1,0 0,1 2,0 0,1 0,1 2,1-1,-10 20,20-34,0 1,0-1,0 1,0 0,1 0,-1 0,1-1,0 1,0 0,1 1,-1-1,1 0,0 0,0 0,0 0,0 0,1 0,0 0,0 0,0 0,0 0,1 0,-1 0,1-1,0 1,0 0,1-1,-1 0,0 1,1-1,0 0,0 0,0-1,0 1,1-1,-1 1,2 0,3 1,-1-1,1 1,1-1,-1-1,0 1,1-1,-1-1,1 0,0 0,-1 0,1-1,0-1,0 1,-1-1,1-1,-1 0,1 0,-1 0,0-1,0-1,0 1,0-1,0-1,-1 1,0-1,0 0,0-1,-1 0,1 0,-1 0,3-5,4-10</inkml:trace>
  <inkml:trace contextRef="#ctx0" brushRef="#br0" timeOffset="1688.707">6633 678,'-1'9,"1"1,0-1,1 1,0-1,0 1,1-1,0 0,1 1,0-1,0 0,1-1,0 1,0-1,1 0,1 0,-1 0,1 0,0-1,1 0,0-1,1 2,-5-7,0 1,0-1,1 0,-1 0,0 0,0-1,0 1,1-1,-1 0,0 0,1 0,-1 0,0 0,1-1,-1 1,0-1,0 0,0 0,0 0,0-1,0 1,0-1,0 1,0-1,0 0,-1 0,1-1,64-70,-61 64,131-167,-152 252,12-70,0 0,0 0,1 0,0 1,0-1,1 1,0 0,0-1,0 1,1 0,0-1,1 1,-1 0,1 0,0-1,1 1,0-1,0 1,0-1,1 0,0 0,0 0,0 0,1 0,0-1,0 1,0-1,1 0,0-1,2 3,0-2,1 0,1-1,-1 0,0 0,1-1,0 0,0 0,0-1,0 0,0-1,1 0,-1 0,0-1,1 0,-1-1,0 0,0 0,1-1,-1 0,0-1,-1 0,1 0,0-1,0-1,23-13,-1-1,0-2,-2-1,-1-1,-1-2,-1 0,-1-2,-1-1,4-9,-9 12,-2-1,-1 0,-2-2,0 0,-2 0,-1-1,-1-1,-1 0,-2 0,-1 0,-2-1,0-12,-2 32,0-1,-1 1,-1-1,0 0,-1 1,0-1,0 1,-2-1,1 1,-1 0,-1 0,0 0,0 0,-1 1,-1-1,0 1,4 7,-1 1,1 0,0 0,-1 0,0 1,1-1,-1 1,0-1,0 1,0 0,0 0,0 0,0 0,0 1,0-1,0 1,0 0,0 0,0 0,0 0,0 0,-1 1,1 0,0-1,0 1,0 0,1 0,-1 1,-2 0,-78 53,65-37,2 0,0 1,2 1,0 1,1 0,1 1,1 0,1 0,0 1,2 1,1-1,1 1,1 1,1-1,2 1,0-1,1 1,2 0,0 0,4 15,-4-27,1 0,0 0,1 0,1 0,0-1,0 1,2-1,-1 0,1 0,1-1,0 0,1 0,0-1,1 0,0 0,0-1,1 0,0 0,1-1,0-1,0 0,0 0,3-1,-5-1,1 0,0-2,0 1,0-1,0 0,1-1,-1-1,1 1,-1-2,1 1,-1-2,1 1,0-1,-1-1,0 0,1 0,-1-1,0 0,1-2,34-18,-29 10</inkml:trace>
  <inkml:trace contextRef="#ctx0" brushRef="#br0" timeOffset="2337.918">8044 537,'-23'12,"2"0,-1 2,1 1,1 0,1 2,0 0,1 1,1 0,1 2,0 1,15-20,-1 1,1-1,0 1,0 0,0-1,0 1,0 0,0 0,0-1,1 1,-1 0,0 0,1 0,0 0,-1 0,1 0,0 0,0 0,0 0,0 0,1 0,-1 0,1 0,-1 0,1 0,-1 0,1-1,0 1,0 0,0 0,0-1,0 1,0 0,1-1,-1 1,0-1,1 0,-1 1,1-1,0 0,-1 0,1 0,0 0,0 0,0 0,-1-1,1 1,0-1,0 1,0-1,2 0,7 0,1-1,-1-1,1 0,-1-1,0 0,0-1,0 0,0 0,-1-2,0 1,0-1,0 0,-1-1,0 0,8-8,30-18,-47 32,1 0,0 0,0 0,0 1,0-1,0 0,0 1,0-1,0 1,0-1,0 1,1 0,-1-1,0 1,0 0,0 0,0 0,0 0,1 0,-1 0,0 0,0 0,0 0,1 0,-1 1,0-1,0 1,0-1,0 0,0 1,0 0,0-1,0 1,0 0,0-1,0 1,0 0,-1 0,1 0,0 0,0 0,-1 0,1 0,-1 0,1 0,-1 0,1 0,-1 1,10 66,-8-48,-2-14,0 0,1 0,0 0,0-1,1 1,-1 0,1 0,0-1,1 1,0-1,-1 0,2 0,-1 0,0 0,1-1,0 1,0-1,1 0,-1 0,1 0,0-1,0 1,0-1,0 0,0-1,1 0,-1 1,1-2,0 1,0-1,-1 1,1-2,0 1,0-1,5 0,8-5,-1-1,0 0,-1-2,1 0,-1-1,-1-1,0 0,0-1,-1-1,0 0,-1-1,-1-1,0 0,-1-1,0 0,-1-1,-1 0,0-2,4-4,8-7,-3-1,0 0,-2-2,-1 0,-2-1,-1 0,8-33,-20 63,0 1,0-1,0 1,-1-1,1 0,-1 1,0-1,0 0,1 1,-2-1,1 0,0 0,-1 1,1-1,-1 0,0 1,0-1,0 1,0-1,0 1,0 0,-1-1,1 1,-1 0,0 0,1 0,-1 0,0 0,0 0,0 1,-1-1,1 0,0 1,-1 0,1 0,-1 0,1 0,-1 0,1 0,-1 0,0 1,1 0,-1-1,0 1,0 0,1 0,-1 1,0-1,1 0,-1 1,0 0,-1 0,-4 1,-1 0,1 1,0 1,0-1,1 1,-1 0,1 1,-1 0,1 0,1 0,-1 1,1 0,0 1,0-1,1 1,0 0,0 0,1 1,-1-1,2 1,-1 0,1 0,-1 6,5-7,0 0,0-1,1 1,0 0,1-1,-1 0,1 1,0-1,1 0,-1 0,1-1,1 1,-1-1,1 0,-1 0,2 0,-1-1,0 0,1 0,0 0,0 0,0-1,0 0,0-1,1 1,3 0,62 43,-62-36,0 1,-1 1,0 0,-1 0,-1 0,0 1,0 0,-1 1,-1-1,0 1,-1 0,0 1,-2-1,1 1,-2-1,0 1,0-1,-2 1,0 3,11 55,-4-54</inkml:trace>
  <inkml:trace contextRef="#ctx0" brushRef="#br0" timeOffset="-3098.834">564 283,'-10'139,"0"-66,3 1,4 0,5 49,-1-41,0-52,1-1,2 1,1-1,1 1,2-1,1-1,1 0,1 0,12 18,-22-42,0-1,0 0,1 0,0 0,-1 0,1 0,0 0,0-1,1 1,-1-1,1 1,-1-1,1 0,0 0,-1 0,1 0,0 0,1-1,-1 0,0 1,0-1,0 0,1 0,-1-1,1 1,-1-1,0 0,1 1,-1-2,1 1,-1 0,1-1,-1 1,0-1,1 0,-1 0,0 0,0-1,1 0,13-12,-1-1,0-1,-1-1,0 0,-2-1,0 0,-1-1,-1-1,0 0,3-12,15-29,-2-2,-4 0,-2-1,-3-2,-3 0,-2 0,-4-1,-3 0,-1-61,-12 15,7 114,-1-1,1 0,0 0,0 1,0-1,-1 0,1 0,0 1,0-1,-1 0,1 0,0 0,-1 0,1 1,0-1,-1 0,1 0,0 0,-1 0,1 0,0 0,-1 0,1 0,0 0,-1 0,1 0,0 0,0 0,-1 0,1 0,0 0,-1 0,1 0,0-1,-1 1,1 0,0 0,0 0,-1-1,1 1,0 0,0 0,-1 0,1-1,0 1,0 0,0-1,-1 1,1 0,0 0,0-1,0 1,0 0,0-1,0 1,0 0,0-1,-1 1,1 0,0-1,0 1,1 0,-1-1,0 1,0 0,-8 26,6 309,13-75,-6-227,-4-14,1 0,1 0,1 0,1 0,0-1,2 0,0 0,1 0,0-1,5 6,-12-22,0 1,0-1,0 0,0 1,0-1,0 0,0 1,0-1,1 0,-1 0,1 0,-1 0,0 0,1 0,0-1,-1 1,1-1,-1 1,1-1,0 1,-1-1,1 0,0 1,0-1,-1 0,1 0,0-1,-1 1,1 0,0-1,-1 1,1 0,0-1,-1 0,1 1,-1-1,1 0,-1 0,1 0,-1 0,0 0,1 0,-1-1,0 1,0 0,0 0,0-1,10-12</inkml:trace>
  <inkml:trace contextRef="#ctx0" brushRef="#br0" timeOffset="-2561.826">1298 1186,'45'-75,"-4"-2,-3-1,20-63,-25 70,-33 71,0 0,0 1,0-1,0 0,0 0,0 1,0-1,0 0,0 0,0 1,0-1,0 0,0 1,0-1,1 0,-1 0,0 1,0-1,0 0,0 0,0 0,1 1,-1-1,0 0,0 0,0 0,1 1,-1-1,0 0,0 0,1 0,-1 0,0 0,0 0,1 0,-1 1,0-1,0 0,1 0,-1 0,0 0,0 0,1 0,-1 0,0 0,1 0,-1-1,0 1,0 0,1 0,-1 0,0 0,0 0,1 0,-1 0,0-1,0 1,-1 28,-4-17,2 0,0 0,0 1,1-1,0 1,1 0,0 0,1 0,1-1,0 1,0 0,1 0,1-1,-1 1,2-1,0 0,0 0,1 0,1-1,-1 0,7 8,-9-14,0-1,0 0,0-1,0 1,0-1,1 1,0-1,-1 0,1 0,0 0,0-1,0 1,0-1,0 0,0 0,0-1,0 1,1-1,-1 0,0 0,0 0,0-1,1 1,-1-1,0 0,0 0,0 0,0-1,0 0,-1 1,1-1,0-1,-1 1,1 0,-1-1,0 0,0 0,0 0,0 0,0 0,-1-1,0 1,1-1,12-13,-1 0,-1-1,-1-1,0 0,-1 0,-1-1,-1-1,-1 1,2-12,-9 31,0 0,-1 1,1-1,-1 0,1 0,-1 1,1-1,-1 0,0 0,1 0,-1 1,0-1,1 0,-1 0,0 0,0 0,0 0,0 0,0 0,0 0,0 1,0-1,0 0,-1 0,1 0,0 0,0 0,-1 0,1 1,-1-1,1 0,-1 0,1 1,-1-1,1 0,-1 1,0-1,1 0,-1 1,0-1,0 1,1-1,-1 1,0-1,0 1,0 0,1-1,-1 1,0 0,0 0,0 0,0-1,0 1,0 0,0 0,0 0,1 1,-1-1,0 0,0 0,-9 13,2 2</inkml:trace>
  <inkml:trace contextRef="#ctx0" brushRef="#br0" timeOffset="-2312.332">2173 847,'0'20,"5"0,6-2,2-9,-2-6</inkml:trace>
  <inkml:trace contextRef="#ctx0" brushRef="#br0" timeOffset="-2062.104">2032 254,'0'0</inkml:trace>
  <inkml:trace contextRef="#ctx0" brushRef="#br0" timeOffset="-1746.982">2399 396,'30'-20,"0"-1,-2-1,-1-1,0-2,-2-1,-1-1,-1-1,-1-1,16-30,-28 37,-21 41,5 18,1 0,2 1,2-1,2 1,1-1,1 1,3-1,4 16,-1 8,-2-14,14 96,-7 2,-5 22,-8-127,2-21,-1 0,-1 0,-1 0,0-1,-2 1,0 0,-1 0,0-1,-2 1,0-1,-2 0,1 0,-2-1,-1 0,0-1,-1 0,0 0,-3 1,9-13,-1 0,1-1,-1 0,0 0,0 0,0 0,0-1,-1 0,1 0,-1-1,1 1,-1-1,1 0,-1-1,0 1,0-1,1 0,-1-1,0 1,1-1,-1 0,0-1,1 1,0-1,-1 0,1-1,0 1,0-1,0 0,0 0,1 0,-1-1,1 0,0 0,0 0,0 0,0-1,1 1,0-1,0 0,0 0,1 0,-1 0,1-1,-1-6,0 1,0-1,1 0,1 1,0-1,1 0,0 0,1 0,0 0,0 0,2 0,-1 1,2-1,-1 1,2 0,-1 0,2 0,-1 0,3-2,15-23,1 1,2 1,2 1,23-22,-33 36,2 1,0 1,0 1,2 0,0 2,0 0,2 2,-1 0,14-3,-13 7</inkml:trace>
  <inkml:trace contextRef="#ctx0" brushRef="#br0" timeOffset="-1481.501">3161 650,'-15'14,"2"0,-1 1,2 0,0 1,1 1,0 0,2 0,0 1,1 0,1 1,0 0,1 0,-1 13,6-28,1-1,0 1,0 0,0-1,1 1,-1 0,1-1,0 1,0-1,0 1,0-1,1 1,-1-1,1 0,0 1,0-1,0 0,0 0,1-1,-1 1,1 0,0-1,0 1,0-1,0 0,0 0,0 0,0-1,1 1,-1-1,1 0,-1 0,1 0,-1 0,1 0,0-1,-1 0,1 1,0-2,0 1,-1 0,1-1,0 1,-1-1,1 0,2 0,-1 0,1 0,0-1,-1 1,0-1,1 0,-1-1,0 1,0-1,0 0,-1 0,1-1,-1 1,0-1,0 0,0 0,0-1,0 1,-1-1,0 0,0 0,-1 0,1 0,-1 0,0 0,0-1,-1 1,1-1,-1 1,0-4,1-5,0 0,-1-1,-1 1,0 0,0-1,-2 1,0 0,0 0,-2 0,0 0,-4-11,-17-7,10 23</inkml:trace>
  <inkml:trace contextRef="#ctx0" brushRef="#br0" timeOffset="-1228.95">3443 1101,'0'-29,"0"-23,0-9,0 2,0 7,5 6,1 7,0 5,4 4,0 1,3 7,4 6,0 11,-4 7</inkml:trace>
  <inkml:trace contextRef="#ctx0" brushRef="#br0" timeOffset="-847.971">3613 960,'167'-256,"-166"255,27-33,-27 34,-1-1,0 1,1-1,-1 1,1-1,-1 1,1-1,-1 1,1 0,-1-1,1 1,-1-1,1 1,0 0,-1 0,1-1,0 1,-1 0,1 0,0 0,-1 0,1 0,0 0,-1 0,1 0,0 0,-1 0,1 0,0 0,-1 0,1 1,-1-1,1 0,0 0,-1 1,1-1,-1 1,1-1,-1 0,1 1,-1-1,1 1,-1-1,1 1,-1-1,1 1,-1-1,0 1,0 0,1-1,-1 1,0-1,0 1,1 0,-1-1,0 1,0 0,8 162,-8-161,1-1,-1 1,1-1,0 0,-1 1,1-1,0 0,0 1,0-1,0 0,0 0,0 0,1 0,-1 0,0 0,0 0,1 0,-1-1,1 1,-1 0,1-1,-1 1,1-1,-1 1,1-1,-1 0,1 0,-1 0,1 0,-1 0,1 0,0 0,-1 0,1-1,-1 1,1-1,-1 1,1-1,-1 1,0-1,1 0,0 0,65-42,-59 37,103-74,-108 81,-1-1,0 1,0 0,1 0,-1 0,0 0,0 0,0 0,0 1,0-1,0 0,-1 1,1 0,0-1,-1 1,1 0,-1 0,0 0,0 0,1 0,-1 0,0 0,-1 1,1-1,0 0,-1 1,1-1,-1 0,0 1,0-1,0 0,0 1,0-1,0 0,-1 1,1-1,-1 0,1 0,-1 1,-1 0,2 2,0-5,0 6,-1-1,1 1,-1 0,2-1,-1 1,1-1,-1 1,2 0,-1-1,1 0,-1 1,1-1,1 0,-1 0,1 0,0 0,0 0,0-1,1 1,0 0,12 4</inkml:trace>
  <inkml:trace contextRef="#ctx0" brushRef="#br0" timeOffset="3535.539">9567 988,'207'-421,"-44"190,-131 189,-32 43,0-1,1 1,-1-1,0 1,0-1,1 1,-1-1,0 1,0-1,1 0,-1 1,0-1,1 0,-1 1,1-1,-1 0,0 1,1-1,-1 0,1 0,-1 1,1-1,-1 0,1 0,-1 0,1 0,-1 0,1 0,-1 0,1 0,-1 0,1 0,-1 0,1 0,-1 0,1 0,-1 0,1 0,-1 0,1-1,-1 1,1 0,-1 0,1-1,-1 1,0 0,1-1,-1 1,0 0,1-1,-1 1,0-1,1 1,-1 0,0-1,0 1,1-1,-1 1,0-1,0 1,0-1,0 1,0-1,0 1,0-1,0 1,0-1,-2 41,0-31,-5 13,2-1,0 1,1 0,2 1,0-1,1 0,1 1,1-1,1 0,2 0,0 0,3 8,-6-27,0 0,0 0,1 0,-1 0,1 0,0 0,0 0,0 0,0-1,0 1,1-1,-1 1,1-1,-1 0,1 0,0 0,0-1,0 1,0 0,0-1,1 0,-1 0,0 0,1 0,-1-1,0 1,1-1,-1 0,1 0,-1 0,0 0,1-1,-1 1,0-1,1 0,-1 0,0 0,0 0,1-1,-1 1,0-1,-1 0,1 0,0 0,1-1,27-23,-1-1,-1-2,-1 0,-2-2,-1-1,-2-1,-1-1,4-10,91-141,-104 179,-19 32,0-10,-15 33,2 1,2 0,3 2,1 0,3 0,2 1,3 1,1 24,4-69,1 0,0 0,1 0,0-1,0 1,0 0,1-1,1 0,-1 0,1 0,1 0,0 0,0-1,0 0,1 0,0-1,0 1,0-1,6 4,52-3,-42-12</inkml:trace>
  <inkml:trace contextRef="#ctx0" brushRef="#br0" timeOffset="3820.791">10951 537,'-5'13,"2"0,-1 0,2 0,0 0,1 1,0-1,0 1,2-1,0 1,0-1,1 0,2 3,-4-14,1 0,-1 0,1 0,0-1,0 1,0 0,0 0,0-1,0 1,0 0,0-1,1 1,-1-1,1 0,-1 1,1-1,-1 0,1 0,0 0,0 0,0 0,-1-1,1 1,0 0,0-1,0 1,0-1,0 0,0 0,0 0,0 0,0 0,0 0,0 0,0-1,0 1,0-1,0 1,0-1,0 0,-1 0,1 1,0-1,0-1,67-58,-61 52,-1-1,-1 1,1-2,-2 1,1-1,-1 0,0 0,-1 0,-1-1,1 0,-2 1,1-1,-2 0,1 0,-1 0,-1-1,0 1,-1 0,0 0,-2-8,2 16,-1-1,0 1,1-1,-1 1,0 0,-1 0,1 0,-1 0,1 0,-1 0,0 1,0-1,0 1,0 0,0 0,-1 0,1 0,-1 0,1 1,-1 0,0-1,1 1,-1 1,0-1,0 1,0-1,0 1,1 0,-1 0,0 1,0-1,-2 1,-5 2,0-1,0 1,1 1,-1-1,1 2,0 0,0 0,0 1,1 0,-7 5,-87 94,85-86</inkml:trace>
  <inkml:trace contextRef="#ctx0" brushRef="#br0" timeOffset="5170.01">12616 537,'-6'21,"1"1,0-1,2 1,1 0,1 0,0 1,2 10,-1-31,0-1,1 1,-1 0,0-1,0 1,1 0,-1-1,1 1,-1-1,1 1,0-1,0 1,0-1,0 1,0-1,0 0,0 1,0-1,0 0,0 0,1 0,-1 0,0 0,1 0,-1 0,1-1,-1 1,1 0,0-1,-1 1,1-1,-1 0,1 1,0-1,-1 0,1 0,0 0,-1 0,1-1,0 1,-1 0,1-1,0 1,-1-1,1 1,-1-1,1 0,-1 1,1-1,-1 0,1 0,-1 0,0 0,0-1,0 1,1 0,-1 0,0-1,0 0,8-6,-1 1,-1-1,1 0,-1 0,-1-1,0 0,0 0,0-1,-1 0,-1 0,0 0,0 0,-1-1,0 1,-1-1,0 0,-1 0,0 1,0-1,-1 0,-1 0,0 0,-1-1,1 8,-1 1,1-1,-1 1,0 0,0-1,-1 1,1 0,0 0,-1 1,0-1,0 0,0 1,0 0,0 0,0 0,0 0,-1 0,1 0,-1 1,0 0,1 0,-1 0,0 0,1 0,-1 1,0 0,0 0,0 0,0 0,1 0,-1 1,0 0,-15 4</inkml:trace>
  <inkml:trace contextRef="#ctx0" brushRef="#br0" timeOffset="5424.856">13010 734,'0'-22,"1"0,0-1,2 1,1 0,0 0,2 1,4-11,-10 32,0 1,0 0,0 0,1 0,-1 0,0 0,1-1,-1 1,0 0,1 0,-1 0,1-1,-1 1,1 0,0-1,-1 1,1 0,0-1,-1 1,1-1,0 1,0-1,0 0,-1 1,1-1,0 0,0 1,0-1,0 0,0 0,-1 0,1 0,0 0,0 0,0 0,0 0,0 0,0 0,0 0,-1-1,1 1,0 0,0-1,0 1,0 0,-1-1,1 1,0-1,-1 1,1-1,0 0,-1 1,1-1,0 0,-1 1,1-1,-1 0,1 0,-1 1,0-1,1 0,-1-1,2 7,0 1,1-1,-1 1,1-1,0 1,0-1,0 0,1 0,0 0,0 0,0-1,0 0,1 1,0-2,0 1,0 0,0-1,0 0,1 0,-1-1,1 0,0 0,2 1,9-3,0 1,0-2,0-1,0 0,0-1,-1 0,1-2,-1 0,0 0,0-2,0 0,-1-1,0 0,-1-1,0-1,0 0,-1-1,-1-1,0 0,0 0,-1-1,9-14,60-82,-70 91,-3 1</inkml:trace>
  <inkml:trace contextRef="#ctx0" brushRef="#br0" timeOffset="4270.916">11741 0,'-17'403,"-13"-120,20-46,-1-253,5-2</inkml:trace>
  <inkml:trace contextRef="#ctx0" brushRef="#br0" timeOffset="4506.302">11515 480,'33'0,"31"0,9 5,-3 1,-9 0,-9-1,-10-1,-6-2,-5 4,-3 1,-2-1,1-1,-5-2</inkml:trace>
  <inkml:trace contextRef="#ctx0" brushRef="#br0" timeOffset="4763.753">12192 621,'10'24,"3"8</inkml:trace>
  <inkml:trace contextRef="#ctx0" brushRef="#br0" timeOffset="4925.862">12163 227,'20'19,"5"6</inkml:trace>
  <inkml:trace contextRef="#ctx0" brushRef="#br0" timeOffset="7555.401">0 1496,'1392'0,"-879"-27,-16 0,98-4,1289 32,-1370 27,755-28,-19 0,-631-29,-39 19,-189-9,60 19,-185 2,181-30,-8 16,31-6,-48-10,564 29,-843-27,51-6,4 5,-143 26,-31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0 494,'56'-31,"-2"-3,-2-2,-1-3,-2-1,32-36,-74 69,0 0,0 0,-1-1,0 0,0 0,-1-1,0 1,-1-1,0 0,0-1,-1 1,0 0,0-1,-1 0,0 0,-1 0,-1 0,1 1,-1-1,-1 0,0 0,-1-7,1 16,1 0,0 0,0 0,-1-1,1 1,-1 0,1 0,-1 0,1 0,-1 0,1 0,-1 0,0 1,0-1,1 0,-1 0,0 0,0 1,0-1,0 0,0 1,0-1,0 1,0-1,0 1,0 0,0-1,0 1,-1 0,1 0,0 0,0 0,0 0,0 0,0 0,-1 0,1 0,0 0,0 1,0-1,0 0,0 1,0-1,0 1,0-1,0 1,0 0,0-1,0 1,0 0,0 0,1 0,-1-1,0 1,1 0,-1 0,0 0,0 1,-36 63,24-21,1 1,3 1,1 0,3 0,1 0,3 1,2-1,5 34,37 227,-27-223,-3 1,-4 0,-3 10,-4-88,-1 1,0 0,0 0,-1 0,0 0,-1 0,0-1,0 1,0 0,-1 0,0-1,-1 1,1-1,-1 0,-1 0,0 0,0 0,0 0,-1-1,1 0,-2 0,1 0,-1 0,0-1,0 0,0 0,0-1,-1 0,0 0,0 0,-7 2,0-3,1 0,-1-1,0 0,0-1,0-1,0 0,0-1,0-1,0 0,1 0,-3-2,11 2,1-1,0 0,-1 1,1-1,1-1,-1 1,0 0,1-1,0 0,0 0,0 0,0 0,1 0,-1-1,1 1,0-1,0 1,1-1,0 0,-1 0,2 0,-1 0,0 0,1-4,-1-3,1-1,0 1,1 0,0 0,1-1,1 1,-1 0,2 0,3-7,9-11,1 1,2 1,1 1,1 0,1 2,1 0,3 0,-19 18,35-36,2 3,1 1,3 2,42-25,-66 48</inkml:trace>
  <inkml:trace contextRef="#ctx0" brushRef="#br0" timeOffset="281.193">734 635,'-30'44,"16"-27,1 1,0 1,2 0,0 0,1 1,1 1,1-1,0 2,2-1,-3 20,9-38,1 1,0-1,-1 0,1 0,1 0,-1 0,0 0,1 0,-1 0,1 0,0-1,0 1,0 0,0-1,1 0,-1 1,1-1,-1 0,1 0,0-1,-1 1,1 0,0-1,0 0,0 0,1 0,-1 0,0 0,0 0,1-1,-1 0,0 0,0 0,1 0,-1 0,0 0,0-1,1 0,-1 0,0 0,0 0,0 0,0 0,0-1,0 1,0-1,-1 0,1 0,-1 0,1 0,6-4,0 0,0-1,0 1,-1-2,0 1,-1-1,0 0,0-1,0 0,-1 0,0 0,-1-1,0 1,-1-1,0 0,-1-1,1 1,-2-1,0 0,0 1,-1-1,0 0,-1 0,0 0,-1 0,0 0,-1 0,0 0,1 8,1 1,-1-1,0 1,-1-1,1 1,0-1,-1 1,1 0,-1 0,1-1,-1 1,0 1,0-1,0 0,0 0,-1 1,1-1,0 1,-1-1,1 1,0 0,-1 0,0 0,1 1,-2-1,-16 0</inkml:trace>
  <inkml:trace contextRef="#ctx0" brushRef="#br0" timeOffset="535.454">1072 1115,'-5'-39,"-1"-17,0-4,1 4,2 6,1 7,1 6,5 4,2 4,5 1,1 1,2 0,5 5,-2 10,-3 8</inkml:trace>
  <inkml:trace contextRef="#ctx0" brushRef="#br0" timeOffset="1001.54">1327 1002,'89'-302,"-53"243,-35 58,0 0,0 0,0 0,0-1,0 1,0 0,0 0,0 1,0-1,0 0,0 0,1 0,-1 1,0-1,1 1,-1-1,0 1,1-1,-1 1,1 0,-1 0,0 0,1 0,-1 0,1 0,-1 0,1 0,-1 0,0 1,1-1,-1 0,1 1,-1-1,0 1,0 0,1 0,-1-1,0 1,0 0,0 0,0 0,0 0,0 0,0 0,2 5,0-1,0 0,0 1,-1 0,0-1,-1 1,1 0,-1 0,0 0,0 0,-1 0,0 0,0 1,0-1,-1 1,6 57,-4-63,-1 1,0-1,1 1,0-1,-1 1,1-1,0 0,-1 1,1-1,0 0,0 0,0 0,0 1,0-1,0 0,1 0,-1-1,0 1,0 0,1 0,-1 0,1-1,-1 1,0-1,1 1,-1-1,1 0,-1 0,1 1,-1-1,1 0,0 0,-1 0,1-1,-1 1,1 0,-1-1,1 1,-1 0,0-1,1 0,-1 1,59-37,-59 36,66-56,-51 41,1 1,0 1,1 0,1 1,0 2,18-9,-36 19,0 1,0-1,0 1,0 0,1 0,-1-1,0 1,0 0,0 0,0 0,1 0,-1 0,0 1,0-1,0 0,0 1,0-1,0 0,0 1,1-1,-1 1,0 0,-1-1,1 1,0 0,0 0,0-1,0 1,0 0,-1 0,1 0,0 0,-1 0,1 0,-1 0,1 0,-1 0,0 0,1 0,-1 1,0-1,0 0,0 0,0 0,0 0,0 1,0-1,0 1,-2 59,-6-29,5-26,1-1,-1 1,1 0,0 0,1 0,-1 0,1 0,0 0,1 1,0-1,0 0,0 0,0 1,1-1,0 0,1 0,-1 0,1 0,0 0,1 0,-1-1,1 1,0-1,1 1,-1-1,5 4,8-1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2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232 137,'-1'-1,"0"1,0-1,0 1,0 0,1 0,-1 0,0-1,0 1,0 0,0 0,0 0,0 0,0 0,0 1,1-1,-1 0,0 0,0 0,0 1,0-1,1 1,-1-1,0 0,0 1,1 0,-1-1,0 1,0-1,1 1,-1 0,1-1,-1 1,1 0,-1 0,1-1,-1 1,1 0,-1 0,-10 15,1 0,0 1,1 0,0 0,2 0,0 1,1 1,0-1,1 4,-7 20,-81 272,89-299,0 0,1 0,1 0,0 0,1 0,1 1,0-1,1 0,1 1,0-1,1 0,4 12,-6-24,0-1,1 0,-1 0,0 0,1 1,0-1,-1 0,1-1,0 1,0 0,0-1,0 1,0-1,1 1,-1-1,0 0,1 0,-1 0,1 0,-1-1,1 1,-1 0,1-1,-1 0,1 0,0 0,-1 0,1 0,-1 0,1-1,-1 1,1-1,-1 0,1 1,-1-1,1 0,-1-1,0 1,1-1,84-60,-55 29,-1-1,-2-1,-1-1,-2-1,-2-2,-1-1,-2 0,-2-2,-1-4,117-261,-122 273,24-96,-64 152,8 17,1 0,1 1,3 1,1 0,2 1,2 0,-2 25,11-48,0 1,1-1,1 0,1 0,1-1,0 1,1-1,1 0,1 0,8 15,9 30,-17-45</inkml:trace>
  <inkml:trace contextRef="#ctx0" brushRef="#br0" timeOffset="510.257">739 842,'49'-95,"66"-154,-89 177,-16 113,-11-28,0 1,1-1,1 1,1-1,-1 1,2-1,0 0,1 0,0 0,1-1,0 1,1-1,0 0,1 0,1-1,0 0,0 0,-5-9,-1 0,1 0,0 0,-1-1,1 1,0-1,0 1,0-1,1 0,-1 0,0-1,0 1,0 0,1-1,-1 0,0 0,1 0,-1 0,0-1,0 1,1-1,-1 1,0-1,0 0,0-1,0 1,0 0,0-1,0 0,-1 0,1 0,0 0,-1 0,0 0,3-3,2-1,0-1,-1 0,0-1,0 1,0-1,-1 0,-1-1,1 1,-1-1,0 0,-1 0,0-1,-1-10,-5 4</inkml:trace>
  <inkml:trace contextRef="#ctx0" brushRef="#br0" timeOffset="763.174">1501 531,'-5'34,"4"10,6-1,3-9</inkml:trace>
  <inkml:trace contextRef="#ctx0" brushRef="#br0" timeOffset="1016.09">1389 24,'0'0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15:21:05.7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1 585,'38'-77,"4"-11,5 1,45-62,-87 142,-3 2,1 1,0-1,0 0,1 1,-1 0,1-1,0 1,1 1,-1-1,0 1,1 0,0 0,0 0,0 0,1 0,-4 5,0-1,0 1,0 0,0 0,0-1,-1 1,1 0,-1 1,1-1,-1 0,0 0,0 0,0 1,0-1,0 1,-1-1,1 1,-1-1,0 1,1-1,-1 1,0-1,0 1,-1-1,1 1,-1 1,1 0,-1 2,1-1,-1 0,1 1,0-1,0 0,1 1,-1-1,1 0,0 1,1-1,-1 0,1 0,0 0,0 0,1 0,0-1,-1 1,2-1,-1 0,0 0,1 0,0 0,0 0,0-1,0 1,0-1,1 0,0-1,-1 1,1-1,0 0,0 0,0 0,0-1,1 0,-1 0,3 0,5-5,1 0,-1-2,0 1,0-2,0 1,-1-2,0 0,-1 0,0-1,0 0,-1-1,0 0,7-10,5-2,13-10,0 1,2 2,2 1,0 2,24-10,-62 34,1 1,-1 0,1 0,-1 0,1 1,-1-1,1 0,0 1,-1-1,1 1,0-1,-1 1,1 0,0-1,0 1,-1 0,1 0,0 0,0 1,-1-1,1 0,0 1,-1-1,1 1,0-1,-1 1,1 0,-1 0,1 0,-1 0,1 0,-1 0,0 0,1 0,-1 1,0-1,0 0,0 1,0-1,0 1,0-1,0 1,-1-1,1 1,-1 0,1-1,-1 1,1 0,-1 0,0-1,0 1,0 0,0 0,0 0,-14 118,10-109,1 0,1 0,0 0,0 0,1 0,0 0,1 1,0-1,1 0,0 0,1 0,0 0,2 2,-4-11,1 0,0 0,0 0,0-1,0 1,1 0,-1-1,0 1,1 0,-1-1,1 0,-1 1,1-1,0 0,-1 0,1 0,0 0,0 0,0 0,0-1,0 1,0 0,0-1,0 0,0 1,0-1,0 0,0 0,18-2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2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57 329,'142'-26,"85"-5,-171 36,-50 1</inkml:trace>
  <inkml:trace contextRef="#ctx0" brushRef="#br0" timeOffset="373.767">0 583,'20'0,"10"0,6 0,0-4,1-3,-3 1,-2 1,-1 2,-1 1,-2 1,1 0,-1 1,-1 1,1-1,-5 0</inkml:trace>
  <inkml:trace contextRef="#ctx0" brushRef="#br0" timeOffset="1165.828">254 19,'-7'-18,"18"36,5 7,2-5,1 0,0-1,2-1,0-1,1-1,0-1,1 0,1-2,1-1,-1-1,19 5,-4 1,-26-12,1 1,-1 0,1 1,-2 0,1 1,-1 1,0 0,-1 0,0 1,-1 0,0 1,6 8,-14-17,0 0,0 0,-1 0,1 1,-1-1,1 0,-1 1,1-1,-1 1,0-1,0 1,-1 0,1-1,0 1,-1 0,0 0,1-1,-1 1,0 0,-1 0,1-1,0 1,-1 0,1 0,-1-1,0 1,0-1,0 1,0 0,-1-1,1 0,-1 1,1-1,-1 0,0 0,0 0,-2 2,-265 188,45-3,214-179,6-3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35:37.26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472 645,'-14'-4,"1"0,-1 1,0 1,0 0,1 1,-1 1,0 0,0 1,0 0,0 1,0 1,1 0,-1 1,1 0,0 1,0 1,-10 5,4 2,0 0,2 0,-1 2,2 0,0 1,1 1,0 0,-11 19,19-29,2 1,-1 0,1 0,0 0,1 1,0-1,0 1,1 0,0 1,0-1,1 0,0 1,1-1,0 1,1-1,0 1,0 0,1-1,0 1,1-1,0 1,0-1,1 0,1 0,-1 0,1 0,1-1,-1 0,2 1,-1-2,1 1,0-1,1 1,-1-2,1 1,5 2,130 47,-127-56,0 1,0-2,0 0,0 0,0-2,0 0,0 0,-1-2,1 1,-1-2,0 0,-1-1,13-8,58-34,-59 35</inkml:trace>
  <inkml:trace contextRef="#ctx0" brushRef="#br0" timeOffset="328.046">952 813,'-2'2,"-20"26,1 0,1 1,1 1,2 1,1 0,2 1,-3 12,16-42,0 0,-1 1,1-1,1 1,-1-1,0 1,0 0,1-1,0 1,0 0,-1-1,1 1,1 0,-1-1,0 1,1 0,-1-1,1 1,0 0,0-1,0 1,0-1,0 0,1 1,-1-1,1 0,-1 0,1 0,0 0,0 0,0 0,0 0,0-1,0 1,1-1,-1 1,0-1,3 1,4 0,-1-1,1 0,0 0,0 0,0-1,-1-1,1 0,0 0,0 0,-1-1,1-1,-1 1,1-1,-1-1,0 1,0-1,-1-1,1 0,-1 0,0 0,0-1,0 0,-1 0,2-3,10-11,-2-1,0 0,-1-1,-2 0,0-1,-1-1,5-17,-14 37,-1 0,0 0,0-1,0 1,-1-1,1 1,-1-1,0 0,-1 1,1-1,-1 0,0 0,0 1,0-1,-1 0,1 0,-1 1,0-1,-1 0,1 1,-1-1,0 1,0 0,0 0,-1 0,1 0,-1 0,0 0,0 0,-1 1,1 0,-1 0,1 0,-1 0,0 0,0 1,0-1,-1 1,1 0,-1 0,1 1,-5-1,1 2,1 0,-1 1,0 0,1 1,-1 0,1 0,0 0,-1 1,1 0,0 1,1-1,-1 1,1 1,-1-1,1 1,1 0,-1 1,1-1,0 1,0 0,0 0,1 1,0-1,0 1,-1 3,-9 15</inkml:trace>
  <inkml:trace contextRef="#ctx0" brushRef="#br0" timeOffset="815.448">1262 1152,'206'-339,"-165"276,-35 88,-9-18,1 1,1 0,0 0,0 0,0-1,1 1,0 0,0 0,1 0,0 0,1 0,0-1,0 1,0 0,1-1,0 0,1 0,0 0,0 0,0 0,1-1,0 0,0 0,3 2,-6-6,1 1,0-2,0 1,0 0,1-1,-1 1,0-1,1 0,-1 0,0 0,1-1,-1 1,1-1,-1 0,1 0,0 0,-1 0,1-1,-1 1,0-1,1 0,-1 0,1 0,-1-1,0 1,0-1,0 0,0 1,0-2,0 1,1-1,75-83,4-58,-72 130</inkml:trace>
  <inkml:trace contextRef="#ctx0" brushRef="#br0" timeOffset="1247.994">2391 588,'-21'0,"8"-2,0 1,-1 1,1 0,0 1,-1 0,1 1,0 1,0 0,0 0,0 2,1-1,0 2,0-1,0 2,-6 3,17-9,0 0,0 0,1 1,-1-1,0 0,0 0,0 0,1 1,-1-1,1 0,-1 0,1 1,-1-1,1 1,0-1,0 0,-1 1,1-1,0 1,0-1,1 1,-1-1,0 0,0 1,1-1,-1 0,1 1,-1-1,1 0,-1 1,1-1,0 0,0 0,0 0,0 0,-1 0,1 0,1 0,0 1,53 38,-39-30,-12-8,0 0,0-1,-1 1,1 1,0-1,-1 0,1 1,-1 0,0 0,0 0,0 0,0 0,-1 1,1-1,-1 1,0 0,0-1,0 1,0 0,-1 0,0 0,0 1,0-1,0 0,0 0,-1 1,0-1,0 0,0 0,-1 1,1-1,-1 0,0 0,0 1,0-1,-1 0,1 0,-2 1,-12 11,0 0,-1-1,-1 0,0-1,-1-2,0 1,-1-2,0-1,-1 0,0-1,-1-1,-5 0,9-1,-7-4,22-9</inkml:trace>
  <inkml:trace contextRef="#ctx0" brushRef="#br0" timeOffset="1496.869">2758 475,'-10'34,"-7"15,-2 10,3-1,4-6,0-6,1-7,3-4,3-5,2-1,1-2,2 0,5-5,2-1,-5-4,-3-6</inkml:trace>
  <inkml:trace contextRef="#ctx0" brushRef="#br0" timeOffset="1683.572">2447 785,'34'-5,"16"-1,3 0,-1 1,-6 1,-5 7,-5 2,-4 1,-2-1,-2-1,-1-2,1 4,-1 1,0-1,1-1,-5-2</inkml:trace>
  <inkml:trace contextRef="#ctx0" brushRef="#br0" timeOffset="2049.473">3323 785,'-11'-3,"0"-1,-1 2,1-1,-1 2,1 0,-1 0,0 1,1 0,-1 1,1 0,-1 1,1 0,-1 1,1 0,0 1,0 0,1 1,-1 0,1 1,0 0,0 1,1-1,0 2,-7 6,14-12,0-1,0 1,0 0,0-1,0 1,0 0,0 0,1 0,-1 0,1 0,0 1,0-1,-1 0,1 1,1-1,-1 1,0-1,1 1,-1-1,1 1,0-1,0 1,0-1,0 1,0 0,0-1,1 1,-1-1,1 1,0-1,0 1,0-1,0 0,0 1,0-1,1 0,-1 0,1 0,-1 0,1 0,0 0,0 0,0-1,0 1,1 0,8 1,1-1,0-1,-1 0,1 0,0-1,0 0,-1-1,1-1,0 0,-1 0,1-1,-1-1,0 0,0 0,-1-1,1-1,-1 1,0-2,0 1,7-8,52-24,-57 32,-10 4,-1 1,1-1,0 1,0 0,0-1,0 1,0 0,0 0,0 0,1 1,-1-1,0 0,0 1,1 0,-1-1,0 1,1 0,-1 0,0 0,1 0,-1 1,0-1,0 1,1-1,-1 1,0 0,0 0,0 0,0 0,0 0,0 0,0 1,0-1,0 1,-1-1,1 1,0 0,-1 0,0-1,1 2,7 11</inkml:trace>
  <inkml:trace contextRef="#ctx0" brushRef="#br0" timeOffset="2417.828">3605 983,'38'-73,"-24"45,1 0,1 1,1 1,1 0,13-12,-30 37,-1 1,0-1,0 1,1-1,-1 1,0-1,1 1,-1 0,0-1,1 1,-1-1,0 1,1 0,-1-1,1 1,-1 0,1 0,-1 0,1-1,-1 1,1 0,-1 0,1 0,-1 0,1 0,-1 0,1 0,-1 0,1 0,0 0,-1 0,1 0,-1 0,1 0,-1 0,1 1,-1-1,1 0,-1 0,1 1,-1-1,0 0,1 1,-1-1,1 0,-1 1,0-1,1 0,-1 1,0-1,1 1,-1-1,0 1,0-1,0 1,1-1,-1 1,0-1,0 1,0-1,0 1,0-1,0 1,0-1,0 1,0 0,0-1,2 48,-2-38,1-3,-1 0,2 0,-1 0,0-1,1 1,1 0,-1-1,1 0,0 0,0 0,1 0,-1 0,2 0,-1-1,0 0,1 0,0 0,0-1,1 1,-1-1,1 0,0-1,0 1,0-1,0-1,1 1,-1-1,1 0,-1 0,1-1,0 0,0 0,0-1,-1 1,2-2,4 0,-1-2,0 1,0-2,0 1,0-2,-1 1,1-1,-1-1,0 0,-1 0,0-1,0-1,0 1,-1-1,0 0,0-1,-1 0,0 0,-1-1,4-8,45-90,-45 91</inkml:trace>
  <inkml:trace contextRef="#ctx0" brushRef="#br0" timeOffset="2642.959">4508 165,'-15'107,"5"0,4 1,8 77,37 18,-31-154,-10-31</inkml:trace>
  <inkml:trace contextRef="#ctx0" brushRef="#br0" timeOffset="2911.998">4282 588,'38'-5,"18"-1,4-1,-3 2,-3 2,-4 1,-7 0,-5 2,-10 0</inkml:trace>
  <inkml:trace contextRef="#ctx0" brushRef="#br0" timeOffset="3560.287">5326 898,'25'-8,"-1"-2,-1-1,0-1,0-1,-1-1,-1-1,0 0,-1-2,9-10,137-92,-155 115,0-1,0 2,0 0,0 0,0 0,1 2,-1-1,1 2,-1-1,1 2,11 1,-18-2,0 1,0 0,-1 0,1 0,0 1,0-1,-1 1,1 0,-1 1,0-1,1 1,-1 0,0 0,0 0,-1 0,1 1,-1 0,0-1,0 1,0 0,0 1,-1-1,1 0,-1 1,0 0,-1-1,1 1,0 2,-1 2,1 0,-1 0,0 0,-1 0,0-1,-1 1,0 0,0 0,-1 0,0-1,0 1,-1-1,0 1,0-1,-1 0,-1 0,1 0,-1-1,0 0,-1 0,1 0,-2-1,1 1,-1-1,1-1,-2 1,1-1,-1-1,-5 4,-8 4,-1-1,0-1,-1-1,1 0,-2-2,1-1,-1 0,0-2,0-1,-4-1,3-1</inkml:trace>
  <inkml:trace contextRef="#ctx0" brushRef="#br0" timeOffset="3791.007">6201 645,'0'0</inkml:trace>
  <inkml:trace contextRef="#ctx0" brushRef="#br0" timeOffset="4391.815">6201 645,'0'0,"1"0,-1 1,1-1,-1 1,1-1,-1 0,1 0,-1 1,1-1,0 0,-1 0,1 0,-1 1,1-1,0 0,-1 0,1 0,-1 0,1 0,0 0,-1 0,1-1,0 1,-1 0,1 0,-1 0,1-1,-1 1,1 0,-1 0,1-1,-1 1,1-1,-1 1,1 0,-1-1,1 1,-1-1,0 1,1-1,-1 1,0-1,1 1,-1-1,0 0,0 1,1-1,-1 1,0-1,0 0,0 1,0-1,0 1,0-1,0 0,0 1,0-1,0 0,0 1,-1-1,1 1,0-1,0 1,-1-1,10 139,-10-93,1-30,1 38,-3 0,-1 0,-3 0,-3-1,-4 14,5-33,7-26,0 0,0 0,0 0,-1 0,-1 0,1-1,-1 1,0-1,0 1,-1-1,0 0,-3 3,7-8,-1-1,0 1,1-1,-1 0,0 1,1-1,-1 1,0-1,0 0,1 1,-1-1,0 0,0 0,1 0,-1 0,0 0,0 0,0 0,0 0,1 0,-1 0,0 0,0 0,0 0,1-1,-1 1,0 0,0-1,1 1,-1 0,0-1,1 1,-1-1,0 1,1-1,-1 0,1 1,-1-1,1 1,-1-1,1 0,-1 0,1 1,0-1,-1 0,1 0,0 1,0-1,0 0,-1 0,1 0,0 1,0-1,0 0,-8-47,8 23,2 0,1 0,0 0,2 1,1-1,1 1,1 0,2 1,0 0,1 0,1 1,1 1,13-16,-8 10,2 0,0 2,2 0,1 1,1 2,1 0,0 2,2 1,0 0,2 3,-1 0,2 1,19-5,-46 18,0 1,0 0,0-1,-1 1,1 0,0 1,0-1,1 0,-1 1,0 0,0 0,0 0,0 0,0 0,0 0,0 1,0 0,0-1,0 1,0 0,0 1,0-1,0 0,-1 1,1 0,-1-1,1 1,-1 0,0 0,1 1,-1-1,0 0,0 1,-1-1,1 1,0 0,-1-1,0 1,1 0,-1 0,-1 0,1 0,0 0,-1 0,1 0,-1 0,0 0,0 0,0 1,-3 8,0 0,-1-1,-1 1,1-1,-2 0,0 0,0 0,-1-1,0 0,-1 0,0-1,0 0,-1 0,-1-1,1-1,-1 1,-6 2,-9 11,15-12,0 0,0-1,-1 0,0 0,-1-1,0-1,0 0,0-1,0 0,-1-1,0 0,0-1,-8 1,9-13,17 3</inkml:trace>
  <inkml:trace contextRef="#ctx0" brushRef="#br0" timeOffset="4768.099">6794 729,'196'16,"-187"-17,1 1,-1-1,0-1,1 0,-1 0,0 0,0-1,0-1,-1 0,1 0,-1 0,0-1,0 0,-1-1,1 0,-1 0,0-1,-1 1,5-7,-9 11,0 1,-1-1,1 0,0 0,-1 0,1 0,-1 0,1 0,-1 0,0 0,0-1,0 1,0 0,0-1,-1 1,1-1,-1 1,0-1,1 1,-1-1,0 1,-1-1,1 1,0-1,-1 1,1-1,-1 1,0-1,0 1,0 0,0 0,0-1,0 1,-1 0,1 0,-1 0,1 0,-1 0,0 0,0 1,0-1,0 1,0-1,0 1,0 0,0 0,-1 0,1 0,-1 0,1 0,-2 0,-6 2,1 0,-1 0,1 1,-1 0,1 0,-1 1,1 1,0 0,1 0,-1 0,1 1,0 0,0 1,0 0,1 0,-1 1,2 0,-1 0,1 1,0-1,1 1,-1 0,2 1,-1 0,0 3,1-7,0 0,0 0,1 1,0-1,0 1,1 0,0 0,0 0,0 0,0 0,1 0,0 0,1 0,-1 1,1-1,0 0,1 0,-1 1,1-1,1 0,-1 0,1 0,0 0,0 0,1 0,-1-1,1 1,1-1,-1 0,1 0,0 0,0 0,0 0,1-1,0 0,1 1,4 0,1-1,-1-1,0 1,1-2,0 0,-1 0,1-1,0 0,0-1,0 0,0 0,0-1,-1-1,1 0,0-1,-1 0,8-3,172-85,-178 84,77-49,-66 41</inkml:trace>
  <inkml:trace contextRef="#ctx0" brushRef="#br0" timeOffset="5165.924">7499 616,'4'6,"0"0,0-1,0 1,1-1,0 0,0 0,0-1,1 1,0-1,-1 0,1-1,1 1,-1-1,0 0,1-1,0 0,0 0,-1 0,1-1,0 0,0 0,0-1,0 1,0-2,0 1,0-1,0 0,0 0,0-1,0 0,-1-1,1 1,-1-1,1 0,-1-1,0 1,1-2,2-2,0 0,0-1,0 0,-1 0,-1-1,1 0,-1 0,-1-1,0 0,0 0,-1 0,0-1,-1 0,0 0,-4 9,1 0,-1 0,0 0,0 0,0 0,-1 0,1 0,0 0,-1 0,1 0,-1 0,0 0,1 1,-1-1,0 0,0 0,0 1,-1-1,1 1,0-1,0 1,-1-1,1 1,-1 0,1 0,-1 0,0 0,1 0,-1 0,0 0,0 0,0 1,0-1,0 1,1-1,-1 1,0 0,0-1,0 1,0 0,-1 1,-82 13,64-2,0 0,1 2,1 1,0 0,1 1,-6 8,19-20,0 1,0 0,1 0,-1 0,1 1,0 0,1 0,0 0,-1 0,2 0,-1 1,1-1,0 1,0-1,1 1,0 0,0 0,1 0,-1 0,2 0,-1-1,1 1,0 0,0 0,1 0,0-1,0 1,0-1,1 0,0 1,1-1,-1 0,1-1,0 1,0-1,1 1,3 2,-2-4,1 1,-1-1,1 0,0-1,0 0,1 0,-1 0,1-1,0 0,-1 0,1-1,0 0,0-1,0 0,0 0,-1 0,1-1,0 0,0-1,3 0,152-62,-151 59,195-107,-182 96</inkml:trace>
  <inkml:trace contextRef="#ctx0" brushRef="#br0" timeOffset="5609.992">8289 532,'-29'14,"0"1,1 2,1 1,0 1,-18 19,42-36,0 0,0 0,0 1,0-1,0 1,1 0,-1 0,1 0,0 0,0 0,0 0,0 1,1-1,-1 1,1-1,0 1,0 0,0-1,0 1,1 0,0 0,-1 0,2-1,-1 1,0 0,1 0,-1 0,1-1,0 1,0 0,1-1,-1 1,1-1,0 0,-1 1,2-1,-1 0,0 0,1 0,-1 0,2 1,3-1,0 1,0-1,0 0,0-1,1 0,-1 0,1 0,-1-1,1 0,-1-1,1 1,0-1,-1-1,1 0,0 0,-1 0,1-1,-1 0,0-1,1 0,138-73,83-128,-210 188,-1 0,-1-1,0-1,-1 0,-2-2,1 1,-2-2,-1 0,-1 0,0-1,-2 0,0-1,-2 0,0-1,-2 1,2-22,-6 39,-1 0,0 0,0 0,-1 0,1 0,-1 0,-1 0,1 0,-1 0,0 1,0-1,-1 1,0 0,0-1,0 1,0 0,-1 1,0-1,0 1,0-1,-1 1,1 0,-1 1,0-1,0 1,0 0,0 0,-1 1,1 0,-1 0,0 0,1 0,-1 1,0 0,-2 0,-5 1,-1 1,1 1,0 0,0 0,0 1,0 1,0 1,0-1,1 2,0 0,0 0,1 1,0 1,0 0,1 0,-1 1,2 0,-1 1,2 0,-1 1,1 0,-5 6,0 2,2-1,0 2,0-1,2 2,1-1,1 1,0 0,1 1,2 0,0-1,0 11,6-11,1-1,1 0,1 0,0-1,1 1,2-1,0 0,0-1,2 0,0 0,1-1,1-1,1 0,0 0,1-1,1-1,0 0,1-1,15 9,7 3,2-1,0-3,2-1,0-2,1-2,41 10,-25-13,-35-10</inkml:trace>
  <inkml:trace contextRef="#ctx0" brushRef="#br0" timeOffset="77889.166">12466 2056,'-28'-15,"-1"2,0 1,-1 1,0 2,-1 0,0 3,-1 0,1 2,-1 2,0 0,0 2,1 2,-20 3,-296 76,8 34,318-106,-168 66,3 9,-103 67,196-95,3 4,-51 46,-6 15,-213 194,245-198,4 5,6 5,-11 28,63-76,3 2,3 3,5 1,3 3,4 0,4 3,3 0,-11 79,9 31,-1 133,30-243,4 0,4 0,4 0,4-1,6 19,5 0,4-2,6-2,14 24,-43-111,11 29,1-2,3 0,1-1,3-1,1-1,7 5,136 165,140 158,-212-273,5-3,25 11,-14-12,5-6,76 41,-165-111,114 66,131 52,-176-93,2-5,1-4,2-5,28 1,53 6,-64-10,0-6,1-5,2-5,446-10,-458-4,1-5,-1-6,27-9,-53 1,-2-3,0-4,-2-3,-2-4,-1-3,59-43,-132 81,35-21,228-151,-179 110,55-52,6-57,76-122,-175 214,-4-2,-4-2,8-29,32-62,-42 80,-4-1,-5-3,-3 0,-6-2,6-60,0-239,-18 295,-6 0,-4-1,-6-28,-5 60,-3 1,-3 0,-4 0,-5-5,-32-95,-7 2,-8 3,-21-24,-62-144,125 285,-3 1,-2 2,-2 1,-2 2,-43-41,-163-171,78 92,5 38,61 56,-30-25,97 71,-2 2,0 1,-2 2,-37-17,-206-65,163 74,84 23,0-1,1-1,0-2,1-1,-14-8,25 12,0 1,-1 1,1 1,-1 0,0 2,0 1,0 0,0 2,0 0,0 1,0 1,0 1,0 1,0 1,1 1,0 1,-12 5,8-3</inkml:trace>
  <inkml:trace contextRef="#ctx0" brushRef="#br0" timeOffset="83154.257">12240 1039,'30'256,"-31"73,-28-92,29 134,-27-168,15 162,2-273,4 0,4 0,4 1,-4 149,-24 6,25 403,26-373,6 70,-30 641,-24-764,33-45,1-72,-10 244,-30-87,29-191,-10 138,-1-122,4 0,3 1,7 49,-1-10,-31 262,8-155,31-60,2-61,-38 248,23-222,3-118</inkml:trace>
  <inkml:trace contextRef="#ctx0" brushRef="#br0" timeOffset="84972.189">7048 5414,'78'0,"268"-11,210-18,-302 15,85 12,28 0,146-25,71 27,-183-28,692 28,-592-1,-169-26,121-3,-289 31,207-12,-167-3,122 11,-290 3,359-28,198 28,-235 29,80-60,-112 4,17 27,-173-27,-12 26,-147 12,-15-4</inkml:trace>
  <inkml:trace contextRef="#ctx0" brushRef="#br1" timeOffset="92692.633">13651 2281,'10'1,"0"0,0 0,0-1,0-1,-1 0,1 0,0 0,-1-2,1 1,-1-1,1 0,-1-1,0 0,0-1,-1 1,0-2,1 1,-2-1,1-1,-1 1,0-1,3-4,-8 8,-1 1,0-1,0 0,-1 0,1 1,0-1,-1 0,0 0,0 0,0 0,0 0,0 1,0-1,-1 0,1 0,-1 0,0 1,0-1,0 0,0 1,0-1,-1 0,1 1,-1 0,1-1,-1 1,0 0,0 0,0 0,0 0,-1 0,1 1,0-1,-1 1,1-1,-1 1,0 0,1 0,-1 0,0 0,0 0,1 1,-1-1,0 1,0 0,0 0,0 0,0 0,0 1,1-1,-1 1,0-1,0 1,1 0,-2 1,-2-2,1 1,-1 0,1 0,0 0,-1 1,1 0,0 0,0 0,0 1,0 0,0 0,1 0,-1 0,1 1,0 0,0 0,0 0,1 0,-1 0,1 1,0 0,0-1,1 1,-1 0,1 1,0-1,1 0,-1 1,0 2,5-5,0 0,-1 0,1 0,0 0,0 0,1 0,-1-1,1 1,-1-1,1 0,0 0,-1-1,1 1,0-1,0 0,0 0,0 0,1 0,-1-1,0 0,0 0,0 0,0 0,1 0,-1-1,3-1,1 2,1-1,0 0,-1 0,1-1,-1-1,0 1,0-1,0-1,0 1,0-1,-1-1,1 1,-1-1,0-1,-1 1,1-1,-1 0,0-1,-1 1,0-1,2-3,-6 9,-1-1,1 1,-1-1,1 0,-1 1,0-1,0 0,1 1,-1-1,0 1,-1-1,1 0,0 1,0-1,-1 0,1 1,-1-1,1 1,-1-1,0 1,1-1,-1 1,0-1,0 1,0 0,0 0,-1-1,1 1,0 0,0 0,-1 0,1 0,0 0,-1 1,1-1,-1 0,1 1,-1-1,1 1,-1-1,0 1,1 0,-1-1,0 1,1 0,-1 0,0 0,-83 1,76 1,0 1,0-1,1 1,-1 1,1-1,0 2,0-1,0 1,0 0,1 1,0-1,0 2,0-1,1 1,0 0,0 0,1 0,0 1,0 0,1 0,0 0,0 1,1-1,0 1,0 0,1 0,0 0,1 0,0 0,1 1,0-1,0 5,1-9,1-1,-1 0,1 1,0-1,0 0,0 0,1-1,-1 1,1 0,0-1,0 1,0-1,0 0,1 0,-1-1,1 1,0-1,0 1,0-1,0 0,0-1,0 1,0-1,1 1,-1-1,1-1,-1 1,1-1,-1 1,1-1,-1-1,1 1,-1-1,1 1,1-2,0 1,1 0,-1-1,1 0,-1 0,0-1,0 0,0 0,0 0,-1 0,1-1,-1 0,0 0,0-1,0 0,-1 0,0 0,0 0,0 0,0-1,-1 0,0 1,0-1,0-1,-1 0,0 5,-1 0,0-1,0 1,0-1,0 1,0-1,0 1,-1-1,0 0,1 1,-1-1,0 0,0 0,0 1,0-1,-1 0,1 1,-1-1,0 1,0-1,0 1,0-1,0 1,0-1,0 1,-1 0,0 0,1-1,-1 1,0 0,0 1,0-1,0 0,0 1,0-1,-1 1,1-1,0 1,-1 0,1 0,-1 0,1 0,-1 1,0-1,1 1,-1-1,0 1,1 0,-1 0,0 0,-2 1,-2 2,0 0,-1 0,1 1,1 0,-1 1,1-1,-1 1,1 0,1 1,-1 0,1 0,0 0,0 0,0 1,1-1,0 1,1 1,0-1,0 0,0 1,1-1,0 1,0 0,1 0,0 0,0 2,24 21,-7-23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12,'286'27,"25"-55,-222 18,-98 12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1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1,'44'9,"42"-1,12-3,-2-1,-11-2,-12-1,-12-1,-13 0,-14-1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2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50,'-18'40,"14"-4,0 0,3 1,1 0,2-1,1 1,5 21,6 96,-12-126,-2 0,-1 0,-1 0,-1 0,-1 0,-2-1,-2 5,0-73,12-6,2 0,2 0,3 1,1 0,2 1,3 0,15-29,-23 50,-1 2,1 1,1 0,1 0,1 1,0 1,2 0,0 0,1 2,1 0,1 0,0 2,1 0,0 1,8-4,-23 17,-1-1,0 1,1 0,0 0,-1 0,1 0,-1 0,1 1,0-1,0 1,-1 0,1 0,0 0,0 0,-1 0,1 0,0 1,-1 0,1-1,0 1,-1 0,1 0,-1 0,1 1,-1-1,1 0,-1 1,0 0,0-1,0 1,0 0,0 0,0 0,-1 1,1-1,-1 0,1 1,-1-1,0 1,39 109,-37-100,8 44,-8-31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2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50,'-423'393,"339"-320,84-72,0 1,0-1,0 0,1 0,-1 0,0 0,1 0,-1 0,1 0,-1 0,1 0,0 0,-1 0,1 0,0 0,0-1,-1 1,1 0,0 0,0-1,0 1,0 0,0-1,0 1,0-1,0 0,0 1,0-1,0 0,1 1,-1-1,0 0,0 0,0 0,0 0,0 0,0 0,1-1,-1 1,0 0,0 0,0-1,0 1,0-1,0 1,0-1,0 1,1-2,1 2,229 5,-28 25,-202-29,0 0,-1 0,1 0,0 0,0 0,-1 0,1-1,0 1,0 0,0-1,0 0,0 1,0-1,0 0,0 0,0 0,-1-1,1 1,0 0,0-1,0 1,0-1,0 1,0-1,-1 0,1 0,0 0,-1 0,1 0,0 0,-1-1,1 1,-1 0,0-1,0 1,1-1,-1 1,0-1,0 0,0 0,-1 1,1-1,0 0,-1 0,1 0,-1 0,1 0,-1 0,0 0,0 1,0-1,0-1,-75-138,-28-55,72 152,16 26</inkml:trace>
  <inkml:trace contextRef="#ctx0" brushRef="#br0" timeOffset="645.919">1129 50,'-15'4,"0"0,-1 1,2 1,-1 0,1 1,0 1,0 0,1 1,0 0,0 1,1 0,1 1,0 0,0 1,1 1,-1 1,8-9,0 0,0 0,0 0,0 0,1 0,0 1,0-1,0 1,1 0,-1-1,1 1,1 0,-1 0,1 0,0-1,1 1,-1 0,1 0,0 0,0-1,1 1,0 0,0-1,0 0,1 1,0-1,0 0,0 0,0-1,1 1,0 0,0-1,0 0,0 0,1-1,-1 1,4 1,0 1,2-1,-1 1,0-1,1-1,0 0,0 0,1-1,-1-1,0 1,1-2,0 1,-1-1,1-1,0 0,0-1,-1 0,1 0,-1-1,1-1,-1 0,1 0,-1-1,-1 0,1 0,0-1,-1-1,0 0,0 0,-1-1,0 0,0 0,0-1,-1 0,0 0,-1 0,0-1,0 0,-1-1,0 1,-1-1,2-4,-1 7,-1 0,0 0,0-1,-1 1,0-1,0 0,0 0,-1 0,-1 0,1 0,-1-1,-1 1,1 0,-1-1,-1 1,0 0,0 0,0-1,-1 1,0 0,-1 0,0 0,0 1,-1-1,0 1,0 0,-1 0,1 0,-2 0,1 1,-3-3,1 5,1 1,0-1,-1 1,1 0,-1 1,0 0,0 0,0 0,0 1,0 0,0 0,0 1,-1 0,1 0,0 1,0 0,0 0,0 1,0-1,0 2,0-1,0 1,-2 1,-147 93,141-85,-81 64,95-75,1 0,-1 0,0 0,1 0,-1 0,1 0,0 0,-1 0,1 0,0 0,0 1,-1-1,1 0,0 0,0 0,0 0,0 0,1 0,-1 0,0 1,0-1,1 0,-1 0,0 0,1 0,-1 0,1 0,0 0,-1 0,1 0,0-1,-1 1,1 0,0 0,0 0,0-1,0 1,0-1,0 1,0 0,0-1,0 0,0 1,0-1,0 0,0 1,0-1,0 0,0 0,0 0,1 0,-1 0,0 0,0 0,65 0,-33-6,-10 0,-1 2,1 0,0 1,0 2,1 0,-1 1,0 2,0 0,1 2,172 16,-172-20</inkml:trace>
  <inkml:trace contextRef="#ctx0" brushRef="#br0" timeOffset="1001.906">113 615,'43'9,"48"-1,18-2,0-3,-8-1,-13-6,-11-2,-10 0,-5-4,-10-1,-3 3,-6 1,0 3,-3 2,-3 1,-8 1</inkml:trace>
  <inkml:trace contextRef="#ctx0" brushRef="#br0" timeOffset="1548.906">565 868,'-62'30,"1"3,2 3,1 2,-3 6,52-37,0 0,0 1,1 0,1 0,-1 0,1 1,1 0,0 1,0-1,1 1,0 1,0-1,5-8,0-1,0 1,0-1,-1 1,1-1,1 1,-1-1,0 1,0-1,1 0,-1 1,0-1,1 1,0-1,-1 0,1 1,0-1,-1 0,1 0,0 1,0-1,0 0,0 0,0 0,1 0,-1 0,0 0,0-1,1 1,-1 0,0-1,1 1,-1-1,0 1,1-1,-1 0,1 1,0-1,64 6,-60-7,255-19,-235 15,0 2,1 1,-1 1,0 1,1 2,-1 0,0 2,16 4,-5 11,-62-22,12-6,0-1,1 0,1-1,-1 0,2-1,0 0,0 0,1-1,0-1,1 0,1 0,0 0,1-1,1 0,0 0,-1-9,-18-39,11 31,9 20,0 1,-1-1,0 1,-1 0,0 1,-1-1,0 1,-1 0,0 1,-1-1,-4-1</inkml:trace>
  <inkml:trace contextRef="#ctx0" brushRef="#br0" timeOffset="1964.546">1299 755,'-44'43,"3"1,1 3,3 1,-28 46,63-90,-5 4,1-1,0 1,1 1,0-1,1 1,-1 0,2 0,-1 0,1 0,1 1,-1-1,2 1,-1 0,1 0,1-1,0 1,0 0,1 0,0 0,1-1,0 1,3 8,0-13,1 1,-1-1,1 0,0 0,0 0,1-1,-1 0,1 0,0-1,0 0,1 0,-1-1,0 0,1 0,-1-1,1 1,0-2,-1 1,1-1,0 0,0-1,0 0,16-1,0-2,0 0,0-2,-1 0,0-2,0-1,6-3,-16-6,-19 12</inkml:trace>
  <inkml:trace contextRef="#ctx0" brushRef="#br0" timeOffset="2132.978">960 1038,'29'-5,"33"-1,11-1,3-2,-2-1,-9 2,-11 2,-9 2,-13 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86,'488'-39,"14"19,-23-7,-363 28,-93-1</inkml:trace>
  <inkml:trace contextRef="#ctx0" brushRef="#br0" timeOffset="886.62">790 312,'-165'134,"-127"98,266-215,21-15,0 1,0-1,1 1,-1 0,0 1,1-1,0 1,0 0,0 0,1 0,-1 1,1-1,-2 5,5-8,-1 0,1 0,0 1,0-1,0 0,0 1,0-1,0 0,1 1,-1-1,0 0,1 0,-1 1,1-1,-1 0,1 0,0 0,-1 0,1 0,0 1,0-1,0-1,0 1,0 0,0 0,0 0,0 0,0-1,0 1,0 0,0-1,1 1,-1-1,0 0,0 1,1-1,-1 0,0 0,1 0,53 8,-55-8,422-2,-284 19,-136-16,0 0,0 0,0-1,0 1,0-1,0 1,1-1,-1 0,0 0,0 0,0 0,0 0,0 0,0 0,0-1,0 1,0-1,0 0,0 0,0 1,0-1,0 0,0 0,-1-1,1 1,0 0,-1-1,1 1,-1-1,1 1,-1-1,0 0,0 1,0-1,0 0,0 0,0 0,0 0,-1 0,1 0,-1 0,1 0,-1 0,0 0,0-2,-1-16,-1 1,-1-1,-1 1,0 0,-2 1,0-1,-1 1,-3-4,7 13,-75-166,28 110,30 49</inkml:trace>
  <inkml:trace contextRef="#ctx0" brushRef="#br0" timeOffset="1684.056">1637 114,'-21'21,"-102"212,44-68,74-157,-1 0,0 0,0 1,1 0,0 0,0 0,1 1,1 0,-1 0,2 0,-1 0,1 0,1 0,0 0,0 1,1-1,1 0,-1 1,2-1,-1 0,4 8,0-13,0 0,0-1,1 1,0-1,0-1,0 1,1-1,-1 0,1-1,-1 1,1-1,0-1,0 1,0-1,0 0,0-1,0 1,0-2,0 1,0-1,0 0,0 0,4-2,17 1,104-5,-131-10,-12 5</inkml:trace>
  <inkml:trace contextRef="#ctx0" brushRef="#br0" timeOffset="1919.321">1242 424,'43'5,"29"1,7 1,-6-2,-9-2,-12-1,-9-1,-13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17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534 148,'-14'34,"-35"20,-2-3,-2-1,-2-3,-5 1,59-48,-200 185,199-183,-41 41,43-42,-1 0,1 0,-1 0,1 0,-1 0,1 0,-1 1,1-1,0 0,0 0,0 0,0 0,-1 1,2-1,-1 0,0 0,0 0,0 0,0 1,1-1,-1 0,1 0,-1 0,1 0,-1 0,1 0,-1 0,1 0,0 0,0 0,-1 0,1 0,0-1,0 1,0 0,0 0,0-1,0 1,0-1,0 1,0-1,0 1,1-1,-1 0,0 0,0 1,0-1,0 0,1 0,18 4,1 0,-1-1,1-2,0 0,0-1,0-1,3-1,31 0,341 1,-392 1,-2 1,-1-1,1 1,0-1,0 1,0-1,-1 0,1 0,0 0,0 0,0 0,-1 0,1 0,0 0,0-1,0 1,-1-1,1 0,0 1,-1-1,1 0,0 0,-1 0,1 0,-1 0,0 0,1 0,-1-1,0 1,0 0,1-1,-1 1,0-1,-1 0,1 1,0-1,0 1,-1-1,1 0,-1 0,1 1,-1-1,0 0,-77-162,44 55,25 75,-1 1,-1 1,-2-1,-1 2,-1 0,-2 0,-1 2,-1 0,-18-20,32 46,2 5</inkml:trace>
  <inkml:trace contextRef="#ctx0" brushRef="#br0" timeOffset="697.505">1408 119,'-2'-7,"0"1,0-1,-1 1,0-1,-1 1,1 0,-1 1,0-1,-1 1,1-1,-1 1,0 0,0 1,-1-1,1 1,-1 0,0 1,0-1,0 1,-1 1,1-1,-1 1,0 0,1 0,-1 1,0 0,0 0,0 1,0-1,0 2,0-1,0 1,0 0,0 0,-1 1,7-2,-7 1,0 0,1 0,-1 1,0 0,1 0,-1 1,1-1,0 2,0-1,0 1,0 0,0 1,1-1,0 1,0 1,0-1,1 1,-1 1,6-3,0-1,1 1,-1-1,1 1,0-1,0 1,0-1,0 0,1 1,-1-1,1 0,0 0,0 0,0 0,0 0,0-1,1 1,0-1,-1 1,1-1,0 0,0 0,0 0,0 0,0-1,1 1,-1-1,0 0,1 0,-1 0,1 1,80 32,-70-30,-1 0,0 1,0 0,-1 1,1 0,-1 1,-1 0,1 1,-1 1,-1 0,1 0,3 5,-12-11,0-1,-1 1,1 0,0-1,-1 1,0 0,0 0,0 0,0 0,0 0,0 0,-1 0,0 0,1 1,-1-1,0 0,-1 0,1 0,-1 0,1 0,-1 0,0 0,0 0,0 0,0 0,-1 0,1 0,-1-1,0 1,1 0,-1-1,-1 0,1 1,0-1,-94 66,79-58,3-2,-1 0,0-1,0 0,-1-1,0-1,0 0,0-2,-1 1,1-2,-1 0,-12-1,5-1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7:54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1 311,'0'2,"0"0,1 0,-1 0,1-1,-1 1,1 0,0 0,0-1,0 1,0-1,0 1,0-1,0 1,0-1,1 0,-1 1,0-1,1 0,-1 0,1 0,0 0,-1 0,1 0,0-1,-1 1,1 0,0-1,0 1,0-1,-1 0,1 0,0 0,0 0,0 0,0 0,-1 0,4 1,139 30,40-17,-82-11,37 21,-115-22</inkml:trace>
  <inkml:trace contextRef="#ctx0" brushRef="#br0" timeOffset="351.248">29 622,'19'0,"26"0,9 0,2 0,-5 0,-7 0,-5 0,-4 0,-5 0,-1 0,-6 5,-2 1,0 0,1-1,2-1,-3-7,-5-2</inkml:trace>
  <inkml:trace contextRef="#ctx0" brushRef="#br0" timeOffset="902.309">311 1,'50'44,"2"-1,2-3,1-3,2-2,5 0,-20-11,106 80,-144-102,-1 1,1 1,-1-1,0 0,0 1,-1-1,1 1,-1 0,1 0,-1 0,-1 0,1 1,0-1,-1 0,0 1,0-1,0 1,-1-1,1 1,-1-1,0 1,-1-1,1 1,-1-1,0 1,0-1,0 1,0-1,-1 0,0 0,0 1,0-1,0-1,-1 2,-5 7,-1 0,0-1,-1 0,0-1,0 0,-1-1,0 0,-1 0,0-2,-6 4,-320 157,309-154,18-10,0 0,0 0,1 2,-1-1,1 1,0 1,1 0,0 0,0 1,0 0,1 0,0 1,1 0,0 1,0 0,1 0,-1 2,0 10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1T01:48:01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1,'10'5,"12"1,8 0,3-1,1-2,0-1,-2 0,-1-2,-1 0,-1-5,-1-1,1-1,-1 2,0 2,-10 0,-7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10.png"/><Relationship Id="rId18" Type="http://schemas.openxmlformats.org/officeDocument/2006/relationships/customXml" Target="../ink/ink114.xml"/><Relationship Id="rId26" Type="http://schemas.openxmlformats.org/officeDocument/2006/relationships/customXml" Target="../ink/ink118.xml"/><Relationship Id="rId39" Type="http://schemas.openxmlformats.org/officeDocument/2006/relationships/image" Target="../media/image44.png"/><Relationship Id="rId21" Type="http://schemas.openxmlformats.org/officeDocument/2006/relationships/image" Target="../media/image3510.png"/><Relationship Id="rId34" Type="http://schemas.openxmlformats.org/officeDocument/2006/relationships/customXml" Target="../ink/ink122.xml"/><Relationship Id="rId42" Type="http://schemas.openxmlformats.org/officeDocument/2006/relationships/customXml" Target="../ink/ink126.xml"/><Relationship Id="rId47" Type="http://schemas.openxmlformats.org/officeDocument/2006/relationships/image" Target="../media/image48.png"/><Relationship Id="rId50" Type="http://schemas.openxmlformats.org/officeDocument/2006/relationships/customXml" Target="../ink/ink130.xml"/><Relationship Id="rId7" Type="http://schemas.openxmlformats.org/officeDocument/2006/relationships/image" Target="../media/image2810.png"/><Relationship Id="rId2" Type="http://schemas.openxmlformats.org/officeDocument/2006/relationships/customXml" Target="../ink/ink106.xml"/><Relationship Id="rId16" Type="http://schemas.openxmlformats.org/officeDocument/2006/relationships/customXml" Target="../ink/ink113.xml"/><Relationship Id="rId29" Type="http://schemas.openxmlformats.org/officeDocument/2006/relationships/image" Target="../media/image3910.png"/><Relationship Id="rId11" Type="http://schemas.openxmlformats.org/officeDocument/2006/relationships/image" Target="../media/image3010.png"/><Relationship Id="rId24" Type="http://schemas.openxmlformats.org/officeDocument/2006/relationships/customXml" Target="../ink/ink117.xml"/><Relationship Id="rId32" Type="http://schemas.openxmlformats.org/officeDocument/2006/relationships/customXml" Target="../ink/ink121.xml"/><Relationship Id="rId37" Type="http://schemas.openxmlformats.org/officeDocument/2006/relationships/image" Target="../media/image43.png"/><Relationship Id="rId40" Type="http://schemas.openxmlformats.org/officeDocument/2006/relationships/customXml" Target="../ink/ink125.xml"/><Relationship Id="rId45" Type="http://schemas.openxmlformats.org/officeDocument/2006/relationships/image" Target="../media/image47.png"/><Relationship Id="rId5" Type="http://schemas.openxmlformats.org/officeDocument/2006/relationships/image" Target="../media/image2710.png"/><Relationship Id="rId15" Type="http://schemas.openxmlformats.org/officeDocument/2006/relationships/image" Target="../media/image3210.png"/><Relationship Id="rId23" Type="http://schemas.openxmlformats.org/officeDocument/2006/relationships/image" Target="../media/image3610.png"/><Relationship Id="rId28" Type="http://schemas.openxmlformats.org/officeDocument/2006/relationships/customXml" Target="../ink/ink119.xml"/><Relationship Id="rId36" Type="http://schemas.openxmlformats.org/officeDocument/2006/relationships/customXml" Target="../ink/ink123.xml"/><Relationship Id="rId49" Type="http://schemas.openxmlformats.org/officeDocument/2006/relationships/image" Target="../media/image49.png"/><Relationship Id="rId10" Type="http://schemas.openxmlformats.org/officeDocument/2006/relationships/customXml" Target="../ink/ink110.xml"/><Relationship Id="rId19" Type="http://schemas.openxmlformats.org/officeDocument/2006/relationships/image" Target="../media/image3410.png"/><Relationship Id="rId31" Type="http://schemas.openxmlformats.org/officeDocument/2006/relationships/image" Target="../media/image4010.png"/><Relationship Id="rId44" Type="http://schemas.openxmlformats.org/officeDocument/2006/relationships/customXml" Target="../ink/ink127.xml"/><Relationship Id="rId4" Type="http://schemas.openxmlformats.org/officeDocument/2006/relationships/customXml" Target="../ink/ink107.xml"/><Relationship Id="rId9" Type="http://schemas.openxmlformats.org/officeDocument/2006/relationships/image" Target="../media/image2910.png"/><Relationship Id="rId14" Type="http://schemas.openxmlformats.org/officeDocument/2006/relationships/customXml" Target="../ink/ink112.xml"/><Relationship Id="rId22" Type="http://schemas.openxmlformats.org/officeDocument/2006/relationships/customXml" Target="../ink/ink116.xml"/><Relationship Id="rId27" Type="http://schemas.openxmlformats.org/officeDocument/2006/relationships/image" Target="../media/image3810.png"/><Relationship Id="rId30" Type="http://schemas.openxmlformats.org/officeDocument/2006/relationships/customXml" Target="../ink/ink120.xml"/><Relationship Id="rId35" Type="http://schemas.openxmlformats.org/officeDocument/2006/relationships/image" Target="../media/image42.png"/><Relationship Id="rId43" Type="http://schemas.openxmlformats.org/officeDocument/2006/relationships/image" Target="../media/image46.png"/><Relationship Id="rId48" Type="http://schemas.openxmlformats.org/officeDocument/2006/relationships/customXml" Target="../ink/ink129.xml"/><Relationship Id="rId8" Type="http://schemas.openxmlformats.org/officeDocument/2006/relationships/customXml" Target="../ink/ink109.xml"/><Relationship Id="rId51" Type="http://schemas.openxmlformats.org/officeDocument/2006/relationships/image" Target="../media/image50.png"/><Relationship Id="rId3" Type="http://schemas.openxmlformats.org/officeDocument/2006/relationships/image" Target="../media/image2610.png"/><Relationship Id="rId12" Type="http://schemas.openxmlformats.org/officeDocument/2006/relationships/customXml" Target="../ink/ink111.xml"/><Relationship Id="rId17" Type="http://schemas.openxmlformats.org/officeDocument/2006/relationships/image" Target="../media/image3310.png"/><Relationship Id="rId25" Type="http://schemas.openxmlformats.org/officeDocument/2006/relationships/image" Target="../media/image3710.png"/><Relationship Id="rId33" Type="http://schemas.openxmlformats.org/officeDocument/2006/relationships/image" Target="../media/image4110.png"/><Relationship Id="rId38" Type="http://schemas.openxmlformats.org/officeDocument/2006/relationships/customXml" Target="../ink/ink124.xml"/><Relationship Id="rId46" Type="http://schemas.openxmlformats.org/officeDocument/2006/relationships/customXml" Target="../ink/ink128.xml"/><Relationship Id="rId20" Type="http://schemas.openxmlformats.org/officeDocument/2006/relationships/customXml" Target="../ink/ink115.xml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png"/><Relationship Id="rId3" Type="http://schemas.openxmlformats.org/officeDocument/2006/relationships/customXml" Target="../ink/ink3709.xml"/><Relationship Id="rId7" Type="http://schemas.openxmlformats.org/officeDocument/2006/relationships/customXml" Target="../ink/ink3711.xml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6.png"/><Relationship Id="rId5" Type="http://schemas.openxmlformats.org/officeDocument/2006/relationships/customXml" Target="../ink/ink3710.xml"/><Relationship Id="rId10" Type="http://schemas.openxmlformats.org/officeDocument/2006/relationships/image" Target="../media/image508.png"/><Relationship Id="rId4" Type="http://schemas.openxmlformats.org/officeDocument/2006/relationships/image" Target="../media/image505.png"/><Relationship Id="rId9" Type="http://schemas.openxmlformats.org/officeDocument/2006/relationships/customXml" Target="../ink/ink3712.xml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18.xml"/><Relationship Id="rId18" Type="http://schemas.openxmlformats.org/officeDocument/2006/relationships/image" Target="../media/image512.png"/><Relationship Id="rId26" Type="http://schemas.openxmlformats.org/officeDocument/2006/relationships/image" Target="../media/image516.png"/><Relationship Id="rId3" Type="http://schemas.openxmlformats.org/officeDocument/2006/relationships/customXml" Target="../ink/ink3713.xml"/><Relationship Id="rId21" Type="http://schemas.openxmlformats.org/officeDocument/2006/relationships/customXml" Target="../ink/ink3722.xml"/><Relationship Id="rId34" Type="http://schemas.openxmlformats.org/officeDocument/2006/relationships/image" Target="../media/image520.png"/><Relationship Id="rId7" Type="http://schemas.openxmlformats.org/officeDocument/2006/relationships/customXml" Target="../ink/ink3715.xml"/><Relationship Id="rId12" Type="http://schemas.openxmlformats.org/officeDocument/2006/relationships/image" Target="../media/image509.png"/><Relationship Id="rId17" Type="http://schemas.openxmlformats.org/officeDocument/2006/relationships/customXml" Target="../ink/ink3720.xml"/><Relationship Id="rId25" Type="http://schemas.openxmlformats.org/officeDocument/2006/relationships/customXml" Target="../ink/ink3724.xml"/><Relationship Id="rId33" Type="http://schemas.openxmlformats.org/officeDocument/2006/relationships/customXml" Target="../ink/ink3728.xml"/><Relationship Id="rId2" Type="http://schemas.openxmlformats.org/officeDocument/2006/relationships/image" Target="../media/image504.png"/><Relationship Id="rId16" Type="http://schemas.openxmlformats.org/officeDocument/2006/relationships/image" Target="../media/image511.png"/><Relationship Id="rId20" Type="http://schemas.openxmlformats.org/officeDocument/2006/relationships/image" Target="../media/image513.png"/><Relationship Id="rId29" Type="http://schemas.openxmlformats.org/officeDocument/2006/relationships/customXml" Target="../ink/ink37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6.png"/><Relationship Id="rId11" Type="http://schemas.openxmlformats.org/officeDocument/2006/relationships/customXml" Target="../ink/ink3717.xml"/><Relationship Id="rId24" Type="http://schemas.openxmlformats.org/officeDocument/2006/relationships/image" Target="../media/image515.png"/><Relationship Id="rId32" Type="http://schemas.openxmlformats.org/officeDocument/2006/relationships/image" Target="../media/image519.png"/><Relationship Id="rId5" Type="http://schemas.openxmlformats.org/officeDocument/2006/relationships/customXml" Target="../ink/ink3714.xml"/><Relationship Id="rId15" Type="http://schemas.openxmlformats.org/officeDocument/2006/relationships/customXml" Target="../ink/ink3719.xml"/><Relationship Id="rId23" Type="http://schemas.openxmlformats.org/officeDocument/2006/relationships/customXml" Target="../ink/ink3723.xml"/><Relationship Id="rId28" Type="http://schemas.openxmlformats.org/officeDocument/2006/relationships/image" Target="../media/image517.png"/><Relationship Id="rId10" Type="http://schemas.openxmlformats.org/officeDocument/2006/relationships/image" Target="../media/image508.png"/><Relationship Id="rId19" Type="http://schemas.openxmlformats.org/officeDocument/2006/relationships/customXml" Target="../ink/ink3721.xml"/><Relationship Id="rId31" Type="http://schemas.openxmlformats.org/officeDocument/2006/relationships/customXml" Target="../ink/ink3727.xml"/><Relationship Id="rId4" Type="http://schemas.openxmlformats.org/officeDocument/2006/relationships/image" Target="../media/image505.png"/><Relationship Id="rId9" Type="http://schemas.openxmlformats.org/officeDocument/2006/relationships/customXml" Target="../ink/ink3716.xml"/><Relationship Id="rId14" Type="http://schemas.openxmlformats.org/officeDocument/2006/relationships/image" Target="../media/image510.png"/><Relationship Id="rId22" Type="http://schemas.openxmlformats.org/officeDocument/2006/relationships/image" Target="../media/image514.png"/><Relationship Id="rId27" Type="http://schemas.openxmlformats.org/officeDocument/2006/relationships/customXml" Target="../ink/ink3725.xml"/><Relationship Id="rId30" Type="http://schemas.openxmlformats.org/officeDocument/2006/relationships/image" Target="../media/image518.png"/><Relationship Id="rId8" Type="http://schemas.openxmlformats.org/officeDocument/2006/relationships/image" Target="../media/image507.png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34.xml"/><Relationship Id="rId18" Type="http://schemas.openxmlformats.org/officeDocument/2006/relationships/image" Target="../media/image516.png"/><Relationship Id="rId26" Type="http://schemas.openxmlformats.org/officeDocument/2006/relationships/image" Target="../media/image521.png"/><Relationship Id="rId21" Type="http://schemas.openxmlformats.org/officeDocument/2006/relationships/customXml" Target="../ink/ink3738.xml"/><Relationship Id="rId34" Type="http://schemas.openxmlformats.org/officeDocument/2006/relationships/image" Target="../media/image524.png"/><Relationship Id="rId7" Type="http://schemas.openxmlformats.org/officeDocument/2006/relationships/customXml" Target="../ink/ink3731.xml"/><Relationship Id="rId12" Type="http://schemas.openxmlformats.org/officeDocument/2006/relationships/image" Target="../media/image513.png"/><Relationship Id="rId17" Type="http://schemas.openxmlformats.org/officeDocument/2006/relationships/customXml" Target="../ink/ink3736.xml"/><Relationship Id="rId25" Type="http://schemas.openxmlformats.org/officeDocument/2006/relationships/customXml" Target="../ink/ink3740.xml"/><Relationship Id="rId33" Type="http://schemas.openxmlformats.org/officeDocument/2006/relationships/customXml" Target="../ink/ink3744.xml"/><Relationship Id="rId38" Type="http://schemas.openxmlformats.org/officeDocument/2006/relationships/image" Target="../media/image526.png"/><Relationship Id="rId2" Type="http://schemas.openxmlformats.org/officeDocument/2006/relationships/image" Target="../media/image504.png"/><Relationship Id="rId16" Type="http://schemas.openxmlformats.org/officeDocument/2006/relationships/image" Target="../media/image515.png"/><Relationship Id="rId20" Type="http://schemas.openxmlformats.org/officeDocument/2006/relationships/image" Target="../media/image517.png"/><Relationship Id="rId29" Type="http://schemas.openxmlformats.org/officeDocument/2006/relationships/customXml" Target="../ink/ink37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customXml" Target="../ink/ink3733.xml"/><Relationship Id="rId24" Type="http://schemas.openxmlformats.org/officeDocument/2006/relationships/image" Target="../media/image519.png"/><Relationship Id="rId32" Type="http://schemas.openxmlformats.org/officeDocument/2006/relationships/image" Target="../media/image201.png"/><Relationship Id="rId37" Type="http://schemas.openxmlformats.org/officeDocument/2006/relationships/customXml" Target="../ink/ink3746.xml"/><Relationship Id="rId5" Type="http://schemas.openxmlformats.org/officeDocument/2006/relationships/customXml" Target="../ink/ink3730.xml"/><Relationship Id="rId15" Type="http://schemas.openxmlformats.org/officeDocument/2006/relationships/customXml" Target="../ink/ink3735.xml"/><Relationship Id="rId23" Type="http://schemas.openxmlformats.org/officeDocument/2006/relationships/customXml" Target="../ink/ink3739.xml"/><Relationship Id="rId28" Type="http://schemas.openxmlformats.org/officeDocument/2006/relationships/image" Target="../media/image522.png"/><Relationship Id="rId36" Type="http://schemas.openxmlformats.org/officeDocument/2006/relationships/image" Target="../media/image525.png"/><Relationship Id="rId10" Type="http://schemas.openxmlformats.org/officeDocument/2006/relationships/image" Target="../media/image512.png"/><Relationship Id="rId19" Type="http://schemas.openxmlformats.org/officeDocument/2006/relationships/customXml" Target="../ink/ink3737.xml"/><Relationship Id="rId31" Type="http://schemas.openxmlformats.org/officeDocument/2006/relationships/customXml" Target="../ink/ink3743.xml"/><Relationship Id="rId4" Type="http://schemas.openxmlformats.org/officeDocument/2006/relationships/image" Target="../media/image509.png"/><Relationship Id="rId9" Type="http://schemas.openxmlformats.org/officeDocument/2006/relationships/customXml" Target="../ink/ink3732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3741.xml"/><Relationship Id="rId30" Type="http://schemas.openxmlformats.org/officeDocument/2006/relationships/image" Target="../media/image523.png"/><Relationship Id="rId35" Type="http://schemas.openxmlformats.org/officeDocument/2006/relationships/customXml" Target="../ink/ink3745.xml"/><Relationship Id="rId8" Type="http://schemas.openxmlformats.org/officeDocument/2006/relationships/image" Target="../media/image511.png"/><Relationship Id="rId3" Type="http://schemas.openxmlformats.org/officeDocument/2006/relationships/customXml" Target="../ink/ink3729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52.xml"/><Relationship Id="rId18" Type="http://schemas.openxmlformats.org/officeDocument/2006/relationships/image" Target="../media/image516.png"/><Relationship Id="rId26" Type="http://schemas.openxmlformats.org/officeDocument/2006/relationships/image" Target="../media/image522.png"/><Relationship Id="rId39" Type="http://schemas.openxmlformats.org/officeDocument/2006/relationships/customXml" Target="../ink/ink3765.xml"/><Relationship Id="rId21" Type="http://schemas.openxmlformats.org/officeDocument/2006/relationships/customXml" Target="../ink/ink3756.xml"/><Relationship Id="rId34" Type="http://schemas.openxmlformats.org/officeDocument/2006/relationships/image" Target="../media/image525.png"/><Relationship Id="rId42" Type="http://schemas.openxmlformats.org/officeDocument/2006/relationships/image" Target="../media/image529.png"/><Relationship Id="rId7" Type="http://schemas.openxmlformats.org/officeDocument/2006/relationships/customXml" Target="../ink/ink3749.xml"/><Relationship Id="rId2" Type="http://schemas.openxmlformats.org/officeDocument/2006/relationships/image" Target="../media/image504.png"/><Relationship Id="rId16" Type="http://schemas.openxmlformats.org/officeDocument/2006/relationships/image" Target="../media/image515.png"/><Relationship Id="rId20" Type="http://schemas.openxmlformats.org/officeDocument/2006/relationships/image" Target="../media/image517.png"/><Relationship Id="rId29" Type="http://schemas.openxmlformats.org/officeDocument/2006/relationships/customXml" Target="../ink/ink3760.xml"/><Relationship Id="rId41" Type="http://schemas.openxmlformats.org/officeDocument/2006/relationships/customXml" Target="../ink/ink37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customXml" Target="../ink/ink3751.xml"/><Relationship Id="rId24" Type="http://schemas.openxmlformats.org/officeDocument/2006/relationships/image" Target="../media/image519.png"/><Relationship Id="rId32" Type="http://schemas.openxmlformats.org/officeDocument/2006/relationships/image" Target="../media/image524.png"/><Relationship Id="rId37" Type="http://schemas.openxmlformats.org/officeDocument/2006/relationships/customXml" Target="../ink/ink3764.xml"/><Relationship Id="rId40" Type="http://schemas.openxmlformats.org/officeDocument/2006/relationships/image" Target="../media/image528.png"/><Relationship Id="rId5" Type="http://schemas.openxmlformats.org/officeDocument/2006/relationships/customXml" Target="../ink/ink3748.xml"/><Relationship Id="rId15" Type="http://schemas.openxmlformats.org/officeDocument/2006/relationships/customXml" Target="../ink/ink3753.xml"/><Relationship Id="rId23" Type="http://schemas.openxmlformats.org/officeDocument/2006/relationships/customXml" Target="../ink/ink3757.xml"/><Relationship Id="rId28" Type="http://schemas.openxmlformats.org/officeDocument/2006/relationships/image" Target="../media/image523.png"/><Relationship Id="rId36" Type="http://schemas.openxmlformats.org/officeDocument/2006/relationships/image" Target="../media/image526.png"/><Relationship Id="rId10" Type="http://schemas.openxmlformats.org/officeDocument/2006/relationships/image" Target="../media/image512.png"/><Relationship Id="rId19" Type="http://schemas.openxmlformats.org/officeDocument/2006/relationships/customXml" Target="../ink/ink3755.xml"/><Relationship Id="rId31" Type="http://schemas.openxmlformats.org/officeDocument/2006/relationships/customXml" Target="../ink/ink3761.xml"/><Relationship Id="rId4" Type="http://schemas.openxmlformats.org/officeDocument/2006/relationships/image" Target="../media/image509.png"/><Relationship Id="rId9" Type="http://schemas.openxmlformats.org/officeDocument/2006/relationships/customXml" Target="../ink/ink3750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3759.xml"/><Relationship Id="rId30" Type="http://schemas.openxmlformats.org/officeDocument/2006/relationships/image" Target="../media/image201.png"/><Relationship Id="rId35" Type="http://schemas.openxmlformats.org/officeDocument/2006/relationships/customXml" Target="../ink/ink3763.xml"/><Relationship Id="rId8" Type="http://schemas.openxmlformats.org/officeDocument/2006/relationships/image" Target="../media/image511.png"/><Relationship Id="rId3" Type="http://schemas.openxmlformats.org/officeDocument/2006/relationships/customXml" Target="../ink/ink3747.xml"/><Relationship Id="rId12" Type="http://schemas.openxmlformats.org/officeDocument/2006/relationships/image" Target="../media/image513.png"/><Relationship Id="rId17" Type="http://schemas.openxmlformats.org/officeDocument/2006/relationships/customXml" Target="../ink/ink3754.xml"/><Relationship Id="rId25" Type="http://schemas.openxmlformats.org/officeDocument/2006/relationships/customXml" Target="../ink/ink3758.xml"/><Relationship Id="rId33" Type="http://schemas.openxmlformats.org/officeDocument/2006/relationships/customXml" Target="../ink/ink3762.xml"/><Relationship Id="rId38" Type="http://schemas.openxmlformats.org/officeDocument/2006/relationships/image" Target="../media/image527.png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72.xml"/><Relationship Id="rId18" Type="http://schemas.openxmlformats.org/officeDocument/2006/relationships/image" Target="../media/image516.png"/><Relationship Id="rId26" Type="http://schemas.openxmlformats.org/officeDocument/2006/relationships/image" Target="../media/image522.png"/><Relationship Id="rId39" Type="http://schemas.openxmlformats.org/officeDocument/2006/relationships/customXml" Target="../ink/ink3785.xml"/><Relationship Id="rId21" Type="http://schemas.openxmlformats.org/officeDocument/2006/relationships/customXml" Target="../ink/ink3776.xml"/><Relationship Id="rId34" Type="http://schemas.openxmlformats.org/officeDocument/2006/relationships/image" Target="../media/image525.png"/><Relationship Id="rId42" Type="http://schemas.openxmlformats.org/officeDocument/2006/relationships/image" Target="../media/image528.png"/><Relationship Id="rId7" Type="http://schemas.openxmlformats.org/officeDocument/2006/relationships/customXml" Target="../ink/ink3769.xml"/><Relationship Id="rId2" Type="http://schemas.openxmlformats.org/officeDocument/2006/relationships/image" Target="../media/image504.png"/><Relationship Id="rId16" Type="http://schemas.openxmlformats.org/officeDocument/2006/relationships/image" Target="../media/image515.png"/><Relationship Id="rId20" Type="http://schemas.openxmlformats.org/officeDocument/2006/relationships/image" Target="../media/image517.png"/><Relationship Id="rId29" Type="http://schemas.openxmlformats.org/officeDocument/2006/relationships/customXml" Target="../ink/ink3780.xml"/><Relationship Id="rId41" Type="http://schemas.openxmlformats.org/officeDocument/2006/relationships/customXml" Target="../ink/ink37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customXml" Target="../ink/ink3771.xml"/><Relationship Id="rId24" Type="http://schemas.openxmlformats.org/officeDocument/2006/relationships/image" Target="../media/image519.png"/><Relationship Id="rId32" Type="http://schemas.openxmlformats.org/officeDocument/2006/relationships/image" Target="../media/image524.png"/><Relationship Id="rId37" Type="http://schemas.openxmlformats.org/officeDocument/2006/relationships/customXml" Target="../ink/ink3784.xml"/><Relationship Id="rId40" Type="http://schemas.openxmlformats.org/officeDocument/2006/relationships/image" Target="../media/image530.png"/><Relationship Id="rId5" Type="http://schemas.openxmlformats.org/officeDocument/2006/relationships/customXml" Target="../ink/ink3768.xml"/><Relationship Id="rId15" Type="http://schemas.openxmlformats.org/officeDocument/2006/relationships/customXml" Target="../ink/ink3773.xml"/><Relationship Id="rId23" Type="http://schemas.openxmlformats.org/officeDocument/2006/relationships/customXml" Target="../ink/ink3777.xml"/><Relationship Id="rId28" Type="http://schemas.openxmlformats.org/officeDocument/2006/relationships/image" Target="../media/image523.png"/><Relationship Id="rId36" Type="http://schemas.openxmlformats.org/officeDocument/2006/relationships/image" Target="../media/image526.png"/><Relationship Id="rId10" Type="http://schemas.openxmlformats.org/officeDocument/2006/relationships/image" Target="../media/image512.png"/><Relationship Id="rId19" Type="http://schemas.openxmlformats.org/officeDocument/2006/relationships/customXml" Target="../ink/ink3775.xml"/><Relationship Id="rId31" Type="http://schemas.openxmlformats.org/officeDocument/2006/relationships/customXml" Target="../ink/ink3781.xml"/><Relationship Id="rId44" Type="http://schemas.openxmlformats.org/officeDocument/2006/relationships/image" Target="../media/image529.png"/><Relationship Id="rId4" Type="http://schemas.openxmlformats.org/officeDocument/2006/relationships/image" Target="../media/image509.png"/><Relationship Id="rId9" Type="http://schemas.openxmlformats.org/officeDocument/2006/relationships/customXml" Target="../ink/ink3770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3779.xml"/><Relationship Id="rId30" Type="http://schemas.openxmlformats.org/officeDocument/2006/relationships/image" Target="../media/image201.png"/><Relationship Id="rId35" Type="http://schemas.openxmlformats.org/officeDocument/2006/relationships/customXml" Target="../ink/ink3783.xml"/><Relationship Id="rId43" Type="http://schemas.openxmlformats.org/officeDocument/2006/relationships/customXml" Target="../ink/ink3787.xml"/><Relationship Id="rId8" Type="http://schemas.openxmlformats.org/officeDocument/2006/relationships/image" Target="../media/image511.png"/><Relationship Id="rId3" Type="http://schemas.openxmlformats.org/officeDocument/2006/relationships/customXml" Target="../ink/ink3767.xml"/><Relationship Id="rId12" Type="http://schemas.openxmlformats.org/officeDocument/2006/relationships/image" Target="../media/image513.png"/><Relationship Id="rId17" Type="http://schemas.openxmlformats.org/officeDocument/2006/relationships/customXml" Target="../ink/ink3774.xml"/><Relationship Id="rId25" Type="http://schemas.openxmlformats.org/officeDocument/2006/relationships/customXml" Target="../ink/ink3778.xml"/><Relationship Id="rId33" Type="http://schemas.openxmlformats.org/officeDocument/2006/relationships/customXml" Target="../ink/ink3782.xml"/><Relationship Id="rId38" Type="http://schemas.openxmlformats.org/officeDocument/2006/relationships/image" Target="../media/image527.png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93.xml"/><Relationship Id="rId18" Type="http://schemas.openxmlformats.org/officeDocument/2006/relationships/image" Target="../media/image516.png"/><Relationship Id="rId26" Type="http://schemas.openxmlformats.org/officeDocument/2006/relationships/image" Target="../media/image522.png"/><Relationship Id="rId39" Type="http://schemas.openxmlformats.org/officeDocument/2006/relationships/customXml" Target="../ink/ink3806.xml"/><Relationship Id="rId21" Type="http://schemas.openxmlformats.org/officeDocument/2006/relationships/customXml" Target="../ink/ink3797.xml"/><Relationship Id="rId34" Type="http://schemas.openxmlformats.org/officeDocument/2006/relationships/image" Target="../media/image525.png"/><Relationship Id="rId42" Type="http://schemas.openxmlformats.org/officeDocument/2006/relationships/image" Target="../media/image528.png"/><Relationship Id="rId47" Type="http://schemas.openxmlformats.org/officeDocument/2006/relationships/customXml" Target="../ink/ink3810.xml"/><Relationship Id="rId50" Type="http://schemas.openxmlformats.org/officeDocument/2006/relationships/image" Target="../media/image533.png"/><Relationship Id="rId7" Type="http://schemas.openxmlformats.org/officeDocument/2006/relationships/customXml" Target="../ink/ink3790.xml"/><Relationship Id="rId2" Type="http://schemas.openxmlformats.org/officeDocument/2006/relationships/image" Target="../media/image504.png"/><Relationship Id="rId16" Type="http://schemas.openxmlformats.org/officeDocument/2006/relationships/image" Target="../media/image515.png"/><Relationship Id="rId29" Type="http://schemas.openxmlformats.org/officeDocument/2006/relationships/customXml" Target="../ink/ink3801.xml"/><Relationship Id="rId11" Type="http://schemas.openxmlformats.org/officeDocument/2006/relationships/customXml" Target="../ink/ink3792.xml"/><Relationship Id="rId24" Type="http://schemas.openxmlformats.org/officeDocument/2006/relationships/image" Target="../media/image519.png"/><Relationship Id="rId32" Type="http://schemas.openxmlformats.org/officeDocument/2006/relationships/image" Target="../media/image524.png"/><Relationship Id="rId37" Type="http://schemas.openxmlformats.org/officeDocument/2006/relationships/customXml" Target="../ink/ink3805.xml"/><Relationship Id="rId40" Type="http://schemas.openxmlformats.org/officeDocument/2006/relationships/image" Target="../media/image530.png"/><Relationship Id="rId45" Type="http://schemas.openxmlformats.org/officeDocument/2006/relationships/customXml" Target="../ink/ink3809.xml"/><Relationship Id="rId53" Type="http://schemas.openxmlformats.org/officeDocument/2006/relationships/customXml" Target="../ink/ink3813.xml"/><Relationship Id="rId5" Type="http://schemas.openxmlformats.org/officeDocument/2006/relationships/customXml" Target="../ink/ink3789.xml"/><Relationship Id="rId10" Type="http://schemas.openxmlformats.org/officeDocument/2006/relationships/image" Target="../media/image512.png"/><Relationship Id="rId19" Type="http://schemas.openxmlformats.org/officeDocument/2006/relationships/customXml" Target="../ink/ink3796.xml"/><Relationship Id="rId31" Type="http://schemas.openxmlformats.org/officeDocument/2006/relationships/customXml" Target="../ink/ink3802.xml"/><Relationship Id="rId44" Type="http://schemas.openxmlformats.org/officeDocument/2006/relationships/image" Target="../media/image529.png"/><Relationship Id="rId52" Type="http://schemas.openxmlformats.org/officeDocument/2006/relationships/image" Target="../media/image534.png"/><Relationship Id="rId4" Type="http://schemas.openxmlformats.org/officeDocument/2006/relationships/image" Target="../media/image509.png"/><Relationship Id="rId9" Type="http://schemas.openxmlformats.org/officeDocument/2006/relationships/customXml" Target="../ink/ink3791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3800.xml"/><Relationship Id="rId30" Type="http://schemas.openxmlformats.org/officeDocument/2006/relationships/image" Target="../media/image201.png"/><Relationship Id="rId35" Type="http://schemas.openxmlformats.org/officeDocument/2006/relationships/customXml" Target="../ink/ink3804.xml"/><Relationship Id="rId43" Type="http://schemas.openxmlformats.org/officeDocument/2006/relationships/customXml" Target="../ink/ink3808.xml"/><Relationship Id="rId48" Type="http://schemas.openxmlformats.org/officeDocument/2006/relationships/image" Target="../media/image532.png"/><Relationship Id="rId8" Type="http://schemas.openxmlformats.org/officeDocument/2006/relationships/image" Target="../media/image511.png"/><Relationship Id="rId51" Type="http://schemas.openxmlformats.org/officeDocument/2006/relationships/customXml" Target="../ink/ink3812.xml"/><Relationship Id="rId3" Type="http://schemas.openxmlformats.org/officeDocument/2006/relationships/customXml" Target="../ink/ink3788.xml"/><Relationship Id="rId12" Type="http://schemas.openxmlformats.org/officeDocument/2006/relationships/image" Target="../media/image513.png"/><Relationship Id="rId17" Type="http://schemas.openxmlformats.org/officeDocument/2006/relationships/customXml" Target="../ink/ink3795.xml"/><Relationship Id="rId25" Type="http://schemas.openxmlformats.org/officeDocument/2006/relationships/customXml" Target="../ink/ink3799.xml"/><Relationship Id="rId33" Type="http://schemas.openxmlformats.org/officeDocument/2006/relationships/customXml" Target="../ink/ink3803.xml"/><Relationship Id="rId38" Type="http://schemas.openxmlformats.org/officeDocument/2006/relationships/image" Target="../media/image527.png"/><Relationship Id="rId46" Type="http://schemas.openxmlformats.org/officeDocument/2006/relationships/image" Target="../media/image531.png"/><Relationship Id="rId20" Type="http://schemas.openxmlformats.org/officeDocument/2006/relationships/image" Target="../media/image517.png"/><Relationship Id="rId41" Type="http://schemas.openxmlformats.org/officeDocument/2006/relationships/customXml" Target="../ink/ink3807.xml"/><Relationship Id="rId54" Type="http://schemas.openxmlformats.org/officeDocument/2006/relationships/image" Target="../media/image5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customXml" Target="../ink/ink3794.xml"/><Relationship Id="rId23" Type="http://schemas.openxmlformats.org/officeDocument/2006/relationships/customXml" Target="../ink/ink3798.xml"/><Relationship Id="rId28" Type="http://schemas.openxmlformats.org/officeDocument/2006/relationships/image" Target="../media/image523.png"/><Relationship Id="rId36" Type="http://schemas.openxmlformats.org/officeDocument/2006/relationships/image" Target="../media/image526.png"/><Relationship Id="rId49" Type="http://schemas.openxmlformats.org/officeDocument/2006/relationships/customXml" Target="../ink/ink3811.xml"/></Relationships>
</file>

<file path=ppt/slides/_rels/slide10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2.png"/><Relationship Id="rId21" Type="http://schemas.openxmlformats.org/officeDocument/2006/relationships/customXml" Target="../ink/ink3823.xml"/><Relationship Id="rId34" Type="http://schemas.openxmlformats.org/officeDocument/2006/relationships/image" Target="../media/image525.png"/><Relationship Id="rId42" Type="http://schemas.openxmlformats.org/officeDocument/2006/relationships/image" Target="../media/image528.png"/><Relationship Id="rId47" Type="http://schemas.openxmlformats.org/officeDocument/2006/relationships/customXml" Target="../ink/ink3836.xml"/><Relationship Id="rId50" Type="http://schemas.openxmlformats.org/officeDocument/2006/relationships/image" Target="../media/image533.png"/><Relationship Id="rId55" Type="http://schemas.openxmlformats.org/officeDocument/2006/relationships/customXml" Target="../ink/ink3840.xml"/><Relationship Id="rId63" Type="http://schemas.openxmlformats.org/officeDocument/2006/relationships/customXml" Target="../ink/ink3844.xml"/><Relationship Id="rId7" Type="http://schemas.openxmlformats.org/officeDocument/2006/relationships/customXml" Target="../ink/ink3816.xml"/><Relationship Id="rId2" Type="http://schemas.openxmlformats.org/officeDocument/2006/relationships/image" Target="../media/image504.png"/><Relationship Id="rId16" Type="http://schemas.openxmlformats.org/officeDocument/2006/relationships/image" Target="../media/image515.png"/><Relationship Id="rId29" Type="http://schemas.openxmlformats.org/officeDocument/2006/relationships/customXml" Target="../ink/ink3827.xml"/><Relationship Id="rId11" Type="http://schemas.openxmlformats.org/officeDocument/2006/relationships/customXml" Target="../ink/ink3818.xml"/><Relationship Id="rId24" Type="http://schemas.openxmlformats.org/officeDocument/2006/relationships/image" Target="../media/image519.png"/><Relationship Id="rId32" Type="http://schemas.openxmlformats.org/officeDocument/2006/relationships/image" Target="../media/image524.png"/><Relationship Id="rId37" Type="http://schemas.openxmlformats.org/officeDocument/2006/relationships/customXml" Target="../ink/ink3831.xml"/><Relationship Id="rId40" Type="http://schemas.openxmlformats.org/officeDocument/2006/relationships/image" Target="../media/image530.png"/><Relationship Id="rId45" Type="http://schemas.openxmlformats.org/officeDocument/2006/relationships/customXml" Target="../ink/ink3835.xml"/><Relationship Id="rId53" Type="http://schemas.openxmlformats.org/officeDocument/2006/relationships/customXml" Target="../ink/ink3839.xml"/><Relationship Id="rId58" Type="http://schemas.openxmlformats.org/officeDocument/2006/relationships/image" Target="../media/image537.png"/><Relationship Id="rId66" Type="http://schemas.openxmlformats.org/officeDocument/2006/relationships/image" Target="../media/image541.png"/><Relationship Id="rId5" Type="http://schemas.openxmlformats.org/officeDocument/2006/relationships/customXml" Target="../ink/ink3815.xml"/><Relationship Id="rId61" Type="http://schemas.openxmlformats.org/officeDocument/2006/relationships/customXml" Target="../ink/ink3843.xml"/><Relationship Id="rId19" Type="http://schemas.openxmlformats.org/officeDocument/2006/relationships/customXml" Target="../ink/ink3822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3826.xml"/><Relationship Id="rId30" Type="http://schemas.openxmlformats.org/officeDocument/2006/relationships/image" Target="../media/image201.png"/><Relationship Id="rId35" Type="http://schemas.openxmlformats.org/officeDocument/2006/relationships/customXml" Target="../ink/ink3830.xml"/><Relationship Id="rId43" Type="http://schemas.openxmlformats.org/officeDocument/2006/relationships/customXml" Target="../ink/ink3834.xml"/><Relationship Id="rId48" Type="http://schemas.openxmlformats.org/officeDocument/2006/relationships/image" Target="../media/image532.png"/><Relationship Id="rId56" Type="http://schemas.openxmlformats.org/officeDocument/2006/relationships/image" Target="../media/image536.png"/><Relationship Id="rId64" Type="http://schemas.openxmlformats.org/officeDocument/2006/relationships/image" Target="../media/image540.png"/><Relationship Id="rId8" Type="http://schemas.openxmlformats.org/officeDocument/2006/relationships/image" Target="../media/image511.png"/><Relationship Id="rId51" Type="http://schemas.openxmlformats.org/officeDocument/2006/relationships/customXml" Target="../ink/ink3838.xml"/><Relationship Id="rId3" Type="http://schemas.openxmlformats.org/officeDocument/2006/relationships/customXml" Target="../ink/ink3814.xml"/><Relationship Id="rId12" Type="http://schemas.openxmlformats.org/officeDocument/2006/relationships/image" Target="../media/image513.png"/><Relationship Id="rId17" Type="http://schemas.openxmlformats.org/officeDocument/2006/relationships/customXml" Target="../ink/ink3821.xml"/><Relationship Id="rId25" Type="http://schemas.openxmlformats.org/officeDocument/2006/relationships/customXml" Target="../ink/ink3825.xml"/><Relationship Id="rId33" Type="http://schemas.openxmlformats.org/officeDocument/2006/relationships/customXml" Target="../ink/ink3829.xml"/><Relationship Id="rId38" Type="http://schemas.openxmlformats.org/officeDocument/2006/relationships/image" Target="../media/image527.png"/><Relationship Id="rId46" Type="http://schemas.openxmlformats.org/officeDocument/2006/relationships/image" Target="../media/image531.png"/><Relationship Id="rId59" Type="http://schemas.openxmlformats.org/officeDocument/2006/relationships/customXml" Target="../ink/ink3842.xml"/><Relationship Id="rId20" Type="http://schemas.openxmlformats.org/officeDocument/2006/relationships/image" Target="../media/image517.png"/><Relationship Id="rId41" Type="http://schemas.openxmlformats.org/officeDocument/2006/relationships/customXml" Target="../ink/ink3833.xml"/><Relationship Id="rId54" Type="http://schemas.openxmlformats.org/officeDocument/2006/relationships/image" Target="../media/image535.png"/><Relationship Id="rId62" Type="http://schemas.openxmlformats.org/officeDocument/2006/relationships/image" Target="../media/image5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customXml" Target="../ink/ink3820.xml"/><Relationship Id="rId23" Type="http://schemas.openxmlformats.org/officeDocument/2006/relationships/customXml" Target="../ink/ink3824.xml"/><Relationship Id="rId28" Type="http://schemas.openxmlformats.org/officeDocument/2006/relationships/image" Target="../media/image523.png"/><Relationship Id="rId36" Type="http://schemas.openxmlformats.org/officeDocument/2006/relationships/image" Target="../media/image526.png"/><Relationship Id="rId49" Type="http://schemas.openxmlformats.org/officeDocument/2006/relationships/customXml" Target="../ink/ink3837.xml"/><Relationship Id="rId57" Type="http://schemas.openxmlformats.org/officeDocument/2006/relationships/customXml" Target="../ink/ink3841.xml"/><Relationship Id="rId10" Type="http://schemas.openxmlformats.org/officeDocument/2006/relationships/image" Target="../media/image512.png"/><Relationship Id="rId31" Type="http://schemas.openxmlformats.org/officeDocument/2006/relationships/customXml" Target="../ink/ink3828.xml"/><Relationship Id="rId44" Type="http://schemas.openxmlformats.org/officeDocument/2006/relationships/image" Target="../media/image529.png"/><Relationship Id="rId52" Type="http://schemas.openxmlformats.org/officeDocument/2006/relationships/image" Target="../media/image534.png"/><Relationship Id="rId60" Type="http://schemas.openxmlformats.org/officeDocument/2006/relationships/image" Target="../media/image538.png"/><Relationship Id="rId65" Type="http://schemas.openxmlformats.org/officeDocument/2006/relationships/customXml" Target="../ink/ink3845.xml"/><Relationship Id="rId4" Type="http://schemas.openxmlformats.org/officeDocument/2006/relationships/image" Target="../media/image509.png"/><Relationship Id="rId9" Type="http://schemas.openxmlformats.org/officeDocument/2006/relationships/customXml" Target="../ink/ink3817.xml"/><Relationship Id="rId13" Type="http://schemas.openxmlformats.org/officeDocument/2006/relationships/customXml" Target="../ink/ink3819.xml"/><Relationship Id="rId18" Type="http://schemas.openxmlformats.org/officeDocument/2006/relationships/image" Target="../media/image516.png"/><Relationship Id="rId39" Type="http://schemas.openxmlformats.org/officeDocument/2006/relationships/customXml" Target="../ink/ink3832.xml"/></Relationships>
</file>

<file path=ppt/slides/_rels/slide10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2.png"/><Relationship Id="rId21" Type="http://schemas.openxmlformats.org/officeDocument/2006/relationships/customXml" Target="../ink/ink3855.xml"/><Relationship Id="rId42" Type="http://schemas.openxmlformats.org/officeDocument/2006/relationships/image" Target="../media/image528.png"/><Relationship Id="rId47" Type="http://schemas.openxmlformats.org/officeDocument/2006/relationships/customXml" Target="../ink/ink3868.xml"/><Relationship Id="rId63" Type="http://schemas.openxmlformats.org/officeDocument/2006/relationships/customXml" Target="../ink/ink3876.xml"/><Relationship Id="rId68" Type="http://schemas.openxmlformats.org/officeDocument/2006/relationships/image" Target="../media/image542.png"/><Relationship Id="rId2" Type="http://schemas.openxmlformats.org/officeDocument/2006/relationships/image" Target="../media/image504.png"/><Relationship Id="rId16" Type="http://schemas.openxmlformats.org/officeDocument/2006/relationships/image" Target="../media/image515.png"/><Relationship Id="rId29" Type="http://schemas.openxmlformats.org/officeDocument/2006/relationships/customXml" Target="../ink/ink3859.xml"/><Relationship Id="rId11" Type="http://schemas.openxmlformats.org/officeDocument/2006/relationships/customXml" Target="../ink/ink3850.xml"/><Relationship Id="rId24" Type="http://schemas.openxmlformats.org/officeDocument/2006/relationships/image" Target="../media/image519.png"/><Relationship Id="rId32" Type="http://schemas.openxmlformats.org/officeDocument/2006/relationships/image" Target="../media/image524.png"/><Relationship Id="rId37" Type="http://schemas.openxmlformats.org/officeDocument/2006/relationships/customXml" Target="../ink/ink3863.xml"/><Relationship Id="rId40" Type="http://schemas.openxmlformats.org/officeDocument/2006/relationships/image" Target="../media/image530.png"/><Relationship Id="rId45" Type="http://schemas.openxmlformats.org/officeDocument/2006/relationships/customXml" Target="../ink/ink3867.xml"/><Relationship Id="rId53" Type="http://schemas.openxmlformats.org/officeDocument/2006/relationships/customXml" Target="../ink/ink3871.xml"/><Relationship Id="rId58" Type="http://schemas.openxmlformats.org/officeDocument/2006/relationships/image" Target="../media/image537.png"/><Relationship Id="rId66" Type="http://schemas.openxmlformats.org/officeDocument/2006/relationships/image" Target="../media/image541.png"/><Relationship Id="rId74" Type="http://schemas.openxmlformats.org/officeDocument/2006/relationships/image" Target="../media/image545.png"/><Relationship Id="rId5" Type="http://schemas.openxmlformats.org/officeDocument/2006/relationships/customXml" Target="../ink/ink3847.xml"/><Relationship Id="rId61" Type="http://schemas.openxmlformats.org/officeDocument/2006/relationships/customXml" Target="../ink/ink3875.xml"/><Relationship Id="rId19" Type="http://schemas.openxmlformats.org/officeDocument/2006/relationships/customXml" Target="../ink/ink3854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3858.xml"/><Relationship Id="rId30" Type="http://schemas.openxmlformats.org/officeDocument/2006/relationships/image" Target="../media/image201.png"/><Relationship Id="rId35" Type="http://schemas.openxmlformats.org/officeDocument/2006/relationships/customXml" Target="../ink/ink3862.xml"/><Relationship Id="rId43" Type="http://schemas.openxmlformats.org/officeDocument/2006/relationships/customXml" Target="../ink/ink3866.xml"/><Relationship Id="rId48" Type="http://schemas.openxmlformats.org/officeDocument/2006/relationships/image" Target="../media/image532.png"/><Relationship Id="rId56" Type="http://schemas.openxmlformats.org/officeDocument/2006/relationships/image" Target="../media/image536.png"/><Relationship Id="rId64" Type="http://schemas.openxmlformats.org/officeDocument/2006/relationships/image" Target="../media/image540.png"/><Relationship Id="rId69" Type="http://schemas.openxmlformats.org/officeDocument/2006/relationships/customXml" Target="../ink/ink3879.xml"/><Relationship Id="rId8" Type="http://schemas.openxmlformats.org/officeDocument/2006/relationships/image" Target="../media/image511.png"/><Relationship Id="rId51" Type="http://schemas.openxmlformats.org/officeDocument/2006/relationships/customXml" Target="../ink/ink3870.xml"/><Relationship Id="rId72" Type="http://schemas.openxmlformats.org/officeDocument/2006/relationships/image" Target="../media/image544.png"/><Relationship Id="rId3" Type="http://schemas.openxmlformats.org/officeDocument/2006/relationships/customXml" Target="../ink/ink3846.xml"/><Relationship Id="rId12" Type="http://schemas.openxmlformats.org/officeDocument/2006/relationships/image" Target="../media/image513.png"/><Relationship Id="rId17" Type="http://schemas.openxmlformats.org/officeDocument/2006/relationships/customXml" Target="../ink/ink3853.xml"/><Relationship Id="rId25" Type="http://schemas.openxmlformats.org/officeDocument/2006/relationships/customXml" Target="../ink/ink3857.xml"/><Relationship Id="rId33" Type="http://schemas.openxmlformats.org/officeDocument/2006/relationships/customXml" Target="../ink/ink3861.xml"/><Relationship Id="rId38" Type="http://schemas.openxmlformats.org/officeDocument/2006/relationships/image" Target="../media/image527.png"/><Relationship Id="rId46" Type="http://schemas.openxmlformats.org/officeDocument/2006/relationships/image" Target="../media/image531.png"/><Relationship Id="rId59" Type="http://schemas.openxmlformats.org/officeDocument/2006/relationships/customXml" Target="../ink/ink3874.xml"/><Relationship Id="rId67" Type="http://schemas.openxmlformats.org/officeDocument/2006/relationships/customXml" Target="../ink/ink3878.xml"/><Relationship Id="rId20" Type="http://schemas.openxmlformats.org/officeDocument/2006/relationships/image" Target="../media/image517.png"/><Relationship Id="rId41" Type="http://schemas.openxmlformats.org/officeDocument/2006/relationships/customXml" Target="../ink/ink3865.xml"/><Relationship Id="rId54" Type="http://schemas.openxmlformats.org/officeDocument/2006/relationships/image" Target="../media/image535.png"/><Relationship Id="rId62" Type="http://schemas.openxmlformats.org/officeDocument/2006/relationships/image" Target="../media/image539.png"/><Relationship Id="rId70" Type="http://schemas.openxmlformats.org/officeDocument/2006/relationships/image" Target="../media/image5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customXml" Target="../ink/ink3852.xml"/><Relationship Id="rId23" Type="http://schemas.openxmlformats.org/officeDocument/2006/relationships/customXml" Target="../ink/ink3856.xml"/><Relationship Id="rId28" Type="http://schemas.openxmlformats.org/officeDocument/2006/relationships/image" Target="../media/image523.png"/><Relationship Id="rId36" Type="http://schemas.openxmlformats.org/officeDocument/2006/relationships/image" Target="../media/image526.png"/><Relationship Id="rId49" Type="http://schemas.openxmlformats.org/officeDocument/2006/relationships/customXml" Target="../ink/ink3869.xml"/><Relationship Id="rId57" Type="http://schemas.openxmlformats.org/officeDocument/2006/relationships/customXml" Target="../ink/ink3873.xml"/><Relationship Id="rId10" Type="http://schemas.openxmlformats.org/officeDocument/2006/relationships/image" Target="../media/image512.png"/><Relationship Id="rId31" Type="http://schemas.openxmlformats.org/officeDocument/2006/relationships/customXml" Target="../ink/ink3860.xml"/><Relationship Id="rId44" Type="http://schemas.openxmlformats.org/officeDocument/2006/relationships/image" Target="../media/image529.png"/><Relationship Id="rId52" Type="http://schemas.openxmlformats.org/officeDocument/2006/relationships/image" Target="../media/image534.png"/><Relationship Id="rId60" Type="http://schemas.openxmlformats.org/officeDocument/2006/relationships/image" Target="../media/image538.png"/><Relationship Id="rId65" Type="http://schemas.openxmlformats.org/officeDocument/2006/relationships/customXml" Target="../ink/ink3877.xml"/><Relationship Id="rId73" Type="http://schemas.openxmlformats.org/officeDocument/2006/relationships/customXml" Target="../ink/ink3881.xml"/><Relationship Id="rId4" Type="http://schemas.openxmlformats.org/officeDocument/2006/relationships/image" Target="../media/image509.png"/><Relationship Id="rId9" Type="http://schemas.openxmlformats.org/officeDocument/2006/relationships/customXml" Target="../ink/ink3849.xml"/><Relationship Id="rId13" Type="http://schemas.openxmlformats.org/officeDocument/2006/relationships/customXml" Target="../ink/ink3851.xml"/><Relationship Id="rId18" Type="http://schemas.openxmlformats.org/officeDocument/2006/relationships/image" Target="../media/image516.png"/><Relationship Id="rId39" Type="http://schemas.openxmlformats.org/officeDocument/2006/relationships/customXml" Target="../ink/ink3864.xml"/><Relationship Id="rId34" Type="http://schemas.openxmlformats.org/officeDocument/2006/relationships/image" Target="../media/image525.png"/><Relationship Id="rId50" Type="http://schemas.openxmlformats.org/officeDocument/2006/relationships/image" Target="../media/image533.png"/><Relationship Id="rId55" Type="http://schemas.openxmlformats.org/officeDocument/2006/relationships/customXml" Target="../ink/ink3872.xml"/><Relationship Id="rId7" Type="http://schemas.openxmlformats.org/officeDocument/2006/relationships/customXml" Target="../ink/ink3848.xml"/><Relationship Id="rId71" Type="http://schemas.openxmlformats.org/officeDocument/2006/relationships/customXml" Target="../ink/ink3880.xml"/></Relationships>
</file>

<file path=ppt/slides/_rels/slide10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2.png"/><Relationship Id="rId21" Type="http://schemas.openxmlformats.org/officeDocument/2006/relationships/customXml" Target="../ink/ink3891.xml"/><Relationship Id="rId42" Type="http://schemas.openxmlformats.org/officeDocument/2006/relationships/image" Target="../media/image528.png"/><Relationship Id="rId47" Type="http://schemas.openxmlformats.org/officeDocument/2006/relationships/customXml" Target="../ink/ink3904.xml"/><Relationship Id="rId63" Type="http://schemas.openxmlformats.org/officeDocument/2006/relationships/customXml" Target="../ink/ink3912.xml"/><Relationship Id="rId68" Type="http://schemas.openxmlformats.org/officeDocument/2006/relationships/image" Target="../media/image542.png"/><Relationship Id="rId16" Type="http://schemas.openxmlformats.org/officeDocument/2006/relationships/image" Target="../media/image515.png"/><Relationship Id="rId11" Type="http://schemas.openxmlformats.org/officeDocument/2006/relationships/customXml" Target="../ink/ink3886.xml"/><Relationship Id="rId32" Type="http://schemas.openxmlformats.org/officeDocument/2006/relationships/image" Target="../media/image524.png"/><Relationship Id="rId37" Type="http://schemas.openxmlformats.org/officeDocument/2006/relationships/customXml" Target="../ink/ink3899.xml"/><Relationship Id="rId53" Type="http://schemas.openxmlformats.org/officeDocument/2006/relationships/customXml" Target="../ink/ink3907.xml"/><Relationship Id="rId58" Type="http://schemas.openxmlformats.org/officeDocument/2006/relationships/image" Target="../media/image537.png"/><Relationship Id="rId74" Type="http://schemas.openxmlformats.org/officeDocument/2006/relationships/image" Target="../media/image545.png"/><Relationship Id="rId79" Type="http://schemas.openxmlformats.org/officeDocument/2006/relationships/customXml" Target="../ink/ink3920.xml"/><Relationship Id="rId5" Type="http://schemas.openxmlformats.org/officeDocument/2006/relationships/customXml" Target="../ink/ink3883.xml"/><Relationship Id="rId61" Type="http://schemas.openxmlformats.org/officeDocument/2006/relationships/customXml" Target="../ink/ink3911.xml"/><Relationship Id="rId82" Type="http://schemas.openxmlformats.org/officeDocument/2006/relationships/image" Target="../media/image549.png"/><Relationship Id="rId19" Type="http://schemas.openxmlformats.org/officeDocument/2006/relationships/customXml" Target="../ink/ink3890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3894.xml"/><Relationship Id="rId30" Type="http://schemas.openxmlformats.org/officeDocument/2006/relationships/image" Target="../media/image201.png"/><Relationship Id="rId35" Type="http://schemas.openxmlformats.org/officeDocument/2006/relationships/customXml" Target="../ink/ink3898.xml"/><Relationship Id="rId43" Type="http://schemas.openxmlformats.org/officeDocument/2006/relationships/customXml" Target="../ink/ink3902.xml"/><Relationship Id="rId48" Type="http://schemas.openxmlformats.org/officeDocument/2006/relationships/image" Target="../media/image532.png"/><Relationship Id="rId56" Type="http://schemas.openxmlformats.org/officeDocument/2006/relationships/image" Target="../media/image536.png"/><Relationship Id="rId64" Type="http://schemas.openxmlformats.org/officeDocument/2006/relationships/image" Target="../media/image540.png"/><Relationship Id="rId69" Type="http://schemas.openxmlformats.org/officeDocument/2006/relationships/customXml" Target="../ink/ink3915.xml"/><Relationship Id="rId77" Type="http://schemas.openxmlformats.org/officeDocument/2006/relationships/customXml" Target="../ink/ink3919.xml"/><Relationship Id="rId8" Type="http://schemas.openxmlformats.org/officeDocument/2006/relationships/image" Target="../media/image511.png"/><Relationship Id="rId51" Type="http://schemas.openxmlformats.org/officeDocument/2006/relationships/customXml" Target="../ink/ink3906.xml"/><Relationship Id="rId72" Type="http://schemas.openxmlformats.org/officeDocument/2006/relationships/image" Target="../media/image544.png"/><Relationship Id="rId80" Type="http://schemas.openxmlformats.org/officeDocument/2006/relationships/image" Target="../media/image548.png"/><Relationship Id="rId3" Type="http://schemas.openxmlformats.org/officeDocument/2006/relationships/customXml" Target="../ink/ink3882.xml"/><Relationship Id="rId12" Type="http://schemas.openxmlformats.org/officeDocument/2006/relationships/image" Target="../media/image513.png"/><Relationship Id="rId17" Type="http://schemas.openxmlformats.org/officeDocument/2006/relationships/customXml" Target="../ink/ink3889.xml"/><Relationship Id="rId25" Type="http://schemas.openxmlformats.org/officeDocument/2006/relationships/customXml" Target="../ink/ink3893.xml"/><Relationship Id="rId33" Type="http://schemas.openxmlformats.org/officeDocument/2006/relationships/customXml" Target="../ink/ink3897.xml"/><Relationship Id="rId38" Type="http://schemas.openxmlformats.org/officeDocument/2006/relationships/image" Target="../media/image527.png"/><Relationship Id="rId46" Type="http://schemas.openxmlformats.org/officeDocument/2006/relationships/image" Target="../media/image531.png"/><Relationship Id="rId59" Type="http://schemas.openxmlformats.org/officeDocument/2006/relationships/customXml" Target="../ink/ink3910.xml"/><Relationship Id="rId67" Type="http://schemas.openxmlformats.org/officeDocument/2006/relationships/customXml" Target="../ink/ink3914.xml"/><Relationship Id="rId20" Type="http://schemas.openxmlformats.org/officeDocument/2006/relationships/image" Target="../media/image517.png"/><Relationship Id="rId41" Type="http://schemas.openxmlformats.org/officeDocument/2006/relationships/customXml" Target="../ink/ink3901.xml"/><Relationship Id="rId54" Type="http://schemas.openxmlformats.org/officeDocument/2006/relationships/image" Target="../media/image535.png"/><Relationship Id="rId62" Type="http://schemas.openxmlformats.org/officeDocument/2006/relationships/image" Target="../media/image539.png"/><Relationship Id="rId70" Type="http://schemas.openxmlformats.org/officeDocument/2006/relationships/image" Target="../media/image543.png"/><Relationship Id="rId75" Type="http://schemas.openxmlformats.org/officeDocument/2006/relationships/customXml" Target="../ink/ink39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customXml" Target="../ink/ink3888.xml"/><Relationship Id="rId23" Type="http://schemas.openxmlformats.org/officeDocument/2006/relationships/customXml" Target="../ink/ink3892.xml"/><Relationship Id="rId28" Type="http://schemas.openxmlformats.org/officeDocument/2006/relationships/image" Target="../media/image523.png"/><Relationship Id="rId36" Type="http://schemas.openxmlformats.org/officeDocument/2006/relationships/image" Target="../media/image526.png"/><Relationship Id="rId49" Type="http://schemas.openxmlformats.org/officeDocument/2006/relationships/customXml" Target="../ink/ink3905.xml"/><Relationship Id="rId57" Type="http://schemas.openxmlformats.org/officeDocument/2006/relationships/customXml" Target="../ink/ink3909.xml"/><Relationship Id="rId10" Type="http://schemas.openxmlformats.org/officeDocument/2006/relationships/image" Target="../media/image512.png"/><Relationship Id="rId31" Type="http://schemas.openxmlformats.org/officeDocument/2006/relationships/customXml" Target="../ink/ink3896.xml"/><Relationship Id="rId44" Type="http://schemas.openxmlformats.org/officeDocument/2006/relationships/image" Target="../media/image529.png"/><Relationship Id="rId52" Type="http://schemas.openxmlformats.org/officeDocument/2006/relationships/image" Target="../media/image534.png"/><Relationship Id="rId60" Type="http://schemas.openxmlformats.org/officeDocument/2006/relationships/image" Target="../media/image538.png"/><Relationship Id="rId65" Type="http://schemas.openxmlformats.org/officeDocument/2006/relationships/customXml" Target="../ink/ink3913.xml"/><Relationship Id="rId73" Type="http://schemas.openxmlformats.org/officeDocument/2006/relationships/customXml" Target="../ink/ink3917.xml"/><Relationship Id="rId78" Type="http://schemas.openxmlformats.org/officeDocument/2006/relationships/image" Target="../media/image547.png"/><Relationship Id="rId81" Type="http://schemas.openxmlformats.org/officeDocument/2006/relationships/customXml" Target="../ink/ink3921.xml"/><Relationship Id="rId4" Type="http://schemas.openxmlformats.org/officeDocument/2006/relationships/image" Target="../media/image509.png"/><Relationship Id="rId9" Type="http://schemas.openxmlformats.org/officeDocument/2006/relationships/customXml" Target="../ink/ink3885.xml"/><Relationship Id="rId13" Type="http://schemas.openxmlformats.org/officeDocument/2006/relationships/customXml" Target="../ink/ink3887.xml"/><Relationship Id="rId18" Type="http://schemas.openxmlformats.org/officeDocument/2006/relationships/image" Target="../media/image516.png"/><Relationship Id="rId39" Type="http://schemas.openxmlformats.org/officeDocument/2006/relationships/customXml" Target="../ink/ink3900.xml"/><Relationship Id="rId34" Type="http://schemas.openxmlformats.org/officeDocument/2006/relationships/image" Target="../media/image525.png"/><Relationship Id="rId50" Type="http://schemas.openxmlformats.org/officeDocument/2006/relationships/image" Target="../media/image533.png"/><Relationship Id="rId55" Type="http://schemas.openxmlformats.org/officeDocument/2006/relationships/customXml" Target="../ink/ink3908.xml"/><Relationship Id="rId76" Type="http://schemas.openxmlformats.org/officeDocument/2006/relationships/image" Target="../media/image546.png"/><Relationship Id="rId7" Type="http://schemas.openxmlformats.org/officeDocument/2006/relationships/customXml" Target="../ink/ink3884.xml"/><Relationship Id="rId71" Type="http://schemas.openxmlformats.org/officeDocument/2006/relationships/customXml" Target="../ink/ink3916.xml"/><Relationship Id="rId2" Type="http://schemas.openxmlformats.org/officeDocument/2006/relationships/image" Target="../media/image504.png"/><Relationship Id="rId29" Type="http://schemas.openxmlformats.org/officeDocument/2006/relationships/customXml" Target="../ink/ink3895.xml"/><Relationship Id="rId24" Type="http://schemas.openxmlformats.org/officeDocument/2006/relationships/image" Target="../media/image519.png"/><Relationship Id="rId40" Type="http://schemas.openxmlformats.org/officeDocument/2006/relationships/image" Target="../media/image530.png"/><Relationship Id="rId45" Type="http://schemas.openxmlformats.org/officeDocument/2006/relationships/customXml" Target="../ink/ink3903.xml"/><Relationship Id="rId66" Type="http://schemas.openxmlformats.org/officeDocument/2006/relationships/image" Target="../media/image541.png"/></Relationships>
</file>

<file path=ppt/slides/_rels/slide10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2.png"/><Relationship Id="rId21" Type="http://schemas.openxmlformats.org/officeDocument/2006/relationships/customXml" Target="../ink/ink3931.xml"/><Relationship Id="rId42" Type="http://schemas.openxmlformats.org/officeDocument/2006/relationships/image" Target="../media/image528.png"/><Relationship Id="rId47" Type="http://schemas.openxmlformats.org/officeDocument/2006/relationships/customXml" Target="../ink/ink3944.xml"/><Relationship Id="rId63" Type="http://schemas.openxmlformats.org/officeDocument/2006/relationships/customXml" Target="../ink/ink3952.xml"/><Relationship Id="rId68" Type="http://schemas.openxmlformats.org/officeDocument/2006/relationships/image" Target="../media/image542.png"/><Relationship Id="rId84" Type="http://schemas.openxmlformats.org/officeDocument/2006/relationships/image" Target="../media/image550.png"/><Relationship Id="rId89" Type="http://schemas.openxmlformats.org/officeDocument/2006/relationships/customXml" Target="../ink/ink3965.xml"/><Relationship Id="rId16" Type="http://schemas.openxmlformats.org/officeDocument/2006/relationships/image" Target="../media/image515.png"/><Relationship Id="rId11" Type="http://schemas.openxmlformats.org/officeDocument/2006/relationships/customXml" Target="../ink/ink3926.xml"/><Relationship Id="rId32" Type="http://schemas.openxmlformats.org/officeDocument/2006/relationships/image" Target="../media/image524.png"/><Relationship Id="rId37" Type="http://schemas.openxmlformats.org/officeDocument/2006/relationships/customXml" Target="../ink/ink3939.xml"/><Relationship Id="rId53" Type="http://schemas.openxmlformats.org/officeDocument/2006/relationships/customXml" Target="../ink/ink3947.xml"/><Relationship Id="rId58" Type="http://schemas.openxmlformats.org/officeDocument/2006/relationships/image" Target="../media/image537.png"/><Relationship Id="rId74" Type="http://schemas.openxmlformats.org/officeDocument/2006/relationships/image" Target="../media/image545.png"/><Relationship Id="rId79" Type="http://schemas.openxmlformats.org/officeDocument/2006/relationships/customXml" Target="../ink/ink3960.xml"/><Relationship Id="rId5" Type="http://schemas.openxmlformats.org/officeDocument/2006/relationships/customXml" Target="../ink/ink3923.xml"/><Relationship Id="rId90" Type="http://schemas.openxmlformats.org/officeDocument/2006/relationships/image" Target="../media/image553.png"/><Relationship Id="rId22" Type="http://schemas.openxmlformats.org/officeDocument/2006/relationships/image" Target="../media/image518.png"/><Relationship Id="rId27" Type="http://schemas.openxmlformats.org/officeDocument/2006/relationships/customXml" Target="../ink/ink3934.xml"/><Relationship Id="rId43" Type="http://schemas.openxmlformats.org/officeDocument/2006/relationships/customXml" Target="../ink/ink3942.xml"/><Relationship Id="rId48" Type="http://schemas.openxmlformats.org/officeDocument/2006/relationships/image" Target="../media/image532.png"/><Relationship Id="rId64" Type="http://schemas.openxmlformats.org/officeDocument/2006/relationships/image" Target="../media/image540.png"/><Relationship Id="rId69" Type="http://schemas.openxmlformats.org/officeDocument/2006/relationships/customXml" Target="../ink/ink3955.xml"/><Relationship Id="rId8" Type="http://schemas.openxmlformats.org/officeDocument/2006/relationships/image" Target="../media/image511.png"/><Relationship Id="rId51" Type="http://schemas.openxmlformats.org/officeDocument/2006/relationships/customXml" Target="../ink/ink3946.xml"/><Relationship Id="rId72" Type="http://schemas.openxmlformats.org/officeDocument/2006/relationships/image" Target="../media/image544.png"/><Relationship Id="rId80" Type="http://schemas.openxmlformats.org/officeDocument/2006/relationships/image" Target="../media/image548.png"/><Relationship Id="rId85" Type="http://schemas.openxmlformats.org/officeDocument/2006/relationships/customXml" Target="../ink/ink3963.xml"/><Relationship Id="rId93" Type="http://schemas.openxmlformats.org/officeDocument/2006/relationships/customXml" Target="../ink/ink3967.xml"/><Relationship Id="rId3" Type="http://schemas.openxmlformats.org/officeDocument/2006/relationships/customXml" Target="../ink/ink3922.xml"/><Relationship Id="rId12" Type="http://schemas.openxmlformats.org/officeDocument/2006/relationships/image" Target="../media/image513.png"/><Relationship Id="rId17" Type="http://schemas.openxmlformats.org/officeDocument/2006/relationships/customXml" Target="../ink/ink3929.xml"/><Relationship Id="rId25" Type="http://schemas.openxmlformats.org/officeDocument/2006/relationships/customXml" Target="../ink/ink3933.xml"/><Relationship Id="rId33" Type="http://schemas.openxmlformats.org/officeDocument/2006/relationships/customXml" Target="../ink/ink3937.xml"/><Relationship Id="rId38" Type="http://schemas.openxmlformats.org/officeDocument/2006/relationships/image" Target="../media/image527.png"/><Relationship Id="rId46" Type="http://schemas.openxmlformats.org/officeDocument/2006/relationships/image" Target="../media/image531.png"/><Relationship Id="rId59" Type="http://schemas.openxmlformats.org/officeDocument/2006/relationships/customXml" Target="../ink/ink3950.xml"/><Relationship Id="rId67" Type="http://schemas.openxmlformats.org/officeDocument/2006/relationships/customXml" Target="../ink/ink3954.xml"/><Relationship Id="rId20" Type="http://schemas.openxmlformats.org/officeDocument/2006/relationships/image" Target="../media/image517.png"/><Relationship Id="rId41" Type="http://schemas.openxmlformats.org/officeDocument/2006/relationships/customXml" Target="../ink/ink3941.xml"/><Relationship Id="rId54" Type="http://schemas.openxmlformats.org/officeDocument/2006/relationships/image" Target="../media/image535.png"/><Relationship Id="rId62" Type="http://schemas.openxmlformats.org/officeDocument/2006/relationships/image" Target="../media/image539.png"/><Relationship Id="rId70" Type="http://schemas.openxmlformats.org/officeDocument/2006/relationships/image" Target="../media/image543.png"/><Relationship Id="rId75" Type="http://schemas.openxmlformats.org/officeDocument/2006/relationships/customXml" Target="../ink/ink3958.xml"/><Relationship Id="rId83" Type="http://schemas.openxmlformats.org/officeDocument/2006/relationships/customXml" Target="../ink/ink3962.xml"/><Relationship Id="rId88" Type="http://schemas.openxmlformats.org/officeDocument/2006/relationships/image" Target="../media/image552.png"/><Relationship Id="rId91" Type="http://schemas.openxmlformats.org/officeDocument/2006/relationships/customXml" Target="../ink/ink39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5" Type="http://schemas.openxmlformats.org/officeDocument/2006/relationships/customXml" Target="../ink/ink3928.xml"/><Relationship Id="rId23" Type="http://schemas.openxmlformats.org/officeDocument/2006/relationships/customXml" Target="../ink/ink3932.xml"/><Relationship Id="rId28" Type="http://schemas.openxmlformats.org/officeDocument/2006/relationships/image" Target="../media/image523.png"/><Relationship Id="rId36" Type="http://schemas.openxmlformats.org/officeDocument/2006/relationships/image" Target="../media/image526.png"/><Relationship Id="rId49" Type="http://schemas.openxmlformats.org/officeDocument/2006/relationships/customXml" Target="../ink/ink3945.xml"/><Relationship Id="rId57" Type="http://schemas.openxmlformats.org/officeDocument/2006/relationships/customXml" Target="../ink/ink3949.xml"/><Relationship Id="rId10" Type="http://schemas.openxmlformats.org/officeDocument/2006/relationships/image" Target="../media/image512.png"/><Relationship Id="rId31" Type="http://schemas.openxmlformats.org/officeDocument/2006/relationships/customXml" Target="../ink/ink3936.xml"/><Relationship Id="rId44" Type="http://schemas.openxmlformats.org/officeDocument/2006/relationships/image" Target="../media/image529.png"/><Relationship Id="rId52" Type="http://schemas.openxmlformats.org/officeDocument/2006/relationships/image" Target="../media/image534.png"/><Relationship Id="rId60" Type="http://schemas.openxmlformats.org/officeDocument/2006/relationships/image" Target="../media/image538.png"/><Relationship Id="rId65" Type="http://schemas.openxmlformats.org/officeDocument/2006/relationships/customXml" Target="../ink/ink3953.xml"/><Relationship Id="rId73" Type="http://schemas.openxmlformats.org/officeDocument/2006/relationships/customXml" Target="../ink/ink3957.xml"/><Relationship Id="rId78" Type="http://schemas.openxmlformats.org/officeDocument/2006/relationships/image" Target="../media/image547.png"/><Relationship Id="rId81" Type="http://schemas.openxmlformats.org/officeDocument/2006/relationships/customXml" Target="../ink/ink3961.xml"/><Relationship Id="rId86" Type="http://schemas.openxmlformats.org/officeDocument/2006/relationships/image" Target="../media/image551.png"/><Relationship Id="rId94" Type="http://schemas.openxmlformats.org/officeDocument/2006/relationships/image" Target="../media/image555.png"/><Relationship Id="rId4" Type="http://schemas.openxmlformats.org/officeDocument/2006/relationships/image" Target="../media/image509.png"/><Relationship Id="rId9" Type="http://schemas.openxmlformats.org/officeDocument/2006/relationships/customXml" Target="../ink/ink3925.xml"/><Relationship Id="rId13" Type="http://schemas.openxmlformats.org/officeDocument/2006/relationships/customXml" Target="../ink/ink3927.xml"/><Relationship Id="rId18" Type="http://schemas.openxmlformats.org/officeDocument/2006/relationships/image" Target="../media/image516.png"/><Relationship Id="rId39" Type="http://schemas.openxmlformats.org/officeDocument/2006/relationships/customXml" Target="../ink/ink3940.xml"/><Relationship Id="rId34" Type="http://schemas.openxmlformats.org/officeDocument/2006/relationships/image" Target="../media/image525.png"/><Relationship Id="rId50" Type="http://schemas.openxmlformats.org/officeDocument/2006/relationships/image" Target="../media/image533.png"/><Relationship Id="rId55" Type="http://schemas.openxmlformats.org/officeDocument/2006/relationships/customXml" Target="../ink/ink3948.xml"/><Relationship Id="rId76" Type="http://schemas.openxmlformats.org/officeDocument/2006/relationships/image" Target="../media/image546.png"/><Relationship Id="rId7" Type="http://schemas.openxmlformats.org/officeDocument/2006/relationships/customXml" Target="../ink/ink3924.xml"/><Relationship Id="rId71" Type="http://schemas.openxmlformats.org/officeDocument/2006/relationships/customXml" Target="../ink/ink3956.xml"/><Relationship Id="rId92" Type="http://schemas.openxmlformats.org/officeDocument/2006/relationships/image" Target="../media/image554.png"/><Relationship Id="rId2" Type="http://schemas.openxmlformats.org/officeDocument/2006/relationships/image" Target="../media/image504.png"/><Relationship Id="rId29" Type="http://schemas.openxmlformats.org/officeDocument/2006/relationships/customXml" Target="../ink/ink3935.xml"/><Relationship Id="rId24" Type="http://schemas.openxmlformats.org/officeDocument/2006/relationships/image" Target="../media/image519.png"/><Relationship Id="rId40" Type="http://schemas.openxmlformats.org/officeDocument/2006/relationships/image" Target="../media/image530.png"/><Relationship Id="rId45" Type="http://schemas.openxmlformats.org/officeDocument/2006/relationships/customXml" Target="../ink/ink3943.xml"/><Relationship Id="rId66" Type="http://schemas.openxmlformats.org/officeDocument/2006/relationships/image" Target="../media/image541.png"/><Relationship Id="rId87" Type="http://schemas.openxmlformats.org/officeDocument/2006/relationships/customXml" Target="../ink/ink3964.xml"/><Relationship Id="rId61" Type="http://schemas.openxmlformats.org/officeDocument/2006/relationships/customXml" Target="../ink/ink3951.xml"/><Relationship Id="rId82" Type="http://schemas.openxmlformats.org/officeDocument/2006/relationships/image" Target="../media/image549.png"/><Relationship Id="rId19" Type="http://schemas.openxmlformats.org/officeDocument/2006/relationships/customXml" Target="../ink/ink3930.xml"/><Relationship Id="rId14" Type="http://schemas.openxmlformats.org/officeDocument/2006/relationships/image" Target="../media/image514.png"/><Relationship Id="rId30" Type="http://schemas.openxmlformats.org/officeDocument/2006/relationships/image" Target="../media/image201.png"/><Relationship Id="rId35" Type="http://schemas.openxmlformats.org/officeDocument/2006/relationships/customXml" Target="../ink/ink3938.xml"/><Relationship Id="rId56" Type="http://schemas.openxmlformats.org/officeDocument/2006/relationships/image" Target="../media/image536.png"/><Relationship Id="rId77" Type="http://schemas.openxmlformats.org/officeDocument/2006/relationships/customXml" Target="../ink/ink395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3.xml"/><Relationship Id="rId21" Type="http://schemas.openxmlformats.org/officeDocument/2006/relationships/image" Target="../media/image3510.png"/><Relationship Id="rId42" Type="http://schemas.openxmlformats.org/officeDocument/2006/relationships/customXml" Target="../ink/ink151.xml"/><Relationship Id="rId47" Type="http://schemas.openxmlformats.org/officeDocument/2006/relationships/image" Target="../media/image48.png"/><Relationship Id="rId63" Type="http://schemas.openxmlformats.org/officeDocument/2006/relationships/image" Target="../media/image56.png"/><Relationship Id="rId68" Type="http://schemas.openxmlformats.org/officeDocument/2006/relationships/customXml" Target="../ink/ink164.xml"/><Relationship Id="rId84" Type="http://schemas.openxmlformats.org/officeDocument/2006/relationships/customXml" Target="../ink/ink172.xml"/><Relationship Id="rId89" Type="http://schemas.openxmlformats.org/officeDocument/2006/relationships/image" Target="../media/image69.png"/><Relationship Id="rId16" Type="http://schemas.openxmlformats.org/officeDocument/2006/relationships/customXml" Target="../ink/ink138.xml"/><Relationship Id="rId11" Type="http://schemas.openxmlformats.org/officeDocument/2006/relationships/image" Target="../media/image3010.png"/><Relationship Id="rId32" Type="http://schemas.openxmlformats.org/officeDocument/2006/relationships/customXml" Target="../ink/ink146.xml"/><Relationship Id="rId37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customXml" Target="../ink/ink159.xml"/><Relationship Id="rId74" Type="http://schemas.openxmlformats.org/officeDocument/2006/relationships/customXml" Target="../ink/ink167.xml"/><Relationship Id="rId79" Type="http://schemas.openxmlformats.org/officeDocument/2006/relationships/image" Target="../media/image64.png"/><Relationship Id="rId5" Type="http://schemas.openxmlformats.org/officeDocument/2006/relationships/image" Target="../media/image2710.png"/><Relationship Id="rId14" Type="http://schemas.openxmlformats.org/officeDocument/2006/relationships/customXml" Target="../ink/ink137.xml"/><Relationship Id="rId22" Type="http://schemas.openxmlformats.org/officeDocument/2006/relationships/customXml" Target="../ink/ink141.xml"/><Relationship Id="rId27" Type="http://schemas.openxmlformats.org/officeDocument/2006/relationships/image" Target="../media/image3810.png"/><Relationship Id="rId30" Type="http://schemas.openxmlformats.org/officeDocument/2006/relationships/customXml" Target="../ink/ink145.xml"/><Relationship Id="rId35" Type="http://schemas.openxmlformats.org/officeDocument/2006/relationships/image" Target="../media/image42.png"/><Relationship Id="rId43" Type="http://schemas.openxmlformats.org/officeDocument/2006/relationships/image" Target="../media/image46.png"/><Relationship Id="rId48" Type="http://schemas.openxmlformats.org/officeDocument/2006/relationships/customXml" Target="../ink/ink154.xml"/><Relationship Id="rId56" Type="http://schemas.openxmlformats.org/officeDocument/2006/relationships/customXml" Target="../ink/ink158.xml"/><Relationship Id="rId64" Type="http://schemas.openxmlformats.org/officeDocument/2006/relationships/customXml" Target="../ink/ink162.xml"/><Relationship Id="rId69" Type="http://schemas.openxmlformats.org/officeDocument/2006/relationships/image" Target="../media/image59.png"/><Relationship Id="rId77" Type="http://schemas.openxmlformats.org/officeDocument/2006/relationships/image" Target="../media/image63.png"/><Relationship Id="rId8" Type="http://schemas.openxmlformats.org/officeDocument/2006/relationships/customXml" Target="../ink/ink134.xml"/><Relationship Id="rId51" Type="http://schemas.openxmlformats.org/officeDocument/2006/relationships/image" Target="../media/image50.png"/><Relationship Id="rId72" Type="http://schemas.openxmlformats.org/officeDocument/2006/relationships/customXml" Target="../ink/ink166.xml"/><Relationship Id="rId80" Type="http://schemas.openxmlformats.org/officeDocument/2006/relationships/customXml" Target="../ink/ink170.xml"/><Relationship Id="rId85" Type="http://schemas.openxmlformats.org/officeDocument/2006/relationships/image" Target="../media/image67.png"/><Relationship Id="rId3" Type="http://schemas.openxmlformats.org/officeDocument/2006/relationships/image" Target="../media/image2610.png"/><Relationship Id="rId12" Type="http://schemas.openxmlformats.org/officeDocument/2006/relationships/customXml" Target="../ink/ink136.xml"/><Relationship Id="rId17" Type="http://schemas.openxmlformats.org/officeDocument/2006/relationships/image" Target="../media/image3310.png"/><Relationship Id="rId25" Type="http://schemas.openxmlformats.org/officeDocument/2006/relationships/image" Target="../media/image3710.png"/><Relationship Id="rId33" Type="http://schemas.openxmlformats.org/officeDocument/2006/relationships/image" Target="../media/image4110.png"/><Relationship Id="rId38" Type="http://schemas.openxmlformats.org/officeDocument/2006/relationships/customXml" Target="../ink/ink149.xml"/><Relationship Id="rId46" Type="http://schemas.openxmlformats.org/officeDocument/2006/relationships/customXml" Target="../ink/ink153.xml"/><Relationship Id="rId59" Type="http://schemas.openxmlformats.org/officeDocument/2006/relationships/image" Target="../media/image54.png"/><Relationship Id="rId67" Type="http://schemas.openxmlformats.org/officeDocument/2006/relationships/image" Target="../media/image58.png"/><Relationship Id="rId20" Type="http://schemas.openxmlformats.org/officeDocument/2006/relationships/customXml" Target="../ink/ink140.xml"/><Relationship Id="rId41" Type="http://schemas.openxmlformats.org/officeDocument/2006/relationships/image" Target="../media/image45.png"/><Relationship Id="rId54" Type="http://schemas.openxmlformats.org/officeDocument/2006/relationships/customXml" Target="../ink/ink157.xml"/><Relationship Id="rId62" Type="http://schemas.openxmlformats.org/officeDocument/2006/relationships/customXml" Target="../ink/ink161.xml"/><Relationship Id="rId70" Type="http://schemas.openxmlformats.org/officeDocument/2006/relationships/customXml" Target="../ink/ink165.xml"/><Relationship Id="rId75" Type="http://schemas.openxmlformats.org/officeDocument/2006/relationships/image" Target="../media/image62.png"/><Relationship Id="rId83" Type="http://schemas.openxmlformats.org/officeDocument/2006/relationships/image" Target="../media/image66.png"/><Relationship Id="rId88" Type="http://schemas.openxmlformats.org/officeDocument/2006/relationships/customXml" Target="../ink/ink1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.xml"/><Relationship Id="rId15" Type="http://schemas.openxmlformats.org/officeDocument/2006/relationships/image" Target="../media/image3210.png"/><Relationship Id="rId23" Type="http://schemas.openxmlformats.org/officeDocument/2006/relationships/image" Target="../media/image3610.png"/><Relationship Id="rId28" Type="http://schemas.openxmlformats.org/officeDocument/2006/relationships/customXml" Target="../ink/ink144.xml"/><Relationship Id="rId36" Type="http://schemas.openxmlformats.org/officeDocument/2006/relationships/customXml" Target="../ink/ink148.xml"/><Relationship Id="rId49" Type="http://schemas.openxmlformats.org/officeDocument/2006/relationships/image" Target="../media/image49.png"/><Relationship Id="rId57" Type="http://schemas.openxmlformats.org/officeDocument/2006/relationships/image" Target="../media/image53.png"/><Relationship Id="rId10" Type="http://schemas.openxmlformats.org/officeDocument/2006/relationships/customXml" Target="../ink/ink135.xml"/><Relationship Id="rId31" Type="http://schemas.openxmlformats.org/officeDocument/2006/relationships/image" Target="../media/image4010.png"/><Relationship Id="rId44" Type="http://schemas.openxmlformats.org/officeDocument/2006/relationships/customXml" Target="../ink/ink152.xml"/><Relationship Id="rId52" Type="http://schemas.openxmlformats.org/officeDocument/2006/relationships/customXml" Target="../ink/ink156.xml"/><Relationship Id="rId60" Type="http://schemas.openxmlformats.org/officeDocument/2006/relationships/customXml" Target="../ink/ink160.xml"/><Relationship Id="rId65" Type="http://schemas.openxmlformats.org/officeDocument/2006/relationships/image" Target="../media/image57.png"/><Relationship Id="rId73" Type="http://schemas.openxmlformats.org/officeDocument/2006/relationships/image" Target="../media/image61.png"/><Relationship Id="rId78" Type="http://schemas.openxmlformats.org/officeDocument/2006/relationships/customXml" Target="../ink/ink169.xml"/><Relationship Id="rId81" Type="http://schemas.openxmlformats.org/officeDocument/2006/relationships/image" Target="../media/image65.png"/><Relationship Id="rId86" Type="http://schemas.openxmlformats.org/officeDocument/2006/relationships/customXml" Target="../ink/ink173.xml"/><Relationship Id="rId4" Type="http://schemas.openxmlformats.org/officeDocument/2006/relationships/customXml" Target="../ink/ink132.xml"/><Relationship Id="rId9" Type="http://schemas.openxmlformats.org/officeDocument/2006/relationships/image" Target="../media/image2910.png"/><Relationship Id="rId13" Type="http://schemas.openxmlformats.org/officeDocument/2006/relationships/image" Target="../media/image3110.png"/><Relationship Id="rId18" Type="http://schemas.openxmlformats.org/officeDocument/2006/relationships/customXml" Target="../ink/ink139.xml"/><Relationship Id="rId39" Type="http://schemas.openxmlformats.org/officeDocument/2006/relationships/image" Target="../media/image44.png"/><Relationship Id="rId34" Type="http://schemas.openxmlformats.org/officeDocument/2006/relationships/customXml" Target="../ink/ink147.xml"/><Relationship Id="rId50" Type="http://schemas.openxmlformats.org/officeDocument/2006/relationships/customXml" Target="../ink/ink155.xml"/><Relationship Id="rId55" Type="http://schemas.openxmlformats.org/officeDocument/2006/relationships/image" Target="../media/image52.png"/><Relationship Id="rId76" Type="http://schemas.openxmlformats.org/officeDocument/2006/relationships/customXml" Target="../ink/ink168.xml"/><Relationship Id="rId7" Type="http://schemas.openxmlformats.org/officeDocument/2006/relationships/image" Target="../media/image2810.png"/><Relationship Id="rId71" Type="http://schemas.openxmlformats.org/officeDocument/2006/relationships/image" Target="../media/image60.png"/><Relationship Id="rId2" Type="http://schemas.openxmlformats.org/officeDocument/2006/relationships/customXml" Target="../ink/ink131.xml"/><Relationship Id="rId29" Type="http://schemas.openxmlformats.org/officeDocument/2006/relationships/image" Target="../media/image3910.png"/><Relationship Id="rId24" Type="http://schemas.openxmlformats.org/officeDocument/2006/relationships/customXml" Target="../ink/ink142.xml"/><Relationship Id="rId40" Type="http://schemas.openxmlformats.org/officeDocument/2006/relationships/customXml" Target="../ink/ink150.xml"/><Relationship Id="rId45" Type="http://schemas.openxmlformats.org/officeDocument/2006/relationships/image" Target="../media/image47.png"/><Relationship Id="rId66" Type="http://schemas.openxmlformats.org/officeDocument/2006/relationships/customXml" Target="../ink/ink163.xml"/><Relationship Id="rId87" Type="http://schemas.openxmlformats.org/officeDocument/2006/relationships/image" Target="../media/image68.png"/><Relationship Id="rId61" Type="http://schemas.openxmlformats.org/officeDocument/2006/relationships/image" Target="../media/image55.png"/><Relationship Id="rId82" Type="http://schemas.openxmlformats.org/officeDocument/2006/relationships/customXml" Target="../ink/ink171.xml"/><Relationship Id="rId19" Type="http://schemas.openxmlformats.org/officeDocument/2006/relationships/image" Target="../media/image341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13" Type="http://schemas.openxmlformats.org/officeDocument/2006/relationships/customXml" Target="../ink/ink3973.xml"/><Relationship Id="rId3" Type="http://schemas.openxmlformats.org/officeDocument/2006/relationships/customXml" Target="../ink/ink3968.xml"/><Relationship Id="rId7" Type="http://schemas.openxmlformats.org/officeDocument/2006/relationships/customXml" Target="../ink/ink3970.xml"/><Relationship Id="rId12" Type="http://schemas.openxmlformats.org/officeDocument/2006/relationships/image" Target="../media/image561.png"/><Relationship Id="rId2" Type="http://schemas.openxmlformats.org/officeDocument/2006/relationships/image" Target="../media/image5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8.png"/><Relationship Id="rId11" Type="http://schemas.openxmlformats.org/officeDocument/2006/relationships/customXml" Target="../ink/ink3972.xml"/><Relationship Id="rId5" Type="http://schemas.openxmlformats.org/officeDocument/2006/relationships/customXml" Target="../ink/ink3969.xml"/><Relationship Id="rId10" Type="http://schemas.openxmlformats.org/officeDocument/2006/relationships/image" Target="../media/image560.png"/><Relationship Id="rId4" Type="http://schemas.openxmlformats.org/officeDocument/2006/relationships/image" Target="../media/image557.png"/><Relationship Id="rId9" Type="http://schemas.openxmlformats.org/officeDocument/2006/relationships/customXml" Target="../ink/ink3971.xml"/><Relationship Id="rId14" Type="http://schemas.openxmlformats.org/officeDocument/2006/relationships/image" Target="../media/image562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customXml" Target="../ink/ink3979.xml"/><Relationship Id="rId3" Type="http://schemas.openxmlformats.org/officeDocument/2006/relationships/customXml" Target="../ink/ink3974.xml"/><Relationship Id="rId7" Type="http://schemas.openxmlformats.org/officeDocument/2006/relationships/customXml" Target="../ink/ink3976.xml"/><Relationship Id="rId12" Type="http://schemas.openxmlformats.org/officeDocument/2006/relationships/image" Target="../media/image562.png"/><Relationship Id="rId2" Type="http://schemas.openxmlformats.org/officeDocument/2006/relationships/image" Target="../media/image5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1" Type="http://schemas.openxmlformats.org/officeDocument/2006/relationships/customXml" Target="../ink/ink3978.xml"/><Relationship Id="rId5" Type="http://schemas.openxmlformats.org/officeDocument/2006/relationships/customXml" Target="../ink/ink3975.xml"/><Relationship Id="rId10" Type="http://schemas.openxmlformats.org/officeDocument/2006/relationships/image" Target="../media/image561.png"/><Relationship Id="rId4" Type="http://schemas.openxmlformats.org/officeDocument/2006/relationships/image" Target="../media/image558.png"/><Relationship Id="rId9" Type="http://schemas.openxmlformats.org/officeDocument/2006/relationships/customXml" Target="../ink/ink3977.xml"/><Relationship Id="rId14" Type="http://schemas.openxmlformats.org/officeDocument/2006/relationships/image" Target="../media/image563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customXml" Target="../ink/ink3985.xml"/><Relationship Id="rId3" Type="http://schemas.openxmlformats.org/officeDocument/2006/relationships/customXml" Target="../ink/ink3980.xml"/><Relationship Id="rId7" Type="http://schemas.openxmlformats.org/officeDocument/2006/relationships/customXml" Target="../ink/ink3982.xml"/><Relationship Id="rId12" Type="http://schemas.openxmlformats.org/officeDocument/2006/relationships/image" Target="../media/image562.png"/><Relationship Id="rId2" Type="http://schemas.openxmlformats.org/officeDocument/2006/relationships/image" Target="../media/image556.png"/><Relationship Id="rId16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1" Type="http://schemas.openxmlformats.org/officeDocument/2006/relationships/customXml" Target="../ink/ink3984.xml"/><Relationship Id="rId5" Type="http://schemas.openxmlformats.org/officeDocument/2006/relationships/customXml" Target="../ink/ink3981.xml"/><Relationship Id="rId15" Type="http://schemas.openxmlformats.org/officeDocument/2006/relationships/customXml" Target="../ink/ink3986.xml"/><Relationship Id="rId10" Type="http://schemas.openxmlformats.org/officeDocument/2006/relationships/image" Target="../media/image561.png"/><Relationship Id="rId4" Type="http://schemas.openxmlformats.org/officeDocument/2006/relationships/image" Target="../media/image558.png"/><Relationship Id="rId9" Type="http://schemas.openxmlformats.org/officeDocument/2006/relationships/customXml" Target="../ink/ink3983.xml"/><Relationship Id="rId14" Type="http://schemas.openxmlformats.org/officeDocument/2006/relationships/image" Target="../media/image563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customXml" Target="../ink/ink3992.xml"/><Relationship Id="rId3" Type="http://schemas.openxmlformats.org/officeDocument/2006/relationships/customXml" Target="../ink/ink3987.xml"/><Relationship Id="rId7" Type="http://schemas.openxmlformats.org/officeDocument/2006/relationships/customXml" Target="../ink/ink3989.xml"/><Relationship Id="rId12" Type="http://schemas.openxmlformats.org/officeDocument/2006/relationships/image" Target="../media/image562.png"/><Relationship Id="rId2" Type="http://schemas.openxmlformats.org/officeDocument/2006/relationships/image" Target="../media/image556.png"/><Relationship Id="rId16" Type="http://schemas.openxmlformats.org/officeDocument/2006/relationships/image" Target="../media/image5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1" Type="http://schemas.openxmlformats.org/officeDocument/2006/relationships/customXml" Target="../ink/ink3991.xml"/><Relationship Id="rId5" Type="http://schemas.openxmlformats.org/officeDocument/2006/relationships/customXml" Target="../ink/ink3988.xml"/><Relationship Id="rId15" Type="http://schemas.openxmlformats.org/officeDocument/2006/relationships/customXml" Target="../ink/ink3993.xml"/><Relationship Id="rId10" Type="http://schemas.openxmlformats.org/officeDocument/2006/relationships/image" Target="../media/image561.png"/><Relationship Id="rId4" Type="http://schemas.openxmlformats.org/officeDocument/2006/relationships/image" Target="../media/image558.png"/><Relationship Id="rId9" Type="http://schemas.openxmlformats.org/officeDocument/2006/relationships/customXml" Target="../ink/ink3990.xml"/><Relationship Id="rId14" Type="http://schemas.openxmlformats.org/officeDocument/2006/relationships/image" Target="../media/image564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customXml" Target="../ink/ink3999.xml"/><Relationship Id="rId18" Type="http://schemas.openxmlformats.org/officeDocument/2006/relationships/image" Target="../media/image566.png"/><Relationship Id="rId3" Type="http://schemas.openxmlformats.org/officeDocument/2006/relationships/customXml" Target="../ink/ink3994.xml"/><Relationship Id="rId21" Type="http://schemas.openxmlformats.org/officeDocument/2006/relationships/customXml" Target="../ink/ink4003.xml"/><Relationship Id="rId7" Type="http://schemas.openxmlformats.org/officeDocument/2006/relationships/customXml" Target="../ink/ink3996.xml"/><Relationship Id="rId12" Type="http://schemas.openxmlformats.org/officeDocument/2006/relationships/image" Target="../media/image562.png"/><Relationship Id="rId17" Type="http://schemas.openxmlformats.org/officeDocument/2006/relationships/customXml" Target="../ink/ink4001.xml"/><Relationship Id="rId2" Type="http://schemas.openxmlformats.org/officeDocument/2006/relationships/image" Target="../media/image556.png"/><Relationship Id="rId16" Type="http://schemas.openxmlformats.org/officeDocument/2006/relationships/image" Target="../media/image565.png"/><Relationship Id="rId20" Type="http://schemas.openxmlformats.org/officeDocument/2006/relationships/image" Target="../media/image5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1" Type="http://schemas.openxmlformats.org/officeDocument/2006/relationships/customXml" Target="../ink/ink3998.xml"/><Relationship Id="rId5" Type="http://schemas.openxmlformats.org/officeDocument/2006/relationships/customXml" Target="../ink/ink3995.xml"/><Relationship Id="rId15" Type="http://schemas.openxmlformats.org/officeDocument/2006/relationships/customXml" Target="../ink/ink4000.xml"/><Relationship Id="rId10" Type="http://schemas.openxmlformats.org/officeDocument/2006/relationships/image" Target="../media/image561.png"/><Relationship Id="rId19" Type="http://schemas.openxmlformats.org/officeDocument/2006/relationships/customXml" Target="../ink/ink4002.xml"/><Relationship Id="rId4" Type="http://schemas.openxmlformats.org/officeDocument/2006/relationships/image" Target="../media/image558.png"/><Relationship Id="rId9" Type="http://schemas.openxmlformats.org/officeDocument/2006/relationships/customXml" Target="../ink/ink3997.xml"/><Relationship Id="rId14" Type="http://schemas.openxmlformats.org/officeDocument/2006/relationships/image" Target="../media/image564.png"/><Relationship Id="rId22" Type="http://schemas.openxmlformats.org/officeDocument/2006/relationships/image" Target="../media/image568.png"/></Relationships>
</file>

<file path=ppt/slides/_rels/slide1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09.xml"/><Relationship Id="rId18" Type="http://schemas.openxmlformats.org/officeDocument/2006/relationships/image" Target="../media/image566.png"/><Relationship Id="rId26" Type="http://schemas.openxmlformats.org/officeDocument/2006/relationships/image" Target="../media/image570.png"/><Relationship Id="rId39" Type="http://schemas.openxmlformats.org/officeDocument/2006/relationships/customXml" Target="../ink/ink4022.xml"/><Relationship Id="rId21" Type="http://schemas.openxmlformats.org/officeDocument/2006/relationships/customXml" Target="../ink/ink4013.xml"/><Relationship Id="rId34" Type="http://schemas.openxmlformats.org/officeDocument/2006/relationships/image" Target="../media/image573.png"/><Relationship Id="rId42" Type="http://schemas.openxmlformats.org/officeDocument/2006/relationships/image" Target="../media/image577.png"/><Relationship Id="rId7" Type="http://schemas.openxmlformats.org/officeDocument/2006/relationships/customXml" Target="../ink/ink4006.xml"/><Relationship Id="rId2" Type="http://schemas.openxmlformats.org/officeDocument/2006/relationships/image" Target="../media/image556.png"/><Relationship Id="rId16" Type="http://schemas.openxmlformats.org/officeDocument/2006/relationships/image" Target="../media/image565.png"/><Relationship Id="rId20" Type="http://schemas.openxmlformats.org/officeDocument/2006/relationships/image" Target="../media/image567.png"/><Relationship Id="rId29" Type="http://schemas.openxmlformats.org/officeDocument/2006/relationships/customXml" Target="../ink/ink4017.xml"/><Relationship Id="rId41" Type="http://schemas.openxmlformats.org/officeDocument/2006/relationships/customXml" Target="../ink/ink40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1" Type="http://schemas.openxmlformats.org/officeDocument/2006/relationships/customXml" Target="../ink/ink4008.xml"/><Relationship Id="rId24" Type="http://schemas.openxmlformats.org/officeDocument/2006/relationships/image" Target="../media/image569.png"/><Relationship Id="rId32" Type="http://schemas.openxmlformats.org/officeDocument/2006/relationships/image" Target="../media/image145.png"/><Relationship Id="rId37" Type="http://schemas.openxmlformats.org/officeDocument/2006/relationships/customXml" Target="../ink/ink4021.xml"/><Relationship Id="rId40" Type="http://schemas.openxmlformats.org/officeDocument/2006/relationships/image" Target="../media/image576.png"/><Relationship Id="rId5" Type="http://schemas.openxmlformats.org/officeDocument/2006/relationships/customXml" Target="../ink/ink4005.xml"/><Relationship Id="rId15" Type="http://schemas.openxmlformats.org/officeDocument/2006/relationships/customXml" Target="../ink/ink4010.xml"/><Relationship Id="rId23" Type="http://schemas.openxmlformats.org/officeDocument/2006/relationships/customXml" Target="../ink/ink4014.xml"/><Relationship Id="rId28" Type="http://schemas.openxmlformats.org/officeDocument/2006/relationships/image" Target="../media/image571.png"/><Relationship Id="rId36" Type="http://schemas.openxmlformats.org/officeDocument/2006/relationships/image" Target="../media/image574.png"/><Relationship Id="rId10" Type="http://schemas.openxmlformats.org/officeDocument/2006/relationships/image" Target="../media/image561.png"/><Relationship Id="rId19" Type="http://schemas.openxmlformats.org/officeDocument/2006/relationships/customXml" Target="../ink/ink4012.xml"/><Relationship Id="rId31" Type="http://schemas.openxmlformats.org/officeDocument/2006/relationships/customXml" Target="../ink/ink4018.xml"/><Relationship Id="rId44" Type="http://schemas.openxmlformats.org/officeDocument/2006/relationships/image" Target="../media/image578.png"/><Relationship Id="rId4" Type="http://schemas.openxmlformats.org/officeDocument/2006/relationships/image" Target="../media/image558.png"/><Relationship Id="rId9" Type="http://schemas.openxmlformats.org/officeDocument/2006/relationships/customXml" Target="../ink/ink4007.xml"/><Relationship Id="rId14" Type="http://schemas.openxmlformats.org/officeDocument/2006/relationships/image" Target="../media/image564.png"/><Relationship Id="rId22" Type="http://schemas.openxmlformats.org/officeDocument/2006/relationships/image" Target="../media/image568.png"/><Relationship Id="rId27" Type="http://schemas.openxmlformats.org/officeDocument/2006/relationships/customXml" Target="../ink/ink4016.xml"/><Relationship Id="rId30" Type="http://schemas.openxmlformats.org/officeDocument/2006/relationships/image" Target="../media/image572.png"/><Relationship Id="rId35" Type="http://schemas.openxmlformats.org/officeDocument/2006/relationships/customXml" Target="../ink/ink4020.xml"/><Relationship Id="rId43" Type="http://schemas.openxmlformats.org/officeDocument/2006/relationships/customXml" Target="../ink/ink4024.xml"/><Relationship Id="rId8" Type="http://schemas.openxmlformats.org/officeDocument/2006/relationships/image" Target="../media/image560.png"/><Relationship Id="rId3" Type="http://schemas.openxmlformats.org/officeDocument/2006/relationships/customXml" Target="../ink/ink4004.xml"/><Relationship Id="rId12" Type="http://schemas.openxmlformats.org/officeDocument/2006/relationships/image" Target="../media/image562.png"/><Relationship Id="rId17" Type="http://schemas.openxmlformats.org/officeDocument/2006/relationships/customXml" Target="../ink/ink4011.xml"/><Relationship Id="rId25" Type="http://schemas.openxmlformats.org/officeDocument/2006/relationships/customXml" Target="../ink/ink4015.xml"/><Relationship Id="rId33" Type="http://schemas.openxmlformats.org/officeDocument/2006/relationships/customXml" Target="../ink/ink4019.xml"/><Relationship Id="rId38" Type="http://schemas.openxmlformats.org/officeDocument/2006/relationships/image" Target="../media/image575.png"/></Relationships>
</file>

<file path=ppt/slides/_rels/slide1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30.xml"/><Relationship Id="rId18" Type="http://schemas.openxmlformats.org/officeDocument/2006/relationships/image" Target="../media/image566.png"/><Relationship Id="rId26" Type="http://schemas.openxmlformats.org/officeDocument/2006/relationships/image" Target="../media/image570.png"/><Relationship Id="rId39" Type="http://schemas.openxmlformats.org/officeDocument/2006/relationships/customXml" Target="../ink/ink4043.xml"/><Relationship Id="rId21" Type="http://schemas.openxmlformats.org/officeDocument/2006/relationships/customXml" Target="../ink/ink4034.xml"/><Relationship Id="rId34" Type="http://schemas.openxmlformats.org/officeDocument/2006/relationships/image" Target="../media/image573.png"/><Relationship Id="rId42" Type="http://schemas.openxmlformats.org/officeDocument/2006/relationships/image" Target="../media/image577.png"/><Relationship Id="rId47" Type="http://schemas.openxmlformats.org/officeDocument/2006/relationships/customXml" Target="../ink/ink4047.xml"/><Relationship Id="rId50" Type="http://schemas.openxmlformats.org/officeDocument/2006/relationships/image" Target="../media/image581.png"/><Relationship Id="rId7" Type="http://schemas.openxmlformats.org/officeDocument/2006/relationships/customXml" Target="../ink/ink4027.xml"/><Relationship Id="rId2" Type="http://schemas.openxmlformats.org/officeDocument/2006/relationships/image" Target="../media/image556.png"/><Relationship Id="rId16" Type="http://schemas.openxmlformats.org/officeDocument/2006/relationships/image" Target="../media/image565.png"/><Relationship Id="rId29" Type="http://schemas.openxmlformats.org/officeDocument/2006/relationships/customXml" Target="../ink/ink4038.xml"/><Relationship Id="rId11" Type="http://schemas.openxmlformats.org/officeDocument/2006/relationships/customXml" Target="../ink/ink4029.xml"/><Relationship Id="rId24" Type="http://schemas.openxmlformats.org/officeDocument/2006/relationships/image" Target="../media/image569.png"/><Relationship Id="rId32" Type="http://schemas.openxmlformats.org/officeDocument/2006/relationships/image" Target="../media/image145.png"/><Relationship Id="rId37" Type="http://schemas.openxmlformats.org/officeDocument/2006/relationships/customXml" Target="../ink/ink4042.xml"/><Relationship Id="rId40" Type="http://schemas.openxmlformats.org/officeDocument/2006/relationships/image" Target="../media/image576.png"/><Relationship Id="rId45" Type="http://schemas.openxmlformats.org/officeDocument/2006/relationships/customXml" Target="../ink/ink4046.xml"/><Relationship Id="rId53" Type="http://schemas.openxmlformats.org/officeDocument/2006/relationships/customXml" Target="../ink/ink4050.xml"/><Relationship Id="rId5" Type="http://schemas.openxmlformats.org/officeDocument/2006/relationships/customXml" Target="../ink/ink4026.xml"/><Relationship Id="rId10" Type="http://schemas.openxmlformats.org/officeDocument/2006/relationships/image" Target="../media/image561.png"/><Relationship Id="rId19" Type="http://schemas.openxmlformats.org/officeDocument/2006/relationships/customXml" Target="../ink/ink4033.xml"/><Relationship Id="rId31" Type="http://schemas.openxmlformats.org/officeDocument/2006/relationships/customXml" Target="../ink/ink4039.xml"/><Relationship Id="rId44" Type="http://schemas.openxmlformats.org/officeDocument/2006/relationships/image" Target="../media/image578.png"/><Relationship Id="rId52" Type="http://schemas.openxmlformats.org/officeDocument/2006/relationships/image" Target="../media/image582.png"/><Relationship Id="rId4" Type="http://schemas.openxmlformats.org/officeDocument/2006/relationships/image" Target="../media/image558.png"/><Relationship Id="rId9" Type="http://schemas.openxmlformats.org/officeDocument/2006/relationships/customXml" Target="../ink/ink4028.xml"/><Relationship Id="rId14" Type="http://schemas.openxmlformats.org/officeDocument/2006/relationships/image" Target="../media/image564.png"/><Relationship Id="rId22" Type="http://schemas.openxmlformats.org/officeDocument/2006/relationships/image" Target="../media/image568.png"/><Relationship Id="rId27" Type="http://schemas.openxmlformats.org/officeDocument/2006/relationships/customXml" Target="../ink/ink4037.xml"/><Relationship Id="rId30" Type="http://schemas.openxmlformats.org/officeDocument/2006/relationships/image" Target="../media/image572.png"/><Relationship Id="rId35" Type="http://schemas.openxmlformats.org/officeDocument/2006/relationships/customXml" Target="../ink/ink4041.xml"/><Relationship Id="rId43" Type="http://schemas.openxmlformats.org/officeDocument/2006/relationships/customXml" Target="../ink/ink4045.xml"/><Relationship Id="rId48" Type="http://schemas.openxmlformats.org/officeDocument/2006/relationships/image" Target="../media/image580.png"/><Relationship Id="rId8" Type="http://schemas.openxmlformats.org/officeDocument/2006/relationships/image" Target="../media/image560.png"/><Relationship Id="rId51" Type="http://schemas.openxmlformats.org/officeDocument/2006/relationships/customXml" Target="../ink/ink4049.xml"/><Relationship Id="rId3" Type="http://schemas.openxmlformats.org/officeDocument/2006/relationships/customXml" Target="../ink/ink4025.xml"/><Relationship Id="rId12" Type="http://schemas.openxmlformats.org/officeDocument/2006/relationships/image" Target="../media/image562.png"/><Relationship Id="rId17" Type="http://schemas.openxmlformats.org/officeDocument/2006/relationships/customXml" Target="../ink/ink4032.xml"/><Relationship Id="rId25" Type="http://schemas.openxmlformats.org/officeDocument/2006/relationships/customXml" Target="../ink/ink4036.xml"/><Relationship Id="rId33" Type="http://schemas.openxmlformats.org/officeDocument/2006/relationships/customXml" Target="../ink/ink4040.xml"/><Relationship Id="rId38" Type="http://schemas.openxmlformats.org/officeDocument/2006/relationships/image" Target="../media/image575.png"/><Relationship Id="rId46" Type="http://schemas.openxmlformats.org/officeDocument/2006/relationships/image" Target="../media/image579.png"/><Relationship Id="rId20" Type="http://schemas.openxmlformats.org/officeDocument/2006/relationships/image" Target="../media/image567.png"/><Relationship Id="rId41" Type="http://schemas.openxmlformats.org/officeDocument/2006/relationships/customXml" Target="../ink/ink4044.xml"/><Relationship Id="rId54" Type="http://schemas.openxmlformats.org/officeDocument/2006/relationships/image" Target="../media/image5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5" Type="http://schemas.openxmlformats.org/officeDocument/2006/relationships/customXml" Target="../ink/ink4031.xml"/><Relationship Id="rId23" Type="http://schemas.openxmlformats.org/officeDocument/2006/relationships/customXml" Target="../ink/ink4035.xml"/><Relationship Id="rId28" Type="http://schemas.openxmlformats.org/officeDocument/2006/relationships/image" Target="../media/image571.png"/><Relationship Id="rId36" Type="http://schemas.openxmlformats.org/officeDocument/2006/relationships/image" Target="../media/image574.png"/><Relationship Id="rId49" Type="http://schemas.openxmlformats.org/officeDocument/2006/relationships/customXml" Target="../ink/ink4048.xml"/></Relationships>
</file>

<file path=ppt/slides/_rels/slide1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0.png"/><Relationship Id="rId21" Type="http://schemas.openxmlformats.org/officeDocument/2006/relationships/customXml" Target="../ink/ink4060.xml"/><Relationship Id="rId42" Type="http://schemas.openxmlformats.org/officeDocument/2006/relationships/image" Target="../media/image577.png"/><Relationship Id="rId47" Type="http://schemas.openxmlformats.org/officeDocument/2006/relationships/customXml" Target="../ink/ink4073.xml"/><Relationship Id="rId63" Type="http://schemas.openxmlformats.org/officeDocument/2006/relationships/customXml" Target="../ink/ink4081.xml"/><Relationship Id="rId68" Type="http://schemas.openxmlformats.org/officeDocument/2006/relationships/image" Target="../media/image590.png"/><Relationship Id="rId7" Type="http://schemas.openxmlformats.org/officeDocument/2006/relationships/customXml" Target="../ink/ink4053.xml"/><Relationship Id="rId71" Type="http://schemas.openxmlformats.org/officeDocument/2006/relationships/customXml" Target="../ink/ink4085.xml"/><Relationship Id="rId2" Type="http://schemas.openxmlformats.org/officeDocument/2006/relationships/image" Target="../media/image556.png"/><Relationship Id="rId16" Type="http://schemas.openxmlformats.org/officeDocument/2006/relationships/image" Target="../media/image565.png"/><Relationship Id="rId29" Type="http://schemas.openxmlformats.org/officeDocument/2006/relationships/customXml" Target="../ink/ink4064.xml"/><Relationship Id="rId11" Type="http://schemas.openxmlformats.org/officeDocument/2006/relationships/customXml" Target="../ink/ink4055.xml"/><Relationship Id="rId24" Type="http://schemas.openxmlformats.org/officeDocument/2006/relationships/image" Target="../media/image569.png"/><Relationship Id="rId32" Type="http://schemas.openxmlformats.org/officeDocument/2006/relationships/image" Target="../media/image145.png"/><Relationship Id="rId37" Type="http://schemas.openxmlformats.org/officeDocument/2006/relationships/customXml" Target="../ink/ink4068.xml"/><Relationship Id="rId40" Type="http://schemas.openxmlformats.org/officeDocument/2006/relationships/image" Target="../media/image576.png"/><Relationship Id="rId45" Type="http://schemas.openxmlformats.org/officeDocument/2006/relationships/customXml" Target="../ink/ink4072.xml"/><Relationship Id="rId53" Type="http://schemas.openxmlformats.org/officeDocument/2006/relationships/customXml" Target="../ink/ink4076.xml"/><Relationship Id="rId58" Type="http://schemas.openxmlformats.org/officeDocument/2006/relationships/image" Target="../media/image585.png"/><Relationship Id="rId66" Type="http://schemas.openxmlformats.org/officeDocument/2006/relationships/image" Target="../media/image589.png"/><Relationship Id="rId5" Type="http://schemas.openxmlformats.org/officeDocument/2006/relationships/customXml" Target="../ink/ink4052.xml"/><Relationship Id="rId61" Type="http://schemas.openxmlformats.org/officeDocument/2006/relationships/customXml" Target="../ink/ink4080.xml"/><Relationship Id="rId19" Type="http://schemas.openxmlformats.org/officeDocument/2006/relationships/customXml" Target="../ink/ink4059.xml"/><Relationship Id="rId14" Type="http://schemas.openxmlformats.org/officeDocument/2006/relationships/image" Target="../media/image564.png"/><Relationship Id="rId22" Type="http://schemas.openxmlformats.org/officeDocument/2006/relationships/image" Target="../media/image568.png"/><Relationship Id="rId27" Type="http://schemas.openxmlformats.org/officeDocument/2006/relationships/customXml" Target="../ink/ink4063.xml"/><Relationship Id="rId30" Type="http://schemas.openxmlformats.org/officeDocument/2006/relationships/image" Target="../media/image572.png"/><Relationship Id="rId35" Type="http://schemas.openxmlformats.org/officeDocument/2006/relationships/customXml" Target="../ink/ink4067.xml"/><Relationship Id="rId43" Type="http://schemas.openxmlformats.org/officeDocument/2006/relationships/customXml" Target="../ink/ink4071.xml"/><Relationship Id="rId48" Type="http://schemas.openxmlformats.org/officeDocument/2006/relationships/image" Target="../media/image580.png"/><Relationship Id="rId56" Type="http://schemas.openxmlformats.org/officeDocument/2006/relationships/image" Target="../media/image584.png"/><Relationship Id="rId64" Type="http://schemas.openxmlformats.org/officeDocument/2006/relationships/image" Target="../media/image588.png"/><Relationship Id="rId69" Type="http://schemas.openxmlformats.org/officeDocument/2006/relationships/customXml" Target="../ink/ink4084.xml"/><Relationship Id="rId8" Type="http://schemas.openxmlformats.org/officeDocument/2006/relationships/image" Target="../media/image560.png"/><Relationship Id="rId51" Type="http://schemas.openxmlformats.org/officeDocument/2006/relationships/customXml" Target="../ink/ink4075.xml"/><Relationship Id="rId72" Type="http://schemas.openxmlformats.org/officeDocument/2006/relationships/image" Target="../media/image592.png"/><Relationship Id="rId3" Type="http://schemas.openxmlformats.org/officeDocument/2006/relationships/customXml" Target="../ink/ink4051.xml"/><Relationship Id="rId12" Type="http://schemas.openxmlformats.org/officeDocument/2006/relationships/image" Target="../media/image562.png"/><Relationship Id="rId17" Type="http://schemas.openxmlformats.org/officeDocument/2006/relationships/customXml" Target="../ink/ink4058.xml"/><Relationship Id="rId25" Type="http://schemas.openxmlformats.org/officeDocument/2006/relationships/customXml" Target="../ink/ink4062.xml"/><Relationship Id="rId33" Type="http://schemas.openxmlformats.org/officeDocument/2006/relationships/customXml" Target="../ink/ink4066.xml"/><Relationship Id="rId38" Type="http://schemas.openxmlformats.org/officeDocument/2006/relationships/image" Target="../media/image575.png"/><Relationship Id="rId46" Type="http://schemas.openxmlformats.org/officeDocument/2006/relationships/image" Target="../media/image579.png"/><Relationship Id="rId59" Type="http://schemas.openxmlformats.org/officeDocument/2006/relationships/customXml" Target="../ink/ink4079.xml"/><Relationship Id="rId67" Type="http://schemas.openxmlformats.org/officeDocument/2006/relationships/customXml" Target="../ink/ink4083.xml"/><Relationship Id="rId20" Type="http://schemas.openxmlformats.org/officeDocument/2006/relationships/image" Target="../media/image567.png"/><Relationship Id="rId41" Type="http://schemas.openxmlformats.org/officeDocument/2006/relationships/customXml" Target="../ink/ink4070.xml"/><Relationship Id="rId54" Type="http://schemas.openxmlformats.org/officeDocument/2006/relationships/image" Target="../media/image583.png"/><Relationship Id="rId62" Type="http://schemas.openxmlformats.org/officeDocument/2006/relationships/image" Target="../media/image587.png"/><Relationship Id="rId70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5" Type="http://schemas.openxmlformats.org/officeDocument/2006/relationships/customXml" Target="../ink/ink4057.xml"/><Relationship Id="rId23" Type="http://schemas.openxmlformats.org/officeDocument/2006/relationships/customXml" Target="../ink/ink4061.xml"/><Relationship Id="rId28" Type="http://schemas.openxmlformats.org/officeDocument/2006/relationships/image" Target="../media/image571.png"/><Relationship Id="rId36" Type="http://schemas.openxmlformats.org/officeDocument/2006/relationships/image" Target="../media/image574.png"/><Relationship Id="rId49" Type="http://schemas.openxmlformats.org/officeDocument/2006/relationships/customXml" Target="../ink/ink4074.xml"/><Relationship Id="rId57" Type="http://schemas.openxmlformats.org/officeDocument/2006/relationships/customXml" Target="../ink/ink4078.xml"/><Relationship Id="rId10" Type="http://schemas.openxmlformats.org/officeDocument/2006/relationships/image" Target="../media/image561.png"/><Relationship Id="rId31" Type="http://schemas.openxmlformats.org/officeDocument/2006/relationships/customXml" Target="../ink/ink4065.xml"/><Relationship Id="rId44" Type="http://schemas.openxmlformats.org/officeDocument/2006/relationships/image" Target="../media/image578.png"/><Relationship Id="rId52" Type="http://schemas.openxmlformats.org/officeDocument/2006/relationships/image" Target="../media/image582.png"/><Relationship Id="rId60" Type="http://schemas.openxmlformats.org/officeDocument/2006/relationships/image" Target="../media/image586.png"/><Relationship Id="rId65" Type="http://schemas.openxmlformats.org/officeDocument/2006/relationships/customXml" Target="../ink/ink4082.xml"/><Relationship Id="rId4" Type="http://schemas.openxmlformats.org/officeDocument/2006/relationships/image" Target="../media/image558.png"/><Relationship Id="rId9" Type="http://schemas.openxmlformats.org/officeDocument/2006/relationships/customXml" Target="../ink/ink4054.xml"/><Relationship Id="rId13" Type="http://schemas.openxmlformats.org/officeDocument/2006/relationships/customXml" Target="../ink/ink4056.xml"/><Relationship Id="rId18" Type="http://schemas.openxmlformats.org/officeDocument/2006/relationships/image" Target="../media/image566.png"/><Relationship Id="rId39" Type="http://schemas.openxmlformats.org/officeDocument/2006/relationships/customXml" Target="../ink/ink4069.xml"/><Relationship Id="rId34" Type="http://schemas.openxmlformats.org/officeDocument/2006/relationships/image" Target="../media/image573.png"/><Relationship Id="rId50" Type="http://schemas.openxmlformats.org/officeDocument/2006/relationships/image" Target="../media/image581.png"/><Relationship Id="rId55" Type="http://schemas.openxmlformats.org/officeDocument/2006/relationships/customXml" Target="../ink/ink4077.xml"/></Relationships>
</file>

<file path=ppt/slides/_rels/slide1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0.png"/><Relationship Id="rId21" Type="http://schemas.openxmlformats.org/officeDocument/2006/relationships/customXml" Target="../ink/ink4095.xml"/><Relationship Id="rId42" Type="http://schemas.openxmlformats.org/officeDocument/2006/relationships/image" Target="../media/image577.png"/><Relationship Id="rId47" Type="http://schemas.openxmlformats.org/officeDocument/2006/relationships/customXml" Target="../ink/ink4108.xml"/><Relationship Id="rId63" Type="http://schemas.openxmlformats.org/officeDocument/2006/relationships/customXml" Target="../ink/ink4116.xml"/><Relationship Id="rId68" Type="http://schemas.openxmlformats.org/officeDocument/2006/relationships/image" Target="../media/image590.png"/><Relationship Id="rId84" Type="http://schemas.openxmlformats.org/officeDocument/2006/relationships/image" Target="../media/image598.png"/><Relationship Id="rId16" Type="http://schemas.openxmlformats.org/officeDocument/2006/relationships/image" Target="../media/image565.png"/><Relationship Id="rId11" Type="http://schemas.openxmlformats.org/officeDocument/2006/relationships/customXml" Target="../ink/ink4090.xml"/><Relationship Id="rId32" Type="http://schemas.openxmlformats.org/officeDocument/2006/relationships/image" Target="../media/image145.png"/><Relationship Id="rId37" Type="http://schemas.openxmlformats.org/officeDocument/2006/relationships/customXml" Target="../ink/ink4103.xml"/><Relationship Id="rId53" Type="http://schemas.openxmlformats.org/officeDocument/2006/relationships/customXml" Target="../ink/ink4111.xml"/><Relationship Id="rId58" Type="http://schemas.openxmlformats.org/officeDocument/2006/relationships/image" Target="../media/image585.png"/><Relationship Id="rId74" Type="http://schemas.openxmlformats.org/officeDocument/2006/relationships/image" Target="../media/image593.png"/><Relationship Id="rId79" Type="http://schemas.openxmlformats.org/officeDocument/2006/relationships/customXml" Target="../ink/ink4124.xml"/><Relationship Id="rId5" Type="http://schemas.openxmlformats.org/officeDocument/2006/relationships/customXml" Target="../ink/ink4087.xml"/><Relationship Id="rId61" Type="http://schemas.openxmlformats.org/officeDocument/2006/relationships/customXml" Target="../ink/ink4115.xml"/><Relationship Id="rId82" Type="http://schemas.openxmlformats.org/officeDocument/2006/relationships/image" Target="../media/image597.png"/><Relationship Id="rId19" Type="http://schemas.openxmlformats.org/officeDocument/2006/relationships/customXml" Target="../ink/ink4094.xml"/><Relationship Id="rId14" Type="http://schemas.openxmlformats.org/officeDocument/2006/relationships/image" Target="../media/image564.png"/><Relationship Id="rId22" Type="http://schemas.openxmlformats.org/officeDocument/2006/relationships/image" Target="../media/image568.png"/><Relationship Id="rId27" Type="http://schemas.openxmlformats.org/officeDocument/2006/relationships/customXml" Target="../ink/ink4098.xml"/><Relationship Id="rId30" Type="http://schemas.openxmlformats.org/officeDocument/2006/relationships/image" Target="../media/image572.png"/><Relationship Id="rId35" Type="http://schemas.openxmlformats.org/officeDocument/2006/relationships/customXml" Target="../ink/ink4102.xml"/><Relationship Id="rId43" Type="http://schemas.openxmlformats.org/officeDocument/2006/relationships/customXml" Target="../ink/ink4106.xml"/><Relationship Id="rId48" Type="http://schemas.openxmlformats.org/officeDocument/2006/relationships/image" Target="../media/image580.png"/><Relationship Id="rId56" Type="http://schemas.openxmlformats.org/officeDocument/2006/relationships/image" Target="../media/image584.png"/><Relationship Id="rId64" Type="http://schemas.openxmlformats.org/officeDocument/2006/relationships/image" Target="../media/image588.png"/><Relationship Id="rId69" Type="http://schemas.openxmlformats.org/officeDocument/2006/relationships/customXml" Target="../ink/ink4119.xml"/><Relationship Id="rId77" Type="http://schemas.openxmlformats.org/officeDocument/2006/relationships/customXml" Target="../ink/ink4123.xml"/><Relationship Id="rId8" Type="http://schemas.openxmlformats.org/officeDocument/2006/relationships/image" Target="../media/image560.png"/><Relationship Id="rId51" Type="http://schemas.openxmlformats.org/officeDocument/2006/relationships/customXml" Target="../ink/ink4110.xml"/><Relationship Id="rId72" Type="http://schemas.openxmlformats.org/officeDocument/2006/relationships/image" Target="../media/image592.png"/><Relationship Id="rId80" Type="http://schemas.openxmlformats.org/officeDocument/2006/relationships/image" Target="../media/image596.png"/><Relationship Id="rId3" Type="http://schemas.openxmlformats.org/officeDocument/2006/relationships/customXml" Target="../ink/ink4086.xml"/><Relationship Id="rId12" Type="http://schemas.openxmlformats.org/officeDocument/2006/relationships/image" Target="../media/image562.png"/><Relationship Id="rId17" Type="http://schemas.openxmlformats.org/officeDocument/2006/relationships/customXml" Target="../ink/ink4093.xml"/><Relationship Id="rId25" Type="http://schemas.openxmlformats.org/officeDocument/2006/relationships/customXml" Target="../ink/ink4097.xml"/><Relationship Id="rId33" Type="http://schemas.openxmlformats.org/officeDocument/2006/relationships/customXml" Target="../ink/ink4101.xml"/><Relationship Id="rId38" Type="http://schemas.openxmlformats.org/officeDocument/2006/relationships/image" Target="../media/image575.png"/><Relationship Id="rId46" Type="http://schemas.openxmlformats.org/officeDocument/2006/relationships/image" Target="../media/image579.png"/><Relationship Id="rId59" Type="http://schemas.openxmlformats.org/officeDocument/2006/relationships/customXml" Target="../ink/ink4114.xml"/><Relationship Id="rId67" Type="http://schemas.openxmlformats.org/officeDocument/2006/relationships/customXml" Target="../ink/ink4118.xml"/><Relationship Id="rId20" Type="http://schemas.openxmlformats.org/officeDocument/2006/relationships/image" Target="../media/image567.png"/><Relationship Id="rId41" Type="http://schemas.openxmlformats.org/officeDocument/2006/relationships/customXml" Target="../ink/ink4105.xml"/><Relationship Id="rId54" Type="http://schemas.openxmlformats.org/officeDocument/2006/relationships/image" Target="../media/image583.png"/><Relationship Id="rId62" Type="http://schemas.openxmlformats.org/officeDocument/2006/relationships/image" Target="../media/image587.png"/><Relationship Id="rId70" Type="http://schemas.openxmlformats.org/officeDocument/2006/relationships/image" Target="../media/image591.png"/><Relationship Id="rId75" Type="http://schemas.openxmlformats.org/officeDocument/2006/relationships/customXml" Target="../ink/ink4122.xml"/><Relationship Id="rId83" Type="http://schemas.openxmlformats.org/officeDocument/2006/relationships/customXml" Target="../ink/ink4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5" Type="http://schemas.openxmlformats.org/officeDocument/2006/relationships/customXml" Target="../ink/ink4092.xml"/><Relationship Id="rId23" Type="http://schemas.openxmlformats.org/officeDocument/2006/relationships/customXml" Target="../ink/ink4096.xml"/><Relationship Id="rId28" Type="http://schemas.openxmlformats.org/officeDocument/2006/relationships/image" Target="../media/image571.png"/><Relationship Id="rId36" Type="http://schemas.openxmlformats.org/officeDocument/2006/relationships/image" Target="../media/image574.png"/><Relationship Id="rId49" Type="http://schemas.openxmlformats.org/officeDocument/2006/relationships/customXml" Target="../ink/ink4109.xml"/><Relationship Id="rId57" Type="http://schemas.openxmlformats.org/officeDocument/2006/relationships/customXml" Target="../ink/ink4113.xml"/><Relationship Id="rId10" Type="http://schemas.openxmlformats.org/officeDocument/2006/relationships/image" Target="../media/image561.png"/><Relationship Id="rId31" Type="http://schemas.openxmlformats.org/officeDocument/2006/relationships/customXml" Target="../ink/ink4100.xml"/><Relationship Id="rId44" Type="http://schemas.openxmlformats.org/officeDocument/2006/relationships/image" Target="../media/image578.png"/><Relationship Id="rId52" Type="http://schemas.openxmlformats.org/officeDocument/2006/relationships/image" Target="../media/image582.png"/><Relationship Id="rId60" Type="http://schemas.openxmlformats.org/officeDocument/2006/relationships/image" Target="../media/image586.png"/><Relationship Id="rId65" Type="http://schemas.openxmlformats.org/officeDocument/2006/relationships/customXml" Target="../ink/ink4117.xml"/><Relationship Id="rId73" Type="http://schemas.openxmlformats.org/officeDocument/2006/relationships/customXml" Target="../ink/ink4121.xml"/><Relationship Id="rId78" Type="http://schemas.openxmlformats.org/officeDocument/2006/relationships/image" Target="../media/image595.png"/><Relationship Id="rId81" Type="http://schemas.openxmlformats.org/officeDocument/2006/relationships/customXml" Target="../ink/ink4125.xml"/><Relationship Id="rId4" Type="http://schemas.openxmlformats.org/officeDocument/2006/relationships/image" Target="../media/image558.png"/><Relationship Id="rId9" Type="http://schemas.openxmlformats.org/officeDocument/2006/relationships/customXml" Target="../ink/ink4089.xml"/><Relationship Id="rId13" Type="http://schemas.openxmlformats.org/officeDocument/2006/relationships/customXml" Target="../ink/ink4091.xml"/><Relationship Id="rId18" Type="http://schemas.openxmlformats.org/officeDocument/2006/relationships/image" Target="../media/image566.png"/><Relationship Id="rId39" Type="http://schemas.openxmlformats.org/officeDocument/2006/relationships/customXml" Target="../ink/ink4104.xml"/><Relationship Id="rId34" Type="http://schemas.openxmlformats.org/officeDocument/2006/relationships/image" Target="../media/image573.png"/><Relationship Id="rId50" Type="http://schemas.openxmlformats.org/officeDocument/2006/relationships/image" Target="../media/image581.png"/><Relationship Id="rId55" Type="http://schemas.openxmlformats.org/officeDocument/2006/relationships/customXml" Target="../ink/ink4112.xml"/><Relationship Id="rId76" Type="http://schemas.openxmlformats.org/officeDocument/2006/relationships/image" Target="../media/image594.png"/><Relationship Id="rId7" Type="http://schemas.openxmlformats.org/officeDocument/2006/relationships/customXml" Target="../ink/ink4088.xml"/><Relationship Id="rId71" Type="http://schemas.openxmlformats.org/officeDocument/2006/relationships/customXml" Target="../ink/ink4120.xml"/><Relationship Id="rId2" Type="http://schemas.openxmlformats.org/officeDocument/2006/relationships/image" Target="../media/image556.png"/><Relationship Id="rId29" Type="http://schemas.openxmlformats.org/officeDocument/2006/relationships/customXml" Target="../ink/ink4099.xml"/><Relationship Id="rId24" Type="http://schemas.openxmlformats.org/officeDocument/2006/relationships/image" Target="../media/image569.png"/><Relationship Id="rId40" Type="http://schemas.openxmlformats.org/officeDocument/2006/relationships/image" Target="../media/image576.png"/><Relationship Id="rId45" Type="http://schemas.openxmlformats.org/officeDocument/2006/relationships/customXml" Target="../ink/ink4107.xml"/><Relationship Id="rId66" Type="http://schemas.openxmlformats.org/officeDocument/2006/relationships/image" Target="../media/image5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8.xml"/><Relationship Id="rId13" Type="http://schemas.openxmlformats.org/officeDocument/2006/relationships/image" Target="../media/image74.png"/><Relationship Id="rId3" Type="http://schemas.openxmlformats.org/officeDocument/2006/relationships/image" Target="../media/image2610.png"/><Relationship Id="rId7" Type="http://schemas.openxmlformats.org/officeDocument/2006/relationships/image" Target="../media/image71.png"/><Relationship Id="rId12" Type="http://schemas.openxmlformats.org/officeDocument/2006/relationships/customXml" Target="../ink/ink180.xml"/><Relationship Id="rId2" Type="http://schemas.openxmlformats.org/officeDocument/2006/relationships/customXml" Target="../ink/ink1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10" Type="http://schemas.openxmlformats.org/officeDocument/2006/relationships/customXml" Target="../ink/ink179.xml"/><Relationship Id="rId4" Type="http://schemas.openxmlformats.org/officeDocument/2006/relationships/customXml" Target="../ink/ink176.xml"/><Relationship Id="rId9" Type="http://schemas.openxmlformats.org/officeDocument/2006/relationships/image" Target="../media/image72.png"/><Relationship Id="rId14" Type="http://schemas.openxmlformats.org/officeDocument/2006/relationships/customXml" Target="../ink/ink181.xml"/></Relationships>
</file>

<file path=ppt/slides/_rels/slide1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0.png"/><Relationship Id="rId21" Type="http://schemas.openxmlformats.org/officeDocument/2006/relationships/customXml" Target="../ink/ink4136.xml"/><Relationship Id="rId42" Type="http://schemas.openxmlformats.org/officeDocument/2006/relationships/image" Target="../media/image577.png"/><Relationship Id="rId47" Type="http://schemas.openxmlformats.org/officeDocument/2006/relationships/customXml" Target="../ink/ink4149.xml"/><Relationship Id="rId63" Type="http://schemas.openxmlformats.org/officeDocument/2006/relationships/customXml" Target="../ink/ink4157.xml"/><Relationship Id="rId68" Type="http://schemas.openxmlformats.org/officeDocument/2006/relationships/image" Target="../media/image590.png"/><Relationship Id="rId84" Type="http://schemas.openxmlformats.org/officeDocument/2006/relationships/image" Target="../media/image598.png"/><Relationship Id="rId89" Type="http://schemas.openxmlformats.org/officeDocument/2006/relationships/customXml" Target="../ink/ink4170.xml"/><Relationship Id="rId16" Type="http://schemas.openxmlformats.org/officeDocument/2006/relationships/image" Target="../media/image565.png"/><Relationship Id="rId11" Type="http://schemas.openxmlformats.org/officeDocument/2006/relationships/customXml" Target="../ink/ink4131.xml"/><Relationship Id="rId32" Type="http://schemas.openxmlformats.org/officeDocument/2006/relationships/image" Target="../media/image145.png"/><Relationship Id="rId37" Type="http://schemas.openxmlformats.org/officeDocument/2006/relationships/customXml" Target="../ink/ink4144.xml"/><Relationship Id="rId53" Type="http://schemas.openxmlformats.org/officeDocument/2006/relationships/customXml" Target="../ink/ink4152.xml"/><Relationship Id="rId58" Type="http://schemas.openxmlformats.org/officeDocument/2006/relationships/image" Target="../media/image585.png"/><Relationship Id="rId74" Type="http://schemas.openxmlformats.org/officeDocument/2006/relationships/image" Target="../media/image593.png"/><Relationship Id="rId79" Type="http://schemas.openxmlformats.org/officeDocument/2006/relationships/customXml" Target="../ink/ink4165.xml"/><Relationship Id="rId5" Type="http://schemas.openxmlformats.org/officeDocument/2006/relationships/customXml" Target="../ink/ink4128.xml"/><Relationship Id="rId90" Type="http://schemas.openxmlformats.org/officeDocument/2006/relationships/image" Target="../media/image601.png"/><Relationship Id="rId14" Type="http://schemas.openxmlformats.org/officeDocument/2006/relationships/image" Target="../media/image564.png"/><Relationship Id="rId22" Type="http://schemas.openxmlformats.org/officeDocument/2006/relationships/image" Target="../media/image568.png"/><Relationship Id="rId27" Type="http://schemas.openxmlformats.org/officeDocument/2006/relationships/customXml" Target="../ink/ink4139.xml"/><Relationship Id="rId30" Type="http://schemas.openxmlformats.org/officeDocument/2006/relationships/image" Target="../media/image572.png"/><Relationship Id="rId35" Type="http://schemas.openxmlformats.org/officeDocument/2006/relationships/customXml" Target="../ink/ink4143.xml"/><Relationship Id="rId43" Type="http://schemas.openxmlformats.org/officeDocument/2006/relationships/customXml" Target="../ink/ink4147.xml"/><Relationship Id="rId48" Type="http://schemas.openxmlformats.org/officeDocument/2006/relationships/image" Target="../media/image580.png"/><Relationship Id="rId56" Type="http://schemas.openxmlformats.org/officeDocument/2006/relationships/image" Target="../media/image584.png"/><Relationship Id="rId64" Type="http://schemas.openxmlformats.org/officeDocument/2006/relationships/image" Target="../media/image588.png"/><Relationship Id="rId69" Type="http://schemas.openxmlformats.org/officeDocument/2006/relationships/customXml" Target="../ink/ink4160.xml"/><Relationship Id="rId77" Type="http://schemas.openxmlformats.org/officeDocument/2006/relationships/customXml" Target="../ink/ink4164.xml"/><Relationship Id="rId8" Type="http://schemas.openxmlformats.org/officeDocument/2006/relationships/image" Target="../media/image560.png"/><Relationship Id="rId51" Type="http://schemas.openxmlformats.org/officeDocument/2006/relationships/customXml" Target="../ink/ink4151.xml"/><Relationship Id="rId72" Type="http://schemas.openxmlformats.org/officeDocument/2006/relationships/image" Target="../media/image592.png"/><Relationship Id="rId80" Type="http://schemas.openxmlformats.org/officeDocument/2006/relationships/image" Target="../media/image596.png"/><Relationship Id="rId85" Type="http://schemas.openxmlformats.org/officeDocument/2006/relationships/customXml" Target="../ink/ink4168.xml"/><Relationship Id="rId3" Type="http://schemas.openxmlformats.org/officeDocument/2006/relationships/customXml" Target="../ink/ink4127.xml"/><Relationship Id="rId12" Type="http://schemas.openxmlformats.org/officeDocument/2006/relationships/image" Target="../media/image562.png"/><Relationship Id="rId17" Type="http://schemas.openxmlformats.org/officeDocument/2006/relationships/customXml" Target="../ink/ink4134.xml"/><Relationship Id="rId25" Type="http://schemas.openxmlformats.org/officeDocument/2006/relationships/customXml" Target="../ink/ink4138.xml"/><Relationship Id="rId33" Type="http://schemas.openxmlformats.org/officeDocument/2006/relationships/customXml" Target="../ink/ink4142.xml"/><Relationship Id="rId38" Type="http://schemas.openxmlformats.org/officeDocument/2006/relationships/image" Target="../media/image575.png"/><Relationship Id="rId46" Type="http://schemas.openxmlformats.org/officeDocument/2006/relationships/image" Target="../media/image579.png"/><Relationship Id="rId59" Type="http://schemas.openxmlformats.org/officeDocument/2006/relationships/customXml" Target="../ink/ink4155.xml"/><Relationship Id="rId67" Type="http://schemas.openxmlformats.org/officeDocument/2006/relationships/customXml" Target="../ink/ink4159.xml"/><Relationship Id="rId20" Type="http://schemas.openxmlformats.org/officeDocument/2006/relationships/image" Target="../media/image567.png"/><Relationship Id="rId41" Type="http://schemas.openxmlformats.org/officeDocument/2006/relationships/customXml" Target="../ink/ink4146.xml"/><Relationship Id="rId54" Type="http://schemas.openxmlformats.org/officeDocument/2006/relationships/image" Target="../media/image583.png"/><Relationship Id="rId62" Type="http://schemas.openxmlformats.org/officeDocument/2006/relationships/image" Target="../media/image587.png"/><Relationship Id="rId70" Type="http://schemas.openxmlformats.org/officeDocument/2006/relationships/image" Target="../media/image591.png"/><Relationship Id="rId75" Type="http://schemas.openxmlformats.org/officeDocument/2006/relationships/customXml" Target="../ink/ink4163.xml"/><Relationship Id="rId83" Type="http://schemas.openxmlformats.org/officeDocument/2006/relationships/customXml" Target="../ink/ink4167.xml"/><Relationship Id="rId88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5" Type="http://schemas.openxmlformats.org/officeDocument/2006/relationships/customXml" Target="../ink/ink4133.xml"/><Relationship Id="rId23" Type="http://schemas.openxmlformats.org/officeDocument/2006/relationships/customXml" Target="../ink/ink4137.xml"/><Relationship Id="rId28" Type="http://schemas.openxmlformats.org/officeDocument/2006/relationships/image" Target="../media/image571.png"/><Relationship Id="rId36" Type="http://schemas.openxmlformats.org/officeDocument/2006/relationships/image" Target="../media/image574.png"/><Relationship Id="rId49" Type="http://schemas.openxmlformats.org/officeDocument/2006/relationships/customXml" Target="../ink/ink4150.xml"/><Relationship Id="rId57" Type="http://schemas.openxmlformats.org/officeDocument/2006/relationships/customXml" Target="../ink/ink4154.xml"/><Relationship Id="rId10" Type="http://schemas.openxmlformats.org/officeDocument/2006/relationships/image" Target="../media/image561.png"/><Relationship Id="rId31" Type="http://schemas.openxmlformats.org/officeDocument/2006/relationships/customXml" Target="../ink/ink4141.xml"/><Relationship Id="rId44" Type="http://schemas.openxmlformats.org/officeDocument/2006/relationships/image" Target="../media/image578.png"/><Relationship Id="rId52" Type="http://schemas.openxmlformats.org/officeDocument/2006/relationships/image" Target="../media/image582.png"/><Relationship Id="rId60" Type="http://schemas.openxmlformats.org/officeDocument/2006/relationships/image" Target="../media/image586.png"/><Relationship Id="rId65" Type="http://schemas.openxmlformats.org/officeDocument/2006/relationships/customXml" Target="../ink/ink4158.xml"/><Relationship Id="rId73" Type="http://schemas.openxmlformats.org/officeDocument/2006/relationships/customXml" Target="../ink/ink4162.xml"/><Relationship Id="rId78" Type="http://schemas.openxmlformats.org/officeDocument/2006/relationships/image" Target="../media/image595.png"/><Relationship Id="rId81" Type="http://schemas.openxmlformats.org/officeDocument/2006/relationships/customXml" Target="../ink/ink4166.xml"/><Relationship Id="rId86" Type="http://schemas.openxmlformats.org/officeDocument/2006/relationships/image" Target="../media/image599.png"/><Relationship Id="rId4" Type="http://schemas.openxmlformats.org/officeDocument/2006/relationships/image" Target="../media/image558.png"/><Relationship Id="rId9" Type="http://schemas.openxmlformats.org/officeDocument/2006/relationships/customXml" Target="../ink/ink4130.xml"/><Relationship Id="rId13" Type="http://schemas.openxmlformats.org/officeDocument/2006/relationships/customXml" Target="../ink/ink4132.xml"/><Relationship Id="rId18" Type="http://schemas.openxmlformats.org/officeDocument/2006/relationships/image" Target="../media/image566.png"/><Relationship Id="rId39" Type="http://schemas.openxmlformats.org/officeDocument/2006/relationships/customXml" Target="../ink/ink4145.xml"/><Relationship Id="rId34" Type="http://schemas.openxmlformats.org/officeDocument/2006/relationships/image" Target="../media/image573.png"/><Relationship Id="rId50" Type="http://schemas.openxmlformats.org/officeDocument/2006/relationships/image" Target="../media/image581.png"/><Relationship Id="rId55" Type="http://schemas.openxmlformats.org/officeDocument/2006/relationships/customXml" Target="../ink/ink4153.xml"/><Relationship Id="rId76" Type="http://schemas.openxmlformats.org/officeDocument/2006/relationships/image" Target="../media/image594.png"/><Relationship Id="rId7" Type="http://schemas.openxmlformats.org/officeDocument/2006/relationships/customXml" Target="../ink/ink4129.xml"/><Relationship Id="rId71" Type="http://schemas.openxmlformats.org/officeDocument/2006/relationships/customXml" Target="../ink/ink4161.xml"/><Relationship Id="rId2" Type="http://schemas.openxmlformats.org/officeDocument/2006/relationships/image" Target="../media/image556.png"/><Relationship Id="rId29" Type="http://schemas.openxmlformats.org/officeDocument/2006/relationships/customXml" Target="../ink/ink4140.xml"/><Relationship Id="rId24" Type="http://schemas.openxmlformats.org/officeDocument/2006/relationships/image" Target="../media/image569.png"/><Relationship Id="rId40" Type="http://schemas.openxmlformats.org/officeDocument/2006/relationships/image" Target="../media/image576.png"/><Relationship Id="rId45" Type="http://schemas.openxmlformats.org/officeDocument/2006/relationships/customXml" Target="../ink/ink4148.xml"/><Relationship Id="rId66" Type="http://schemas.openxmlformats.org/officeDocument/2006/relationships/image" Target="../media/image589.png"/><Relationship Id="rId87" Type="http://schemas.openxmlformats.org/officeDocument/2006/relationships/customXml" Target="../ink/ink4169.xml"/><Relationship Id="rId61" Type="http://schemas.openxmlformats.org/officeDocument/2006/relationships/customXml" Target="../ink/ink4156.xml"/><Relationship Id="rId82" Type="http://schemas.openxmlformats.org/officeDocument/2006/relationships/image" Target="../media/image597.png"/><Relationship Id="rId19" Type="http://schemas.openxmlformats.org/officeDocument/2006/relationships/customXml" Target="../ink/ink4135.xml"/></Relationships>
</file>

<file path=ppt/slides/_rels/slide1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0.png"/><Relationship Id="rId21" Type="http://schemas.openxmlformats.org/officeDocument/2006/relationships/customXml" Target="../ink/ink4180.xml"/><Relationship Id="rId42" Type="http://schemas.openxmlformats.org/officeDocument/2006/relationships/image" Target="../media/image577.png"/><Relationship Id="rId47" Type="http://schemas.openxmlformats.org/officeDocument/2006/relationships/customXml" Target="../ink/ink4193.xml"/><Relationship Id="rId63" Type="http://schemas.openxmlformats.org/officeDocument/2006/relationships/customXml" Target="../ink/ink4201.xml"/><Relationship Id="rId68" Type="http://schemas.openxmlformats.org/officeDocument/2006/relationships/image" Target="../media/image590.png"/><Relationship Id="rId84" Type="http://schemas.openxmlformats.org/officeDocument/2006/relationships/image" Target="../media/image598.png"/><Relationship Id="rId89" Type="http://schemas.openxmlformats.org/officeDocument/2006/relationships/customXml" Target="../ink/ink4214.xml"/><Relationship Id="rId16" Type="http://schemas.openxmlformats.org/officeDocument/2006/relationships/image" Target="../media/image565.png"/><Relationship Id="rId11" Type="http://schemas.openxmlformats.org/officeDocument/2006/relationships/customXml" Target="../ink/ink4175.xml"/><Relationship Id="rId32" Type="http://schemas.openxmlformats.org/officeDocument/2006/relationships/image" Target="../media/image145.png"/><Relationship Id="rId37" Type="http://schemas.openxmlformats.org/officeDocument/2006/relationships/customXml" Target="../ink/ink4188.xml"/><Relationship Id="rId53" Type="http://schemas.openxmlformats.org/officeDocument/2006/relationships/customXml" Target="../ink/ink4196.xml"/><Relationship Id="rId58" Type="http://schemas.openxmlformats.org/officeDocument/2006/relationships/image" Target="../media/image585.png"/><Relationship Id="rId74" Type="http://schemas.openxmlformats.org/officeDocument/2006/relationships/image" Target="../media/image593.png"/><Relationship Id="rId79" Type="http://schemas.openxmlformats.org/officeDocument/2006/relationships/customXml" Target="../ink/ink4209.xml"/><Relationship Id="rId5" Type="http://schemas.openxmlformats.org/officeDocument/2006/relationships/customXml" Target="../ink/ink4172.xml"/><Relationship Id="rId90" Type="http://schemas.openxmlformats.org/officeDocument/2006/relationships/image" Target="../media/image601.png"/><Relationship Id="rId95" Type="http://schemas.openxmlformats.org/officeDocument/2006/relationships/customXml" Target="../ink/ink4217.xml"/><Relationship Id="rId22" Type="http://schemas.openxmlformats.org/officeDocument/2006/relationships/image" Target="../media/image568.png"/><Relationship Id="rId27" Type="http://schemas.openxmlformats.org/officeDocument/2006/relationships/customXml" Target="../ink/ink4183.xml"/><Relationship Id="rId43" Type="http://schemas.openxmlformats.org/officeDocument/2006/relationships/customXml" Target="../ink/ink4191.xml"/><Relationship Id="rId48" Type="http://schemas.openxmlformats.org/officeDocument/2006/relationships/image" Target="../media/image580.png"/><Relationship Id="rId64" Type="http://schemas.openxmlformats.org/officeDocument/2006/relationships/image" Target="../media/image588.png"/><Relationship Id="rId69" Type="http://schemas.openxmlformats.org/officeDocument/2006/relationships/customXml" Target="../ink/ink4204.xml"/><Relationship Id="rId80" Type="http://schemas.openxmlformats.org/officeDocument/2006/relationships/image" Target="../media/image596.png"/><Relationship Id="rId85" Type="http://schemas.openxmlformats.org/officeDocument/2006/relationships/customXml" Target="../ink/ink4212.xml"/><Relationship Id="rId3" Type="http://schemas.openxmlformats.org/officeDocument/2006/relationships/customXml" Target="../ink/ink4171.xml"/><Relationship Id="rId12" Type="http://schemas.openxmlformats.org/officeDocument/2006/relationships/image" Target="../media/image562.png"/><Relationship Id="rId17" Type="http://schemas.openxmlformats.org/officeDocument/2006/relationships/customXml" Target="../ink/ink4178.xml"/><Relationship Id="rId25" Type="http://schemas.openxmlformats.org/officeDocument/2006/relationships/customXml" Target="../ink/ink4182.xml"/><Relationship Id="rId33" Type="http://schemas.openxmlformats.org/officeDocument/2006/relationships/customXml" Target="../ink/ink4186.xml"/><Relationship Id="rId38" Type="http://schemas.openxmlformats.org/officeDocument/2006/relationships/image" Target="../media/image575.png"/><Relationship Id="rId46" Type="http://schemas.openxmlformats.org/officeDocument/2006/relationships/image" Target="../media/image579.png"/><Relationship Id="rId59" Type="http://schemas.openxmlformats.org/officeDocument/2006/relationships/customXml" Target="../ink/ink4199.xml"/><Relationship Id="rId67" Type="http://schemas.openxmlformats.org/officeDocument/2006/relationships/customXml" Target="../ink/ink4203.xml"/><Relationship Id="rId20" Type="http://schemas.openxmlformats.org/officeDocument/2006/relationships/image" Target="../media/image567.png"/><Relationship Id="rId41" Type="http://schemas.openxmlformats.org/officeDocument/2006/relationships/customXml" Target="../ink/ink4190.xml"/><Relationship Id="rId54" Type="http://schemas.openxmlformats.org/officeDocument/2006/relationships/image" Target="../media/image583.png"/><Relationship Id="rId62" Type="http://schemas.openxmlformats.org/officeDocument/2006/relationships/image" Target="../media/image587.png"/><Relationship Id="rId70" Type="http://schemas.openxmlformats.org/officeDocument/2006/relationships/image" Target="../media/image591.png"/><Relationship Id="rId75" Type="http://schemas.openxmlformats.org/officeDocument/2006/relationships/customXml" Target="../ink/ink4207.xml"/><Relationship Id="rId83" Type="http://schemas.openxmlformats.org/officeDocument/2006/relationships/customXml" Target="../ink/ink4211.xml"/><Relationship Id="rId88" Type="http://schemas.openxmlformats.org/officeDocument/2006/relationships/image" Target="../media/image600.png"/><Relationship Id="rId91" Type="http://schemas.openxmlformats.org/officeDocument/2006/relationships/customXml" Target="../ink/ink4215.xml"/><Relationship Id="rId96" Type="http://schemas.openxmlformats.org/officeDocument/2006/relationships/image" Target="../media/image6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5" Type="http://schemas.openxmlformats.org/officeDocument/2006/relationships/customXml" Target="../ink/ink4177.xml"/><Relationship Id="rId23" Type="http://schemas.openxmlformats.org/officeDocument/2006/relationships/customXml" Target="../ink/ink4181.xml"/><Relationship Id="rId28" Type="http://schemas.openxmlformats.org/officeDocument/2006/relationships/image" Target="../media/image571.png"/><Relationship Id="rId36" Type="http://schemas.openxmlformats.org/officeDocument/2006/relationships/image" Target="../media/image574.png"/><Relationship Id="rId49" Type="http://schemas.openxmlformats.org/officeDocument/2006/relationships/customXml" Target="../ink/ink4194.xml"/><Relationship Id="rId57" Type="http://schemas.openxmlformats.org/officeDocument/2006/relationships/customXml" Target="../ink/ink4198.xml"/><Relationship Id="rId10" Type="http://schemas.openxmlformats.org/officeDocument/2006/relationships/image" Target="../media/image561.png"/><Relationship Id="rId31" Type="http://schemas.openxmlformats.org/officeDocument/2006/relationships/customXml" Target="../ink/ink4185.xml"/><Relationship Id="rId44" Type="http://schemas.openxmlformats.org/officeDocument/2006/relationships/image" Target="../media/image578.png"/><Relationship Id="rId52" Type="http://schemas.openxmlformats.org/officeDocument/2006/relationships/image" Target="../media/image582.png"/><Relationship Id="rId60" Type="http://schemas.openxmlformats.org/officeDocument/2006/relationships/image" Target="../media/image586.png"/><Relationship Id="rId65" Type="http://schemas.openxmlformats.org/officeDocument/2006/relationships/customXml" Target="../ink/ink4202.xml"/><Relationship Id="rId73" Type="http://schemas.openxmlformats.org/officeDocument/2006/relationships/customXml" Target="../ink/ink4206.xml"/><Relationship Id="rId78" Type="http://schemas.openxmlformats.org/officeDocument/2006/relationships/image" Target="../media/image595.png"/><Relationship Id="rId81" Type="http://schemas.openxmlformats.org/officeDocument/2006/relationships/customXml" Target="../ink/ink4210.xml"/><Relationship Id="rId86" Type="http://schemas.openxmlformats.org/officeDocument/2006/relationships/image" Target="../media/image599.png"/><Relationship Id="rId94" Type="http://schemas.openxmlformats.org/officeDocument/2006/relationships/image" Target="../media/image603.png"/><Relationship Id="rId4" Type="http://schemas.openxmlformats.org/officeDocument/2006/relationships/image" Target="../media/image558.png"/><Relationship Id="rId9" Type="http://schemas.openxmlformats.org/officeDocument/2006/relationships/customXml" Target="../ink/ink4174.xml"/><Relationship Id="rId13" Type="http://schemas.openxmlformats.org/officeDocument/2006/relationships/customXml" Target="../ink/ink4176.xml"/><Relationship Id="rId18" Type="http://schemas.openxmlformats.org/officeDocument/2006/relationships/image" Target="../media/image566.png"/><Relationship Id="rId39" Type="http://schemas.openxmlformats.org/officeDocument/2006/relationships/customXml" Target="../ink/ink4189.xml"/><Relationship Id="rId34" Type="http://schemas.openxmlformats.org/officeDocument/2006/relationships/image" Target="../media/image573.png"/><Relationship Id="rId50" Type="http://schemas.openxmlformats.org/officeDocument/2006/relationships/image" Target="../media/image581.png"/><Relationship Id="rId55" Type="http://schemas.openxmlformats.org/officeDocument/2006/relationships/customXml" Target="../ink/ink4197.xml"/><Relationship Id="rId76" Type="http://schemas.openxmlformats.org/officeDocument/2006/relationships/image" Target="../media/image594.png"/><Relationship Id="rId97" Type="http://schemas.openxmlformats.org/officeDocument/2006/relationships/customXml" Target="../ink/ink4218.xml"/><Relationship Id="rId7" Type="http://schemas.openxmlformats.org/officeDocument/2006/relationships/customXml" Target="../ink/ink4173.xml"/><Relationship Id="rId71" Type="http://schemas.openxmlformats.org/officeDocument/2006/relationships/customXml" Target="../ink/ink4205.xml"/><Relationship Id="rId92" Type="http://schemas.openxmlformats.org/officeDocument/2006/relationships/image" Target="../media/image602.png"/><Relationship Id="rId2" Type="http://schemas.openxmlformats.org/officeDocument/2006/relationships/image" Target="../media/image556.png"/><Relationship Id="rId29" Type="http://schemas.openxmlformats.org/officeDocument/2006/relationships/customXml" Target="../ink/ink4184.xml"/><Relationship Id="rId24" Type="http://schemas.openxmlformats.org/officeDocument/2006/relationships/image" Target="../media/image569.png"/><Relationship Id="rId40" Type="http://schemas.openxmlformats.org/officeDocument/2006/relationships/image" Target="../media/image576.png"/><Relationship Id="rId45" Type="http://schemas.openxmlformats.org/officeDocument/2006/relationships/customXml" Target="../ink/ink4192.xml"/><Relationship Id="rId66" Type="http://schemas.openxmlformats.org/officeDocument/2006/relationships/image" Target="../media/image589.png"/><Relationship Id="rId87" Type="http://schemas.openxmlformats.org/officeDocument/2006/relationships/customXml" Target="../ink/ink4213.xml"/><Relationship Id="rId61" Type="http://schemas.openxmlformats.org/officeDocument/2006/relationships/customXml" Target="../ink/ink4200.xml"/><Relationship Id="rId82" Type="http://schemas.openxmlformats.org/officeDocument/2006/relationships/image" Target="../media/image597.png"/><Relationship Id="rId19" Type="http://schemas.openxmlformats.org/officeDocument/2006/relationships/customXml" Target="../ink/ink4179.xml"/><Relationship Id="rId14" Type="http://schemas.openxmlformats.org/officeDocument/2006/relationships/image" Target="../media/image564.png"/><Relationship Id="rId30" Type="http://schemas.openxmlformats.org/officeDocument/2006/relationships/image" Target="../media/image572.png"/><Relationship Id="rId35" Type="http://schemas.openxmlformats.org/officeDocument/2006/relationships/customXml" Target="../ink/ink4187.xml"/><Relationship Id="rId56" Type="http://schemas.openxmlformats.org/officeDocument/2006/relationships/image" Target="../media/image584.png"/><Relationship Id="rId77" Type="http://schemas.openxmlformats.org/officeDocument/2006/relationships/customXml" Target="../ink/ink4208.xml"/><Relationship Id="rId8" Type="http://schemas.openxmlformats.org/officeDocument/2006/relationships/image" Target="../media/image560.png"/><Relationship Id="rId51" Type="http://schemas.openxmlformats.org/officeDocument/2006/relationships/customXml" Target="../ink/ink4195.xml"/><Relationship Id="rId72" Type="http://schemas.openxmlformats.org/officeDocument/2006/relationships/image" Target="../media/image592.png"/><Relationship Id="rId93" Type="http://schemas.openxmlformats.org/officeDocument/2006/relationships/customXml" Target="../ink/ink4216.xml"/><Relationship Id="rId98" Type="http://schemas.openxmlformats.org/officeDocument/2006/relationships/image" Target="../media/image60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6.png"/><Relationship Id="rId2" Type="http://schemas.openxmlformats.org/officeDocument/2006/relationships/customXml" Target="../ink/ink421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6.png"/><Relationship Id="rId2" Type="http://schemas.openxmlformats.org/officeDocument/2006/relationships/customXml" Target="../ink/ink42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7.png"/><Relationship Id="rId4" Type="http://schemas.openxmlformats.org/officeDocument/2006/relationships/customXml" Target="../ink/ink4221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25.xml"/><Relationship Id="rId13" Type="http://schemas.openxmlformats.org/officeDocument/2006/relationships/image" Target="../media/image612.png"/><Relationship Id="rId18" Type="http://schemas.openxmlformats.org/officeDocument/2006/relationships/customXml" Target="../ink/ink4230.xml"/><Relationship Id="rId26" Type="http://schemas.openxmlformats.org/officeDocument/2006/relationships/customXml" Target="../ink/ink4234.xml"/><Relationship Id="rId3" Type="http://schemas.openxmlformats.org/officeDocument/2006/relationships/image" Target="../media/image606.png"/><Relationship Id="rId21" Type="http://schemas.openxmlformats.org/officeDocument/2006/relationships/image" Target="../media/image616.png"/><Relationship Id="rId7" Type="http://schemas.openxmlformats.org/officeDocument/2006/relationships/image" Target="../media/image609.png"/><Relationship Id="rId12" Type="http://schemas.openxmlformats.org/officeDocument/2006/relationships/customXml" Target="../ink/ink4227.xml"/><Relationship Id="rId17" Type="http://schemas.openxmlformats.org/officeDocument/2006/relationships/image" Target="../media/image614.png"/><Relationship Id="rId25" Type="http://schemas.openxmlformats.org/officeDocument/2006/relationships/image" Target="../media/image618.png"/><Relationship Id="rId2" Type="http://schemas.openxmlformats.org/officeDocument/2006/relationships/customXml" Target="../ink/ink4222.xml"/><Relationship Id="rId16" Type="http://schemas.openxmlformats.org/officeDocument/2006/relationships/customXml" Target="../ink/ink4229.xml"/><Relationship Id="rId20" Type="http://schemas.openxmlformats.org/officeDocument/2006/relationships/customXml" Target="../ink/ink4231.xml"/><Relationship Id="rId29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24.xml"/><Relationship Id="rId11" Type="http://schemas.openxmlformats.org/officeDocument/2006/relationships/image" Target="../media/image611.png"/><Relationship Id="rId24" Type="http://schemas.openxmlformats.org/officeDocument/2006/relationships/customXml" Target="../ink/ink4233.xml"/><Relationship Id="rId5" Type="http://schemas.openxmlformats.org/officeDocument/2006/relationships/image" Target="../media/image608.png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235.xml"/><Relationship Id="rId10" Type="http://schemas.openxmlformats.org/officeDocument/2006/relationships/customXml" Target="../ink/ink4226.xml"/><Relationship Id="rId19" Type="http://schemas.openxmlformats.org/officeDocument/2006/relationships/image" Target="../media/image615.png"/><Relationship Id="rId31" Type="http://schemas.openxmlformats.org/officeDocument/2006/relationships/image" Target="../media/image621.png"/><Relationship Id="rId4" Type="http://schemas.openxmlformats.org/officeDocument/2006/relationships/customXml" Target="../ink/ink4223.xml"/><Relationship Id="rId9" Type="http://schemas.openxmlformats.org/officeDocument/2006/relationships/image" Target="../media/image610.png"/><Relationship Id="rId14" Type="http://schemas.openxmlformats.org/officeDocument/2006/relationships/customXml" Target="../ink/ink4228.xml"/><Relationship Id="rId22" Type="http://schemas.openxmlformats.org/officeDocument/2006/relationships/customXml" Target="../ink/ink4232.xml"/><Relationship Id="rId27" Type="http://schemas.openxmlformats.org/officeDocument/2006/relationships/image" Target="../media/image619.png"/><Relationship Id="rId30" Type="http://schemas.openxmlformats.org/officeDocument/2006/relationships/customXml" Target="../ink/ink4236.xml"/></Relationships>
</file>

<file path=ppt/slides/_rels/slide1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2.png"/><Relationship Id="rId18" Type="http://schemas.openxmlformats.org/officeDocument/2006/relationships/customXml" Target="../ink/ink4245.xml"/><Relationship Id="rId26" Type="http://schemas.openxmlformats.org/officeDocument/2006/relationships/customXml" Target="../ink/ink4249.xml"/><Relationship Id="rId39" Type="http://schemas.openxmlformats.org/officeDocument/2006/relationships/image" Target="../media/image625.png"/><Relationship Id="rId21" Type="http://schemas.openxmlformats.org/officeDocument/2006/relationships/image" Target="../media/image616.png"/><Relationship Id="rId34" Type="http://schemas.openxmlformats.org/officeDocument/2006/relationships/customXml" Target="../ink/ink4253.xml"/><Relationship Id="rId7" Type="http://schemas.openxmlformats.org/officeDocument/2006/relationships/image" Target="../media/image609.png"/><Relationship Id="rId2" Type="http://schemas.openxmlformats.org/officeDocument/2006/relationships/customXml" Target="../ink/ink4237.xml"/><Relationship Id="rId16" Type="http://schemas.openxmlformats.org/officeDocument/2006/relationships/customXml" Target="../ink/ink4244.xml"/><Relationship Id="rId20" Type="http://schemas.openxmlformats.org/officeDocument/2006/relationships/customXml" Target="../ink/ink4246.xml"/><Relationship Id="rId29" Type="http://schemas.openxmlformats.org/officeDocument/2006/relationships/image" Target="../media/image620.png"/><Relationship Id="rId41" Type="http://schemas.openxmlformats.org/officeDocument/2006/relationships/image" Target="../media/image6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39.xml"/><Relationship Id="rId11" Type="http://schemas.openxmlformats.org/officeDocument/2006/relationships/image" Target="../media/image611.png"/><Relationship Id="rId24" Type="http://schemas.openxmlformats.org/officeDocument/2006/relationships/customXml" Target="../ink/ink4248.xml"/><Relationship Id="rId32" Type="http://schemas.openxmlformats.org/officeDocument/2006/relationships/customXml" Target="../ink/ink4252.xml"/><Relationship Id="rId37" Type="http://schemas.openxmlformats.org/officeDocument/2006/relationships/image" Target="../media/image624.png"/><Relationship Id="rId40" Type="http://schemas.openxmlformats.org/officeDocument/2006/relationships/customXml" Target="../ink/ink4256.xml"/><Relationship Id="rId5" Type="http://schemas.openxmlformats.org/officeDocument/2006/relationships/image" Target="../media/image608.png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250.xml"/><Relationship Id="rId36" Type="http://schemas.openxmlformats.org/officeDocument/2006/relationships/customXml" Target="../ink/ink4254.xml"/><Relationship Id="rId10" Type="http://schemas.openxmlformats.org/officeDocument/2006/relationships/customXml" Target="../ink/ink4241.xml"/><Relationship Id="rId19" Type="http://schemas.openxmlformats.org/officeDocument/2006/relationships/image" Target="../media/image615.png"/><Relationship Id="rId31" Type="http://schemas.openxmlformats.org/officeDocument/2006/relationships/image" Target="../media/image621.png"/><Relationship Id="rId4" Type="http://schemas.openxmlformats.org/officeDocument/2006/relationships/customXml" Target="../ink/ink4238.xml"/><Relationship Id="rId9" Type="http://schemas.openxmlformats.org/officeDocument/2006/relationships/image" Target="../media/image610.png"/><Relationship Id="rId14" Type="http://schemas.openxmlformats.org/officeDocument/2006/relationships/customXml" Target="../ink/ink4243.xml"/><Relationship Id="rId22" Type="http://schemas.openxmlformats.org/officeDocument/2006/relationships/customXml" Target="../ink/ink4247.xml"/><Relationship Id="rId27" Type="http://schemas.openxmlformats.org/officeDocument/2006/relationships/image" Target="../media/image619.png"/><Relationship Id="rId30" Type="http://schemas.openxmlformats.org/officeDocument/2006/relationships/customXml" Target="../ink/ink4251.xml"/><Relationship Id="rId35" Type="http://schemas.openxmlformats.org/officeDocument/2006/relationships/image" Target="../media/image623.png"/><Relationship Id="rId8" Type="http://schemas.openxmlformats.org/officeDocument/2006/relationships/customXml" Target="../ink/ink4240.xml"/><Relationship Id="rId3" Type="http://schemas.openxmlformats.org/officeDocument/2006/relationships/image" Target="../media/image606.png"/><Relationship Id="rId12" Type="http://schemas.openxmlformats.org/officeDocument/2006/relationships/customXml" Target="../ink/ink4242.xml"/><Relationship Id="rId17" Type="http://schemas.openxmlformats.org/officeDocument/2006/relationships/image" Target="../media/image614.png"/><Relationship Id="rId25" Type="http://schemas.openxmlformats.org/officeDocument/2006/relationships/image" Target="../media/image618.png"/><Relationship Id="rId33" Type="http://schemas.openxmlformats.org/officeDocument/2006/relationships/image" Target="../media/image622.png"/><Relationship Id="rId38" Type="http://schemas.openxmlformats.org/officeDocument/2006/relationships/customXml" Target="../ink/ink4255.xml"/></Relationships>
</file>

<file path=ppt/slides/_rels/slide1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2.png"/><Relationship Id="rId18" Type="http://schemas.openxmlformats.org/officeDocument/2006/relationships/customXml" Target="../ink/ink4265.xml"/><Relationship Id="rId26" Type="http://schemas.openxmlformats.org/officeDocument/2006/relationships/customXml" Target="../ink/ink4269.xml"/><Relationship Id="rId39" Type="http://schemas.openxmlformats.org/officeDocument/2006/relationships/image" Target="../media/image625.png"/><Relationship Id="rId21" Type="http://schemas.openxmlformats.org/officeDocument/2006/relationships/image" Target="../media/image616.png"/><Relationship Id="rId34" Type="http://schemas.openxmlformats.org/officeDocument/2006/relationships/customXml" Target="../ink/ink4273.xml"/><Relationship Id="rId42" Type="http://schemas.openxmlformats.org/officeDocument/2006/relationships/customXml" Target="../ink/ink4277.xml"/><Relationship Id="rId47" Type="http://schemas.openxmlformats.org/officeDocument/2006/relationships/image" Target="../media/image629.png"/><Relationship Id="rId7" Type="http://schemas.openxmlformats.org/officeDocument/2006/relationships/image" Target="../media/image609.png"/><Relationship Id="rId2" Type="http://schemas.openxmlformats.org/officeDocument/2006/relationships/customXml" Target="../ink/ink4257.xml"/><Relationship Id="rId16" Type="http://schemas.openxmlformats.org/officeDocument/2006/relationships/customXml" Target="../ink/ink4264.xml"/><Relationship Id="rId29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59.xml"/><Relationship Id="rId11" Type="http://schemas.openxmlformats.org/officeDocument/2006/relationships/image" Target="../media/image611.png"/><Relationship Id="rId24" Type="http://schemas.openxmlformats.org/officeDocument/2006/relationships/customXml" Target="../ink/ink4268.xml"/><Relationship Id="rId32" Type="http://schemas.openxmlformats.org/officeDocument/2006/relationships/customXml" Target="../ink/ink4272.xml"/><Relationship Id="rId37" Type="http://schemas.openxmlformats.org/officeDocument/2006/relationships/image" Target="../media/image624.png"/><Relationship Id="rId40" Type="http://schemas.openxmlformats.org/officeDocument/2006/relationships/customXml" Target="../ink/ink4276.xml"/><Relationship Id="rId45" Type="http://schemas.openxmlformats.org/officeDocument/2006/relationships/image" Target="../media/image628.png"/><Relationship Id="rId5" Type="http://schemas.openxmlformats.org/officeDocument/2006/relationships/image" Target="../media/image608.png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270.xml"/><Relationship Id="rId36" Type="http://schemas.openxmlformats.org/officeDocument/2006/relationships/customXml" Target="../ink/ink4274.xml"/><Relationship Id="rId10" Type="http://schemas.openxmlformats.org/officeDocument/2006/relationships/customXml" Target="../ink/ink4261.xml"/><Relationship Id="rId19" Type="http://schemas.openxmlformats.org/officeDocument/2006/relationships/image" Target="../media/image615.png"/><Relationship Id="rId31" Type="http://schemas.openxmlformats.org/officeDocument/2006/relationships/image" Target="../media/image621.png"/><Relationship Id="rId44" Type="http://schemas.openxmlformats.org/officeDocument/2006/relationships/customXml" Target="../ink/ink4278.xml"/><Relationship Id="rId4" Type="http://schemas.openxmlformats.org/officeDocument/2006/relationships/customXml" Target="../ink/ink4258.xml"/><Relationship Id="rId9" Type="http://schemas.openxmlformats.org/officeDocument/2006/relationships/image" Target="../media/image610.png"/><Relationship Id="rId14" Type="http://schemas.openxmlformats.org/officeDocument/2006/relationships/customXml" Target="../ink/ink4263.xml"/><Relationship Id="rId22" Type="http://schemas.openxmlformats.org/officeDocument/2006/relationships/customXml" Target="../ink/ink4267.xml"/><Relationship Id="rId27" Type="http://schemas.openxmlformats.org/officeDocument/2006/relationships/image" Target="../media/image619.png"/><Relationship Id="rId30" Type="http://schemas.openxmlformats.org/officeDocument/2006/relationships/customXml" Target="../ink/ink4271.xml"/><Relationship Id="rId35" Type="http://schemas.openxmlformats.org/officeDocument/2006/relationships/image" Target="../media/image623.png"/><Relationship Id="rId43" Type="http://schemas.openxmlformats.org/officeDocument/2006/relationships/image" Target="../media/image627.png"/><Relationship Id="rId8" Type="http://schemas.openxmlformats.org/officeDocument/2006/relationships/customXml" Target="../ink/ink4260.xml"/><Relationship Id="rId3" Type="http://schemas.openxmlformats.org/officeDocument/2006/relationships/image" Target="../media/image606.png"/><Relationship Id="rId12" Type="http://schemas.openxmlformats.org/officeDocument/2006/relationships/customXml" Target="../ink/ink4262.xml"/><Relationship Id="rId17" Type="http://schemas.openxmlformats.org/officeDocument/2006/relationships/image" Target="../media/image614.png"/><Relationship Id="rId25" Type="http://schemas.openxmlformats.org/officeDocument/2006/relationships/image" Target="../media/image618.png"/><Relationship Id="rId33" Type="http://schemas.openxmlformats.org/officeDocument/2006/relationships/image" Target="../media/image622.png"/><Relationship Id="rId38" Type="http://schemas.openxmlformats.org/officeDocument/2006/relationships/customXml" Target="../ink/ink4275.xml"/><Relationship Id="rId46" Type="http://schemas.openxmlformats.org/officeDocument/2006/relationships/customXml" Target="../ink/ink4279.xml"/><Relationship Id="rId20" Type="http://schemas.openxmlformats.org/officeDocument/2006/relationships/customXml" Target="../ink/ink4266.xml"/><Relationship Id="rId41" Type="http://schemas.openxmlformats.org/officeDocument/2006/relationships/image" Target="../media/image626.png"/></Relationships>
</file>

<file path=ppt/slides/_rels/slide1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2.png"/><Relationship Id="rId18" Type="http://schemas.openxmlformats.org/officeDocument/2006/relationships/customXml" Target="../ink/ink4288.xml"/><Relationship Id="rId26" Type="http://schemas.openxmlformats.org/officeDocument/2006/relationships/customXml" Target="../ink/ink4292.xml"/><Relationship Id="rId39" Type="http://schemas.openxmlformats.org/officeDocument/2006/relationships/image" Target="../media/image625.png"/><Relationship Id="rId21" Type="http://schemas.openxmlformats.org/officeDocument/2006/relationships/image" Target="../media/image616.png"/><Relationship Id="rId34" Type="http://schemas.openxmlformats.org/officeDocument/2006/relationships/customXml" Target="../ink/ink4296.xml"/><Relationship Id="rId42" Type="http://schemas.openxmlformats.org/officeDocument/2006/relationships/customXml" Target="../ink/ink4300.xml"/><Relationship Id="rId47" Type="http://schemas.openxmlformats.org/officeDocument/2006/relationships/image" Target="../media/image629.png"/><Relationship Id="rId7" Type="http://schemas.openxmlformats.org/officeDocument/2006/relationships/image" Target="../media/image609.png"/><Relationship Id="rId2" Type="http://schemas.openxmlformats.org/officeDocument/2006/relationships/customXml" Target="../ink/ink4280.xml"/><Relationship Id="rId16" Type="http://schemas.openxmlformats.org/officeDocument/2006/relationships/customXml" Target="../ink/ink4287.xml"/><Relationship Id="rId29" Type="http://schemas.openxmlformats.org/officeDocument/2006/relationships/image" Target="../media/image620.png"/><Relationship Id="rId11" Type="http://schemas.openxmlformats.org/officeDocument/2006/relationships/image" Target="../media/image611.png"/><Relationship Id="rId24" Type="http://schemas.openxmlformats.org/officeDocument/2006/relationships/customXml" Target="../ink/ink4291.xml"/><Relationship Id="rId32" Type="http://schemas.openxmlformats.org/officeDocument/2006/relationships/customXml" Target="../ink/ink4295.xml"/><Relationship Id="rId37" Type="http://schemas.openxmlformats.org/officeDocument/2006/relationships/image" Target="../media/image624.png"/><Relationship Id="rId40" Type="http://schemas.openxmlformats.org/officeDocument/2006/relationships/customXml" Target="../ink/ink4299.xml"/><Relationship Id="rId45" Type="http://schemas.openxmlformats.org/officeDocument/2006/relationships/image" Target="../media/image628.png"/><Relationship Id="rId5" Type="http://schemas.openxmlformats.org/officeDocument/2006/relationships/image" Target="../media/image608.png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293.xml"/><Relationship Id="rId36" Type="http://schemas.openxmlformats.org/officeDocument/2006/relationships/customXml" Target="../ink/ink4297.xml"/><Relationship Id="rId49" Type="http://schemas.openxmlformats.org/officeDocument/2006/relationships/image" Target="../media/image630.png"/><Relationship Id="rId10" Type="http://schemas.openxmlformats.org/officeDocument/2006/relationships/customXml" Target="../ink/ink4284.xml"/><Relationship Id="rId19" Type="http://schemas.openxmlformats.org/officeDocument/2006/relationships/image" Target="../media/image615.png"/><Relationship Id="rId31" Type="http://schemas.openxmlformats.org/officeDocument/2006/relationships/image" Target="../media/image621.png"/><Relationship Id="rId44" Type="http://schemas.openxmlformats.org/officeDocument/2006/relationships/customXml" Target="../ink/ink4301.xml"/><Relationship Id="rId4" Type="http://schemas.openxmlformats.org/officeDocument/2006/relationships/customXml" Target="../ink/ink4281.xml"/><Relationship Id="rId9" Type="http://schemas.openxmlformats.org/officeDocument/2006/relationships/image" Target="../media/image610.png"/><Relationship Id="rId14" Type="http://schemas.openxmlformats.org/officeDocument/2006/relationships/customXml" Target="../ink/ink4286.xml"/><Relationship Id="rId22" Type="http://schemas.openxmlformats.org/officeDocument/2006/relationships/customXml" Target="../ink/ink4290.xml"/><Relationship Id="rId27" Type="http://schemas.openxmlformats.org/officeDocument/2006/relationships/image" Target="../media/image619.png"/><Relationship Id="rId30" Type="http://schemas.openxmlformats.org/officeDocument/2006/relationships/customXml" Target="../ink/ink4294.xml"/><Relationship Id="rId35" Type="http://schemas.openxmlformats.org/officeDocument/2006/relationships/image" Target="../media/image623.png"/><Relationship Id="rId43" Type="http://schemas.openxmlformats.org/officeDocument/2006/relationships/image" Target="../media/image627.png"/><Relationship Id="rId48" Type="http://schemas.openxmlformats.org/officeDocument/2006/relationships/customXml" Target="../ink/ink4303.xml"/><Relationship Id="rId8" Type="http://schemas.openxmlformats.org/officeDocument/2006/relationships/customXml" Target="../ink/ink4283.xml"/><Relationship Id="rId3" Type="http://schemas.openxmlformats.org/officeDocument/2006/relationships/image" Target="../media/image606.png"/><Relationship Id="rId12" Type="http://schemas.openxmlformats.org/officeDocument/2006/relationships/customXml" Target="../ink/ink4285.xml"/><Relationship Id="rId17" Type="http://schemas.openxmlformats.org/officeDocument/2006/relationships/image" Target="../media/image614.png"/><Relationship Id="rId25" Type="http://schemas.openxmlformats.org/officeDocument/2006/relationships/image" Target="../media/image618.png"/><Relationship Id="rId33" Type="http://schemas.openxmlformats.org/officeDocument/2006/relationships/image" Target="../media/image622.png"/><Relationship Id="rId38" Type="http://schemas.openxmlformats.org/officeDocument/2006/relationships/customXml" Target="../ink/ink4298.xml"/><Relationship Id="rId46" Type="http://schemas.openxmlformats.org/officeDocument/2006/relationships/customXml" Target="../ink/ink4302.xml"/><Relationship Id="rId20" Type="http://schemas.openxmlformats.org/officeDocument/2006/relationships/customXml" Target="../ink/ink4289.xml"/><Relationship Id="rId41" Type="http://schemas.openxmlformats.org/officeDocument/2006/relationships/image" Target="../media/image6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82.xml"/></Relationships>
</file>

<file path=ppt/slides/_rels/slide1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2.png"/><Relationship Id="rId18" Type="http://schemas.openxmlformats.org/officeDocument/2006/relationships/customXml" Target="../ink/ink4312.xml"/><Relationship Id="rId26" Type="http://schemas.openxmlformats.org/officeDocument/2006/relationships/customXml" Target="../ink/ink4316.xml"/><Relationship Id="rId39" Type="http://schemas.openxmlformats.org/officeDocument/2006/relationships/image" Target="../media/image625.png"/><Relationship Id="rId21" Type="http://schemas.openxmlformats.org/officeDocument/2006/relationships/image" Target="../media/image616.png"/><Relationship Id="rId34" Type="http://schemas.openxmlformats.org/officeDocument/2006/relationships/customXml" Target="../ink/ink4320.xml"/><Relationship Id="rId42" Type="http://schemas.openxmlformats.org/officeDocument/2006/relationships/customXml" Target="../ink/ink4324.xml"/><Relationship Id="rId47" Type="http://schemas.openxmlformats.org/officeDocument/2006/relationships/image" Target="../media/image629.png"/><Relationship Id="rId50" Type="http://schemas.openxmlformats.org/officeDocument/2006/relationships/customXml" Target="../ink/ink4328.xml"/><Relationship Id="rId55" Type="http://schemas.openxmlformats.org/officeDocument/2006/relationships/customXml" Target="../ink/ink4330.xml"/><Relationship Id="rId7" Type="http://schemas.openxmlformats.org/officeDocument/2006/relationships/image" Target="../media/image609.png"/><Relationship Id="rId2" Type="http://schemas.openxmlformats.org/officeDocument/2006/relationships/customXml" Target="../ink/ink4304.xml"/><Relationship Id="rId16" Type="http://schemas.openxmlformats.org/officeDocument/2006/relationships/customXml" Target="../ink/ink4311.xml"/><Relationship Id="rId29" Type="http://schemas.openxmlformats.org/officeDocument/2006/relationships/image" Target="../media/image620.png"/><Relationship Id="rId11" Type="http://schemas.openxmlformats.org/officeDocument/2006/relationships/image" Target="../media/image611.png"/><Relationship Id="rId24" Type="http://schemas.openxmlformats.org/officeDocument/2006/relationships/customXml" Target="../ink/ink4315.xml"/><Relationship Id="rId32" Type="http://schemas.openxmlformats.org/officeDocument/2006/relationships/customXml" Target="../ink/ink4319.xml"/><Relationship Id="rId37" Type="http://schemas.openxmlformats.org/officeDocument/2006/relationships/image" Target="../media/image624.png"/><Relationship Id="rId40" Type="http://schemas.openxmlformats.org/officeDocument/2006/relationships/customXml" Target="../ink/ink4323.xml"/><Relationship Id="rId45" Type="http://schemas.openxmlformats.org/officeDocument/2006/relationships/image" Target="../media/image628.png"/><Relationship Id="rId53" Type="http://schemas.openxmlformats.org/officeDocument/2006/relationships/image" Target="../media/image633.png"/><Relationship Id="rId58" Type="http://schemas.openxmlformats.org/officeDocument/2006/relationships/image" Target="../media/image636.png"/><Relationship Id="rId5" Type="http://schemas.openxmlformats.org/officeDocument/2006/relationships/image" Target="../media/image608.png"/><Relationship Id="rId19" Type="http://schemas.openxmlformats.org/officeDocument/2006/relationships/image" Target="../media/image615.png"/><Relationship Id="rId4" Type="http://schemas.openxmlformats.org/officeDocument/2006/relationships/customXml" Target="../ink/ink4305.xml"/><Relationship Id="rId9" Type="http://schemas.openxmlformats.org/officeDocument/2006/relationships/image" Target="../media/image610.png"/><Relationship Id="rId14" Type="http://schemas.openxmlformats.org/officeDocument/2006/relationships/customXml" Target="../ink/ink4310.xml"/><Relationship Id="rId22" Type="http://schemas.openxmlformats.org/officeDocument/2006/relationships/customXml" Target="../ink/ink4314.xml"/><Relationship Id="rId27" Type="http://schemas.openxmlformats.org/officeDocument/2006/relationships/image" Target="../media/image619.png"/><Relationship Id="rId30" Type="http://schemas.openxmlformats.org/officeDocument/2006/relationships/customXml" Target="../ink/ink4318.xml"/><Relationship Id="rId35" Type="http://schemas.openxmlformats.org/officeDocument/2006/relationships/image" Target="../media/image623.png"/><Relationship Id="rId43" Type="http://schemas.openxmlformats.org/officeDocument/2006/relationships/image" Target="../media/image627.png"/><Relationship Id="rId48" Type="http://schemas.openxmlformats.org/officeDocument/2006/relationships/customXml" Target="../ink/ink4327.xml"/><Relationship Id="rId56" Type="http://schemas.openxmlformats.org/officeDocument/2006/relationships/image" Target="../media/image635.png"/><Relationship Id="rId8" Type="http://schemas.openxmlformats.org/officeDocument/2006/relationships/customXml" Target="../ink/ink4307.xml"/><Relationship Id="rId51" Type="http://schemas.openxmlformats.org/officeDocument/2006/relationships/image" Target="../media/image632.png"/><Relationship Id="rId3" Type="http://schemas.openxmlformats.org/officeDocument/2006/relationships/image" Target="../media/image606.png"/><Relationship Id="rId12" Type="http://schemas.openxmlformats.org/officeDocument/2006/relationships/customXml" Target="../ink/ink4309.xml"/><Relationship Id="rId17" Type="http://schemas.openxmlformats.org/officeDocument/2006/relationships/image" Target="../media/image614.png"/><Relationship Id="rId25" Type="http://schemas.openxmlformats.org/officeDocument/2006/relationships/image" Target="../media/image618.png"/><Relationship Id="rId33" Type="http://schemas.openxmlformats.org/officeDocument/2006/relationships/image" Target="../media/image622.png"/><Relationship Id="rId38" Type="http://schemas.openxmlformats.org/officeDocument/2006/relationships/customXml" Target="../ink/ink4322.xml"/><Relationship Id="rId46" Type="http://schemas.openxmlformats.org/officeDocument/2006/relationships/customXml" Target="../ink/ink4326.xml"/><Relationship Id="rId59" Type="http://schemas.openxmlformats.org/officeDocument/2006/relationships/customXml" Target="../ink/ink4332.xml"/><Relationship Id="rId20" Type="http://schemas.openxmlformats.org/officeDocument/2006/relationships/customXml" Target="../ink/ink4313.xml"/><Relationship Id="rId41" Type="http://schemas.openxmlformats.org/officeDocument/2006/relationships/image" Target="../media/image626.png"/><Relationship Id="rId54" Type="http://schemas.openxmlformats.org/officeDocument/2006/relationships/image" Target="../media/image6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06.xml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317.xml"/><Relationship Id="rId36" Type="http://schemas.openxmlformats.org/officeDocument/2006/relationships/customXml" Target="../ink/ink4321.xml"/><Relationship Id="rId49" Type="http://schemas.openxmlformats.org/officeDocument/2006/relationships/image" Target="../media/image631.png"/><Relationship Id="rId57" Type="http://schemas.openxmlformats.org/officeDocument/2006/relationships/customXml" Target="../ink/ink4331.xml"/><Relationship Id="rId10" Type="http://schemas.openxmlformats.org/officeDocument/2006/relationships/customXml" Target="../ink/ink4308.xml"/><Relationship Id="rId31" Type="http://schemas.openxmlformats.org/officeDocument/2006/relationships/image" Target="../media/image621.png"/><Relationship Id="rId44" Type="http://schemas.openxmlformats.org/officeDocument/2006/relationships/customXml" Target="../ink/ink4325.xml"/><Relationship Id="rId52" Type="http://schemas.openxmlformats.org/officeDocument/2006/relationships/customXml" Target="../ink/ink4329.xml"/><Relationship Id="rId60" Type="http://schemas.openxmlformats.org/officeDocument/2006/relationships/image" Target="../media/image637.png"/></Relationships>
</file>

<file path=ppt/slides/_rels/slide1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2.png"/><Relationship Id="rId18" Type="http://schemas.openxmlformats.org/officeDocument/2006/relationships/customXml" Target="../ink/ink4341.xml"/><Relationship Id="rId26" Type="http://schemas.openxmlformats.org/officeDocument/2006/relationships/customXml" Target="../ink/ink4345.xml"/><Relationship Id="rId39" Type="http://schemas.openxmlformats.org/officeDocument/2006/relationships/image" Target="../media/image625.png"/><Relationship Id="rId21" Type="http://schemas.openxmlformats.org/officeDocument/2006/relationships/image" Target="../media/image616.png"/><Relationship Id="rId34" Type="http://schemas.openxmlformats.org/officeDocument/2006/relationships/customXml" Target="../ink/ink4349.xml"/><Relationship Id="rId42" Type="http://schemas.openxmlformats.org/officeDocument/2006/relationships/customXml" Target="../ink/ink4353.xml"/><Relationship Id="rId47" Type="http://schemas.openxmlformats.org/officeDocument/2006/relationships/image" Target="../media/image629.png"/><Relationship Id="rId50" Type="http://schemas.openxmlformats.org/officeDocument/2006/relationships/customXml" Target="../ink/ink4357.xml"/><Relationship Id="rId55" Type="http://schemas.openxmlformats.org/officeDocument/2006/relationships/customXml" Target="../ink/ink4359.xml"/><Relationship Id="rId63" Type="http://schemas.openxmlformats.org/officeDocument/2006/relationships/customXml" Target="../ink/ink4363.xml"/><Relationship Id="rId7" Type="http://schemas.openxmlformats.org/officeDocument/2006/relationships/image" Target="../media/image609.png"/><Relationship Id="rId2" Type="http://schemas.openxmlformats.org/officeDocument/2006/relationships/customXml" Target="../ink/ink4333.xml"/><Relationship Id="rId16" Type="http://schemas.openxmlformats.org/officeDocument/2006/relationships/customXml" Target="../ink/ink4340.xml"/><Relationship Id="rId29" Type="http://schemas.openxmlformats.org/officeDocument/2006/relationships/image" Target="../media/image620.png"/><Relationship Id="rId11" Type="http://schemas.openxmlformats.org/officeDocument/2006/relationships/image" Target="../media/image611.png"/><Relationship Id="rId24" Type="http://schemas.openxmlformats.org/officeDocument/2006/relationships/customXml" Target="../ink/ink4344.xml"/><Relationship Id="rId32" Type="http://schemas.openxmlformats.org/officeDocument/2006/relationships/customXml" Target="../ink/ink4348.xml"/><Relationship Id="rId37" Type="http://schemas.openxmlformats.org/officeDocument/2006/relationships/image" Target="../media/image624.png"/><Relationship Id="rId40" Type="http://schemas.openxmlformats.org/officeDocument/2006/relationships/customXml" Target="../ink/ink4352.xml"/><Relationship Id="rId45" Type="http://schemas.openxmlformats.org/officeDocument/2006/relationships/image" Target="../media/image628.png"/><Relationship Id="rId53" Type="http://schemas.openxmlformats.org/officeDocument/2006/relationships/image" Target="../media/image633.png"/><Relationship Id="rId58" Type="http://schemas.openxmlformats.org/officeDocument/2006/relationships/image" Target="../media/image638.png"/><Relationship Id="rId5" Type="http://schemas.openxmlformats.org/officeDocument/2006/relationships/image" Target="../media/image608.png"/><Relationship Id="rId61" Type="http://schemas.openxmlformats.org/officeDocument/2006/relationships/customXml" Target="../ink/ink4362.xml"/><Relationship Id="rId19" Type="http://schemas.openxmlformats.org/officeDocument/2006/relationships/image" Target="../media/image615.png"/><Relationship Id="rId14" Type="http://schemas.openxmlformats.org/officeDocument/2006/relationships/customXml" Target="../ink/ink4339.xml"/><Relationship Id="rId22" Type="http://schemas.openxmlformats.org/officeDocument/2006/relationships/customXml" Target="../ink/ink4343.xml"/><Relationship Id="rId27" Type="http://schemas.openxmlformats.org/officeDocument/2006/relationships/image" Target="../media/image619.png"/><Relationship Id="rId30" Type="http://schemas.openxmlformats.org/officeDocument/2006/relationships/customXml" Target="../ink/ink4347.xml"/><Relationship Id="rId35" Type="http://schemas.openxmlformats.org/officeDocument/2006/relationships/image" Target="../media/image623.png"/><Relationship Id="rId43" Type="http://schemas.openxmlformats.org/officeDocument/2006/relationships/image" Target="../media/image627.png"/><Relationship Id="rId48" Type="http://schemas.openxmlformats.org/officeDocument/2006/relationships/customXml" Target="../ink/ink4356.xml"/><Relationship Id="rId56" Type="http://schemas.openxmlformats.org/officeDocument/2006/relationships/image" Target="../media/image635.png"/><Relationship Id="rId64" Type="http://schemas.openxmlformats.org/officeDocument/2006/relationships/image" Target="../media/image641.png"/><Relationship Id="rId8" Type="http://schemas.openxmlformats.org/officeDocument/2006/relationships/customXml" Target="../ink/ink4336.xml"/><Relationship Id="rId51" Type="http://schemas.openxmlformats.org/officeDocument/2006/relationships/image" Target="../media/image632.png"/><Relationship Id="rId3" Type="http://schemas.openxmlformats.org/officeDocument/2006/relationships/image" Target="../media/image606.png"/><Relationship Id="rId12" Type="http://schemas.openxmlformats.org/officeDocument/2006/relationships/customXml" Target="../ink/ink4338.xml"/><Relationship Id="rId17" Type="http://schemas.openxmlformats.org/officeDocument/2006/relationships/image" Target="../media/image614.png"/><Relationship Id="rId25" Type="http://schemas.openxmlformats.org/officeDocument/2006/relationships/image" Target="../media/image618.png"/><Relationship Id="rId33" Type="http://schemas.openxmlformats.org/officeDocument/2006/relationships/image" Target="../media/image622.png"/><Relationship Id="rId38" Type="http://schemas.openxmlformats.org/officeDocument/2006/relationships/customXml" Target="../ink/ink4351.xml"/><Relationship Id="rId46" Type="http://schemas.openxmlformats.org/officeDocument/2006/relationships/customXml" Target="../ink/ink4355.xml"/><Relationship Id="rId59" Type="http://schemas.openxmlformats.org/officeDocument/2006/relationships/customXml" Target="../ink/ink4361.xml"/><Relationship Id="rId20" Type="http://schemas.openxmlformats.org/officeDocument/2006/relationships/customXml" Target="../ink/ink4342.xml"/><Relationship Id="rId41" Type="http://schemas.openxmlformats.org/officeDocument/2006/relationships/image" Target="../media/image626.png"/><Relationship Id="rId54" Type="http://schemas.openxmlformats.org/officeDocument/2006/relationships/image" Target="../media/image634.png"/><Relationship Id="rId6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35.xml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346.xml"/><Relationship Id="rId36" Type="http://schemas.openxmlformats.org/officeDocument/2006/relationships/customXml" Target="../ink/ink4350.xml"/><Relationship Id="rId49" Type="http://schemas.openxmlformats.org/officeDocument/2006/relationships/image" Target="../media/image631.png"/><Relationship Id="rId57" Type="http://schemas.openxmlformats.org/officeDocument/2006/relationships/customXml" Target="../ink/ink4360.xml"/><Relationship Id="rId10" Type="http://schemas.openxmlformats.org/officeDocument/2006/relationships/customXml" Target="../ink/ink4337.xml"/><Relationship Id="rId31" Type="http://schemas.openxmlformats.org/officeDocument/2006/relationships/image" Target="../media/image621.png"/><Relationship Id="rId44" Type="http://schemas.openxmlformats.org/officeDocument/2006/relationships/customXml" Target="../ink/ink4354.xml"/><Relationship Id="rId52" Type="http://schemas.openxmlformats.org/officeDocument/2006/relationships/customXml" Target="../ink/ink4358.xml"/><Relationship Id="rId60" Type="http://schemas.openxmlformats.org/officeDocument/2006/relationships/image" Target="../media/image639.png"/><Relationship Id="rId4" Type="http://schemas.openxmlformats.org/officeDocument/2006/relationships/customXml" Target="../ink/ink4334.xml"/><Relationship Id="rId9" Type="http://schemas.openxmlformats.org/officeDocument/2006/relationships/image" Target="../media/image6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5.xml"/><Relationship Id="rId13" Type="http://schemas.openxmlformats.org/officeDocument/2006/relationships/image" Target="../media/image76.png"/><Relationship Id="rId18" Type="http://schemas.openxmlformats.org/officeDocument/2006/relationships/customXml" Target="../ink/ink190.xml"/><Relationship Id="rId3" Type="http://schemas.openxmlformats.org/officeDocument/2006/relationships/image" Target="../media/image2610.png"/><Relationship Id="rId21" Type="http://schemas.openxmlformats.org/officeDocument/2006/relationships/image" Target="../media/image80.png"/><Relationship Id="rId7" Type="http://schemas.openxmlformats.org/officeDocument/2006/relationships/image" Target="../media/image71.png"/><Relationship Id="rId12" Type="http://schemas.openxmlformats.org/officeDocument/2006/relationships/customXml" Target="../ink/ink187.xml"/><Relationship Id="rId17" Type="http://schemas.openxmlformats.org/officeDocument/2006/relationships/image" Target="../media/image78.png"/><Relationship Id="rId2" Type="http://schemas.openxmlformats.org/officeDocument/2006/relationships/customXml" Target="../ink/ink182.xml"/><Relationship Id="rId16" Type="http://schemas.openxmlformats.org/officeDocument/2006/relationships/customXml" Target="../ink/ink189.xml"/><Relationship Id="rId20" Type="http://schemas.openxmlformats.org/officeDocument/2006/relationships/customXml" Target="../ink/ink1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5" Type="http://schemas.openxmlformats.org/officeDocument/2006/relationships/image" Target="../media/image77.png"/><Relationship Id="rId10" Type="http://schemas.openxmlformats.org/officeDocument/2006/relationships/customXml" Target="../ink/ink186.xml"/><Relationship Id="rId19" Type="http://schemas.openxmlformats.org/officeDocument/2006/relationships/image" Target="../media/image79.png"/><Relationship Id="rId4" Type="http://schemas.openxmlformats.org/officeDocument/2006/relationships/customXml" Target="../ink/ink183.xml"/><Relationship Id="rId9" Type="http://schemas.openxmlformats.org/officeDocument/2006/relationships/image" Target="../media/image72.png"/><Relationship Id="rId14" Type="http://schemas.openxmlformats.org/officeDocument/2006/relationships/customXml" Target="../ink/ink188.xml"/></Relationships>
</file>

<file path=ppt/slides/_rels/slide1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76.xml"/><Relationship Id="rId21" Type="http://schemas.openxmlformats.org/officeDocument/2006/relationships/image" Target="../media/image616.png"/><Relationship Id="rId42" Type="http://schemas.openxmlformats.org/officeDocument/2006/relationships/customXml" Target="../ink/ink4384.xml"/><Relationship Id="rId47" Type="http://schemas.openxmlformats.org/officeDocument/2006/relationships/image" Target="../media/image629.png"/><Relationship Id="rId63" Type="http://schemas.openxmlformats.org/officeDocument/2006/relationships/customXml" Target="../ink/ink4394.xml"/><Relationship Id="rId68" Type="http://schemas.openxmlformats.org/officeDocument/2006/relationships/image" Target="../media/image642.png"/><Relationship Id="rId16" Type="http://schemas.openxmlformats.org/officeDocument/2006/relationships/customXml" Target="../ink/ink4371.xml"/><Relationship Id="rId11" Type="http://schemas.openxmlformats.org/officeDocument/2006/relationships/image" Target="../media/image611.png"/><Relationship Id="rId24" Type="http://schemas.openxmlformats.org/officeDocument/2006/relationships/customXml" Target="../ink/ink4375.xml"/><Relationship Id="rId32" Type="http://schemas.openxmlformats.org/officeDocument/2006/relationships/customXml" Target="../ink/ink4379.xml"/><Relationship Id="rId37" Type="http://schemas.openxmlformats.org/officeDocument/2006/relationships/image" Target="../media/image624.png"/><Relationship Id="rId40" Type="http://schemas.openxmlformats.org/officeDocument/2006/relationships/customXml" Target="../ink/ink4383.xml"/><Relationship Id="rId45" Type="http://schemas.openxmlformats.org/officeDocument/2006/relationships/image" Target="../media/image628.png"/><Relationship Id="rId53" Type="http://schemas.openxmlformats.org/officeDocument/2006/relationships/image" Target="../media/image633.png"/><Relationship Id="rId58" Type="http://schemas.openxmlformats.org/officeDocument/2006/relationships/image" Target="../media/image638.png"/><Relationship Id="rId66" Type="http://schemas.openxmlformats.org/officeDocument/2006/relationships/image" Target="../media/image145.png"/><Relationship Id="rId74" Type="http://schemas.openxmlformats.org/officeDocument/2006/relationships/image" Target="../media/image645.png"/><Relationship Id="rId79" Type="http://schemas.openxmlformats.org/officeDocument/2006/relationships/customXml" Target="../ink/ink4402.xml"/><Relationship Id="rId5" Type="http://schemas.openxmlformats.org/officeDocument/2006/relationships/image" Target="../media/image608.png"/><Relationship Id="rId61" Type="http://schemas.openxmlformats.org/officeDocument/2006/relationships/customXml" Target="../ink/ink4393.xml"/><Relationship Id="rId19" Type="http://schemas.openxmlformats.org/officeDocument/2006/relationships/image" Target="../media/image615.png"/><Relationship Id="rId14" Type="http://schemas.openxmlformats.org/officeDocument/2006/relationships/customXml" Target="../ink/ink4370.xml"/><Relationship Id="rId22" Type="http://schemas.openxmlformats.org/officeDocument/2006/relationships/customXml" Target="../ink/ink4374.xml"/><Relationship Id="rId27" Type="http://schemas.openxmlformats.org/officeDocument/2006/relationships/image" Target="../media/image619.png"/><Relationship Id="rId30" Type="http://schemas.openxmlformats.org/officeDocument/2006/relationships/customXml" Target="../ink/ink4378.xml"/><Relationship Id="rId35" Type="http://schemas.openxmlformats.org/officeDocument/2006/relationships/image" Target="../media/image623.png"/><Relationship Id="rId43" Type="http://schemas.openxmlformats.org/officeDocument/2006/relationships/image" Target="../media/image627.png"/><Relationship Id="rId48" Type="http://schemas.openxmlformats.org/officeDocument/2006/relationships/customXml" Target="../ink/ink4387.xml"/><Relationship Id="rId56" Type="http://schemas.openxmlformats.org/officeDocument/2006/relationships/image" Target="../media/image635.png"/><Relationship Id="rId64" Type="http://schemas.openxmlformats.org/officeDocument/2006/relationships/image" Target="../media/image641.png"/><Relationship Id="rId69" Type="http://schemas.openxmlformats.org/officeDocument/2006/relationships/customXml" Target="../ink/ink4397.xml"/><Relationship Id="rId77" Type="http://schemas.openxmlformats.org/officeDocument/2006/relationships/customXml" Target="../ink/ink4401.xml"/><Relationship Id="rId8" Type="http://schemas.openxmlformats.org/officeDocument/2006/relationships/customXml" Target="../ink/ink4367.xml"/><Relationship Id="rId51" Type="http://schemas.openxmlformats.org/officeDocument/2006/relationships/image" Target="../media/image632.png"/><Relationship Id="rId72" Type="http://schemas.openxmlformats.org/officeDocument/2006/relationships/image" Target="../media/image644.png"/><Relationship Id="rId80" Type="http://schemas.openxmlformats.org/officeDocument/2006/relationships/image" Target="../media/image648.png"/><Relationship Id="rId3" Type="http://schemas.openxmlformats.org/officeDocument/2006/relationships/image" Target="../media/image606.png"/><Relationship Id="rId12" Type="http://schemas.openxmlformats.org/officeDocument/2006/relationships/customXml" Target="../ink/ink4369.xml"/><Relationship Id="rId17" Type="http://schemas.openxmlformats.org/officeDocument/2006/relationships/image" Target="../media/image614.png"/><Relationship Id="rId25" Type="http://schemas.openxmlformats.org/officeDocument/2006/relationships/image" Target="../media/image618.png"/><Relationship Id="rId33" Type="http://schemas.openxmlformats.org/officeDocument/2006/relationships/image" Target="../media/image622.png"/><Relationship Id="rId38" Type="http://schemas.openxmlformats.org/officeDocument/2006/relationships/customXml" Target="../ink/ink4382.xml"/><Relationship Id="rId46" Type="http://schemas.openxmlformats.org/officeDocument/2006/relationships/customXml" Target="../ink/ink4386.xml"/><Relationship Id="rId59" Type="http://schemas.openxmlformats.org/officeDocument/2006/relationships/customXml" Target="../ink/ink4392.xml"/><Relationship Id="rId67" Type="http://schemas.openxmlformats.org/officeDocument/2006/relationships/customXml" Target="../ink/ink4396.xml"/><Relationship Id="rId20" Type="http://schemas.openxmlformats.org/officeDocument/2006/relationships/customXml" Target="../ink/ink4373.xml"/><Relationship Id="rId41" Type="http://schemas.openxmlformats.org/officeDocument/2006/relationships/image" Target="../media/image626.png"/><Relationship Id="rId54" Type="http://schemas.openxmlformats.org/officeDocument/2006/relationships/image" Target="../media/image634.png"/><Relationship Id="rId62" Type="http://schemas.openxmlformats.org/officeDocument/2006/relationships/image" Target="../media/image640.png"/><Relationship Id="rId70" Type="http://schemas.openxmlformats.org/officeDocument/2006/relationships/image" Target="../media/image643.png"/><Relationship Id="rId75" Type="http://schemas.openxmlformats.org/officeDocument/2006/relationships/customXml" Target="../ink/ink44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66.xml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377.xml"/><Relationship Id="rId36" Type="http://schemas.openxmlformats.org/officeDocument/2006/relationships/customXml" Target="../ink/ink4381.xml"/><Relationship Id="rId49" Type="http://schemas.openxmlformats.org/officeDocument/2006/relationships/image" Target="../media/image631.png"/><Relationship Id="rId57" Type="http://schemas.openxmlformats.org/officeDocument/2006/relationships/customXml" Target="../ink/ink4391.xml"/><Relationship Id="rId10" Type="http://schemas.openxmlformats.org/officeDocument/2006/relationships/customXml" Target="../ink/ink4368.xml"/><Relationship Id="rId31" Type="http://schemas.openxmlformats.org/officeDocument/2006/relationships/image" Target="../media/image621.png"/><Relationship Id="rId44" Type="http://schemas.openxmlformats.org/officeDocument/2006/relationships/customXml" Target="../ink/ink4385.xml"/><Relationship Id="rId52" Type="http://schemas.openxmlformats.org/officeDocument/2006/relationships/customXml" Target="../ink/ink4389.xml"/><Relationship Id="rId60" Type="http://schemas.openxmlformats.org/officeDocument/2006/relationships/image" Target="../media/image639.png"/><Relationship Id="rId65" Type="http://schemas.openxmlformats.org/officeDocument/2006/relationships/customXml" Target="../ink/ink4395.xml"/><Relationship Id="rId73" Type="http://schemas.openxmlformats.org/officeDocument/2006/relationships/customXml" Target="../ink/ink4399.xml"/><Relationship Id="rId78" Type="http://schemas.openxmlformats.org/officeDocument/2006/relationships/image" Target="../media/image647.png"/><Relationship Id="rId4" Type="http://schemas.openxmlformats.org/officeDocument/2006/relationships/customXml" Target="../ink/ink4365.xml"/><Relationship Id="rId9" Type="http://schemas.openxmlformats.org/officeDocument/2006/relationships/image" Target="../media/image610.png"/><Relationship Id="rId13" Type="http://schemas.openxmlformats.org/officeDocument/2006/relationships/image" Target="../media/image612.png"/><Relationship Id="rId18" Type="http://schemas.openxmlformats.org/officeDocument/2006/relationships/customXml" Target="../ink/ink4372.xml"/><Relationship Id="rId39" Type="http://schemas.openxmlformats.org/officeDocument/2006/relationships/image" Target="../media/image625.png"/><Relationship Id="rId34" Type="http://schemas.openxmlformats.org/officeDocument/2006/relationships/customXml" Target="../ink/ink4380.xml"/><Relationship Id="rId50" Type="http://schemas.openxmlformats.org/officeDocument/2006/relationships/customXml" Target="../ink/ink4388.xml"/><Relationship Id="rId55" Type="http://schemas.openxmlformats.org/officeDocument/2006/relationships/customXml" Target="../ink/ink4390.xml"/><Relationship Id="rId76" Type="http://schemas.openxmlformats.org/officeDocument/2006/relationships/image" Target="../media/image646.png"/><Relationship Id="rId7" Type="http://schemas.openxmlformats.org/officeDocument/2006/relationships/image" Target="../media/image609.png"/><Relationship Id="rId71" Type="http://schemas.openxmlformats.org/officeDocument/2006/relationships/customXml" Target="../ink/ink4398.xml"/><Relationship Id="rId2" Type="http://schemas.openxmlformats.org/officeDocument/2006/relationships/customXml" Target="../ink/ink4364.xml"/><Relationship Id="rId29" Type="http://schemas.openxmlformats.org/officeDocument/2006/relationships/image" Target="../media/image620.png"/></Relationships>
</file>

<file path=ppt/slides/_rels/slide1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15.xml"/><Relationship Id="rId21" Type="http://schemas.openxmlformats.org/officeDocument/2006/relationships/image" Target="../media/image616.png"/><Relationship Id="rId42" Type="http://schemas.openxmlformats.org/officeDocument/2006/relationships/customXml" Target="../ink/ink4423.xml"/><Relationship Id="rId47" Type="http://schemas.openxmlformats.org/officeDocument/2006/relationships/image" Target="../media/image629.png"/><Relationship Id="rId63" Type="http://schemas.openxmlformats.org/officeDocument/2006/relationships/customXml" Target="../ink/ink4433.xml"/><Relationship Id="rId68" Type="http://schemas.openxmlformats.org/officeDocument/2006/relationships/image" Target="../media/image642.png"/><Relationship Id="rId84" Type="http://schemas.openxmlformats.org/officeDocument/2006/relationships/image" Target="../media/image650.png"/><Relationship Id="rId16" Type="http://schemas.openxmlformats.org/officeDocument/2006/relationships/customXml" Target="../ink/ink4410.xml"/><Relationship Id="rId11" Type="http://schemas.openxmlformats.org/officeDocument/2006/relationships/image" Target="../media/image611.png"/><Relationship Id="rId32" Type="http://schemas.openxmlformats.org/officeDocument/2006/relationships/customXml" Target="../ink/ink4418.xml"/><Relationship Id="rId37" Type="http://schemas.openxmlformats.org/officeDocument/2006/relationships/image" Target="../media/image624.png"/><Relationship Id="rId53" Type="http://schemas.openxmlformats.org/officeDocument/2006/relationships/image" Target="../media/image633.png"/><Relationship Id="rId58" Type="http://schemas.openxmlformats.org/officeDocument/2006/relationships/image" Target="../media/image638.png"/><Relationship Id="rId74" Type="http://schemas.openxmlformats.org/officeDocument/2006/relationships/image" Target="../media/image645.png"/><Relationship Id="rId79" Type="http://schemas.openxmlformats.org/officeDocument/2006/relationships/customXml" Target="../ink/ink4441.xml"/><Relationship Id="rId5" Type="http://schemas.openxmlformats.org/officeDocument/2006/relationships/image" Target="../media/image608.png"/><Relationship Id="rId19" Type="http://schemas.openxmlformats.org/officeDocument/2006/relationships/image" Target="../media/image615.png"/><Relationship Id="rId14" Type="http://schemas.openxmlformats.org/officeDocument/2006/relationships/customXml" Target="../ink/ink4409.xml"/><Relationship Id="rId22" Type="http://schemas.openxmlformats.org/officeDocument/2006/relationships/customXml" Target="../ink/ink4413.xml"/><Relationship Id="rId27" Type="http://schemas.openxmlformats.org/officeDocument/2006/relationships/image" Target="../media/image619.png"/><Relationship Id="rId30" Type="http://schemas.openxmlformats.org/officeDocument/2006/relationships/customXml" Target="../ink/ink4417.xml"/><Relationship Id="rId35" Type="http://schemas.openxmlformats.org/officeDocument/2006/relationships/image" Target="../media/image623.png"/><Relationship Id="rId43" Type="http://schemas.openxmlformats.org/officeDocument/2006/relationships/image" Target="../media/image627.png"/><Relationship Id="rId48" Type="http://schemas.openxmlformats.org/officeDocument/2006/relationships/customXml" Target="../ink/ink4426.xml"/><Relationship Id="rId56" Type="http://schemas.openxmlformats.org/officeDocument/2006/relationships/image" Target="../media/image635.png"/><Relationship Id="rId64" Type="http://schemas.openxmlformats.org/officeDocument/2006/relationships/image" Target="../media/image641.png"/><Relationship Id="rId69" Type="http://schemas.openxmlformats.org/officeDocument/2006/relationships/customXml" Target="../ink/ink4436.xml"/><Relationship Id="rId77" Type="http://schemas.openxmlformats.org/officeDocument/2006/relationships/customXml" Target="../ink/ink4440.xml"/><Relationship Id="rId8" Type="http://schemas.openxmlformats.org/officeDocument/2006/relationships/customXml" Target="../ink/ink4406.xml"/><Relationship Id="rId51" Type="http://schemas.openxmlformats.org/officeDocument/2006/relationships/image" Target="../media/image632.png"/><Relationship Id="rId72" Type="http://schemas.openxmlformats.org/officeDocument/2006/relationships/image" Target="../media/image644.png"/><Relationship Id="rId80" Type="http://schemas.openxmlformats.org/officeDocument/2006/relationships/image" Target="../media/image648.png"/><Relationship Id="rId85" Type="http://schemas.openxmlformats.org/officeDocument/2006/relationships/customXml" Target="../ink/ink4444.xml"/><Relationship Id="rId3" Type="http://schemas.openxmlformats.org/officeDocument/2006/relationships/image" Target="../media/image606.png"/><Relationship Id="rId12" Type="http://schemas.openxmlformats.org/officeDocument/2006/relationships/customXml" Target="../ink/ink4408.xml"/><Relationship Id="rId17" Type="http://schemas.openxmlformats.org/officeDocument/2006/relationships/image" Target="../media/image614.png"/><Relationship Id="rId25" Type="http://schemas.openxmlformats.org/officeDocument/2006/relationships/image" Target="../media/image618.png"/><Relationship Id="rId33" Type="http://schemas.openxmlformats.org/officeDocument/2006/relationships/image" Target="../media/image622.png"/><Relationship Id="rId38" Type="http://schemas.openxmlformats.org/officeDocument/2006/relationships/customXml" Target="../ink/ink4421.xml"/><Relationship Id="rId46" Type="http://schemas.openxmlformats.org/officeDocument/2006/relationships/customXml" Target="../ink/ink4425.xml"/><Relationship Id="rId59" Type="http://schemas.openxmlformats.org/officeDocument/2006/relationships/customXml" Target="../ink/ink4431.xml"/><Relationship Id="rId67" Type="http://schemas.openxmlformats.org/officeDocument/2006/relationships/customXml" Target="../ink/ink4435.xml"/><Relationship Id="rId20" Type="http://schemas.openxmlformats.org/officeDocument/2006/relationships/customXml" Target="../ink/ink4412.xml"/><Relationship Id="rId41" Type="http://schemas.openxmlformats.org/officeDocument/2006/relationships/image" Target="../media/image626.png"/><Relationship Id="rId54" Type="http://schemas.openxmlformats.org/officeDocument/2006/relationships/image" Target="../media/image634.png"/><Relationship Id="rId62" Type="http://schemas.openxmlformats.org/officeDocument/2006/relationships/image" Target="../media/image640.png"/><Relationship Id="rId70" Type="http://schemas.openxmlformats.org/officeDocument/2006/relationships/image" Target="../media/image643.png"/><Relationship Id="rId75" Type="http://schemas.openxmlformats.org/officeDocument/2006/relationships/customXml" Target="../ink/ink4439.xml"/><Relationship Id="rId83" Type="http://schemas.openxmlformats.org/officeDocument/2006/relationships/customXml" Target="../ink/ink44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05.xml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416.xml"/><Relationship Id="rId36" Type="http://schemas.openxmlformats.org/officeDocument/2006/relationships/customXml" Target="../ink/ink4420.xml"/><Relationship Id="rId49" Type="http://schemas.openxmlformats.org/officeDocument/2006/relationships/image" Target="../media/image631.png"/><Relationship Id="rId57" Type="http://schemas.openxmlformats.org/officeDocument/2006/relationships/customXml" Target="../ink/ink4430.xml"/><Relationship Id="rId10" Type="http://schemas.openxmlformats.org/officeDocument/2006/relationships/customXml" Target="../ink/ink4407.xml"/><Relationship Id="rId31" Type="http://schemas.openxmlformats.org/officeDocument/2006/relationships/image" Target="../media/image621.png"/><Relationship Id="rId44" Type="http://schemas.openxmlformats.org/officeDocument/2006/relationships/customXml" Target="../ink/ink4424.xml"/><Relationship Id="rId52" Type="http://schemas.openxmlformats.org/officeDocument/2006/relationships/customXml" Target="../ink/ink4428.xml"/><Relationship Id="rId60" Type="http://schemas.openxmlformats.org/officeDocument/2006/relationships/image" Target="../media/image639.png"/><Relationship Id="rId65" Type="http://schemas.openxmlformats.org/officeDocument/2006/relationships/customXml" Target="../ink/ink4434.xml"/><Relationship Id="rId73" Type="http://schemas.openxmlformats.org/officeDocument/2006/relationships/customXml" Target="../ink/ink4438.xml"/><Relationship Id="rId78" Type="http://schemas.openxmlformats.org/officeDocument/2006/relationships/image" Target="../media/image647.png"/><Relationship Id="rId81" Type="http://schemas.openxmlformats.org/officeDocument/2006/relationships/customXml" Target="../ink/ink4442.xml"/><Relationship Id="rId86" Type="http://schemas.openxmlformats.org/officeDocument/2006/relationships/image" Target="../media/image651.png"/><Relationship Id="rId4" Type="http://schemas.openxmlformats.org/officeDocument/2006/relationships/customXml" Target="../ink/ink4404.xml"/><Relationship Id="rId9" Type="http://schemas.openxmlformats.org/officeDocument/2006/relationships/image" Target="../media/image610.png"/><Relationship Id="rId13" Type="http://schemas.openxmlformats.org/officeDocument/2006/relationships/image" Target="../media/image612.png"/><Relationship Id="rId18" Type="http://schemas.openxmlformats.org/officeDocument/2006/relationships/customXml" Target="../ink/ink4411.xml"/><Relationship Id="rId39" Type="http://schemas.openxmlformats.org/officeDocument/2006/relationships/image" Target="../media/image625.png"/><Relationship Id="rId34" Type="http://schemas.openxmlformats.org/officeDocument/2006/relationships/customXml" Target="../ink/ink4419.xml"/><Relationship Id="rId50" Type="http://schemas.openxmlformats.org/officeDocument/2006/relationships/customXml" Target="../ink/ink4427.xml"/><Relationship Id="rId55" Type="http://schemas.openxmlformats.org/officeDocument/2006/relationships/customXml" Target="../ink/ink4429.xml"/><Relationship Id="rId76" Type="http://schemas.openxmlformats.org/officeDocument/2006/relationships/image" Target="../media/image646.png"/><Relationship Id="rId7" Type="http://schemas.openxmlformats.org/officeDocument/2006/relationships/image" Target="../media/image609.png"/><Relationship Id="rId71" Type="http://schemas.openxmlformats.org/officeDocument/2006/relationships/customXml" Target="../ink/ink4437.xml"/><Relationship Id="rId2" Type="http://schemas.openxmlformats.org/officeDocument/2006/relationships/customXml" Target="../ink/ink4403.xml"/><Relationship Id="rId29" Type="http://schemas.openxmlformats.org/officeDocument/2006/relationships/image" Target="../media/image620.png"/><Relationship Id="rId24" Type="http://schemas.openxmlformats.org/officeDocument/2006/relationships/customXml" Target="../ink/ink4414.xml"/><Relationship Id="rId40" Type="http://schemas.openxmlformats.org/officeDocument/2006/relationships/customXml" Target="../ink/ink4422.xml"/><Relationship Id="rId45" Type="http://schemas.openxmlformats.org/officeDocument/2006/relationships/image" Target="../media/image628.png"/><Relationship Id="rId66" Type="http://schemas.openxmlformats.org/officeDocument/2006/relationships/image" Target="../media/image145.png"/><Relationship Id="rId61" Type="http://schemas.openxmlformats.org/officeDocument/2006/relationships/customXml" Target="../ink/ink4432.xml"/><Relationship Id="rId82" Type="http://schemas.openxmlformats.org/officeDocument/2006/relationships/image" Target="../media/image649.png"/></Relationships>
</file>

<file path=ppt/slides/_rels/slide1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57.xml"/><Relationship Id="rId21" Type="http://schemas.openxmlformats.org/officeDocument/2006/relationships/image" Target="../media/image616.png"/><Relationship Id="rId42" Type="http://schemas.openxmlformats.org/officeDocument/2006/relationships/customXml" Target="../ink/ink4465.xml"/><Relationship Id="rId47" Type="http://schemas.openxmlformats.org/officeDocument/2006/relationships/image" Target="../media/image629.png"/><Relationship Id="rId63" Type="http://schemas.openxmlformats.org/officeDocument/2006/relationships/customXml" Target="../ink/ink4475.xml"/><Relationship Id="rId68" Type="http://schemas.openxmlformats.org/officeDocument/2006/relationships/image" Target="../media/image642.png"/><Relationship Id="rId84" Type="http://schemas.openxmlformats.org/officeDocument/2006/relationships/image" Target="../media/image650.png"/><Relationship Id="rId89" Type="http://schemas.openxmlformats.org/officeDocument/2006/relationships/customXml" Target="../ink/ink4488.xml"/><Relationship Id="rId16" Type="http://schemas.openxmlformats.org/officeDocument/2006/relationships/customXml" Target="../ink/ink4452.xml"/><Relationship Id="rId11" Type="http://schemas.openxmlformats.org/officeDocument/2006/relationships/image" Target="../media/image611.png"/><Relationship Id="rId32" Type="http://schemas.openxmlformats.org/officeDocument/2006/relationships/customXml" Target="../ink/ink4460.xml"/><Relationship Id="rId37" Type="http://schemas.openxmlformats.org/officeDocument/2006/relationships/image" Target="../media/image624.png"/><Relationship Id="rId53" Type="http://schemas.openxmlformats.org/officeDocument/2006/relationships/image" Target="../media/image633.png"/><Relationship Id="rId58" Type="http://schemas.openxmlformats.org/officeDocument/2006/relationships/image" Target="../media/image638.png"/><Relationship Id="rId74" Type="http://schemas.openxmlformats.org/officeDocument/2006/relationships/image" Target="../media/image645.png"/><Relationship Id="rId79" Type="http://schemas.openxmlformats.org/officeDocument/2006/relationships/customXml" Target="../ink/ink4483.xml"/><Relationship Id="rId102" Type="http://schemas.openxmlformats.org/officeDocument/2006/relationships/image" Target="../media/image659.png"/><Relationship Id="rId5" Type="http://schemas.openxmlformats.org/officeDocument/2006/relationships/image" Target="../media/image608.png"/><Relationship Id="rId90" Type="http://schemas.openxmlformats.org/officeDocument/2006/relationships/image" Target="../media/image653.png"/><Relationship Id="rId95" Type="http://schemas.openxmlformats.org/officeDocument/2006/relationships/customXml" Target="../ink/ink4491.xml"/><Relationship Id="rId22" Type="http://schemas.openxmlformats.org/officeDocument/2006/relationships/customXml" Target="../ink/ink4455.xml"/><Relationship Id="rId27" Type="http://schemas.openxmlformats.org/officeDocument/2006/relationships/image" Target="../media/image619.png"/><Relationship Id="rId43" Type="http://schemas.openxmlformats.org/officeDocument/2006/relationships/image" Target="../media/image627.png"/><Relationship Id="rId48" Type="http://schemas.openxmlformats.org/officeDocument/2006/relationships/customXml" Target="../ink/ink4468.xml"/><Relationship Id="rId64" Type="http://schemas.openxmlformats.org/officeDocument/2006/relationships/image" Target="../media/image641.png"/><Relationship Id="rId69" Type="http://schemas.openxmlformats.org/officeDocument/2006/relationships/customXml" Target="../ink/ink4478.xml"/><Relationship Id="rId80" Type="http://schemas.openxmlformats.org/officeDocument/2006/relationships/image" Target="../media/image648.png"/><Relationship Id="rId85" Type="http://schemas.openxmlformats.org/officeDocument/2006/relationships/customXml" Target="../ink/ink4486.xml"/><Relationship Id="rId12" Type="http://schemas.openxmlformats.org/officeDocument/2006/relationships/customXml" Target="../ink/ink4450.xml"/><Relationship Id="rId17" Type="http://schemas.openxmlformats.org/officeDocument/2006/relationships/image" Target="../media/image614.png"/><Relationship Id="rId25" Type="http://schemas.openxmlformats.org/officeDocument/2006/relationships/image" Target="../media/image618.png"/><Relationship Id="rId33" Type="http://schemas.openxmlformats.org/officeDocument/2006/relationships/image" Target="../media/image622.png"/><Relationship Id="rId38" Type="http://schemas.openxmlformats.org/officeDocument/2006/relationships/customXml" Target="../ink/ink4463.xml"/><Relationship Id="rId46" Type="http://schemas.openxmlformats.org/officeDocument/2006/relationships/customXml" Target="../ink/ink4467.xml"/><Relationship Id="rId59" Type="http://schemas.openxmlformats.org/officeDocument/2006/relationships/customXml" Target="../ink/ink4473.xml"/><Relationship Id="rId67" Type="http://schemas.openxmlformats.org/officeDocument/2006/relationships/customXml" Target="../ink/ink4477.xml"/><Relationship Id="rId103" Type="http://schemas.openxmlformats.org/officeDocument/2006/relationships/customXml" Target="../ink/ink4495.xml"/><Relationship Id="rId20" Type="http://schemas.openxmlformats.org/officeDocument/2006/relationships/customXml" Target="../ink/ink4454.xml"/><Relationship Id="rId41" Type="http://schemas.openxmlformats.org/officeDocument/2006/relationships/image" Target="../media/image626.png"/><Relationship Id="rId54" Type="http://schemas.openxmlformats.org/officeDocument/2006/relationships/image" Target="../media/image634.png"/><Relationship Id="rId62" Type="http://schemas.openxmlformats.org/officeDocument/2006/relationships/image" Target="../media/image640.png"/><Relationship Id="rId70" Type="http://schemas.openxmlformats.org/officeDocument/2006/relationships/image" Target="../media/image643.png"/><Relationship Id="rId75" Type="http://schemas.openxmlformats.org/officeDocument/2006/relationships/customXml" Target="../ink/ink4481.xml"/><Relationship Id="rId83" Type="http://schemas.openxmlformats.org/officeDocument/2006/relationships/customXml" Target="../ink/ink4485.xml"/><Relationship Id="rId88" Type="http://schemas.openxmlformats.org/officeDocument/2006/relationships/image" Target="../media/image652.png"/><Relationship Id="rId91" Type="http://schemas.openxmlformats.org/officeDocument/2006/relationships/customXml" Target="../ink/ink4489.xml"/><Relationship Id="rId96" Type="http://schemas.openxmlformats.org/officeDocument/2006/relationships/image" Target="../media/image6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47.xml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458.xml"/><Relationship Id="rId36" Type="http://schemas.openxmlformats.org/officeDocument/2006/relationships/customXml" Target="../ink/ink4462.xml"/><Relationship Id="rId49" Type="http://schemas.openxmlformats.org/officeDocument/2006/relationships/image" Target="../media/image631.png"/><Relationship Id="rId57" Type="http://schemas.openxmlformats.org/officeDocument/2006/relationships/customXml" Target="../ink/ink4472.xml"/><Relationship Id="rId10" Type="http://schemas.openxmlformats.org/officeDocument/2006/relationships/customXml" Target="../ink/ink4449.xml"/><Relationship Id="rId31" Type="http://schemas.openxmlformats.org/officeDocument/2006/relationships/image" Target="../media/image621.png"/><Relationship Id="rId44" Type="http://schemas.openxmlformats.org/officeDocument/2006/relationships/customXml" Target="../ink/ink4466.xml"/><Relationship Id="rId52" Type="http://schemas.openxmlformats.org/officeDocument/2006/relationships/customXml" Target="../ink/ink4470.xml"/><Relationship Id="rId60" Type="http://schemas.openxmlformats.org/officeDocument/2006/relationships/image" Target="../media/image639.png"/><Relationship Id="rId65" Type="http://schemas.openxmlformats.org/officeDocument/2006/relationships/customXml" Target="../ink/ink4476.xml"/><Relationship Id="rId73" Type="http://schemas.openxmlformats.org/officeDocument/2006/relationships/customXml" Target="../ink/ink4480.xml"/><Relationship Id="rId78" Type="http://schemas.openxmlformats.org/officeDocument/2006/relationships/image" Target="../media/image647.png"/><Relationship Id="rId81" Type="http://schemas.openxmlformats.org/officeDocument/2006/relationships/customXml" Target="../ink/ink4484.xml"/><Relationship Id="rId86" Type="http://schemas.openxmlformats.org/officeDocument/2006/relationships/image" Target="../media/image651.png"/><Relationship Id="rId94" Type="http://schemas.openxmlformats.org/officeDocument/2006/relationships/image" Target="../media/image655.png"/><Relationship Id="rId99" Type="http://schemas.openxmlformats.org/officeDocument/2006/relationships/customXml" Target="../ink/ink4493.xml"/><Relationship Id="rId101" Type="http://schemas.openxmlformats.org/officeDocument/2006/relationships/customXml" Target="../ink/ink4494.xml"/><Relationship Id="rId4" Type="http://schemas.openxmlformats.org/officeDocument/2006/relationships/customXml" Target="../ink/ink4446.xml"/><Relationship Id="rId9" Type="http://schemas.openxmlformats.org/officeDocument/2006/relationships/image" Target="../media/image610.png"/><Relationship Id="rId13" Type="http://schemas.openxmlformats.org/officeDocument/2006/relationships/image" Target="../media/image612.png"/><Relationship Id="rId18" Type="http://schemas.openxmlformats.org/officeDocument/2006/relationships/customXml" Target="../ink/ink4453.xml"/><Relationship Id="rId39" Type="http://schemas.openxmlformats.org/officeDocument/2006/relationships/image" Target="../media/image625.png"/><Relationship Id="rId34" Type="http://schemas.openxmlformats.org/officeDocument/2006/relationships/customXml" Target="../ink/ink4461.xml"/><Relationship Id="rId50" Type="http://schemas.openxmlformats.org/officeDocument/2006/relationships/customXml" Target="../ink/ink4469.xml"/><Relationship Id="rId55" Type="http://schemas.openxmlformats.org/officeDocument/2006/relationships/customXml" Target="../ink/ink4471.xml"/><Relationship Id="rId76" Type="http://schemas.openxmlformats.org/officeDocument/2006/relationships/image" Target="../media/image646.png"/><Relationship Id="rId97" Type="http://schemas.openxmlformats.org/officeDocument/2006/relationships/customXml" Target="../ink/ink4492.xml"/><Relationship Id="rId104" Type="http://schemas.openxmlformats.org/officeDocument/2006/relationships/image" Target="../media/image660.png"/><Relationship Id="rId7" Type="http://schemas.openxmlformats.org/officeDocument/2006/relationships/image" Target="../media/image609.png"/><Relationship Id="rId71" Type="http://schemas.openxmlformats.org/officeDocument/2006/relationships/customXml" Target="../ink/ink4479.xml"/><Relationship Id="rId92" Type="http://schemas.openxmlformats.org/officeDocument/2006/relationships/image" Target="../media/image654.png"/><Relationship Id="rId2" Type="http://schemas.openxmlformats.org/officeDocument/2006/relationships/customXml" Target="../ink/ink4445.xml"/><Relationship Id="rId29" Type="http://schemas.openxmlformats.org/officeDocument/2006/relationships/image" Target="../media/image620.png"/><Relationship Id="rId24" Type="http://schemas.openxmlformats.org/officeDocument/2006/relationships/customXml" Target="../ink/ink4456.xml"/><Relationship Id="rId40" Type="http://schemas.openxmlformats.org/officeDocument/2006/relationships/customXml" Target="../ink/ink4464.xml"/><Relationship Id="rId45" Type="http://schemas.openxmlformats.org/officeDocument/2006/relationships/image" Target="../media/image628.png"/><Relationship Id="rId66" Type="http://schemas.openxmlformats.org/officeDocument/2006/relationships/image" Target="../media/image145.png"/><Relationship Id="rId87" Type="http://schemas.openxmlformats.org/officeDocument/2006/relationships/customXml" Target="../ink/ink4487.xml"/><Relationship Id="rId61" Type="http://schemas.openxmlformats.org/officeDocument/2006/relationships/customXml" Target="../ink/ink4474.xml"/><Relationship Id="rId82" Type="http://schemas.openxmlformats.org/officeDocument/2006/relationships/image" Target="../media/image649.png"/><Relationship Id="rId19" Type="http://schemas.openxmlformats.org/officeDocument/2006/relationships/image" Target="../media/image615.png"/><Relationship Id="rId14" Type="http://schemas.openxmlformats.org/officeDocument/2006/relationships/customXml" Target="../ink/ink4451.xml"/><Relationship Id="rId30" Type="http://schemas.openxmlformats.org/officeDocument/2006/relationships/customXml" Target="../ink/ink4459.xml"/><Relationship Id="rId35" Type="http://schemas.openxmlformats.org/officeDocument/2006/relationships/image" Target="../media/image623.png"/><Relationship Id="rId56" Type="http://schemas.openxmlformats.org/officeDocument/2006/relationships/image" Target="../media/image635.png"/><Relationship Id="rId77" Type="http://schemas.openxmlformats.org/officeDocument/2006/relationships/customXml" Target="../ink/ink4482.xml"/><Relationship Id="rId100" Type="http://schemas.openxmlformats.org/officeDocument/2006/relationships/image" Target="../media/image658.png"/><Relationship Id="rId8" Type="http://schemas.openxmlformats.org/officeDocument/2006/relationships/customXml" Target="../ink/ink4448.xml"/><Relationship Id="rId51" Type="http://schemas.openxmlformats.org/officeDocument/2006/relationships/image" Target="../media/image632.png"/><Relationship Id="rId72" Type="http://schemas.openxmlformats.org/officeDocument/2006/relationships/image" Target="../media/image644.png"/><Relationship Id="rId93" Type="http://schemas.openxmlformats.org/officeDocument/2006/relationships/customXml" Target="../ink/ink4490.xml"/><Relationship Id="rId98" Type="http://schemas.openxmlformats.org/officeDocument/2006/relationships/image" Target="../media/image657.png"/><Relationship Id="rId3" Type="http://schemas.openxmlformats.org/officeDocument/2006/relationships/image" Target="../media/image606.png"/></Relationships>
</file>

<file path=ppt/slides/_rels/slide1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508.xml"/><Relationship Id="rId21" Type="http://schemas.openxmlformats.org/officeDocument/2006/relationships/image" Target="../media/image616.png"/><Relationship Id="rId42" Type="http://schemas.openxmlformats.org/officeDocument/2006/relationships/customXml" Target="../ink/ink4516.xml"/><Relationship Id="rId47" Type="http://schemas.openxmlformats.org/officeDocument/2006/relationships/image" Target="../media/image629.png"/><Relationship Id="rId63" Type="http://schemas.openxmlformats.org/officeDocument/2006/relationships/customXml" Target="../ink/ink4526.xml"/><Relationship Id="rId68" Type="http://schemas.openxmlformats.org/officeDocument/2006/relationships/image" Target="../media/image642.png"/><Relationship Id="rId84" Type="http://schemas.openxmlformats.org/officeDocument/2006/relationships/image" Target="../media/image650.png"/><Relationship Id="rId89" Type="http://schemas.openxmlformats.org/officeDocument/2006/relationships/customXml" Target="../ink/ink4539.xml"/><Relationship Id="rId16" Type="http://schemas.openxmlformats.org/officeDocument/2006/relationships/customXml" Target="../ink/ink4503.xml"/><Relationship Id="rId11" Type="http://schemas.openxmlformats.org/officeDocument/2006/relationships/image" Target="../media/image611.png"/><Relationship Id="rId32" Type="http://schemas.openxmlformats.org/officeDocument/2006/relationships/customXml" Target="../ink/ink4511.xml"/><Relationship Id="rId37" Type="http://schemas.openxmlformats.org/officeDocument/2006/relationships/image" Target="../media/image624.png"/><Relationship Id="rId53" Type="http://schemas.openxmlformats.org/officeDocument/2006/relationships/image" Target="../media/image633.png"/><Relationship Id="rId58" Type="http://schemas.openxmlformats.org/officeDocument/2006/relationships/image" Target="../media/image638.png"/><Relationship Id="rId74" Type="http://schemas.openxmlformats.org/officeDocument/2006/relationships/image" Target="../media/image645.png"/><Relationship Id="rId79" Type="http://schemas.openxmlformats.org/officeDocument/2006/relationships/customXml" Target="../ink/ink4534.xml"/><Relationship Id="rId102" Type="http://schemas.openxmlformats.org/officeDocument/2006/relationships/image" Target="../media/image659.png"/><Relationship Id="rId5" Type="http://schemas.openxmlformats.org/officeDocument/2006/relationships/image" Target="../media/image608.png"/><Relationship Id="rId90" Type="http://schemas.openxmlformats.org/officeDocument/2006/relationships/image" Target="../media/image653.png"/><Relationship Id="rId95" Type="http://schemas.openxmlformats.org/officeDocument/2006/relationships/customXml" Target="../ink/ink4542.xml"/><Relationship Id="rId22" Type="http://schemas.openxmlformats.org/officeDocument/2006/relationships/customXml" Target="../ink/ink4506.xml"/><Relationship Id="rId27" Type="http://schemas.openxmlformats.org/officeDocument/2006/relationships/image" Target="../media/image619.png"/><Relationship Id="rId43" Type="http://schemas.openxmlformats.org/officeDocument/2006/relationships/image" Target="../media/image627.png"/><Relationship Id="rId48" Type="http://schemas.openxmlformats.org/officeDocument/2006/relationships/customXml" Target="../ink/ink4519.xml"/><Relationship Id="rId64" Type="http://schemas.openxmlformats.org/officeDocument/2006/relationships/image" Target="../media/image641.png"/><Relationship Id="rId69" Type="http://schemas.openxmlformats.org/officeDocument/2006/relationships/customXml" Target="../ink/ink4529.xml"/><Relationship Id="rId80" Type="http://schemas.openxmlformats.org/officeDocument/2006/relationships/image" Target="../media/image648.png"/><Relationship Id="rId85" Type="http://schemas.openxmlformats.org/officeDocument/2006/relationships/customXml" Target="../ink/ink4537.xml"/><Relationship Id="rId12" Type="http://schemas.openxmlformats.org/officeDocument/2006/relationships/customXml" Target="../ink/ink4501.xml"/><Relationship Id="rId17" Type="http://schemas.openxmlformats.org/officeDocument/2006/relationships/image" Target="../media/image614.png"/><Relationship Id="rId33" Type="http://schemas.openxmlformats.org/officeDocument/2006/relationships/image" Target="../media/image622.png"/><Relationship Id="rId38" Type="http://schemas.openxmlformats.org/officeDocument/2006/relationships/customXml" Target="../ink/ink4514.xml"/><Relationship Id="rId59" Type="http://schemas.openxmlformats.org/officeDocument/2006/relationships/customXml" Target="../ink/ink4524.xml"/><Relationship Id="rId103" Type="http://schemas.openxmlformats.org/officeDocument/2006/relationships/customXml" Target="../ink/ink4546.xml"/><Relationship Id="rId20" Type="http://schemas.openxmlformats.org/officeDocument/2006/relationships/customXml" Target="../ink/ink4505.xml"/><Relationship Id="rId41" Type="http://schemas.openxmlformats.org/officeDocument/2006/relationships/image" Target="../media/image626.png"/><Relationship Id="rId54" Type="http://schemas.openxmlformats.org/officeDocument/2006/relationships/image" Target="../media/image634.png"/><Relationship Id="rId62" Type="http://schemas.openxmlformats.org/officeDocument/2006/relationships/image" Target="../media/image640.png"/><Relationship Id="rId70" Type="http://schemas.openxmlformats.org/officeDocument/2006/relationships/image" Target="../media/image643.png"/><Relationship Id="rId75" Type="http://schemas.openxmlformats.org/officeDocument/2006/relationships/customXml" Target="../ink/ink4532.xml"/><Relationship Id="rId83" Type="http://schemas.openxmlformats.org/officeDocument/2006/relationships/customXml" Target="../ink/ink4536.xml"/><Relationship Id="rId88" Type="http://schemas.openxmlformats.org/officeDocument/2006/relationships/image" Target="../media/image652.png"/><Relationship Id="rId91" Type="http://schemas.openxmlformats.org/officeDocument/2006/relationships/customXml" Target="../ink/ink4540.xml"/><Relationship Id="rId96" Type="http://schemas.openxmlformats.org/officeDocument/2006/relationships/image" Target="../media/image6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98.xml"/><Relationship Id="rId15" Type="http://schemas.openxmlformats.org/officeDocument/2006/relationships/image" Target="../media/image613.png"/><Relationship Id="rId23" Type="http://schemas.openxmlformats.org/officeDocument/2006/relationships/image" Target="../media/image617.png"/><Relationship Id="rId28" Type="http://schemas.openxmlformats.org/officeDocument/2006/relationships/customXml" Target="../ink/ink4509.xml"/><Relationship Id="rId36" Type="http://schemas.openxmlformats.org/officeDocument/2006/relationships/customXml" Target="../ink/ink4513.xml"/><Relationship Id="rId49" Type="http://schemas.openxmlformats.org/officeDocument/2006/relationships/image" Target="../media/image631.png"/><Relationship Id="rId57" Type="http://schemas.openxmlformats.org/officeDocument/2006/relationships/customXml" Target="../ink/ink4523.xml"/><Relationship Id="rId106" Type="http://schemas.openxmlformats.org/officeDocument/2006/relationships/image" Target="../media/image661.png"/><Relationship Id="rId10" Type="http://schemas.openxmlformats.org/officeDocument/2006/relationships/customXml" Target="../ink/ink4500.xml"/><Relationship Id="rId31" Type="http://schemas.openxmlformats.org/officeDocument/2006/relationships/image" Target="../media/image621.png"/><Relationship Id="rId44" Type="http://schemas.openxmlformats.org/officeDocument/2006/relationships/customXml" Target="../ink/ink4517.xml"/><Relationship Id="rId52" Type="http://schemas.openxmlformats.org/officeDocument/2006/relationships/customXml" Target="../ink/ink4521.xml"/><Relationship Id="rId60" Type="http://schemas.openxmlformats.org/officeDocument/2006/relationships/image" Target="../media/image639.png"/><Relationship Id="rId65" Type="http://schemas.openxmlformats.org/officeDocument/2006/relationships/customXml" Target="../ink/ink4527.xml"/><Relationship Id="rId73" Type="http://schemas.openxmlformats.org/officeDocument/2006/relationships/customXml" Target="../ink/ink4531.xml"/><Relationship Id="rId78" Type="http://schemas.openxmlformats.org/officeDocument/2006/relationships/image" Target="../media/image647.png"/><Relationship Id="rId81" Type="http://schemas.openxmlformats.org/officeDocument/2006/relationships/customXml" Target="../ink/ink4535.xml"/><Relationship Id="rId86" Type="http://schemas.openxmlformats.org/officeDocument/2006/relationships/image" Target="../media/image651.png"/><Relationship Id="rId94" Type="http://schemas.openxmlformats.org/officeDocument/2006/relationships/image" Target="../media/image655.png"/><Relationship Id="rId99" Type="http://schemas.openxmlformats.org/officeDocument/2006/relationships/customXml" Target="../ink/ink4544.xml"/><Relationship Id="rId101" Type="http://schemas.openxmlformats.org/officeDocument/2006/relationships/customXml" Target="../ink/ink4545.xml"/><Relationship Id="rId4" Type="http://schemas.openxmlformats.org/officeDocument/2006/relationships/customXml" Target="../ink/ink4497.xml"/><Relationship Id="rId9" Type="http://schemas.openxmlformats.org/officeDocument/2006/relationships/image" Target="../media/image610.png"/><Relationship Id="rId13" Type="http://schemas.openxmlformats.org/officeDocument/2006/relationships/image" Target="../media/image612.png"/><Relationship Id="rId18" Type="http://schemas.openxmlformats.org/officeDocument/2006/relationships/customXml" Target="../ink/ink4504.xml"/><Relationship Id="rId39" Type="http://schemas.openxmlformats.org/officeDocument/2006/relationships/image" Target="../media/image625.png"/><Relationship Id="rId34" Type="http://schemas.openxmlformats.org/officeDocument/2006/relationships/customXml" Target="../ink/ink4512.xml"/><Relationship Id="rId50" Type="http://schemas.openxmlformats.org/officeDocument/2006/relationships/customXml" Target="../ink/ink4520.xml"/><Relationship Id="rId55" Type="http://schemas.openxmlformats.org/officeDocument/2006/relationships/customXml" Target="../ink/ink4522.xml"/><Relationship Id="rId76" Type="http://schemas.openxmlformats.org/officeDocument/2006/relationships/image" Target="../media/image646.png"/><Relationship Id="rId97" Type="http://schemas.openxmlformats.org/officeDocument/2006/relationships/customXml" Target="../ink/ink4543.xml"/><Relationship Id="rId104" Type="http://schemas.openxmlformats.org/officeDocument/2006/relationships/image" Target="../media/image660.png"/><Relationship Id="rId7" Type="http://schemas.openxmlformats.org/officeDocument/2006/relationships/image" Target="../media/image609.png"/><Relationship Id="rId71" Type="http://schemas.openxmlformats.org/officeDocument/2006/relationships/customXml" Target="../ink/ink4530.xml"/><Relationship Id="rId92" Type="http://schemas.openxmlformats.org/officeDocument/2006/relationships/image" Target="../media/image654.png"/><Relationship Id="rId2" Type="http://schemas.openxmlformats.org/officeDocument/2006/relationships/customXml" Target="../ink/ink4496.xml"/><Relationship Id="rId29" Type="http://schemas.openxmlformats.org/officeDocument/2006/relationships/image" Target="../media/image620.png"/><Relationship Id="rId24" Type="http://schemas.openxmlformats.org/officeDocument/2006/relationships/customXml" Target="../ink/ink4507.xml"/><Relationship Id="rId40" Type="http://schemas.openxmlformats.org/officeDocument/2006/relationships/customXml" Target="../ink/ink4515.xml"/><Relationship Id="rId45" Type="http://schemas.openxmlformats.org/officeDocument/2006/relationships/image" Target="../media/image628.png"/><Relationship Id="rId66" Type="http://schemas.openxmlformats.org/officeDocument/2006/relationships/image" Target="../media/image145.png"/><Relationship Id="rId87" Type="http://schemas.openxmlformats.org/officeDocument/2006/relationships/customXml" Target="../ink/ink4538.xml"/><Relationship Id="rId61" Type="http://schemas.openxmlformats.org/officeDocument/2006/relationships/customXml" Target="../ink/ink4525.xml"/><Relationship Id="rId82" Type="http://schemas.openxmlformats.org/officeDocument/2006/relationships/image" Target="../media/image649.png"/><Relationship Id="rId19" Type="http://schemas.openxmlformats.org/officeDocument/2006/relationships/image" Target="../media/image615.png"/><Relationship Id="rId14" Type="http://schemas.openxmlformats.org/officeDocument/2006/relationships/customXml" Target="../ink/ink4502.xml"/><Relationship Id="rId30" Type="http://schemas.openxmlformats.org/officeDocument/2006/relationships/customXml" Target="../ink/ink4510.xml"/><Relationship Id="rId35" Type="http://schemas.openxmlformats.org/officeDocument/2006/relationships/image" Target="../media/image623.png"/><Relationship Id="rId56" Type="http://schemas.openxmlformats.org/officeDocument/2006/relationships/image" Target="../media/image635.png"/><Relationship Id="rId77" Type="http://schemas.openxmlformats.org/officeDocument/2006/relationships/customXml" Target="../ink/ink4533.xml"/><Relationship Id="rId100" Type="http://schemas.openxmlformats.org/officeDocument/2006/relationships/image" Target="../media/image658.png"/><Relationship Id="rId105" Type="http://schemas.openxmlformats.org/officeDocument/2006/relationships/customXml" Target="../ink/ink4547.xml"/><Relationship Id="rId8" Type="http://schemas.openxmlformats.org/officeDocument/2006/relationships/customXml" Target="../ink/ink4499.xml"/><Relationship Id="rId51" Type="http://schemas.openxmlformats.org/officeDocument/2006/relationships/image" Target="../media/image632.png"/><Relationship Id="rId72" Type="http://schemas.openxmlformats.org/officeDocument/2006/relationships/image" Target="../media/image644.png"/><Relationship Id="rId93" Type="http://schemas.openxmlformats.org/officeDocument/2006/relationships/customXml" Target="../ink/ink4541.xml"/><Relationship Id="rId98" Type="http://schemas.openxmlformats.org/officeDocument/2006/relationships/image" Target="../media/image657.png"/><Relationship Id="rId3" Type="http://schemas.openxmlformats.org/officeDocument/2006/relationships/image" Target="../media/image606.png"/><Relationship Id="rId25" Type="http://schemas.openxmlformats.org/officeDocument/2006/relationships/image" Target="../media/image618.png"/><Relationship Id="rId46" Type="http://schemas.openxmlformats.org/officeDocument/2006/relationships/customXml" Target="../ink/ink4518.xml"/><Relationship Id="rId67" Type="http://schemas.openxmlformats.org/officeDocument/2006/relationships/customXml" Target="../ink/ink452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.xml"/><Relationship Id="rId13" Type="http://schemas.openxmlformats.org/officeDocument/2006/relationships/image" Target="../media/image82.png"/><Relationship Id="rId18" Type="http://schemas.openxmlformats.org/officeDocument/2006/relationships/customXml" Target="../ink/ink200.xml"/><Relationship Id="rId3" Type="http://schemas.openxmlformats.org/officeDocument/2006/relationships/image" Target="../media/image2610.png"/><Relationship Id="rId21" Type="http://schemas.openxmlformats.org/officeDocument/2006/relationships/image" Target="../media/image86.png"/><Relationship Id="rId7" Type="http://schemas.openxmlformats.org/officeDocument/2006/relationships/image" Target="../media/image71.png"/><Relationship Id="rId12" Type="http://schemas.openxmlformats.org/officeDocument/2006/relationships/customXml" Target="../ink/ink197.xml"/><Relationship Id="rId17" Type="http://schemas.openxmlformats.org/officeDocument/2006/relationships/image" Target="../media/image84.png"/><Relationship Id="rId2" Type="http://schemas.openxmlformats.org/officeDocument/2006/relationships/customXml" Target="../ink/ink192.xml"/><Relationship Id="rId16" Type="http://schemas.openxmlformats.org/officeDocument/2006/relationships/customXml" Target="../ink/ink199.xml"/><Relationship Id="rId20" Type="http://schemas.openxmlformats.org/officeDocument/2006/relationships/customXml" Target="../ink/ink2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11" Type="http://schemas.openxmlformats.org/officeDocument/2006/relationships/image" Target="../media/image81.png"/><Relationship Id="rId5" Type="http://schemas.openxmlformats.org/officeDocument/2006/relationships/image" Target="../media/image70.png"/><Relationship Id="rId15" Type="http://schemas.openxmlformats.org/officeDocument/2006/relationships/image" Target="../media/image83.png"/><Relationship Id="rId10" Type="http://schemas.openxmlformats.org/officeDocument/2006/relationships/customXml" Target="../ink/ink196.xml"/><Relationship Id="rId19" Type="http://schemas.openxmlformats.org/officeDocument/2006/relationships/image" Target="../media/image85.png"/><Relationship Id="rId4" Type="http://schemas.openxmlformats.org/officeDocument/2006/relationships/customXml" Target="../ink/ink193.xml"/><Relationship Id="rId9" Type="http://schemas.openxmlformats.org/officeDocument/2006/relationships/image" Target="../media/image72.png"/><Relationship Id="rId14" Type="http://schemas.openxmlformats.org/officeDocument/2006/relationships/customXml" Target="../ink/ink19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5.xml"/><Relationship Id="rId13" Type="http://schemas.openxmlformats.org/officeDocument/2006/relationships/image" Target="../media/image82.png"/><Relationship Id="rId18" Type="http://schemas.openxmlformats.org/officeDocument/2006/relationships/customXml" Target="../ink/ink210.xml"/><Relationship Id="rId3" Type="http://schemas.openxmlformats.org/officeDocument/2006/relationships/image" Target="../media/image2610.png"/><Relationship Id="rId21" Type="http://schemas.openxmlformats.org/officeDocument/2006/relationships/image" Target="../media/image87.png"/><Relationship Id="rId7" Type="http://schemas.openxmlformats.org/officeDocument/2006/relationships/image" Target="../media/image71.png"/><Relationship Id="rId12" Type="http://schemas.openxmlformats.org/officeDocument/2006/relationships/customXml" Target="../ink/ink207.xml"/><Relationship Id="rId17" Type="http://schemas.openxmlformats.org/officeDocument/2006/relationships/image" Target="../media/image84.png"/><Relationship Id="rId2" Type="http://schemas.openxmlformats.org/officeDocument/2006/relationships/customXml" Target="../ink/ink202.xml"/><Relationship Id="rId16" Type="http://schemas.openxmlformats.org/officeDocument/2006/relationships/customXml" Target="../ink/ink209.xml"/><Relationship Id="rId20" Type="http://schemas.openxmlformats.org/officeDocument/2006/relationships/customXml" Target="../ink/ink2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4.xml"/><Relationship Id="rId11" Type="http://schemas.openxmlformats.org/officeDocument/2006/relationships/image" Target="../media/image81.png"/><Relationship Id="rId5" Type="http://schemas.openxmlformats.org/officeDocument/2006/relationships/image" Target="../media/image70.png"/><Relationship Id="rId15" Type="http://schemas.openxmlformats.org/officeDocument/2006/relationships/image" Target="../media/image83.png"/><Relationship Id="rId10" Type="http://schemas.openxmlformats.org/officeDocument/2006/relationships/customXml" Target="../ink/ink206.xml"/><Relationship Id="rId19" Type="http://schemas.openxmlformats.org/officeDocument/2006/relationships/image" Target="../media/image85.png"/><Relationship Id="rId4" Type="http://schemas.openxmlformats.org/officeDocument/2006/relationships/customXml" Target="../ink/ink203.xml"/><Relationship Id="rId9" Type="http://schemas.openxmlformats.org/officeDocument/2006/relationships/image" Target="../media/image72.png"/><Relationship Id="rId14" Type="http://schemas.openxmlformats.org/officeDocument/2006/relationships/customXml" Target="../ink/ink20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customXml" Target="../ink/ink220.xml"/><Relationship Id="rId26" Type="http://schemas.openxmlformats.org/officeDocument/2006/relationships/customXml" Target="../ink/ink224.xml"/><Relationship Id="rId3" Type="http://schemas.openxmlformats.org/officeDocument/2006/relationships/image" Target="../media/image2610.png"/><Relationship Id="rId21" Type="http://schemas.openxmlformats.org/officeDocument/2006/relationships/image" Target="../media/image87.png"/><Relationship Id="rId7" Type="http://schemas.openxmlformats.org/officeDocument/2006/relationships/image" Target="../media/image71.png"/><Relationship Id="rId12" Type="http://schemas.openxmlformats.org/officeDocument/2006/relationships/customXml" Target="../ink/ink217.xml"/><Relationship Id="rId17" Type="http://schemas.openxmlformats.org/officeDocument/2006/relationships/image" Target="../media/image84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2" Type="http://schemas.openxmlformats.org/officeDocument/2006/relationships/customXml" Target="../ink/ink212.xml"/><Relationship Id="rId16" Type="http://schemas.openxmlformats.org/officeDocument/2006/relationships/customXml" Target="../ink/ink219.xml"/><Relationship Id="rId20" Type="http://schemas.openxmlformats.org/officeDocument/2006/relationships/customXml" Target="../ink/ink221.xml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4.xml"/><Relationship Id="rId11" Type="http://schemas.openxmlformats.org/officeDocument/2006/relationships/image" Target="../media/image81.png"/><Relationship Id="rId24" Type="http://schemas.openxmlformats.org/officeDocument/2006/relationships/customXml" Target="../ink/ink223.xml"/><Relationship Id="rId32" Type="http://schemas.openxmlformats.org/officeDocument/2006/relationships/customXml" Target="../ink/ink227.xml"/><Relationship Id="rId5" Type="http://schemas.openxmlformats.org/officeDocument/2006/relationships/image" Target="../media/image70.png"/><Relationship Id="rId15" Type="http://schemas.openxmlformats.org/officeDocument/2006/relationships/image" Target="../media/image83.png"/><Relationship Id="rId23" Type="http://schemas.openxmlformats.org/officeDocument/2006/relationships/image" Target="../media/image88.png"/><Relationship Id="rId28" Type="http://schemas.openxmlformats.org/officeDocument/2006/relationships/customXml" Target="../ink/ink225.xml"/><Relationship Id="rId10" Type="http://schemas.openxmlformats.org/officeDocument/2006/relationships/customXml" Target="../ink/ink216.xml"/><Relationship Id="rId19" Type="http://schemas.openxmlformats.org/officeDocument/2006/relationships/image" Target="../media/image85.png"/><Relationship Id="rId31" Type="http://schemas.openxmlformats.org/officeDocument/2006/relationships/image" Target="../media/image92.png"/><Relationship Id="rId4" Type="http://schemas.openxmlformats.org/officeDocument/2006/relationships/customXml" Target="../ink/ink213.xml"/><Relationship Id="rId9" Type="http://schemas.openxmlformats.org/officeDocument/2006/relationships/image" Target="../media/image72.png"/><Relationship Id="rId14" Type="http://schemas.openxmlformats.org/officeDocument/2006/relationships/customXml" Target="../ink/ink218.xml"/><Relationship Id="rId22" Type="http://schemas.openxmlformats.org/officeDocument/2006/relationships/customXml" Target="../ink/ink222.xml"/><Relationship Id="rId27" Type="http://schemas.openxmlformats.org/officeDocument/2006/relationships/image" Target="../media/image90.png"/><Relationship Id="rId30" Type="http://schemas.openxmlformats.org/officeDocument/2006/relationships/customXml" Target="../ink/ink226.xml"/><Relationship Id="rId8" Type="http://schemas.openxmlformats.org/officeDocument/2006/relationships/customXml" Target="../ink/ink21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customXml" Target="../ink/ink236.xml"/><Relationship Id="rId26" Type="http://schemas.openxmlformats.org/officeDocument/2006/relationships/customXml" Target="../ink/ink240.xml"/><Relationship Id="rId39" Type="http://schemas.openxmlformats.org/officeDocument/2006/relationships/image" Target="../media/image96.png"/><Relationship Id="rId21" Type="http://schemas.openxmlformats.org/officeDocument/2006/relationships/image" Target="../media/image87.png"/><Relationship Id="rId34" Type="http://schemas.openxmlformats.org/officeDocument/2006/relationships/customXml" Target="../ink/ink244.xml"/><Relationship Id="rId42" Type="http://schemas.openxmlformats.org/officeDocument/2006/relationships/customXml" Target="../ink/ink248.xml"/><Relationship Id="rId7" Type="http://schemas.openxmlformats.org/officeDocument/2006/relationships/image" Target="../media/image71.png"/><Relationship Id="rId2" Type="http://schemas.openxmlformats.org/officeDocument/2006/relationships/customXml" Target="../ink/ink228.xml"/><Relationship Id="rId16" Type="http://schemas.openxmlformats.org/officeDocument/2006/relationships/customXml" Target="../ink/ink235.xml"/><Relationship Id="rId20" Type="http://schemas.openxmlformats.org/officeDocument/2006/relationships/customXml" Target="../ink/ink237.xml"/><Relationship Id="rId29" Type="http://schemas.openxmlformats.org/officeDocument/2006/relationships/image" Target="../media/image91.png"/><Relationship Id="rId41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0.xml"/><Relationship Id="rId11" Type="http://schemas.openxmlformats.org/officeDocument/2006/relationships/image" Target="../media/image81.png"/><Relationship Id="rId24" Type="http://schemas.openxmlformats.org/officeDocument/2006/relationships/customXml" Target="../ink/ink239.xml"/><Relationship Id="rId32" Type="http://schemas.openxmlformats.org/officeDocument/2006/relationships/customXml" Target="../ink/ink243.xml"/><Relationship Id="rId37" Type="http://schemas.openxmlformats.org/officeDocument/2006/relationships/image" Target="../media/image95.png"/><Relationship Id="rId40" Type="http://schemas.openxmlformats.org/officeDocument/2006/relationships/customXml" Target="../ink/ink247.xml"/><Relationship Id="rId5" Type="http://schemas.openxmlformats.org/officeDocument/2006/relationships/image" Target="../media/image70.png"/><Relationship Id="rId15" Type="http://schemas.openxmlformats.org/officeDocument/2006/relationships/image" Target="../media/image83.png"/><Relationship Id="rId23" Type="http://schemas.openxmlformats.org/officeDocument/2006/relationships/image" Target="../media/image88.png"/><Relationship Id="rId28" Type="http://schemas.openxmlformats.org/officeDocument/2006/relationships/customXml" Target="../ink/ink241.xml"/><Relationship Id="rId36" Type="http://schemas.openxmlformats.org/officeDocument/2006/relationships/customXml" Target="../ink/ink245.xml"/><Relationship Id="rId10" Type="http://schemas.openxmlformats.org/officeDocument/2006/relationships/customXml" Target="../ink/ink232.xml"/><Relationship Id="rId19" Type="http://schemas.openxmlformats.org/officeDocument/2006/relationships/image" Target="../media/image85.png"/><Relationship Id="rId31" Type="http://schemas.openxmlformats.org/officeDocument/2006/relationships/image" Target="../media/image92.png"/><Relationship Id="rId4" Type="http://schemas.openxmlformats.org/officeDocument/2006/relationships/customXml" Target="../ink/ink229.xml"/><Relationship Id="rId9" Type="http://schemas.openxmlformats.org/officeDocument/2006/relationships/image" Target="../media/image72.png"/><Relationship Id="rId14" Type="http://schemas.openxmlformats.org/officeDocument/2006/relationships/customXml" Target="../ink/ink234.xml"/><Relationship Id="rId22" Type="http://schemas.openxmlformats.org/officeDocument/2006/relationships/customXml" Target="../ink/ink238.xml"/><Relationship Id="rId27" Type="http://schemas.openxmlformats.org/officeDocument/2006/relationships/image" Target="../media/image90.png"/><Relationship Id="rId30" Type="http://schemas.openxmlformats.org/officeDocument/2006/relationships/customXml" Target="../ink/ink242.xml"/><Relationship Id="rId35" Type="http://schemas.openxmlformats.org/officeDocument/2006/relationships/image" Target="../media/image94.png"/><Relationship Id="rId43" Type="http://schemas.openxmlformats.org/officeDocument/2006/relationships/image" Target="../media/image98.png"/><Relationship Id="rId8" Type="http://schemas.openxmlformats.org/officeDocument/2006/relationships/customXml" Target="../ink/ink231.xml"/><Relationship Id="rId3" Type="http://schemas.openxmlformats.org/officeDocument/2006/relationships/image" Target="../media/image2610.png"/><Relationship Id="rId12" Type="http://schemas.openxmlformats.org/officeDocument/2006/relationships/customXml" Target="../ink/ink233.xml"/><Relationship Id="rId17" Type="http://schemas.openxmlformats.org/officeDocument/2006/relationships/image" Target="../media/image84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38" Type="http://schemas.openxmlformats.org/officeDocument/2006/relationships/customXml" Target="../ink/ink24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customXml" Target="../ink/ink257.xml"/><Relationship Id="rId26" Type="http://schemas.openxmlformats.org/officeDocument/2006/relationships/customXml" Target="../ink/ink261.xml"/><Relationship Id="rId39" Type="http://schemas.openxmlformats.org/officeDocument/2006/relationships/image" Target="../media/image96.png"/><Relationship Id="rId21" Type="http://schemas.openxmlformats.org/officeDocument/2006/relationships/image" Target="../media/image87.png"/><Relationship Id="rId34" Type="http://schemas.openxmlformats.org/officeDocument/2006/relationships/customXml" Target="../ink/ink265.xml"/><Relationship Id="rId42" Type="http://schemas.openxmlformats.org/officeDocument/2006/relationships/customXml" Target="../ink/ink269.xml"/><Relationship Id="rId47" Type="http://schemas.openxmlformats.org/officeDocument/2006/relationships/image" Target="../media/image100.png"/><Relationship Id="rId50" Type="http://schemas.openxmlformats.org/officeDocument/2006/relationships/customXml" Target="../ink/ink273.xml"/><Relationship Id="rId7" Type="http://schemas.openxmlformats.org/officeDocument/2006/relationships/image" Target="../media/image71.png"/><Relationship Id="rId2" Type="http://schemas.openxmlformats.org/officeDocument/2006/relationships/customXml" Target="../ink/ink249.xml"/><Relationship Id="rId16" Type="http://schemas.openxmlformats.org/officeDocument/2006/relationships/customXml" Target="../ink/ink256.xml"/><Relationship Id="rId29" Type="http://schemas.openxmlformats.org/officeDocument/2006/relationships/image" Target="../media/image91.png"/><Relationship Id="rId11" Type="http://schemas.openxmlformats.org/officeDocument/2006/relationships/image" Target="../media/image81.png"/><Relationship Id="rId24" Type="http://schemas.openxmlformats.org/officeDocument/2006/relationships/customXml" Target="../ink/ink260.xml"/><Relationship Id="rId32" Type="http://schemas.openxmlformats.org/officeDocument/2006/relationships/customXml" Target="../ink/ink264.xml"/><Relationship Id="rId37" Type="http://schemas.openxmlformats.org/officeDocument/2006/relationships/image" Target="../media/image95.png"/><Relationship Id="rId40" Type="http://schemas.openxmlformats.org/officeDocument/2006/relationships/customXml" Target="../ink/ink268.xml"/><Relationship Id="rId45" Type="http://schemas.openxmlformats.org/officeDocument/2006/relationships/image" Target="../media/image99.png"/><Relationship Id="rId53" Type="http://schemas.openxmlformats.org/officeDocument/2006/relationships/image" Target="../media/image103.png"/><Relationship Id="rId5" Type="http://schemas.openxmlformats.org/officeDocument/2006/relationships/image" Target="../media/image70.png"/><Relationship Id="rId10" Type="http://schemas.openxmlformats.org/officeDocument/2006/relationships/customXml" Target="../ink/ink253.xml"/><Relationship Id="rId19" Type="http://schemas.openxmlformats.org/officeDocument/2006/relationships/image" Target="../media/image85.png"/><Relationship Id="rId31" Type="http://schemas.openxmlformats.org/officeDocument/2006/relationships/image" Target="../media/image92.png"/><Relationship Id="rId44" Type="http://schemas.openxmlformats.org/officeDocument/2006/relationships/customXml" Target="../ink/ink270.xml"/><Relationship Id="rId52" Type="http://schemas.openxmlformats.org/officeDocument/2006/relationships/customXml" Target="../ink/ink274.xml"/><Relationship Id="rId4" Type="http://schemas.openxmlformats.org/officeDocument/2006/relationships/customXml" Target="../ink/ink250.xml"/><Relationship Id="rId9" Type="http://schemas.openxmlformats.org/officeDocument/2006/relationships/image" Target="../media/image72.png"/><Relationship Id="rId14" Type="http://schemas.openxmlformats.org/officeDocument/2006/relationships/customXml" Target="../ink/ink255.xml"/><Relationship Id="rId22" Type="http://schemas.openxmlformats.org/officeDocument/2006/relationships/customXml" Target="../ink/ink259.xml"/><Relationship Id="rId27" Type="http://schemas.openxmlformats.org/officeDocument/2006/relationships/image" Target="../media/image90.png"/><Relationship Id="rId30" Type="http://schemas.openxmlformats.org/officeDocument/2006/relationships/customXml" Target="../ink/ink263.xml"/><Relationship Id="rId35" Type="http://schemas.openxmlformats.org/officeDocument/2006/relationships/image" Target="../media/image94.png"/><Relationship Id="rId43" Type="http://schemas.openxmlformats.org/officeDocument/2006/relationships/image" Target="../media/image98.png"/><Relationship Id="rId48" Type="http://schemas.openxmlformats.org/officeDocument/2006/relationships/customXml" Target="../ink/ink272.xml"/><Relationship Id="rId8" Type="http://schemas.openxmlformats.org/officeDocument/2006/relationships/customXml" Target="../ink/ink252.xml"/><Relationship Id="rId51" Type="http://schemas.openxmlformats.org/officeDocument/2006/relationships/image" Target="../media/image102.png"/><Relationship Id="rId3" Type="http://schemas.openxmlformats.org/officeDocument/2006/relationships/image" Target="../media/image2610.png"/><Relationship Id="rId12" Type="http://schemas.openxmlformats.org/officeDocument/2006/relationships/customXml" Target="../ink/ink254.xml"/><Relationship Id="rId17" Type="http://schemas.openxmlformats.org/officeDocument/2006/relationships/image" Target="../media/image84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38" Type="http://schemas.openxmlformats.org/officeDocument/2006/relationships/customXml" Target="../ink/ink267.xml"/><Relationship Id="rId46" Type="http://schemas.openxmlformats.org/officeDocument/2006/relationships/customXml" Target="../ink/ink271.xml"/><Relationship Id="rId20" Type="http://schemas.openxmlformats.org/officeDocument/2006/relationships/customXml" Target="../ink/ink258.xml"/><Relationship Id="rId41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1.xml"/><Relationship Id="rId15" Type="http://schemas.openxmlformats.org/officeDocument/2006/relationships/image" Target="../media/image83.png"/><Relationship Id="rId23" Type="http://schemas.openxmlformats.org/officeDocument/2006/relationships/image" Target="../media/image88.png"/><Relationship Id="rId28" Type="http://schemas.openxmlformats.org/officeDocument/2006/relationships/customXml" Target="../ink/ink262.xml"/><Relationship Id="rId36" Type="http://schemas.openxmlformats.org/officeDocument/2006/relationships/customXml" Target="../ink/ink266.xml"/><Relationship Id="rId4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7.xml"/><Relationship Id="rId21" Type="http://schemas.openxmlformats.org/officeDocument/2006/relationships/image" Target="../media/image87.png"/><Relationship Id="rId34" Type="http://schemas.openxmlformats.org/officeDocument/2006/relationships/customXml" Target="../ink/ink291.xml"/><Relationship Id="rId42" Type="http://schemas.openxmlformats.org/officeDocument/2006/relationships/customXml" Target="../ink/ink295.xml"/><Relationship Id="rId47" Type="http://schemas.openxmlformats.org/officeDocument/2006/relationships/image" Target="../media/image100.png"/><Relationship Id="rId50" Type="http://schemas.openxmlformats.org/officeDocument/2006/relationships/customXml" Target="../ink/ink299.xml"/><Relationship Id="rId55" Type="http://schemas.openxmlformats.org/officeDocument/2006/relationships/image" Target="../media/image104.png"/><Relationship Id="rId63" Type="http://schemas.openxmlformats.org/officeDocument/2006/relationships/image" Target="../media/image108.png"/><Relationship Id="rId7" Type="http://schemas.openxmlformats.org/officeDocument/2006/relationships/image" Target="../media/image71.png"/><Relationship Id="rId2" Type="http://schemas.openxmlformats.org/officeDocument/2006/relationships/customXml" Target="../ink/ink275.xml"/><Relationship Id="rId16" Type="http://schemas.openxmlformats.org/officeDocument/2006/relationships/customXml" Target="../ink/ink282.xml"/><Relationship Id="rId29" Type="http://schemas.openxmlformats.org/officeDocument/2006/relationships/image" Target="../media/image91.png"/><Relationship Id="rId11" Type="http://schemas.openxmlformats.org/officeDocument/2006/relationships/image" Target="../media/image81.png"/><Relationship Id="rId24" Type="http://schemas.openxmlformats.org/officeDocument/2006/relationships/customXml" Target="../ink/ink286.xml"/><Relationship Id="rId32" Type="http://schemas.openxmlformats.org/officeDocument/2006/relationships/customXml" Target="../ink/ink290.xml"/><Relationship Id="rId37" Type="http://schemas.openxmlformats.org/officeDocument/2006/relationships/image" Target="../media/image95.png"/><Relationship Id="rId40" Type="http://schemas.openxmlformats.org/officeDocument/2006/relationships/customXml" Target="../ink/ink294.xml"/><Relationship Id="rId45" Type="http://schemas.openxmlformats.org/officeDocument/2006/relationships/image" Target="../media/image99.png"/><Relationship Id="rId53" Type="http://schemas.openxmlformats.org/officeDocument/2006/relationships/image" Target="../media/image103.png"/><Relationship Id="rId58" Type="http://schemas.openxmlformats.org/officeDocument/2006/relationships/customXml" Target="../ink/ink303.xml"/><Relationship Id="rId5" Type="http://schemas.openxmlformats.org/officeDocument/2006/relationships/image" Target="../media/image70.png"/><Relationship Id="rId61" Type="http://schemas.openxmlformats.org/officeDocument/2006/relationships/image" Target="../media/image107.png"/><Relationship Id="rId19" Type="http://schemas.openxmlformats.org/officeDocument/2006/relationships/image" Target="../media/image85.png"/><Relationship Id="rId14" Type="http://schemas.openxmlformats.org/officeDocument/2006/relationships/customXml" Target="../ink/ink281.xml"/><Relationship Id="rId22" Type="http://schemas.openxmlformats.org/officeDocument/2006/relationships/customXml" Target="../ink/ink285.xml"/><Relationship Id="rId27" Type="http://schemas.openxmlformats.org/officeDocument/2006/relationships/image" Target="../media/image90.png"/><Relationship Id="rId30" Type="http://schemas.openxmlformats.org/officeDocument/2006/relationships/customXml" Target="../ink/ink289.xml"/><Relationship Id="rId35" Type="http://schemas.openxmlformats.org/officeDocument/2006/relationships/image" Target="../media/image94.png"/><Relationship Id="rId43" Type="http://schemas.openxmlformats.org/officeDocument/2006/relationships/image" Target="../media/image98.png"/><Relationship Id="rId48" Type="http://schemas.openxmlformats.org/officeDocument/2006/relationships/customXml" Target="../ink/ink298.xml"/><Relationship Id="rId56" Type="http://schemas.openxmlformats.org/officeDocument/2006/relationships/customXml" Target="../ink/ink302.xml"/><Relationship Id="rId64" Type="http://schemas.openxmlformats.org/officeDocument/2006/relationships/customXml" Target="../ink/ink306.xml"/><Relationship Id="rId8" Type="http://schemas.openxmlformats.org/officeDocument/2006/relationships/customXml" Target="../ink/ink278.xml"/><Relationship Id="rId51" Type="http://schemas.openxmlformats.org/officeDocument/2006/relationships/image" Target="../media/image102.png"/><Relationship Id="rId3" Type="http://schemas.openxmlformats.org/officeDocument/2006/relationships/image" Target="../media/image2610.png"/><Relationship Id="rId12" Type="http://schemas.openxmlformats.org/officeDocument/2006/relationships/customXml" Target="../ink/ink280.xml"/><Relationship Id="rId17" Type="http://schemas.openxmlformats.org/officeDocument/2006/relationships/image" Target="../media/image84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38" Type="http://schemas.openxmlformats.org/officeDocument/2006/relationships/customXml" Target="../ink/ink293.xml"/><Relationship Id="rId46" Type="http://schemas.openxmlformats.org/officeDocument/2006/relationships/customXml" Target="../ink/ink297.xml"/><Relationship Id="rId59" Type="http://schemas.openxmlformats.org/officeDocument/2006/relationships/image" Target="../media/image106.png"/><Relationship Id="rId20" Type="http://schemas.openxmlformats.org/officeDocument/2006/relationships/customXml" Target="../ink/ink284.xml"/><Relationship Id="rId41" Type="http://schemas.openxmlformats.org/officeDocument/2006/relationships/image" Target="../media/image97.png"/><Relationship Id="rId54" Type="http://schemas.openxmlformats.org/officeDocument/2006/relationships/customXml" Target="../ink/ink301.xml"/><Relationship Id="rId62" Type="http://schemas.openxmlformats.org/officeDocument/2006/relationships/customXml" Target="../ink/ink3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7.xml"/><Relationship Id="rId15" Type="http://schemas.openxmlformats.org/officeDocument/2006/relationships/image" Target="../media/image83.png"/><Relationship Id="rId23" Type="http://schemas.openxmlformats.org/officeDocument/2006/relationships/image" Target="../media/image88.png"/><Relationship Id="rId28" Type="http://schemas.openxmlformats.org/officeDocument/2006/relationships/customXml" Target="../ink/ink288.xml"/><Relationship Id="rId36" Type="http://schemas.openxmlformats.org/officeDocument/2006/relationships/customXml" Target="../ink/ink292.xml"/><Relationship Id="rId49" Type="http://schemas.openxmlformats.org/officeDocument/2006/relationships/image" Target="../media/image101.png"/><Relationship Id="rId57" Type="http://schemas.openxmlformats.org/officeDocument/2006/relationships/image" Target="../media/image105.png"/><Relationship Id="rId10" Type="http://schemas.openxmlformats.org/officeDocument/2006/relationships/customXml" Target="../ink/ink279.xml"/><Relationship Id="rId31" Type="http://schemas.openxmlformats.org/officeDocument/2006/relationships/image" Target="../media/image92.png"/><Relationship Id="rId44" Type="http://schemas.openxmlformats.org/officeDocument/2006/relationships/customXml" Target="../ink/ink296.xml"/><Relationship Id="rId52" Type="http://schemas.openxmlformats.org/officeDocument/2006/relationships/customXml" Target="../ink/ink300.xml"/><Relationship Id="rId60" Type="http://schemas.openxmlformats.org/officeDocument/2006/relationships/customXml" Target="../ink/ink304.xml"/><Relationship Id="rId65" Type="http://schemas.openxmlformats.org/officeDocument/2006/relationships/image" Target="../media/image109.png"/><Relationship Id="rId4" Type="http://schemas.openxmlformats.org/officeDocument/2006/relationships/customXml" Target="../ink/ink276.xml"/><Relationship Id="rId9" Type="http://schemas.openxmlformats.org/officeDocument/2006/relationships/image" Target="../media/image72.png"/><Relationship Id="rId13" Type="http://schemas.openxmlformats.org/officeDocument/2006/relationships/image" Target="../media/image82.png"/><Relationship Id="rId18" Type="http://schemas.openxmlformats.org/officeDocument/2006/relationships/customXml" Target="../ink/ink283.xml"/><Relationship Id="rId3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8.png"/><Relationship Id="rId18" Type="http://schemas.openxmlformats.org/officeDocument/2006/relationships/customXml" Target="../ink/ink14.xml"/><Relationship Id="rId26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11.xml"/><Relationship Id="rId17" Type="http://schemas.openxmlformats.org/officeDocument/2006/relationships/image" Target="../media/image10.png"/><Relationship Id="rId25" Type="http://schemas.openxmlformats.org/officeDocument/2006/relationships/customXml" Target="../ink/ink18.xml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7.png"/><Relationship Id="rId24" Type="http://schemas.openxmlformats.org/officeDocument/2006/relationships/customXml" Target="../ink/ink17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5.png"/><Relationship Id="rId10" Type="http://schemas.openxmlformats.org/officeDocument/2006/relationships/customXml" Target="../ink/ink10.xml"/><Relationship Id="rId19" Type="http://schemas.openxmlformats.org/officeDocument/2006/relationships/image" Target="../media/image11.png"/><Relationship Id="rId4" Type="http://schemas.openxmlformats.org/officeDocument/2006/relationships/customXml" Target="../ink/ink7.xml"/><Relationship Id="rId9" Type="http://schemas.openxmlformats.org/officeDocument/2006/relationships/image" Target="../media/image6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customXml" Target="../ink/ink19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9.xml"/><Relationship Id="rId21" Type="http://schemas.openxmlformats.org/officeDocument/2006/relationships/image" Target="../media/image87.png"/><Relationship Id="rId34" Type="http://schemas.openxmlformats.org/officeDocument/2006/relationships/customXml" Target="../ink/ink323.xml"/><Relationship Id="rId42" Type="http://schemas.openxmlformats.org/officeDocument/2006/relationships/customXml" Target="../ink/ink327.xml"/><Relationship Id="rId47" Type="http://schemas.openxmlformats.org/officeDocument/2006/relationships/image" Target="../media/image100.png"/><Relationship Id="rId50" Type="http://schemas.openxmlformats.org/officeDocument/2006/relationships/customXml" Target="../ink/ink331.xml"/><Relationship Id="rId55" Type="http://schemas.openxmlformats.org/officeDocument/2006/relationships/image" Target="../media/image104.png"/><Relationship Id="rId63" Type="http://schemas.openxmlformats.org/officeDocument/2006/relationships/image" Target="../media/image108.png"/><Relationship Id="rId7" Type="http://schemas.openxmlformats.org/officeDocument/2006/relationships/image" Target="../media/image71.png"/><Relationship Id="rId2" Type="http://schemas.openxmlformats.org/officeDocument/2006/relationships/customXml" Target="../ink/ink307.xml"/><Relationship Id="rId16" Type="http://schemas.openxmlformats.org/officeDocument/2006/relationships/customXml" Target="../ink/ink314.xml"/><Relationship Id="rId29" Type="http://schemas.openxmlformats.org/officeDocument/2006/relationships/image" Target="../media/image91.png"/><Relationship Id="rId11" Type="http://schemas.openxmlformats.org/officeDocument/2006/relationships/image" Target="../media/image81.png"/><Relationship Id="rId24" Type="http://schemas.openxmlformats.org/officeDocument/2006/relationships/customXml" Target="../ink/ink318.xml"/><Relationship Id="rId32" Type="http://schemas.openxmlformats.org/officeDocument/2006/relationships/customXml" Target="../ink/ink322.xml"/><Relationship Id="rId37" Type="http://schemas.openxmlformats.org/officeDocument/2006/relationships/image" Target="../media/image95.png"/><Relationship Id="rId40" Type="http://schemas.openxmlformats.org/officeDocument/2006/relationships/customXml" Target="../ink/ink326.xml"/><Relationship Id="rId45" Type="http://schemas.openxmlformats.org/officeDocument/2006/relationships/image" Target="../media/image99.png"/><Relationship Id="rId53" Type="http://schemas.openxmlformats.org/officeDocument/2006/relationships/image" Target="../media/image103.png"/><Relationship Id="rId58" Type="http://schemas.openxmlformats.org/officeDocument/2006/relationships/customXml" Target="../ink/ink335.xml"/><Relationship Id="rId66" Type="http://schemas.openxmlformats.org/officeDocument/2006/relationships/customXml" Target="../ink/ink339.xml"/><Relationship Id="rId5" Type="http://schemas.openxmlformats.org/officeDocument/2006/relationships/image" Target="../media/image70.png"/><Relationship Id="rId61" Type="http://schemas.openxmlformats.org/officeDocument/2006/relationships/image" Target="../media/image107.png"/><Relationship Id="rId19" Type="http://schemas.openxmlformats.org/officeDocument/2006/relationships/image" Target="../media/image85.png"/><Relationship Id="rId14" Type="http://schemas.openxmlformats.org/officeDocument/2006/relationships/customXml" Target="../ink/ink313.xml"/><Relationship Id="rId22" Type="http://schemas.openxmlformats.org/officeDocument/2006/relationships/customXml" Target="../ink/ink317.xml"/><Relationship Id="rId27" Type="http://schemas.openxmlformats.org/officeDocument/2006/relationships/image" Target="../media/image90.png"/><Relationship Id="rId30" Type="http://schemas.openxmlformats.org/officeDocument/2006/relationships/customXml" Target="../ink/ink321.xml"/><Relationship Id="rId35" Type="http://schemas.openxmlformats.org/officeDocument/2006/relationships/image" Target="../media/image94.png"/><Relationship Id="rId43" Type="http://schemas.openxmlformats.org/officeDocument/2006/relationships/image" Target="../media/image98.png"/><Relationship Id="rId48" Type="http://schemas.openxmlformats.org/officeDocument/2006/relationships/customXml" Target="../ink/ink330.xml"/><Relationship Id="rId56" Type="http://schemas.openxmlformats.org/officeDocument/2006/relationships/customXml" Target="../ink/ink334.xml"/><Relationship Id="rId64" Type="http://schemas.openxmlformats.org/officeDocument/2006/relationships/customXml" Target="../ink/ink338.xml"/><Relationship Id="rId8" Type="http://schemas.openxmlformats.org/officeDocument/2006/relationships/customXml" Target="../ink/ink310.xml"/><Relationship Id="rId51" Type="http://schemas.openxmlformats.org/officeDocument/2006/relationships/image" Target="../media/image102.png"/><Relationship Id="rId3" Type="http://schemas.openxmlformats.org/officeDocument/2006/relationships/image" Target="../media/image2610.png"/><Relationship Id="rId12" Type="http://schemas.openxmlformats.org/officeDocument/2006/relationships/customXml" Target="../ink/ink312.xml"/><Relationship Id="rId17" Type="http://schemas.openxmlformats.org/officeDocument/2006/relationships/image" Target="../media/image84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38" Type="http://schemas.openxmlformats.org/officeDocument/2006/relationships/customXml" Target="../ink/ink325.xml"/><Relationship Id="rId46" Type="http://schemas.openxmlformats.org/officeDocument/2006/relationships/customXml" Target="../ink/ink329.xml"/><Relationship Id="rId59" Type="http://schemas.openxmlformats.org/officeDocument/2006/relationships/image" Target="../media/image106.png"/><Relationship Id="rId67" Type="http://schemas.openxmlformats.org/officeDocument/2006/relationships/image" Target="../media/image110.png"/><Relationship Id="rId20" Type="http://schemas.openxmlformats.org/officeDocument/2006/relationships/customXml" Target="../ink/ink316.xml"/><Relationship Id="rId41" Type="http://schemas.openxmlformats.org/officeDocument/2006/relationships/image" Target="../media/image97.png"/><Relationship Id="rId54" Type="http://schemas.openxmlformats.org/officeDocument/2006/relationships/customXml" Target="../ink/ink333.xml"/><Relationship Id="rId62" Type="http://schemas.openxmlformats.org/officeDocument/2006/relationships/customXml" Target="../ink/ink3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9.xml"/><Relationship Id="rId15" Type="http://schemas.openxmlformats.org/officeDocument/2006/relationships/image" Target="../media/image83.png"/><Relationship Id="rId23" Type="http://schemas.openxmlformats.org/officeDocument/2006/relationships/image" Target="../media/image88.png"/><Relationship Id="rId28" Type="http://schemas.openxmlformats.org/officeDocument/2006/relationships/customXml" Target="../ink/ink320.xml"/><Relationship Id="rId36" Type="http://schemas.openxmlformats.org/officeDocument/2006/relationships/customXml" Target="../ink/ink324.xml"/><Relationship Id="rId49" Type="http://schemas.openxmlformats.org/officeDocument/2006/relationships/image" Target="../media/image101.png"/><Relationship Id="rId57" Type="http://schemas.openxmlformats.org/officeDocument/2006/relationships/image" Target="../media/image105.png"/><Relationship Id="rId10" Type="http://schemas.openxmlformats.org/officeDocument/2006/relationships/customXml" Target="../ink/ink311.xml"/><Relationship Id="rId31" Type="http://schemas.openxmlformats.org/officeDocument/2006/relationships/image" Target="../media/image92.png"/><Relationship Id="rId44" Type="http://schemas.openxmlformats.org/officeDocument/2006/relationships/customXml" Target="../ink/ink328.xml"/><Relationship Id="rId52" Type="http://schemas.openxmlformats.org/officeDocument/2006/relationships/customXml" Target="../ink/ink332.xml"/><Relationship Id="rId60" Type="http://schemas.openxmlformats.org/officeDocument/2006/relationships/customXml" Target="../ink/ink336.xml"/><Relationship Id="rId65" Type="http://schemas.openxmlformats.org/officeDocument/2006/relationships/image" Target="../media/image109.png"/><Relationship Id="rId4" Type="http://schemas.openxmlformats.org/officeDocument/2006/relationships/customXml" Target="../ink/ink308.xml"/><Relationship Id="rId9" Type="http://schemas.openxmlformats.org/officeDocument/2006/relationships/image" Target="../media/image72.png"/><Relationship Id="rId13" Type="http://schemas.openxmlformats.org/officeDocument/2006/relationships/image" Target="../media/image82.png"/><Relationship Id="rId18" Type="http://schemas.openxmlformats.org/officeDocument/2006/relationships/customXml" Target="../ink/ink315.xml"/><Relationship Id="rId3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2.xml"/><Relationship Id="rId21" Type="http://schemas.openxmlformats.org/officeDocument/2006/relationships/image" Target="../media/image87.png"/><Relationship Id="rId42" Type="http://schemas.openxmlformats.org/officeDocument/2006/relationships/customXml" Target="../ink/ink360.xml"/><Relationship Id="rId47" Type="http://schemas.openxmlformats.org/officeDocument/2006/relationships/image" Target="../media/image100.png"/><Relationship Id="rId63" Type="http://schemas.openxmlformats.org/officeDocument/2006/relationships/image" Target="../media/image108.png"/><Relationship Id="rId68" Type="http://schemas.openxmlformats.org/officeDocument/2006/relationships/customXml" Target="../ink/ink373.xml"/><Relationship Id="rId2" Type="http://schemas.openxmlformats.org/officeDocument/2006/relationships/customXml" Target="../ink/ink340.xml"/><Relationship Id="rId16" Type="http://schemas.openxmlformats.org/officeDocument/2006/relationships/customXml" Target="../ink/ink347.xml"/><Relationship Id="rId29" Type="http://schemas.openxmlformats.org/officeDocument/2006/relationships/image" Target="../media/image91.png"/><Relationship Id="rId11" Type="http://schemas.openxmlformats.org/officeDocument/2006/relationships/image" Target="../media/image81.png"/><Relationship Id="rId24" Type="http://schemas.openxmlformats.org/officeDocument/2006/relationships/customXml" Target="../ink/ink351.xml"/><Relationship Id="rId32" Type="http://schemas.openxmlformats.org/officeDocument/2006/relationships/customXml" Target="../ink/ink355.xml"/><Relationship Id="rId37" Type="http://schemas.openxmlformats.org/officeDocument/2006/relationships/image" Target="../media/image95.png"/><Relationship Id="rId40" Type="http://schemas.openxmlformats.org/officeDocument/2006/relationships/customXml" Target="../ink/ink359.xml"/><Relationship Id="rId45" Type="http://schemas.openxmlformats.org/officeDocument/2006/relationships/image" Target="../media/image99.png"/><Relationship Id="rId53" Type="http://schemas.openxmlformats.org/officeDocument/2006/relationships/image" Target="../media/image103.png"/><Relationship Id="rId58" Type="http://schemas.openxmlformats.org/officeDocument/2006/relationships/customXml" Target="../ink/ink368.xml"/><Relationship Id="rId66" Type="http://schemas.openxmlformats.org/officeDocument/2006/relationships/customXml" Target="../ink/ink372.xml"/><Relationship Id="rId74" Type="http://schemas.openxmlformats.org/officeDocument/2006/relationships/customXml" Target="../ink/ink376.xml"/><Relationship Id="rId5" Type="http://schemas.openxmlformats.org/officeDocument/2006/relationships/image" Target="../media/image70.png"/><Relationship Id="rId61" Type="http://schemas.openxmlformats.org/officeDocument/2006/relationships/image" Target="../media/image107.png"/><Relationship Id="rId19" Type="http://schemas.openxmlformats.org/officeDocument/2006/relationships/image" Target="../media/image85.png"/><Relationship Id="rId14" Type="http://schemas.openxmlformats.org/officeDocument/2006/relationships/customXml" Target="../ink/ink346.xml"/><Relationship Id="rId22" Type="http://schemas.openxmlformats.org/officeDocument/2006/relationships/customXml" Target="../ink/ink350.xml"/><Relationship Id="rId27" Type="http://schemas.openxmlformats.org/officeDocument/2006/relationships/image" Target="../media/image90.png"/><Relationship Id="rId30" Type="http://schemas.openxmlformats.org/officeDocument/2006/relationships/customXml" Target="../ink/ink354.xml"/><Relationship Id="rId35" Type="http://schemas.openxmlformats.org/officeDocument/2006/relationships/image" Target="../media/image94.png"/><Relationship Id="rId43" Type="http://schemas.openxmlformats.org/officeDocument/2006/relationships/image" Target="../media/image98.png"/><Relationship Id="rId48" Type="http://schemas.openxmlformats.org/officeDocument/2006/relationships/customXml" Target="../ink/ink363.xml"/><Relationship Id="rId56" Type="http://schemas.openxmlformats.org/officeDocument/2006/relationships/customXml" Target="../ink/ink367.xml"/><Relationship Id="rId64" Type="http://schemas.openxmlformats.org/officeDocument/2006/relationships/customXml" Target="../ink/ink371.xml"/><Relationship Id="rId69" Type="http://schemas.openxmlformats.org/officeDocument/2006/relationships/image" Target="../media/image112.png"/><Relationship Id="rId8" Type="http://schemas.openxmlformats.org/officeDocument/2006/relationships/customXml" Target="../ink/ink343.xml"/><Relationship Id="rId51" Type="http://schemas.openxmlformats.org/officeDocument/2006/relationships/image" Target="../media/image102.png"/><Relationship Id="rId72" Type="http://schemas.openxmlformats.org/officeDocument/2006/relationships/customXml" Target="../ink/ink375.xml"/><Relationship Id="rId3" Type="http://schemas.openxmlformats.org/officeDocument/2006/relationships/image" Target="../media/image2610.png"/><Relationship Id="rId12" Type="http://schemas.openxmlformats.org/officeDocument/2006/relationships/customXml" Target="../ink/ink345.xml"/><Relationship Id="rId17" Type="http://schemas.openxmlformats.org/officeDocument/2006/relationships/image" Target="../media/image84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38" Type="http://schemas.openxmlformats.org/officeDocument/2006/relationships/customXml" Target="../ink/ink358.xml"/><Relationship Id="rId46" Type="http://schemas.openxmlformats.org/officeDocument/2006/relationships/customXml" Target="../ink/ink362.xml"/><Relationship Id="rId59" Type="http://schemas.openxmlformats.org/officeDocument/2006/relationships/image" Target="../media/image106.png"/><Relationship Id="rId67" Type="http://schemas.openxmlformats.org/officeDocument/2006/relationships/image" Target="../media/image111.png"/><Relationship Id="rId20" Type="http://schemas.openxmlformats.org/officeDocument/2006/relationships/customXml" Target="../ink/ink349.xml"/><Relationship Id="rId41" Type="http://schemas.openxmlformats.org/officeDocument/2006/relationships/image" Target="../media/image97.png"/><Relationship Id="rId54" Type="http://schemas.openxmlformats.org/officeDocument/2006/relationships/customXml" Target="../ink/ink366.xml"/><Relationship Id="rId62" Type="http://schemas.openxmlformats.org/officeDocument/2006/relationships/customXml" Target="../ink/ink370.xml"/><Relationship Id="rId70" Type="http://schemas.openxmlformats.org/officeDocument/2006/relationships/customXml" Target="../ink/ink374.xml"/><Relationship Id="rId75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2.xml"/><Relationship Id="rId15" Type="http://schemas.openxmlformats.org/officeDocument/2006/relationships/image" Target="../media/image83.png"/><Relationship Id="rId23" Type="http://schemas.openxmlformats.org/officeDocument/2006/relationships/image" Target="../media/image88.png"/><Relationship Id="rId28" Type="http://schemas.openxmlformats.org/officeDocument/2006/relationships/customXml" Target="../ink/ink353.xml"/><Relationship Id="rId36" Type="http://schemas.openxmlformats.org/officeDocument/2006/relationships/customXml" Target="../ink/ink357.xml"/><Relationship Id="rId49" Type="http://schemas.openxmlformats.org/officeDocument/2006/relationships/image" Target="../media/image101.png"/><Relationship Id="rId57" Type="http://schemas.openxmlformats.org/officeDocument/2006/relationships/image" Target="../media/image105.png"/><Relationship Id="rId10" Type="http://schemas.openxmlformats.org/officeDocument/2006/relationships/customXml" Target="../ink/ink344.xml"/><Relationship Id="rId31" Type="http://schemas.openxmlformats.org/officeDocument/2006/relationships/image" Target="../media/image92.png"/><Relationship Id="rId44" Type="http://schemas.openxmlformats.org/officeDocument/2006/relationships/customXml" Target="../ink/ink361.xml"/><Relationship Id="rId52" Type="http://schemas.openxmlformats.org/officeDocument/2006/relationships/customXml" Target="../ink/ink365.xml"/><Relationship Id="rId60" Type="http://schemas.openxmlformats.org/officeDocument/2006/relationships/customXml" Target="../ink/ink369.xml"/><Relationship Id="rId65" Type="http://schemas.openxmlformats.org/officeDocument/2006/relationships/image" Target="../media/image109.png"/><Relationship Id="rId73" Type="http://schemas.openxmlformats.org/officeDocument/2006/relationships/image" Target="../media/image114.png"/><Relationship Id="rId4" Type="http://schemas.openxmlformats.org/officeDocument/2006/relationships/customXml" Target="../ink/ink341.xml"/><Relationship Id="rId9" Type="http://schemas.openxmlformats.org/officeDocument/2006/relationships/image" Target="../media/image72.png"/><Relationship Id="rId13" Type="http://schemas.openxmlformats.org/officeDocument/2006/relationships/image" Target="../media/image82.png"/><Relationship Id="rId18" Type="http://schemas.openxmlformats.org/officeDocument/2006/relationships/customXml" Target="../ink/ink348.xml"/><Relationship Id="rId39" Type="http://schemas.openxmlformats.org/officeDocument/2006/relationships/image" Target="../media/image96.png"/><Relationship Id="rId34" Type="http://schemas.openxmlformats.org/officeDocument/2006/relationships/customXml" Target="../ink/ink356.xml"/><Relationship Id="rId50" Type="http://schemas.openxmlformats.org/officeDocument/2006/relationships/customXml" Target="../ink/ink364.xml"/><Relationship Id="rId55" Type="http://schemas.openxmlformats.org/officeDocument/2006/relationships/image" Target="../media/image104.png"/><Relationship Id="rId7" Type="http://schemas.openxmlformats.org/officeDocument/2006/relationships/image" Target="../media/image71.png"/><Relationship Id="rId71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9.xml"/><Relationship Id="rId21" Type="http://schemas.openxmlformats.org/officeDocument/2006/relationships/image" Target="../media/image92.png"/><Relationship Id="rId34" Type="http://schemas.openxmlformats.org/officeDocument/2006/relationships/customXml" Target="../ink/ink393.xml"/><Relationship Id="rId42" Type="http://schemas.openxmlformats.org/officeDocument/2006/relationships/customXml" Target="../ink/ink397.xml"/><Relationship Id="rId47" Type="http://schemas.openxmlformats.org/officeDocument/2006/relationships/image" Target="../media/image105.png"/><Relationship Id="rId50" Type="http://schemas.openxmlformats.org/officeDocument/2006/relationships/customXml" Target="../ink/ink401.xml"/><Relationship Id="rId55" Type="http://schemas.openxmlformats.org/officeDocument/2006/relationships/image" Target="../media/image109.png"/><Relationship Id="rId63" Type="http://schemas.openxmlformats.org/officeDocument/2006/relationships/image" Target="../media/image114.png"/><Relationship Id="rId7" Type="http://schemas.openxmlformats.org/officeDocument/2006/relationships/image" Target="../media/image71.png"/><Relationship Id="rId2" Type="http://schemas.openxmlformats.org/officeDocument/2006/relationships/customXml" Target="../ink/ink377.xml"/><Relationship Id="rId16" Type="http://schemas.openxmlformats.org/officeDocument/2006/relationships/customXml" Target="../ink/ink384.xml"/><Relationship Id="rId29" Type="http://schemas.openxmlformats.org/officeDocument/2006/relationships/image" Target="../media/image96.png"/><Relationship Id="rId11" Type="http://schemas.openxmlformats.org/officeDocument/2006/relationships/image" Target="../media/image81.png"/><Relationship Id="rId24" Type="http://schemas.openxmlformats.org/officeDocument/2006/relationships/customXml" Target="../ink/ink388.xml"/><Relationship Id="rId32" Type="http://schemas.openxmlformats.org/officeDocument/2006/relationships/customXml" Target="../ink/ink392.xml"/><Relationship Id="rId37" Type="http://schemas.openxmlformats.org/officeDocument/2006/relationships/image" Target="../media/image100.png"/><Relationship Id="rId40" Type="http://schemas.openxmlformats.org/officeDocument/2006/relationships/customXml" Target="../ink/ink396.xml"/><Relationship Id="rId45" Type="http://schemas.openxmlformats.org/officeDocument/2006/relationships/image" Target="../media/image104.png"/><Relationship Id="rId53" Type="http://schemas.openxmlformats.org/officeDocument/2006/relationships/image" Target="../media/image108.png"/><Relationship Id="rId58" Type="http://schemas.openxmlformats.org/officeDocument/2006/relationships/customXml" Target="../ink/ink405.xml"/><Relationship Id="rId66" Type="http://schemas.openxmlformats.org/officeDocument/2006/relationships/customXml" Target="../ink/ink409.xml"/><Relationship Id="rId5" Type="http://schemas.openxmlformats.org/officeDocument/2006/relationships/image" Target="../media/image70.png"/><Relationship Id="rId61" Type="http://schemas.openxmlformats.org/officeDocument/2006/relationships/image" Target="../media/image113.png"/><Relationship Id="rId19" Type="http://schemas.openxmlformats.org/officeDocument/2006/relationships/image" Target="../media/image91.png"/><Relationship Id="rId14" Type="http://schemas.openxmlformats.org/officeDocument/2006/relationships/customXml" Target="../ink/ink383.xml"/><Relationship Id="rId22" Type="http://schemas.openxmlformats.org/officeDocument/2006/relationships/customXml" Target="../ink/ink387.xml"/><Relationship Id="rId27" Type="http://schemas.openxmlformats.org/officeDocument/2006/relationships/image" Target="../media/image95.png"/><Relationship Id="rId30" Type="http://schemas.openxmlformats.org/officeDocument/2006/relationships/customXml" Target="../ink/ink391.xml"/><Relationship Id="rId35" Type="http://schemas.openxmlformats.org/officeDocument/2006/relationships/image" Target="../media/image99.png"/><Relationship Id="rId43" Type="http://schemas.openxmlformats.org/officeDocument/2006/relationships/image" Target="../media/image103.png"/><Relationship Id="rId48" Type="http://schemas.openxmlformats.org/officeDocument/2006/relationships/customXml" Target="../ink/ink400.xml"/><Relationship Id="rId56" Type="http://schemas.openxmlformats.org/officeDocument/2006/relationships/customXml" Target="../ink/ink404.xml"/><Relationship Id="rId64" Type="http://schemas.openxmlformats.org/officeDocument/2006/relationships/customXml" Target="../ink/ink408.xml"/><Relationship Id="rId8" Type="http://schemas.openxmlformats.org/officeDocument/2006/relationships/customXml" Target="../ink/ink380.xml"/><Relationship Id="rId51" Type="http://schemas.openxmlformats.org/officeDocument/2006/relationships/image" Target="../media/image107.png"/><Relationship Id="rId3" Type="http://schemas.openxmlformats.org/officeDocument/2006/relationships/image" Target="../media/image2610.png"/><Relationship Id="rId12" Type="http://schemas.openxmlformats.org/officeDocument/2006/relationships/customXml" Target="../ink/ink382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395.xml"/><Relationship Id="rId46" Type="http://schemas.openxmlformats.org/officeDocument/2006/relationships/customXml" Target="../ink/ink399.xml"/><Relationship Id="rId59" Type="http://schemas.openxmlformats.org/officeDocument/2006/relationships/image" Target="../media/image112.png"/><Relationship Id="rId67" Type="http://schemas.openxmlformats.org/officeDocument/2006/relationships/image" Target="../media/image116.png"/><Relationship Id="rId20" Type="http://schemas.openxmlformats.org/officeDocument/2006/relationships/customXml" Target="../ink/ink386.xml"/><Relationship Id="rId41" Type="http://schemas.openxmlformats.org/officeDocument/2006/relationships/image" Target="../media/image102.png"/><Relationship Id="rId54" Type="http://schemas.openxmlformats.org/officeDocument/2006/relationships/customXml" Target="../ink/ink403.xml"/><Relationship Id="rId62" Type="http://schemas.openxmlformats.org/officeDocument/2006/relationships/customXml" Target="../ink/ink4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9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390.xml"/><Relationship Id="rId36" Type="http://schemas.openxmlformats.org/officeDocument/2006/relationships/customXml" Target="../ink/ink394.xml"/><Relationship Id="rId49" Type="http://schemas.openxmlformats.org/officeDocument/2006/relationships/image" Target="../media/image106.png"/><Relationship Id="rId57" Type="http://schemas.openxmlformats.org/officeDocument/2006/relationships/image" Target="../media/image111.png"/><Relationship Id="rId10" Type="http://schemas.openxmlformats.org/officeDocument/2006/relationships/customXml" Target="../ink/ink381.xml"/><Relationship Id="rId31" Type="http://schemas.openxmlformats.org/officeDocument/2006/relationships/image" Target="../media/image97.png"/><Relationship Id="rId44" Type="http://schemas.openxmlformats.org/officeDocument/2006/relationships/customXml" Target="../ink/ink398.xml"/><Relationship Id="rId52" Type="http://schemas.openxmlformats.org/officeDocument/2006/relationships/customXml" Target="../ink/ink402.xml"/><Relationship Id="rId60" Type="http://schemas.openxmlformats.org/officeDocument/2006/relationships/customXml" Target="../ink/ink406.xml"/><Relationship Id="rId65" Type="http://schemas.openxmlformats.org/officeDocument/2006/relationships/image" Target="../media/image115.png"/><Relationship Id="rId4" Type="http://schemas.openxmlformats.org/officeDocument/2006/relationships/customXml" Target="../ink/ink378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385.xml"/><Relationship Id="rId39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22.xml"/><Relationship Id="rId21" Type="http://schemas.openxmlformats.org/officeDocument/2006/relationships/image" Target="../media/image92.png"/><Relationship Id="rId42" Type="http://schemas.openxmlformats.org/officeDocument/2006/relationships/customXml" Target="../ink/ink430.xml"/><Relationship Id="rId47" Type="http://schemas.openxmlformats.org/officeDocument/2006/relationships/image" Target="../media/image105.png"/><Relationship Id="rId63" Type="http://schemas.openxmlformats.org/officeDocument/2006/relationships/image" Target="../media/image114.png"/><Relationship Id="rId68" Type="http://schemas.openxmlformats.org/officeDocument/2006/relationships/customXml" Target="../ink/ink443.xml"/><Relationship Id="rId2" Type="http://schemas.openxmlformats.org/officeDocument/2006/relationships/customXml" Target="../ink/ink410.xml"/><Relationship Id="rId16" Type="http://schemas.openxmlformats.org/officeDocument/2006/relationships/customXml" Target="../ink/ink417.xml"/><Relationship Id="rId29" Type="http://schemas.openxmlformats.org/officeDocument/2006/relationships/image" Target="../media/image96.png"/><Relationship Id="rId11" Type="http://schemas.openxmlformats.org/officeDocument/2006/relationships/image" Target="../media/image81.png"/><Relationship Id="rId24" Type="http://schemas.openxmlformats.org/officeDocument/2006/relationships/customXml" Target="../ink/ink421.xml"/><Relationship Id="rId32" Type="http://schemas.openxmlformats.org/officeDocument/2006/relationships/customXml" Target="../ink/ink425.xml"/><Relationship Id="rId37" Type="http://schemas.openxmlformats.org/officeDocument/2006/relationships/image" Target="../media/image100.png"/><Relationship Id="rId40" Type="http://schemas.openxmlformats.org/officeDocument/2006/relationships/customXml" Target="../ink/ink429.xml"/><Relationship Id="rId45" Type="http://schemas.openxmlformats.org/officeDocument/2006/relationships/image" Target="../media/image104.png"/><Relationship Id="rId53" Type="http://schemas.openxmlformats.org/officeDocument/2006/relationships/image" Target="../media/image108.png"/><Relationship Id="rId58" Type="http://schemas.openxmlformats.org/officeDocument/2006/relationships/customXml" Target="../ink/ink438.xml"/><Relationship Id="rId66" Type="http://schemas.openxmlformats.org/officeDocument/2006/relationships/customXml" Target="../ink/ink442.xml"/><Relationship Id="rId74" Type="http://schemas.openxmlformats.org/officeDocument/2006/relationships/customXml" Target="../ink/ink446.xml"/><Relationship Id="rId5" Type="http://schemas.openxmlformats.org/officeDocument/2006/relationships/image" Target="../media/image70.png"/><Relationship Id="rId61" Type="http://schemas.openxmlformats.org/officeDocument/2006/relationships/image" Target="../media/image113.png"/><Relationship Id="rId19" Type="http://schemas.openxmlformats.org/officeDocument/2006/relationships/image" Target="../media/image91.png"/><Relationship Id="rId14" Type="http://schemas.openxmlformats.org/officeDocument/2006/relationships/customXml" Target="../ink/ink416.xml"/><Relationship Id="rId22" Type="http://schemas.openxmlformats.org/officeDocument/2006/relationships/customXml" Target="../ink/ink420.xml"/><Relationship Id="rId27" Type="http://schemas.openxmlformats.org/officeDocument/2006/relationships/image" Target="../media/image95.png"/><Relationship Id="rId30" Type="http://schemas.openxmlformats.org/officeDocument/2006/relationships/customXml" Target="../ink/ink424.xml"/><Relationship Id="rId35" Type="http://schemas.openxmlformats.org/officeDocument/2006/relationships/image" Target="../media/image99.png"/><Relationship Id="rId43" Type="http://schemas.openxmlformats.org/officeDocument/2006/relationships/image" Target="../media/image103.png"/><Relationship Id="rId48" Type="http://schemas.openxmlformats.org/officeDocument/2006/relationships/customXml" Target="../ink/ink433.xml"/><Relationship Id="rId56" Type="http://schemas.openxmlformats.org/officeDocument/2006/relationships/customXml" Target="../ink/ink437.xml"/><Relationship Id="rId64" Type="http://schemas.openxmlformats.org/officeDocument/2006/relationships/customXml" Target="../ink/ink441.xml"/><Relationship Id="rId69" Type="http://schemas.openxmlformats.org/officeDocument/2006/relationships/image" Target="../media/image118.png"/><Relationship Id="rId8" Type="http://schemas.openxmlformats.org/officeDocument/2006/relationships/customXml" Target="../ink/ink413.xml"/><Relationship Id="rId51" Type="http://schemas.openxmlformats.org/officeDocument/2006/relationships/image" Target="../media/image107.png"/><Relationship Id="rId72" Type="http://schemas.openxmlformats.org/officeDocument/2006/relationships/customXml" Target="../ink/ink445.xml"/><Relationship Id="rId3" Type="http://schemas.openxmlformats.org/officeDocument/2006/relationships/image" Target="../media/image2610.png"/><Relationship Id="rId12" Type="http://schemas.openxmlformats.org/officeDocument/2006/relationships/customXml" Target="../ink/ink415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428.xml"/><Relationship Id="rId46" Type="http://schemas.openxmlformats.org/officeDocument/2006/relationships/customXml" Target="../ink/ink432.xml"/><Relationship Id="rId59" Type="http://schemas.openxmlformats.org/officeDocument/2006/relationships/image" Target="../media/image112.png"/><Relationship Id="rId67" Type="http://schemas.openxmlformats.org/officeDocument/2006/relationships/image" Target="../media/image117.png"/><Relationship Id="rId20" Type="http://schemas.openxmlformats.org/officeDocument/2006/relationships/customXml" Target="../ink/ink419.xml"/><Relationship Id="rId41" Type="http://schemas.openxmlformats.org/officeDocument/2006/relationships/image" Target="../media/image102.png"/><Relationship Id="rId54" Type="http://schemas.openxmlformats.org/officeDocument/2006/relationships/customXml" Target="../ink/ink436.xml"/><Relationship Id="rId62" Type="http://schemas.openxmlformats.org/officeDocument/2006/relationships/customXml" Target="../ink/ink440.xml"/><Relationship Id="rId70" Type="http://schemas.openxmlformats.org/officeDocument/2006/relationships/customXml" Target="../ink/ink444.xml"/><Relationship Id="rId75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2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423.xml"/><Relationship Id="rId36" Type="http://schemas.openxmlformats.org/officeDocument/2006/relationships/customXml" Target="../ink/ink427.xml"/><Relationship Id="rId49" Type="http://schemas.openxmlformats.org/officeDocument/2006/relationships/image" Target="../media/image106.png"/><Relationship Id="rId57" Type="http://schemas.openxmlformats.org/officeDocument/2006/relationships/image" Target="../media/image111.png"/><Relationship Id="rId10" Type="http://schemas.openxmlformats.org/officeDocument/2006/relationships/customXml" Target="../ink/ink414.xml"/><Relationship Id="rId31" Type="http://schemas.openxmlformats.org/officeDocument/2006/relationships/image" Target="../media/image97.png"/><Relationship Id="rId44" Type="http://schemas.openxmlformats.org/officeDocument/2006/relationships/customXml" Target="../ink/ink431.xml"/><Relationship Id="rId52" Type="http://schemas.openxmlformats.org/officeDocument/2006/relationships/customXml" Target="../ink/ink435.xml"/><Relationship Id="rId60" Type="http://schemas.openxmlformats.org/officeDocument/2006/relationships/customXml" Target="../ink/ink439.xml"/><Relationship Id="rId65" Type="http://schemas.openxmlformats.org/officeDocument/2006/relationships/image" Target="../media/image115.png"/><Relationship Id="rId73" Type="http://schemas.openxmlformats.org/officeDocument/2006/relationships/image" Target="../media/image120.png"/><Relationship Id="rId4" Type="http://schemas.openxmlformats.org/officeDocument/2006/relationships/customXml" Target="../ink/ink411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418.xml"/><Relationship Id="rId39" Type="http://schemas.openxmlformats.org/officeDocument/2006/relationships/image" Target="../media/image101.png"/><Relationship Id="rId34" Type="http://schemas.openxmlformats.org/officeDocument/2006/relationships/customXml" Target="../ink/ink426.xml"/><Relationship Id="rId50" Type="http://schemas.openxmlformats.org/officeDocument/2006/relationships/customXml" Target="../ink/ink434.xml"/><Relationship Id="rId55" Type="http://schemas.openxmlformats.org/officeDocument/2006/relationships/image" Target="../media/image109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59.xml"/><Relationship Id="rId21" Type="http://schemas.openxmlformats.org/officeDocument/2006/relationships/image" Target="../media/image92.png"/><Relationship Id="rId42" Type="http://schemas.openxmlformats.org/officeDocument/2006/relationships/customXml" Target="../ink/ink467.xml"/><Relationship Id="rId47" Type="http://schemas.openxmlformats.org/officeDocument/2006/relationships/image" Target="../media/image105.png"/><Relationship Id="rId63" Type="http://schemas.openxmlformats.org/officeDocument/2006/relationships/image" Target="../media/image114.png"/><Relationship Id="rId68" Type="http://schemas.openxmlformats.org/officeDocument/2006/relationships/customXml" Target="../ink/ink480.xml"/><Relationship Id="rId2" Type="http://schemas.openxmlformats.org/officeDocument/2006/relationships/customXml" Target="../ink/ink447.xml"/><Relationship Id="rId16" Type="http://schemas.openxmlformats.org/officeDocument/2006/relationships/customXml" Target="../ink/ink454.xml"/><Relationship Id="rId29" Type="http://schemas.openxmlformats.org/officeDocument/2006/relationships/image" Target="../media/image96.png"/><Relationship Id="rId11" Type="http://schemas.openxmlformats.org/officeDocument/2006/relationships/image" Target="../media/image81.png"/><Relationship Id="rId24" Type="http://schemas.openxmlformats.org/officeDocument/2006/relationships/customXml" Target="../ink/ink458.xml"/><Relationship Id="rId32" Type="http://schemas.openxmlformats.org/officeDocument/2006/relationships/customXml" Target="../ink/ink462.xml"/><Relationship Id="rId37" Type="http://schemas.openxmlformats.org/officeDocument/2006/relationships/image" Target="../media/image100.png"/><Relationship Id="rId40" Type="http://schemas.openxmlformats.org/officeDocument/2006/relationships/customXml" Target="../ink/ink466.xml"/><Relationship Id="rId45" Type="http://schemas.openxmlformats.org/officeDocument/2006/relationships/image" Target="../media/image104.png"/><Relationship Id="rId53" Type="http://schemas.openxmlformats.org/officeDocument/2006/relationships/image" Target="../media/image108.png"/><Relationship Id="rId58" Type="http://schemas.openxmlformats.org/officeDocument/2006/relationships/customXml" Target="../ink/ink475.xml"/><Relationship Id="rId66" Type="http://schemas.openxmlformats.org/officeDocument/2006/relationships/customXml" Target="../ink/ink479.xml"/><Relationship Id="rId74" Type="http://schemas.openxmlformats.org/officeDocument/2006/relationships/customXml" Target="../ink/ink483.xml"/><Relationship Id="rId5" Type="http://schemas.openxmlformats.org/officeDocument/2006/relationships/image" Target="../media/image70.png"/><Relationship Id="rId61" Type="http://schemas.openxmlformats.org/officeDocument/2006/relationships/image" Target="../media/image113.png"/><Relationship Id="rId19" Type="http://schemas.openxmlformats.org/officeDocument/2006/relationships/image" Target="../media/image91.png"/><Relationship Id="rId14" Type="http://schemas.openxmlformats.org/officeDocument/2006/relationships/customXml" Target="../ink/ink453.xml"/><Relationship Id="rId22" Type="http://schemas.openxmlformats.org/officeDocument/2006/relationships/customXml" Target="../ink/ink457.xml"/><Relationship Id="rId27" Type="http://schemas.openxmlformats.org/officeDocument/2006/relationships/image" Target="../media/image95.png"/><Relationship Id="rId30" Type="http://schemas.openxmlformats.org/officeDocument/2006/relationships/customXml" Target="../ink/ink461.xml"/><Relationship Id="rId35" Type="http://schemas.openxmlformats.org/officeDocument/2006/relationships/image" Target="../media/image99.png"/><Relationship Id="rId43" Type="http://schemas.openxmlformats.org/officeDocument/2006/relationships/image" Target="../media/image103.png"/><Relationship Id="rId48" Type="http://schemas.openxmlformats.org/officeDocument/2006/relationships/customXml" Target="../ink/ink470.xml"/><Relationship Id="rId56" Type="http://schemas.openxmlformats.org/officeDocument/2006/relationships/customXml" Target="../ink/ink474.xml"/><Relationship Id="rId64" Type="http://schemas.openxmlformats.org/officeDocument/2006/relationships/customXml" Target="../ink/ink478.xml"/><Relationship Id="rId69" Type="http://schemas.openxmlformats.org/officeDocument/2006/relationships/image" Target="../media/image118.png"/><Relationship Id="rId8" Type="http://schemas.openxmlformats.org/officeDocument/2006/relationships/customXml" Target="../ink/ink450.xml"/><Relationship Id="rId51" Type="http://schemas.openxmlformats.org/officeDocument/2006/relationships/image" Target="../media/image107.png"/><Relationship Id="rId72" Type="http://schemas.openxmlformats.org/officeDocument/2006/relationships/customXml" Target="../ink/ink482.xml"/><Relationship Id="rId3" Type="http://schemas.openxmlformats.org/officeDocument/2006/relationships/image" Target="../media/image2610.png"/><Relationship Id="rId12" Type="http://schemas.openxmlformats.org/officeDocument/2006/relationships/customXml" Target="../ink/ink452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465.xml"/><Relationship Id="rId46" Type="http://schemas.openxmlformats.org/officeDocument/2006/relationships/customXml" Target="../ink/ink469.xml"/><Relationship Id="rId59" Type="http://schemas.openxmlformats.org/officeDocument/2006/relationships/image" Target="../media/image112.png"/><Relationship Id="rId67" Type="http://schemas.openxmlformats.org/officeDocument/2006/relationships/image" Target="../media/image117.png"/><Relationship Id="rId20" Type="http://schemas.openxmlformats.org/officeDocument/2006/relationships/customXml" Target="../ink/ink456.xml"/><Relationship Id="rId41" Type="http://schemas.openxmlformats.org/officeDocument/2006/relationships/image" Target="../media/image102.png"/><Relationship Id="rId54" Type="http://schemas.openxmlformats.org/officeDocument/2006/relationships/customXml" Target="../ink/ink473.xml"/><Relationship Id="rId62" Type="http://schemas.openxmlformats.org/officeDocument/2006/relationships/customXml" Target="../ink/ink477.xml"/><Relationship Id="rId70" Type="http://schemas.openxmlformats.org/officeDocument/2006/relationships/customXml" Target="../ink/ink481.xml"/><Relationship Id="rId75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9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460.xml"/><Relationship Id="rId36" Type="http://schemas.openxmlformats.org/officeDocument/2006/relationships/customXml" Target="../ink/ink464.xml"/><Relationship Id="rId49" Type="http://schemas.openxmlformats.org/officeDocument/2006/relationships/image" Target="../media/image106.png"/><Relationship Id="rId57" Type="http://schemas.openxmlformats.org/officeDocument/2006/relationships/image" Target="../media/image111.png"/><Relationship Id="rId10" Type="http://schemas.openxmlformats.org/officeDocument/2006/relationships/customXml" Target="../ink/ink451.xml"/><Relationship Id="rId31" Type="http://schemas.openxmlformats.org/officeDocument/2006/relationships/image" Target="../media/image97.png"/><Relationship Id="rId44" Type="http://schemas.openxmlformats.org/officeDocument/2006/relationships/customXml" Target="../ink/ink468.xml"/><Relationship Id="rId52" Type="http://schemas.openxmlformats.org/officeDocument/2006/relationships/customXml" Target="../ink/ink472.xml"/><Relationship Id="rId60" Type="http://schemas.openxmlformats.org/officeDocument/2006/relationships/customXml" Target="../ink/ink476.xml"/><Relationship Id="rId65" Type="http://schemas.openxmlformats.org/officeDocument/2006/relationships/image" Target="../media/image115.png"/><Relationship Id="rId73" Type="http://schemas.openxmlformats.org/officeDocument/2006/relationships/image" Target="../media/image120.png"/><Relationship Id="rId4" Type="http://schemas.openxmlformats.org/officeDocument/2006/relationships/customXml" Target="../ink/ink448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455.xml"/><Relationship Id="rId39" Type="http://schemas.openxmlformats.org/officeDocument/2006/relationships/image" Target="../media/image101.png"/><Relationship Id="rId34" Type="http://schemas.openxmlformats.org/officeDocument/2006/relationships/customXml" Target="../ink/ink463.xml"/><Relationship Id="rId50" Type="http://schemas.openxmlformats.org/officeDocument/2006/relationships/customXml" Target="../ink/ink471.xml"/><Relationship Id="rId55" Type="http://schemas.openxmlformats.org/officeDocument/2006/relationships/image" Target="../media/image109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6.xml"/><Relationship Id="rId21" Type="http://schemas.openxmlformats.org/officeDocument/2006/relationships/image" Target="../media/image92.png"/><Relationship Id="rId42" Type="http://schemas.openxmlformats.org/officeDocument/2006/relationships/customXml" Target="../ink/ink504.xml"/><Relationship Id="rId47" Type="http://schemas.openxmlformats.org/officeDocument/2006/relationships/image" Target="../media/image105.png"/><Relationship Id="rId63" Type="http://schemas.openxmlformats.org/officeDocument/2006/relationships/image" Target="../media/image114.png"/><Relationship Id="rId68" Type="http://schemas.openxmlformats.org/officeDocument/2006/relationships/customXml" Target="../ink/ink517.xml"/><Relationship Id="rId16" Type="http://schemas.openxmlformats.org/officeDocument/2006/relationships/customXml" Target="../ink/ink491.xml"/><Relationship Id="rId11" Type="http://schemas.openxmlformats.org/officeDocument/2006/relationships/image" Target="../media/image81.png"/><Relationship Id="rId32" Type="http://schemas.openxmlformats.org/officeDocument/2006/relationships/customXml" Target="../ink/ink499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512.xml"/><Relationship Id="rId74" Type="http://schemas.openxmlformats.org/officeDocument/2006/relationships/customXml" Target="../ink/ink520.xml"/><Relationship Id="rId79" Type="http://schemas.openxmlformats.org/officeDocument/2006/relationships/image" Target="../media/image124.png"/><Relationship Id="rId5" Type="http://schemas.openxmlformats.org/officeDocument/2006/relationships/image" Target="../media/image70.png"/><Relationship Id="rId61" Type="http://schemas.openxmlformats.org/officeDocument/2006/relationships/image" Target="../media/image113.png"/><Relationship Id="rId19" Type="http://schemas.openxmlformats.org/officeDocument/2006/relationships/image" Target="../media/image91.png"/><Relationship Id="rId14" Type="http://schemas.openxmlformats.org/officeDocument/2006/relationships/customXml" Target="../ink/ink490.xml"/><Relationship Id="rId22" Type="http://schemas.openxmlformats.org/officeDocument/2006/relationships/customXml" Target="../ink/ink494.xml"/><Relationship Id="rId27" Type="http://schemas.openxmlformats.org/officeDocument/2006/relationships/image" Target="../media/image95.png"/><Relationship Id="rId30" Type="http://schemas.openxmlformats.org/officeDocument/2006/relationships/customXml" Target="../ink/ink498.xml"/><Relationship Id="rId35" Type="http://schemas.openxmlformats.org/officeDocument/2006/relationships/image" Target="../media/image99.png"/><Relationship Id="rId43" Type="http://schemas.openxmlformats.org/officeDocument/2006/relationships/image" Target="../media/image103.png"/><Relationship Id="rId48" Type="http://schemas.openxmlformats.org/officeDocument/2006/relationships/customXml" Target="../ink/ink507.xml"/><Relationship Id="rId56" Type="http://schemas.openxmlformats.org/officeDocument/2006/relationships/customXml" Target="../ink/ink511.xml"/><Relationship Id="rId64" Type="http://schemas.openxmlformats.org/officeDocument/2006/relationships/customXml" Target="../ink/ink515.xml"/><Relationship Id="rId69" Type="http://schemas.openxmlformats.org/officeDocument/2006/relationships/image" Target="../media/image118.png"/><Relationship Id="rId77" Type="http://schemas.openxmlformats.org/officeDocument/2006/relationships/image" Target="../media/image123.png"/><Relationship Id="rId8" Type="http://schemas.openxmlformats.org/officeDocument/2006/relationships/customXml" Target="../ink/ink487.xml"/><Relationship Id="rId51" Type="http://schemas.openxmlformats.org/officeDocument/2006/relationships/image" Target="../media/image107.png"/><Relationship Id="rId72" Type="http://schemas.openxmlformats.org/officeDocument/2006/relationships/customXml" Target="../ink/ink519.xml"/><Relationship Id="rId80" Type="http://schemas.openxmlformats.org/officeDocument/2006/relationships/customXml" Target="../ink/ink523.xml"/><Relationship Id="rId3" Type="http://schemas.openxmlformats.org/officeDocument/2006/relationships/image" Target="../media/image2610.png"/><Relationship Id="rId12" Type="http://schemas.openxmlformats.org/officeDocument/2006/relationships/customXml" Target="../ink/ink489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502.xml"/><Relationship Id="rId46" Type="http://schemas.openxmlformats.org/officeDocument/2006/relationships/customXml" Target="../ink/ink506.xml"/><Relationship Id="rId59" Type="http://schemas.openxmlformats.org/officeDocument/2006/relationships/image" Target="../media/image112.png"/><Relationship Id="rId67" Type="http://schemas.openxmlformats.org/officeDocument/2006/relationships/image" Target="../media/image117.png"/><Relationship Id="rId20" Type="http://schemas.openxmlformats.org/officeDocument/2006/relationships/customXml" Target="../ink/ink493.xml"/><Relationship Id="rId41" Type="http://schemas.openxmlformats.org/officeDocument/2006/relationships/image" Target="../media/image102.png"/><Relationship Id="rId54" Type="http://schemas.openxmlformats.org/officeDocument/2006/relationships/customXml" Target="../ink/ink510.xml"/><Relationship Id="rId62" Type="http://schemas.openxmlformats.org/officeDocument/2006/relationships/customXml" Target="../ink/ink514.xml"/><Relationship Id="rId70" Type="http://schemas.openxmlformats.org/officeDocument/2006/relationships/customXml" Target="../ink/ink518.xml"/><Relationship Id="rId75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6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497.xml"/><Relationship Id="rId36" Type="http://schemas.openxmlformats.org/officeDocument/2006/relationships/customXml" Target="../ink/ink501.xml"/><Relationship Id="rId49" Type="http://schemas.openxmlformats.org/officeDocument/2006/relationships/image" Target="../media/image106.png"/><Relationship Id="rId57" Type="http://schemas.openxmlformats.org/officeDocument/2006/relationships/image" Target="../media/image111.png"/><Relationship Id="rId10" Type="http://schemas.openxmlformats.org/officeDocument/2006/relationships/customXml" Target="../ink/ink488.xml"/><Relationship Id="rId31" Type="http://schemas.openxmlformats.org/officeDocument/2006/relationships/image" Target="../media/image97.png"/><Relationship Id="rId44" Type="http://schemas.openxmlformats.org/officeDocument/2006/relationships/customXml" Target="../ink/ink505.xml"/><Relationship Id="rId52" Type="http://schemas.openxmlformats.org/officeDocument/2006/relationships/customXml" Target="../ink/ink509.xml"/><Relationship Id="rId60" Type="http://schemas.openxmlformats.org/officeDocument/2006/relationships/customXml" Target="../ink/ink513.xml"/><Relationship Id="rId65" Type="http://schemas.openxmlformats.org/officeDocument/2006/relationships/image" Target="../media/image115.png"/><Relationship Id="rId73" Type="http://schemas.openxmlformats.org/officeDocument/2006/relationships/image" Target="../media/image120.png"/><Relationship Id="rId78" Type="http://schemas.openxmlformats.org/officeDocument/2006/relationships/customXml" Target="../ink/ink522.xml"/><Relationship Id="rId81" Type="http://schemas.openxmlformats.org/officeDocument/2006/relationships/image" Target="../media/image125.png"/><Relationship Id="rId4" Type="http://schemas.openxmlformats.org/officeDocument/2006/relationships/customXml" Target="../ink/ink485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492.xml"/><Relationship Id="rId39" Type="http://schemas.openxmlformats.org/officeDocument/2006/relationships/image" Target="../media/image101.png"/><Relationship Id="rId34" Type="http://schemas.openxmlformats.org/officeDocument/2006/relationships/customXml" Target="../ink/ink500.xml"/><Relationship Id="rId50" Type="http://schemas.openxmlformats.org/officeDocument/2006/relationships/customXml" Target="../ink/ink508.xml"/><Relationship Id="rId55" Type="http://schemas.openxmlformats.org/officeDocument/2006/relationships/image" Target="../media/image109.png"/><Relationship Id="rId76" Type="http://schemas.openxmlformats.org/officeDocument/2006/relationships/customXml" Target="../ink/ink521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2" Type="http://schemas.openxmlformats.org/officeDocument/2006/relationships/customXml" Target="../ink/ink484.xml"/><Relationship Id="rId29" Type="http://schemas.openxmlformats.org/officeDocument/2006/relationships/image" Target="../media/image96.png"/><Relationship Id="rId24" Type="http://schemas.openxmlformats.org/officeDocument/2006/relationships/customXml" Target="../ink/ink495.xml"/><Relationship Id="rId40" Type="http://schemas.openxmlformats.org/officeDocument/2006/relationships/customXml" Target="../ink/ink503.xml"/><Relationship Id="rId45" Type="http://schemas.openxmlformats.org/officeDocument/2006/relationships/image" Target="../media/image104.png"/><Relationship Id="rId66" Type="http://schemas.openxmlformats.org/officeDocument/2006/relationships/customXml" Target="../ink/ink516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36.xml"/><Relationship Id="rId117" Type="http://schemas.openxmlformats.org/officeDocument/2006/relationships/image" Target="../media/image143.png"/><Relationship Id="rId21" Type="http://schemas.openxmlformats.org/officeDocument/2006/relationships/image" Target="../media/image92.png"/><Relationship Id="rId42" Type="http://schemas.openxmlformats.org/officeDocument/2006/relationships/customXml" Target="../ink/ink544.xml"/><Relationship Id="rId47" Type="http://schemas.openxmlformats.org/officeDocument/2006/relationships/image" Target="../media/image105.png"/><Relationship Id="rId63" Type="http://schemas.openxmlformats.org/officeDocument/2006/relationships/image" Target="../media/image114.png"/><Relationship Id="rId68" Type="http://schemas.openxmlformats.org/officeDocument/2006/relationships/customXml" Target="../ink/ink557.xml"/><Relationship Id="rId84" Type="http://schemas.openxmlformats.org/officeDocument/2006/relationships/customXml" Target="../ink/ink565.xml"/><Relationship Id="rId89" Type="http://schemas.openxmlformats.org/officeDocument/2006/relationships/image" Target="../media/image129.png"/><Relationship Id="rId112" Type="http://schemas.openxmlformats.org/officeDocument/2006/relationships/customXml" Target="../ink/ink579.xml"/><Relationship Id="rId16" Type="http://schemas.openxmlformats.org/officeDocument/2006/relationships/customXml" Target="../ink/ink531.xml"/><Relationship Id="rId107" Type="http://schemas.openxmlformats.org/officeDocument/2006/relationships/image" Target="../media/image138.png"/><Relationship Id="rId11" Type="http://schemas.openxmlformats.org/officeDocument/2006/relationships/image" Target="../media/image81.png"/><Relationship Id="rId32" Type="http://schemas.openxmlformats.org/officeDocument/2006/relationships/customXml" Target="../ink/ink539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552.xml"/><Relationship Id="rId74" Type="http://schemas.openxmlformats.org/officeDocument/2006/relationships/customXml" Target="../ink/ink560.xml"/><Relationship Id="rId79" Type="http://schemas.openxmlformats.org/officeDocument/2006/relationships/image" Target="../media/image124.png"/><Relationship Id="rId102" Type="http://schemas.openxmlformats.org/officeDocument/2006/relationships/customXml" Target="../ink/ink574.xml"/><Relationship Id="rId5" Type="http://schemas.openxmlformats.org/officeDocument/2006/relationships/image" Target="../media/image70.png"/><Relationship Id="rId90" Type="http://schemas.openxmlformats.org/officeDocument/2006/relationships/customXml" Target="../ink/ink568.xml"/><Relationship Id="rId95" Type="http://schemas.openxmlformats.org/officeDocument/2006/relationships/image" Target="../media/image132.png"/><Relationship Id="rId22" Type="http://schemas.openxmlformats.org/officeDocument/2006/relationships/customXml" Target="../ink/ink534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547.xml"/><Relationship Id="rId64" Type="http://schemas.openxmlformats.org/officeDocument/2006/relationships/customXml" Target="../ink/ink555.xml"/><Relationship Id="rId69" Type="http://schemas.openxmlformats.org/officeDocument/2006/relationships/image" Target="../media/image118.png"/><Relationship Id="rId113" Type="http://schemas.openxmlformats.org/officeDocument/2006/relationships/image" Target="../media/image141.png"/><Relationship Id="rId80" Type="http://schemas.openxmlformats.org/officeDocument/2006/relationships/customXml" Target="../ink/ink563.xml"/><Relationship Id="rId85" Type="http://schemas.openxmlformats.org/officeDocument/2006/relationships/image" Target="../media/image127.png"/><Relationship Id="rId12" Type="http://schemas.openxmlformats.org/officeDocument/2006/relationships/customXml" Target="../ink/ink529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542.xml"/><Relationship Id="rId59" Type="http://schemas.openxmlformats.org/officeDocument/2006/relationships/image" Target="../media/image112.png"/><Relationship Id="rId103" Type="http://schemas.openxmlformats.org/officeDocument/2006/relationships/image" Target="../media/image136.png"/><Relationship Id="rId108" Type="http://schemas.openxmlformats.org/officeDocument/2006/relationships/customXml" Target="../ink/ink577.xml"/><Relationship Id="rId54" Type="http://schemas.openxmlformats.org/officeDocument/2006/relationships/customXml" Target="../ink/ink550.xml"/><Relationship Id="rId70" Type="http://schemas.openxmlformats.org/officeDocument/2006/relationships/customXml" Target="../ink/ink558.xml"/><Relationship Id="rId75" Type="http://schemas.openxmlformats.org/officeDocument/2006/relationships/image" Target="../media/image122.png"/><Relationship Id="rId91" Type="http://schemas.openxmlformats.org/officeDocument/2006/relationships/image" Target="../media/image130.png"/><Relationship Id="rId96" Type="http://schemas.openxmlformats.org/officeDocument/2006/relationships/customXml" Target="../ink/ink5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6.xml"/><Relationship Id="rId23" Type="http://schemas.openxmlformats.org/officeDocument/2006/relationships/image" Target="../media/image93.png"/><Relationship Id="rId28" Type="http://schemas.openxmlformats.org/officeDocument/2006/relationships/customXml" Target="../ink/ink537.xml"/><Relationship Id="rId49" Type="http://schemas.openxmlformats.org/officeDocument/2006/relationships/image" Target="../media/image106.png"/><Relationship Id="rId114" Type="http://schemas.openxmlformats.org/officeDocument/2006/relationships/customXml" Target="../ink/ink580.xml"/><Relationship Id="rId10" Type="http://schemas.openxmlformats.org/officeDocument/2006/relationships/customXml" Target="../ink/ink528.xml"/><Relationship Id="rId31" Type="http://schemas.openxmlformats.org/officeDocument/2006/relationships/image" Target="../media/image97.png"/><Relationship Id="rId44" Type="http://schemas.openxmlformats.org/officeDocument/2006/relationships/customXml" Target="../ink/ink545.xml"/><Relationship Id="rId52" Type="http://schemas.openxmlformats.org/officeDocument/2006/relationships/customXml" Target="../ink/ink549.xml"/><Relationship Id="rId60" Type="http://schemas.openxmlformats.org/officeDocument/2006/relationships/customXml" Target="../ink/ink553.xml"/><Relationship Id="rId65" Type="http://schemas.openxmlformats.org/officeDocument/2006/relationships/image" Target="../media/image115.png"/><Relationship Id="rId73" Type="http://schemas.openxmlformats.org/officeDocument/2006/relationships/image" Target="../media/image120.png"/><Relationship Id="rId78" Type="http://schemas.openxmlformats.org/officeDocument/2006/relationships/customXml" Target="../ink/ink562.xml"/><Relationship Id="rId81" Type="http://schemas.openxmlformats.org/officeDocument/2006/relationships/image" Target="../media/image125.png"/><Relationship Id="rId86" Type="http://schemas.openxmlformats.org/officeDocument/2006/relationships/customXml" Target="../ink/ink566.xml"/><Relationship Id="rId94" Type="http://schemas.openxmlformats.org/officeDocument/2006/relationships/customXml" Target="../ink/ink570.xml"/><Relationship Id="rId99" Type="http://schemas.openxmlformats.org/officeDocument/2006/relationships/image" Target="../media/image134.png"/><Relationship Id="rId101" Type="http://schemas.openxmlformats.org/officeDocument/2006/relationships/image" Target="../media/image135.png"/><Relationship Id="rId4" Type="http://schemas.openxmlformats.org/officeDocument/2006/relationships/customXml" Target="../ink/ink525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532.xml"/><Relationship Id="rId39" Type="http://schemas.openxmlformats.org/officeDocument/2006/relationships/image" Target="../media/image101.png"/><Relationship Id="rId109" Type="http://schemas.openxmlformats.org/officeDocument/2006/relationships/image" Target="../media/image139.png"/><Relationship Id="rId34" Type="http://schemas.openxmlformats.org/officeDocument/2006/relationships/customXml" Target="../ink/ink540.xml"/><Relationship Id="rId50" Type="http://schemas.openxmlformats.org/officeDocument/2006/relationships/customXml" Target="../ink/ink548.xml"/><Relationship Id="rId55" Type="http://schemas.openxmlformats.org/officeDocument/2006/relationships/image" Target="../media/image109.png"/><Relationship Id="rId76" Type="http://schemas.openxmlformats.org/officeDocument/2006/relationships/customXml" Target="../ink/ink561.xml"/><Relationship Id="rId97" Type="http://schemas.openxmlformats.org/officeDocument/2006/relationships/image" Target="../media/image133.png"/><Relationship Id="rId104" Type="http://schemas.openxmlformats.org/officeDocument/2006/relationships/customXml" Target="../ink/ink575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569.xml"/><Relationship Id="rId2" Type="http://schemas.openxmlformats.org/officeDocument/2006/relationships/customXml" Target="../ink/ink524.xml"/><Relationship Id="rId29" Type="http://schemas.openxmlformats.org/officeDocument/2006/relationships/image" Target="../media/image96.png"/><Relationship Id="rId24" Type="http://schemas.openxmlformats.org/officeDocument/2006/relationships/customXml" Target="../ink/ink535.xml"/><Relationship Id="rId40" Type="http://schemas.openxmlformats.org/officeDocument/2006/relationships/customXml" Target="../ink/ink543.xml"/><Relationship Id="rId45" Type="http://schemas.openxmlformats.org/officeDocument/2006/relationships/image" Target="../media/image104.png"/><Relationship Id="rId66" Type="http://schemas.openxmlformats.org/officeDocument/2006/relationships/customXml" Target="../ink/ink556.xml"/><Relationship Id="rId87" Type="http://schemas.openxmlformats.org/officeDocument/2006/relationships/image" Target="../media/image128.png"/><Relationship Id="rId110" Type="http://schemas.openxmlformats.org/officeDocument/2006/relationships/customXml" Target="../ink/ink578.xml"/><Relationship Id="rId115" Type="http://schemas.openxmlformats.org/officeDocument/2006/relationships/image" Target="../media/image142.png"/><Relationship Id="rId61" Type="http://schemas.openxmlformats.org/officeDocument/2006/relationships/image" Target="../media/image113.png"/><Relationship Id="rId82" Type="http://schemas.openxmlformats.org/officeDocument/2006/relationships/customXml" Target="../ink/ink564.xml"/><Relationship Id="rId19" Type="http://schemas.openxmlformats.org/officeDocument/2006/relationships/image" Target="../media/image91.png"/><Relationship Id="rId14" Type="http://schemas.openxmlformats.org/officeDocument/2006/relationships/customXml" Target="../ink/ink530.xml"/><Relationship Id="rId30" Type="http://schemas.openxmlformats.org/officeDocument/2006/relationships/customXml" Target="../ink/ink538.xml"/><Relationship Id="rId35" Type="http://schemas.openxmlformats.org/officeDocument/2006/relationships/image" Target="../media/image99.png"/><Relationship Id="rId56" Type="http://schemas.openxmlformats.org/officeDocument/2006/relationships/customXml" Target="../ink/ink551.xml"/><Relationship Id="rId77" Type="http://schemas.openxmlformats.org/officeDocument/2006/relationships/image" Target="../media/image123.png"/><Relationship Id="rId100" Type="http://schemas.openxmlformats.org/officeDocument/2006/relationships/customXml" Target="../ink/ink573.xml"/><Relationship Id="rId105" Type="http://schemas.openxmlformats.org/officeDocument/2006/relationships/image" Target="../media/image137.png"/><Relationship Id="rId8" Type="http://schemas.openxmlformats.org/officeDocument/2006/relationships/customXml" Target="../ink/ink527.xml"/><Relationship Id="rId51" Type="http://schemas.openxmlformats.org/officeDocument/2006/relationships/image" Target="../media/image107.png"/><Relationship Id="rId72" Type="http://schemas.openxmlformats.org/officeDocument/2006/relationships/customXml" Target="../ink/ink559.xml"/><Relationship Id="rId93" Type="http://schemas.openxmlformats.org/officeDocument/2006/relationships/image" Target="../media/image131.png"/><Relationship Id="rId98" Type="http://schemas.openxmlformats.org/officeDocument/2006/relationships/customXml" Target="../ink/ink572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546.xml"/><Relationship Id="rId67" Type="http://schemas.openxmlformats.org/officeDocument/2006/relationships/image" Target="../media/image117.png"/><Relationship Id="rId116" Type="http://schemas.openxmlformats.org/officeDocument/2006/relationships/customXml" Target="../ink/ink581.xml"/><Relationship Id="rId20" Type="http://schemas.openxmlformats.org/officeDocument/2006/relationships/customXml" Target="../ink/ink533.xml"/><Relationship Id="rId41" Type="http://schemas.openxmlformats.org/officeDocument/2006/relationships/image" Target="../media/image102.png"/><Relationship Id="rId62" Type="http://schemas.openxmlformats.org/officeDocument/2006/relationships/customXml" Target="../ink/ink554.xml"/><Relationship Id="rId83" Type="http://schemas.openxmlformats.org/officeDocument/2006/relationships/image" Target="../media/image126.png"/><Relationship Id="rId88" Type="http://schemas.openxmlformats.org/officeDocument/2006/relationships/customXml" Target="../ink/ink567.xml"/><Relationship Id="rId111" Type="http://schemas.openxmlformats.org/officeDocument/2006/relationships/image" Target="../media/image140.png"/><Relationship Id="rId15" Type="http://schemas.openxmlformats.org/officeDocument/2006/relationships/image" Target="../media/image89.png"/><Relationship Id="rId36" Type="http://schemas.openxmlformats.org/officeDocument/2006/relationships/customXml" Target="../ink/ink541.xml"/><Relationship Id="rId57" Type="http://schemas.openxmlformats.org/officeDocument/2006/relationships/image" Target="../media/image111.png"/><Relationship Id="rId106" Type="http://schemas.openxmlformats.org/officeDocument/2006/relationships/customXml" Target="../ink/ink576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4.xml"/><Relationship Id="rId117" Type="http://schemas.openxmlformats.org/officeDocument/2006/relationships/image" Target="../media/image143.png"/><Relationship Id="rId21" Type="http://schemas.openxmlformats.org/officeDocument/2006/relationships/image" Target="../media/image92.png"/><Relationship Id="rId42" Type="http://schemas.openxmlformats.org/officeDocument/2006/relationships/customXml" Target="../ink/ink602.xml"/><Relationship Id="rId47" Type="http://schemas.openxmlformats.org/officeDocument/2006/relationships/image" Target="../media/image105.png"/><Relationship Id="rId63" Type="http://schemas.openxmlformats.org/officeDocument/2006/relationships/image" Target="../media/image114.png"/><Relationship Id="rId68" Type="http://schemas.openxmlformats.org/officeDocument/2006/relationships/customXml" Target="../ink/ink615.xml"/><Relationship Id="rId84" Type="http://schemas.openxmlformats.org/officeDocument/2006/relationships/customXml" Target="../ink/ink623.xml"/><Relationship Id="rId89" Type="http://schemas.openxmlformats.org/officeDocument/2006/relationships/image" Target="../media/image129.png"/><Relationship Id="rId112" Type="http://schemas.openxmlformats.org/officeDocument/2006/relationships/customXml" Target="../ink/ink637.xml"/><Relationship Id="rId16" Type="http://schemas.openxmlformats.org/officeDocument/2006/relationships/customXml" Target="../ink/ink589.xml"/><Relationship Id="rId107" Type="http://schemas.openxmlformats.org/officeDocument/2006/relationships/image" Target="../media/image138.png"/><Relationship Id="rId11" Type="http://schemas.openxmlformats.org/officeDocument/2006/relationships/image" Target="../media/image81.png"/><Relationship Id="rId32" Type="http://schemas.openxmlformats.org/officeDocument/2006/relationships/customXml" Target="../ink/ink597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610.xml"/><Relationship Id="rId74" Type="http://schemas.openxmlformats.org/officeDocument/2006/relationships/customXml" Target="../ink/ink618.xml"/><Relationship Id="rId79" Type="http://schemas.openxmlformats.org/officeDocument/2006/relationships/image" Target="../media/image124.png"/><Relationship Id="rId102" Type="http://schemas.openxmlformats.org/officeDocument/2006/relationships/customXml" Target="../ink/ink632.xml"/><Relationship Id="rId123" Type="http://schemas.openxmlformats.org/officeDocument/2006/relationships/image" Target="../media/image146.png"/><Relationship Id="rId5" Type="http://schemas.openxmlformats.org/officeDocument/2006/relationships/image" Target="../media/image70.png"/><Relationship Id="rId90" Type="http://schemas.openxmlformats.org/officeDocument/2006/relationships/customXml" Target="../ink/ink626.xml"/><Relationship Id="rId95" Type="http://schemas.openxmlformats.org/officeDocument/2006/relationships/image" Target="../media/image132.png"/><Relationship Id="rId22" Type="http://schemas.openxmlformats.org/officeDocument/2006/relationships/customXml" Target="../ink/ink592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605.xml"/><Relationship Id="rId64" Type="http://schemas.openxmlformats.org/officeDocument/2006/relationships/customXml" Target="../ink/ink613.xml"/><Relationship Id="rId69" Type="http://schemas.openxmlformats.org/officeDocument/2006/relationships/image" Target="../media/image118.png"/><Relationship Id="rId113" Type="http://schemas.openxmlformats.org/officeDocument/2006/relationships/image" Target="../media/image141.png"/><Relationship Id="rId118" Type="http://schemas.openxmlformats.org/officeDocument/2006/relationships/customXml" Target="../ink/ink640.xml"/><Relationship Id="rId80" Type="http://schemas.openxmlformats.org/officeDocument/2006/relationships/customXml" Target="../ink/ink621.xml"/><Relationship Id="rId85" Type="http://schemas.openxmlformats.org/officeDocument/2006/relationships/image" Target="../media/image127.png"/><Relationship Id="rId12" Type="http://schemas.openxmlformats.org/officeDocument/2006/relationships/customXml" Target="../ink/ink587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600.xml"/><Relationship Id="rId59" Type="http://schemas.openxmlformats.org/officeDocument/2006/relationships/image" Target="../media/image112.png"/><Relationship Id="rId103" Type="http://schemas.openxmlformats.org/officeDocument/2006/relationships/image" Target="../media/image136.png"/><Relationship Id="rId108" Type="http://schemas.openxmlformats.org/officeDocument/2006/relationships/customXml" Target="../ink/ink635.xml"/><Relationship Id="rId124" Type="http://schemas.openxmlformats.org/officeDocument/2006/relationships/customXml" Target="../ink/ink643.xml"/><Relationship Id="rId54" Type="http://schemas.openxmlformats.org/officeDocument/2006/relationships/customXml" Target="../ink/ink608.xml"/><Relationship Id="rId70" Type="http://schemas.openxmlformats.org/officeDocument/2006/relationships/customXml" Target="../ink/ink616.xml"/><Relationship Id="rId75" Type="http://schemas.openxmlformats.org/officeDocument/2006/relationships/image" Target="../media/image122.png"/><Relationship Id="rId91" Type="http://schemas.openxmlformats.org/officeDocument/2006/relationships/image" Target="../media/image130.png"/><Relationship Id="rId96" Type="http://schemas.openxmlformats.org/officeDocument/2006/relationships/customXml" Target="../ink/ink6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4.xml"/><Relationship Id="rId23" Type="http://schemas.openxmlformats.org/officeDocument/2006/relationships/image" Target="../media/image93.png"/><Relationship Id="rId28" Type="http://schemas.openxmlformats.org/officeDocument/2006/relationships/customXml" Target="../ink/ink595.xml"/><Relationship Id="rId49" Type="http://schemas.openxmlformats.org/officeDocument/2006/relationships/image" Target="../media/image106.png"/><Relationship Id="rId114" Type="http://schemas.openxmlformats.org/officeDocument/2006/relationships/customXml" Target="../ink/ink638.xml"/><Relationship Id="rId119" Type="http://schemas.openxmlformats.org/officeDocument/2006/relationships/image" Target="../media/image144.png"/><Relationship Id="rId44" Type="http://schemas.openxmlformats.org/officeDocument/2006/relationships/customXml" Target="../ink/ink603.xml"/><Relationship Id="rId60" Type="http://schemas.openxmlformats.org/officeDocument/2006/relationships/customXml" Target="../ink/ink611.xml"/><Relationship Id="rId65" Type="http://schemas.openxmlformats.org/officeDocument/2006/relationships/image" Target="../media/image115.png"/><Relationship Id="rId81" Type="http://schemas.openxmlformats.org/officeDocument/2006/relationships/image" Target="../media/image125.png"/><Relationship Id="rId86" Type="http://schemas.openxmlformats.org/officeDocument/2006/relationships/customXml" Target="../ink/ink624.xml"/><Relationship Id="rId13" Type="http://schemas.openxmlformats.org/officeDocument/2006/relationships/image" Target="../media/image88.png"/><Relationship Id="rId18" Type="http://schemas.openxmlformats.org/officeDocument/2006/relationships/customXml" Target="../ink/ink590.xml"/><Relationship Id="rId39" Type="http://schemas.openxmlformats.org/officeDocument/2006/relationships/image" Target="../media/image101.png"/><Relationship Id="rId109" Type="http://schemas.openxmlformats.org/officeDocument/2006/relationships/image" Target="../media/image139.png"/><Relationship Id="rId34" Type="http://schemas.openxmlformats.org/officeDocument/2006/relationships/customXml" Target="../ink/ink598.xml"/><Relationship Id="rId50" Type="http://schemas.openxmlformats.org/officeDocument/2006/relationships/customXml" Target="../ink/ink606.xml"/><Relationship Id="rId55" Type="http://schemas.openxmlformats.org/officeDocument/2006/relationships/image" Target="../media/image109.png"/><Relationship Id="rId76" Type="http://schemas.openxmlformats.org/officeDocument/2006/relationships/customXml" Target="../ink/ink619.xml"/><Relationship Id="rId97" Type="http://schemas.openxmlformats.org/officeDocument/2006/relationships/image" Target="../media/image133.png"/><Relationship Id="rId104" Type="http://schemas.openxmlformats.org/officeDocument/2006/relationships/customXml" Target="../ink/ink633.xml"/><Relationship Id="rId120" Type="http://schemas.openxmlformats.org/officeDocument/2006/relationships/customXml" Target="../ink/ink641.xml"/><Relationship Id="rId125" Type="http://schemas.openxmlformats.org/officeDocument/2006/relationships/image" Target="../media/image147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627.xml"/><Relationship Id="rId2" Type="http://schemas.openxmlformats.org/officeDocument/2006/relationships/customXml" Target="../ink/ink582.xml"/><Relationship Id="rId29" Type="http://schemas.openxmlformats.org/officeDocument/2006/relationships/image" Target="../media/image96.png"/><Relationship Id="rId24" Type="http://schemas.openxmlformats.org/officeDocument/2006/relationships/customXml" Target="../ink/ink593.xml"/><Relationship Id="rId40" Type="http://schemas.openxmlformats.org/officeDocument/2006/relationships/customXml" Target="../ink/ink601.xml"/><Relationship Id="rId45" Type="http://schemas.openxmlformats.org/officeDocument/2006/relationships/image" Target="../media/image104.png"/><Relationship Id="rId66" Type="http://schemas.openxmlformats.org/officeDocument/2006/relationships/customXml" Target="../ink/ink614.xml"/><Relationship Id="rId87" Type="http://schemas.openxmlformats.org/officeDocument/2006/relationships/image" Target="../media/image128.png"/><Relationship Id="rId110" Type="http://schemas.openxmlformats.org/officeDocument/2006/relationships/customXml" Target="../ink/ink636.xml"/><Relationship Id="rId115" Type="http://schemas.openxmlformats.org/officeDocument/2006/relationships/image" Target="../media/image142.png"/><Relationship Id="rId61" Type="http://schemas.openxmlformats.org/officeDocument/2006/relationships/image" Target="../media/image113.png"/><Relationship Id="rId82" Type="http://schemas.openxmlformats.org/officeDocument/2006/relationships/customXml" Target="../ink/ink622.xml"/><Relationship Id="rId19" Type="http://schemas.openxmlformats.org/officeDocument/2006/relationships/image" Target="../media/image91.png"/><Relationship Id="rId14" Type="http://schemas.openxmlformats.org/officeDocument/2006/relationships/customXml" Target="../ink/ink588.xml"/><Relationship Id="rId30" Type="http://schemas.openxmlformats.org/officeDocument/2006/relationships/customXml" Target="../ink/ink596.xml"/><Relationship Id="rId35" Type="http://schemas.openxmlformats.org/officeDocument/2006/relationships/image" Target="../media/image99.png"/><Relationship Id="rId56" Type="http://schemas.openxmlformats.org/officeDocument/2006/relationships/customXml" Target="../ink/ink609.xml"/><Relationship Id="rId77" Type="http://schemas.openxmlformats.org/officeDocument/2006/relationships/image" Target="../media/image123.png"/><Relationship Id="rId100" Type="http://schemas.openxmlformats.org/officeDocument/2006/relationships/customXml" Target="../ink/ink631.xml"/><Relationship Id="rId105" Type="http://schemas.openxmlformats.org/officeDocument/2006/relationships/image" Target="../media/image137.png"/><Relationship Id="rId126" Type="http://schemas.openxmlformats.org/officeDocument/2006/relationships/customXml" Target="../ink/ink644.xml"/><Relationship Id="rId8" Type="http://schemas.openxmlformats.org/officeDocument/2006/relationships/customXml" Target="../ink/ink585.xml"/><Relationship Id="rId51" Type="http://schemas.openxmlformats.org/officeDocument/2006/relationships/image" Target="../media/image107.png"/><Relationship Id="rId72" Type="http://schemas.openxmlformats.org/officeDocument/2006/relationships/customXml" Target="../ink/ink617.xml"/><Relationship Id="rId93" Type="http://schemas.openxmlformats.org/officeDocument/2006/relationships/image" Target="../media/image131.png"/><Relationship Id="rId98" Type="http://schemas.openxmlformats.org/officeDocument/2006/relationships/customXml" Target="../ink/ink630.xml"/><Relationship Id="rId121" Type="http://schemas.openxmlformats.org/officeDocument/2006/relationships/image" Target="../media/image145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604.xml"/><Relationship Id="rId67" Type="http://schemas.openxmlformats.org/officeDocument/2006/relationships/image" Target="../media/image117.png"/><Relationship Id="rId116" Type="http://schemas.openxmlformats.org/officeDocument/2006/relationships/customXml" Target="../ink/ink639.xml"/><Relationship Id="rId20" Type="http://schemas.openxmlformats.org/officeDocument/2006/relationships/customXml" Target="../ink/ink591.xml"/><Relationship Id="rId41" Type="http://schemas.openxmlformats.org/officeDocument/2006/relationships/image" Target="../media/image102.png"/><Relationship Id="rId62" Type="http://schemas.openxmlformats.org/officeDocument/2006/relationships/customXml" Target="../ink/ink612.xml"/><Relationship Id="rId83" Type="http://schemas.openxmlformats.org/officeDocument/2006/relationships/image" Target="../media/image126.png"/><Relationship Id="rId88" Type="http://schemas.openxmlformats.org/officeDocument/2006/relationships/customXml" Target="../ink/ink625.xml"/><Relationship Id="rId111" Type="http://schemas.openxmlformats.org/officeDocument/2006/relationships/image" Target="../media/image140.png"/><Relationship Id="rId15" Type="http://schemas.openxmlformats.org/officeDocument/2006/relationships/image" Target="../media/image89.png"/><Relationship Id="rId36" Type="http://schemas.openxmlformats.org/officeDocument/2006/relationships/customXml" Target="../ink/ink599.xml"/><Relationship Id="rId57" Type="http://schemas.openxmlformats.org/officeDocument/2006/relationships/image" Target="../media/image111.png"/><Relationship Id="rId106" Type="http://schemas.openxmlformats.org/officeDocument/2006/relationships/customXml" Target="../ink/ink634.xml"/><Relationship Id="rId127" Type="http://schemas.openxmlformats.org/officeDocument/2006/relationships/image" Target="../media/image148.png"/><Relationship Id="rId10" Type="http://schemas.openxmlformats.org/officeDocument/2006/relationships/customXml" Target="../ink/ink586.xml"/><Relationship Id="rId31" Type="http://schemas.openxmlformats.org/officeDocument/2006/relationships/image" Target="../media/image97.png"/><Relationship Id="rId52" Type="http://schemas.openxmlformats.org/officeDocument/2006/relationships/customXml" Target="../ink/ink607.xml"/><Relationship Id="rId73" Type="http://schemas.openxmlformats.org/officeDocument/2006/relationships/image" Target="../media/image120.png"/><Relationship Id="rId78" Type="http://schemas.openxmlformats.org/officeDocument/2006/relationships/customXml" Target="../ink/ink620.xml"/><Relationship Id="rId94" Type="http://schemas.openxmlformats.org/officeDocument/2006/relationships/customXml" Target="../ink/ink628.xml"/><Relationship Id="rId99" Type="http://schemas.openxmlformats.org/officeDocument/2006/relationships/image" Target="../media/image134.png"/><Relationship Id="rId101" Type="http://schemas.openxmlformats.org/officeDocument/2006/relationships/image" Target="../media/image135.png"/><Relationship Id="rId122" Type="http://schemas.openxmlformats.org/officeDocument/2006/relationships/customXml" Target="../ink/ink642.xml"/><Relationship Id="rId4" Type="http://schemas.openxmlformats.org/officeDocument/2006/relationships/customXml" Target="../ink/ink583.xml"/><Relationship Id="rId9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.png"/><Relationship Id="rId21" Type="http://schemas.openxmlformats.org/officeDocument/2006/relationships/image" Target="../media/image92.png"/><Relationship Id="rId42" Type="http://schemas.openxmlformats.org/officeDocument/2006/relationships/customXml" Target="../ink/ink665.xml"/><Relationship Id="rId47" Type="http://schemas.openxmlformats.org/officeDocument/2006/relationships/image" Target="../media/image105.png"/><Relationship Id="rId63" Type="http://schemas.openxmlformats.org/officeDocument/2006/relationships/image" Target="../media/image114.png"/><Relationship Id="rId68" Type="http://schemas.openxmlformats.org/officeDocument/2006/relationships/customXml" Target="../ink/ink678.xml"/><Relationship Id="rId84" Type="http://schemas.openxmlformats.org/officeDocument/2006/relationships/customXml" Target="../ink/ink686.xml"/><Relationship Id="rId89" Type="http://schemas.openxmlformats.org/officeDocument/2006/relationships/image" Target="../media/image129.png"/><Relationship Id="rId112" Type="http://schemas.openxmlformats.org/officeDocument/2006/relationships/customXml" Target="../ink/ink700.xml"/><Relationship Id="rId16" Type="http://schemas.openxmlformats.org/officeDocument/2006/relationships/customXml" Target="../ink/ink652.xml"/><Relationship Id="rId107" Type="http://schemas.openxmlformats.org/officeDocument/2006/relationships/image" Target="../media/image138.png"/><Relationship Id="rId11" Type="http://schemas.openxmlformats.org/officeDocument/2006/relationships/image" Target="../media/image81.png"/><Relationship Id="rId32" Type="http://schemas.openxmlformats.org/officeDocument/2006/relationships/customXml" Target="../ink/ink660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673.xml"/><Relationship Id="rId74" Type="http://schemas.openxmlformats.org/officeDocument/2006/relationships/customXml" Target="../ink/ink681.xml"/><Relationship Id="rId79" Type="http://schemas.openxmlformats.org/officeDocument/2006/relationships/image" Target="../media/image124.png"/><Relationship Id="rId102" Type="http://schemas.openxmlformats.org/officeDocument/2006/relationships/customXml" Target="../ink/ink695.xml"/><Relationship Id="rId123" Type="http://schemas.openxmlformats.org/officeDocument/2006/relationships/image" Target="../media/image146.png"/><Relationship Id="rId128" Type="http://schemas.openxmlformats.org/officeDocument/2006/relationships/customXml" Target="../ink/ink708.xml"/><Relationship Id="rId5" Type="http://schemas.openxmlformats.org/officeDocument/2006/relationships/image" Target="../media/image70.png"/><Relationship Id="rId90" Type="http://schemas.openxmlformats.org/officeDocument/2006/relationships/customXml" Target="../ink/ink689.xml"/><Relationship Id="rId95" Type="http://schemas.openxmlformats.org/officeDocument/2006/relationships/image" Target="../media/image132.png"/><Relationship Id="rId22" Type="http://schemas.openxmlformats.org/officeDocument/2006/relationships/customXml" Target="../ink/ink655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668.xml"/><Relationship Id="rId64" Type="http://schemas.openxmlformats.org/officeDocument/2006/relationships/customXml" Target="../ink/ink676.xml"/><Relationship Id="rId69" Type="http://schemas.openxmlformats.org/officeDocument/2006/relationships/image" Target="../media/image118.png"/><Relationship Id="rId113" Type="http://schemas.openxmlformats.org/officeDocument/2006/relationships/image" Target="../media/image141.png"/><Relationship Id="rId118" Type="http://schemas.openxmlformats.org/officeDocument/2006/relationships/customXml" Target="../ink/ink703.xml"/><Relationship Id="rId80" Type="http://schemas.openxmlformats.org/officeDocument/2006/relationships/customXml" Target="../ink/ink684.xml"/><Relationship Id="rId85" Type="http://schemas.openxmlformats.org/officeDocument/2006/relationships/image" Target="../media/image127.png"/><Relationship Id="rId12" Type="http://schemas.openxmlformats.org/officeDocument/2006/relationships/customXml" Target="../ink/ink650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663.xml"/><Relationship Id="rId59" Type="http://schemas.openxmlformats.org/officeDocument/2006/relationships/image" Target="../media/image112.png"/><Relationship Id="rId103" Type="http://schemas.openxmlformats.org/officeDocument/2006/relationships/image" Target="../media/image136.png"/><Relationship Id="rId108" Type="http://schemas.openxmlformats.org/officeDocument/2006/relationships/customXml" Target="../ink/ink698.xml"/><Relationship Id="rId124" Type="http://schemas.openxmlformats.org/officeDocument/2006/relationships/customXml" Target="../ink/ink706.xml"/><Relationship Id="rId129" Type="http://schemas.openxmlformats.org/officeDocument/2006/relationships/image" Target="../media/image149.png"/><Relationship Id="rId54" Type="http://schemas.openxmlformats.org/officeDocument/2006/relationships/customXml" Target="../ink/ink671.xml"/><Relationship Id="rId70" Type="http://schemas.openxmlformats.org/officeDocument/2006/relationships/customXml" Target="../ink/ink679.xml"/><Relationship Id="rId75" Type="http://schemas.openxmlformats.org/officeDocument/2006/relationships/image" Target="../media/image122.png"/><Relationship Id="rId91" Type="http://schemas.openxmlformats.org/officeDocument/2006/relationships/image" Target="../media/image130.png"/><Relationship Id="rId96" Type="http://schemas.openxmlformats.org/officeDocument/2006/relationships/customXml" Target="../ink/ink6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7.xml"/><Relationship Id="rId23" Type="http://schemas.openxmlformats.org/officeDocument/2006/relationships/image" Target="../media/image93.png"/><Relationship Id="rId28" Type="http://schemas.openxmlformats.org/officeDocument/2006/relationships/customXml" Target="../ink/ink658.xml"/><Relationship Id="rId49" Type="http://schemas.openxmlformats.org/officeDocument/2006/relationships/image" Target="../media/image106.png"/><Relationship Id="rId114" Type="http://schemas.openxmlformats.org/officeDocument/2006/relationships/customXml" Target="../ink/ink701.xml"/><Relationship Id="rId119" Type="http://schemas.openxmlformats.org/officeDocument/2006/relationships/image" Target="../media/image144.png"/><Relationship Id="rId44" Type="http://schemas.openxmlformats.org/officeDocument/2006/relationships/customXml" Target="../ink/ink666.xml"/><Relationship Id="rId60" Type="http://schemas.openxmlformats.org/officeDocument/2006/relationships/customXml" Target="../ink/ink674.xml"/><Relationship Id="rId65" Type="http://schemas.openxmlformats.org/officeDocument/2006/relationships/image" Target="../media/image115.png"/><Relationship Id="rId81" Type="http://schemas.openxmlformats.org/officeDocument/2006/relationships/image" Target="../media/image125.png"/><Relationship Id="rId86" Type="http://schemas.openxmlformats.org/officeDocument/2006/relationships/customXml" Target="../ink/ink687.xml"/><Relationship Id="rId130" Type="http://schemas.openxmlformats.org/officeDocument/2006/relationships/customXml" Target="../ink/ink709.xml"/><Relationship Id="rId13" Type="http://schemas.openxmlformats.org/officeDocument/2006/relationships/image" Target="../media/image88.png"/><Relationship Id="rId18" Type="http://schemas.openxmlformats.org/officeDocument/2006/relationships/customXml" Target="../ink/ink653.xml"/><Relationship Id="rId39" Type="http://schemas.openxmlformats.org/officeDocument/2006/relationships/image" Target="../media/image101.png"/><Relationship Id="rId109" Type="http://schemas.openxmlformats.org/officeDocument/2006/relationships/image" Target="../media/image139.png"/><Relationship Id="rId34" Type="http://schemas.openxmlformats.org/officeDocument/2006/relationships/customXml" Target="../ink/ink661.xml"/><Relationship Id="rId50" Type="http://schemas.openxmlformats.org/officeDocument/2006/relationships/customXml" Target="../ink/ink669.xml"/><Relationship Id="rId55" Type="http://schemas.openxmlformats.org/officeDocument/2006/relationships/image" Target="../media/image109.png"/><Relationship Id="rId76" Type="http://schemas.openxmlformats.org/officeDocument/2006/relationships/customXml" Target="../ink/ink682.xml"/><Relationship Id="rId97" Type="http://schemas.openxmlformats.org/officeDocument/2006/relationships/image" Target="../media/image133.png"/><Relationship Id="rId104" Type="http://schemas.openxmlformats.org/officeDocument/2006/relationships/customXml" Target="../ink/ink696.xml"/><Relationship Id="rId120" Type="http://schemas.openxmlformats.org/officeDocument/2006/relationships/customXml" Target="../ink/ink704.xml"/><Relationship Id="rId125" Type="http://schemas.openxmlformats.org/officeDocument/2006/relationships/image" Target="../media/image147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690.xml"/><Relationship Id="rId2" Type="http://schemas.openxmlformats.org/officeDocument/2006/relationships/customXml" Target="../ink/ink645.xml"/><Relationship Id="rId29" Type="http://schemas.openxmlformats.org/officeDocument/2006/relationships/image" Target="../media/image96.png"/><Relationship Id="rId24" Type="http://schemas.openxmlformats.org/officeDocument/2006/relationships/customXml" Target="../ink/ink656.xml"/><Relationship Id="rId40" Type="http://schemas.openxmlformats.org/officeDocument/2006/relationships/customXml" Target="../ink/ink664.xml"/><Relationship Id="rId45" Type="http://schemas.openxmlformats.org/officeDocument/2006/relationships/image" Target="../media/image104.png"/><Relationship Id="rId66" Type="http://schemas.openxmlformats.org/officeDocument/2006/relationships/customXml" Target="../ink/ink677.xml"/><Relationship Id="rId87" Type="http://schemas.openxmlformats.org/officeDocument/2006/relationships/image" Target="../media/image128.png"/><Relationship Id="rId110" Type="http://schemas.openxmlformats.org/officeDocument/2006/relationships/customXml" Target="../ink/ink699.xml"/><Relationship Id="rId115" Type="http://schemas.openxmlformats.org/officeDocument/2006/relationships/image" Target="../media/image142.png"/><Relationship Id="rId131" Type="http://schemas.openxmlformats.org/officeDocument/2006/relationships/image" Target="../media/image150.png"/><Relationship Id="rId61" Type="http://schemas.openxmlformats.org/officeDocument/2006/relationships/image" Target="../media/image113.png"/><Relationship Id="rId82" Type="http://schemas.openxmlformats.org/officeDocument/2006/relationships/customXml" Target="../ink/ink685.xml"/><Relationship Id="rId19" Type="http://schemas.openxmlformats.org/officeDocument/2006/relationships/image" Target="../media/image91.png"/><Relationship Id="rId14" Type="http://schemas.openxmlformats.org/officeDocument/2006/relationships/customXml" Target="../ink/ink651.xml"/><Relationship Id="rId30" Type="http://schemas.openxmlformats.org/officeDocument/2006/relationships/customXml" Target="../ink/ink659.xml"/><Relationship Id="rId35" Type="http://schemas.openxmlformats.org/officeDocument/2006/relationships/image" Target="../media/image99.png"/><Relationship Id="rId56" Type="http://schemas.openxmlformats.org/officeDocument/2006/relationships/customXml" Target="../ink/ink672.xml"/><Relationship Id="rId77" Type="http://schemas.openxmlformats.org/officeDocument/2006/relationships/image" Target="../media/image123.png"/><Relationship Id="rId100" Type="http://schemas.openxmlformats.org/officeDocument/2006/relationships/customXml" Target="../ink/ink694.xml"/><Relationship Id="rId105" Type="http://schemas.openxmlformats.org/officeDocument/2006/relationships/image" Target="../media/image137.png"/><Relationship Id="rId126" Type="http://schemas.openxmlformats.org/officeDocument/2006/relationships/customXml" Target="../ink/ink707.xml"/><Relationship Id="rId8" Type="http://schemas.openxmlformats.org/officeDocument/2006/relationships/customXml" Target="../ink/ink648.xml"/><Relationship Id="rId51" Type="http://schemas.openxmlformats.org/officeDocument/2006/relationships/image" Target="../media/image107.png"/><Relationship Id="rId72" Type="http://schemas.openxmlformats.org/officeDocument/2006/relationships/customXml" Target="../ink/ink680.xml"/><Relationship Id="rId93" Type="http://schemas.openxmlformats.org/officeDocument/2006/relationships/image" Target="../media/image131.png"/><Relationship Id="rId98" Type="http://schemas.openxmlformats.org/officeDocument/2006/relationships/customXml" Target="../ink/ink693.xml"/><Relationship Id="rId121" Type="http://schemas.openxmlformats.org/officeDocument/2006/relationships/image" Target="../media/image145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667.xml"/><Relationship Id="rId67" Type="http://schemas.openxmlformats.org/officeDocument/2006/relationships/image" Target="../media/image117.png"/><Relationship Id="rId116" Type="http://schemas.openxmlformats.org/officeDocument/2006/relationships/customXml" Target="../ink/ink702.xml"/><Relationship Id="rId20" Type="http://schemas.openxmlformats.org/officeDocument/2006/relationships/customXml" Target="../ink/ink654.xml"/><Relationship Id="rId41" Type="http://schemas.openxmlformats.org/officeDocument/2006/relationships/image" Target="../media/image102.png"/><Relationship Id="rId62" Type="http://schemas.openxmlformats.org/officeDocument/2006/relationships/customXml" Target="../ink/ink675.xml"/><Relationship Id="rId83" Type="http://schemas.openxmlformats.org/officeDocument/2006/relationships/image" Target="../media/image126.png"/><Relationship Id="rId88" Type="http://schemas.openxmlformats.org/officeDocument/2006/relationships/customXml" Target="../ink/ink688.xml"/><Relationship Id="rId111" Type="http://schemas.openxmlformats.org/officeDocument/2006/relationships/image" Target="../media/image140.png"/><Relationship Id="rId15" Type="http://schemas.openxmlformats.org/officeDocument/2006/relationships/image" Target="../media/image89.png"/><Relationship Id="rId36" Type="http://schemas.openxmlformats.org/officeDocument/2006/relationships/customXml" Target="../ink/ink662.xml"/><Relationship Id="rId57" Type="http://schemas.openxmlformats.org/officeDocument/2006/relationships/image" Target="../media/image111.png"/><Relationship Id="rId106" Type="http://schemas.openxmlformats.org/officeDocument/2006/relationships/customXml" Target="../ink/ink697.xml"/><Relationship Id="rId127" Type="http://schemas.openxmlformats.org/officeDocument/2006/relationships/image" Target="../media/image148.png"/><Relationship Id="rId10" Type="http://schemas.openxmlformats.org/officeDocument/2006/relationships/customXml" Target="../ink/ink649.xml"/><Relationship Id="rId31" Type="http://schemas.openxmlformats.org/officeDocument/2006/relationships/image" Target="../media/image97.png"/><Relationship Id="rId52" Type="http://schemas.openxmlformats.org/officeDocument/2006/relationships/customXml" Target="../ink/ink670.xml"/><Relationship Id="rId73" Type="http://schemas.openxmlformats.org/officeDocument/2006/relationships/image" Target="../media/image120.png"/><Relationship Id="rId78" Type="http://schemas.openxmlformats.org/officeDocument/2006/relationships/customXml" Target="../ink/ink683.xml"/><Relationship Id="rId94" Type="http://schemas.openxmlformats.org/officeDocument/2006/relationships/customXml" Target="../ink/ink691.xml"/><Relationship Id="rId99" Type="http://schemas.openxmlformats.org/officeDocument/2006/relationships/image" Target="../media/image134.png"/><Relationship Id="rId101" Type="http://schemas.openxmlformats.org/officeDocument/2006/relationships/image" Target="../media/image135.png"/><Relationship Id="rId122" Type="http://schemas.openxmlformats.org/officeDocument/2006/relationships/customXml" Target="../ink/ink705.xml"/><Relationship Id="rId4" Type="http://schemas.openxmlformats.org/officeDocument/2006/relationships/customXml" Target="../ink/ink646.xml"/><Relationship Id="rId9" Type="http://schemas.openxmlformats.org/officeDocument/2006/relationships/image" Target="../media/image72.png"/><Relationship Id="rId26" Type="http://schemas.openxmlformats.org/officeDocument/2006/relationships/customXml" Target="../ink/ink65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730.xml"/><Relationship Id="rId63" Type="http://schemas.openxmlformats.org/officeDocument/2006/relationships/image" Target="../media/image114.png"/><Relationship Id="rId84" Type="http://schemas.openxmlformats.org/officeDocument/2006/relationships/customXml" Target="../ink/ink751.xml"/><Relationship Id="rId16" Type="http://schemas.openxmlformats.org/officeDocument/2006/relationships/customXml" Target="../ink/ink717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725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738.xml"/><Relationship Id="rId74" Type="http://schemas.openxmlformats.org/officeDocument/2006/relationships/customXml" Target="../ink/ink746.xml"/><Relationship Id="rId79" Type="http://schemas.openxmlformats.org/officeDocument/2006/relationships/image" Target="../media/image127.png"/><Relationship Id="rId102" Type="http://schemas.openxmlformats.org/officeDocument/2006/relationships/customXml" Target="../ink/ink760.xml"/><Relationship Id="rId123" Type="http://schemas.openxmlformats.org/officeDocument/2006/relationships/image" Target="../media/image155.png"/><Relationship Id="rId128" Type="http://schemas.openxmlformats.org/officeDocument/2006/relationships/customXml" Target="../ink/ink773.xml"/><Relationship Id="rId5" Type="http://schemas.openxmlformats.org/officeDocument/2006/relationships/image" Target="../media/image70.png"/><Relationship Id="rId90" Type="http://schemas.openxmlformats.org/officeDocument/2006/relationships/customXml" Target="../ink/ink754.xml"/><Relationship Id="rId95" Type="http://schemas.openxmlformats.org/officeDocument/2006/relationships/image" Target="../media/image135.png"/><Relationship Id="rId22" Type="http://schemas.openxmlformats.org/officeDocument/2006/relationships/customXml" Target="../ink/ink720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733.xml"/><Relationship Id="rId64" Type="http://schemas.openxmlformats.org/officeDocument/2006/relationships/customXml" Target="../ink/ink741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768.xml"/><Relationship Id="rId80" Type="http://schemas.openxmlformats.org/officeDocument/2006/relationships/customXml" Target="../ink/ink749.xml"/><Relationship Id="rId85" Type="http://schemas.openxmlformats.org/officeDocument/2006/relationships/image" Target="../media/image130.png"/><Relationship Id="rId12" Type="http://schemas.openxmlformats.org/officeDocument/2006/relationships/customXml" Target="../ink/ink715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728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763.xml"/><Relationship Id="rId124" Type="http://schemas.openxmlformats.org/officeDocument/2006/relationships/customXml" Target="../ink/ink771.xml"/><Relationship Id="rId129" Type="http://schemas.openxmlformats.org/officeDocument/2006/relationships/image" Target="../media/image158.png"/><Relationship Id="rId54" Type="http://schemas.openxmlformats.org/officeDocument/2006/relationships/customXml" Target="../ink/ink736.xml"/><Relationship Id="rId70" Type="http://schemas.openxmlformats.org/officeDocument/2006/relationships/customXml" Target="../ink/ink744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7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2.xml"/><Relationship Id="rId23" Type="http://schemas.openxmlformats.org/officeDocument/2006/relationships/image" Target="../media/image93.png"/><Relationship Id="rId28" Type="http://schemas.openxmlformats.org/officeDocument/2006/relationships/customXml" Target="../ink/ink723.xml"/><Relationship Id="rId49" Type="http://schemas.openxmlformats.org/officeDocument/2006/relationships/image" Target="../media/image106.png"/><Relationship Id="rId114" Type="http://schemas.openxmlformats.org/officeDocument/2006/relationships/customXml" Target="../ink/ink766.xml"/><Relationship Id="rId119" Type="http://schemas.openxmlformats.org/officeDocument/2006/relationships/image" Target="../media/image153.png"/><Relationship Id="rId44" Type="http://schemas.openxmlformats.org/officeDocument/2006/relationships/customXml" Target="../ink/ink731.xml"/><Relationship Id="rId60" Type="http://schemas.openxmlformats.org/officeDocument/2006/relationships/customXml" Target="../ink/ink739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752.xml"/><Relationship Id="rId130" Type="http://schemas.openxmlformats.org/officeDocument/2006/relationships/customXml" Target="../ink/ink774.xml"/><Relationship Id="rId13" Type="http://schemas.openxmlformats.org/officeDocument/2006/relationships/image" Target="../media/image88.png"/><Relationship Id="rId18" Type="http://schemas.openxmlformats.org/officeDocument/2006/relationships/customXml" Target="../ink/ink718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726.xml"/><Relationship Id="rId50" Type="http://schemas.openxmlformats.org/officeDocument/2006/relationships/customXml" Target="../ink/ink734.xml"/><Relationship Id="rId55" Type="http://schemas.openxmlformats.org/officeDocument/2006/relationships/image" Target="../media/image109.png"/><Relationship Id="rId76" Type="http://schemas.openxmlformats.org/officeDocument/2006/relationships/customXml" Target="../ink/ink747.xml"/><Relationship Id="rId97" Type="http://schemas.openxmlformats.org/officeDocument/2006/relationships/image" Target="../media/image136.png"/><Relationship Id="rId104" Type="http://schemas.openxmlformats.org/officeDocument/2006/relationships/customXml" Target="../ink/ink761.xml"/><Relationship Id="rId120" Type="http://schemas.openxmlformats.org/officeDocument/2006/relationships/customXml" Target="../ink/ink769.xml"/><Relationship Id="rId125" Type="http://schemas.openxmlformats.org/officeDocument/2006/relationships/image" Target="../media/image156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755.xml"/><Relationship Id="rId2" Type="http://schemas.openxmlformats.org/officeDocument/2006/relationships/customXml" Target="../ink/ink710.xml"/><Relationship Id="rId29" Type="http://schemas.openxmlformats.org/officeDocument/2006/relationships/image" Target="../media/image96.png"/><Relationship Id="rId24" Type="http://schemas.openxmlformats.org/officeDocument/2006/relationships/customXml" Target="../ink/ink721.xml"/><Relationship Id="rId40" Type="http://schemas.openxmlformats.org/officeDocument/2006/relationships/customXml" Target="../ink/ink729.xml"/><Relationship Id="rId45" Type="http://schemas.openxmlformats.org/officeDocument/2006/relationships/image" Target="../media/image104.png"/><Relationship Id="rId66" Type="http://schemas.openxmlformats.org/officeDocument/2006/relationships/customXml" Target="../ink/ink742.xml"/><Relationship Id="rId87" Type="http://schemas.openxmlformats.org/officeDocument/2006/relationships/image" Target="../media/image131.png"/><Relationship Id="rId110" Type="http://schemas.openxmlformats.org/officeDocument/2006/relationships/customXml" Target="../ink/ink764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61" Type="http://schemas.openxmlformats.org/officeDocument/2006/relationships/image" Target="../media/image113.png"/><Relationship Id="rId82" Type="http://schemas.openxmlformats.org/officeDocument/2006/relationships/customXml" Target="../ink/ink750.xml"/><Relationship Id="rId19" Type="http://schemas.openxmlformats.org/officeDocument/2006/relationships/image" Target="../media/image91.png"/><Relationship Id="rId14" Type="http://schemas.openxmlformats.org/officeDocument/2006/relationships/customXml" Target="../ink/ink716.xml"/><Relationship Id="rId30" Type="http://schemas.openxmlformats.org/officeDocument/2006/relationships/customXml" Target="../ink/ink724.xml"/><Relationship Id="rId35" Type="http://schemas.openxmlformats.org/officeDocument/2006/relationships/image" Target="../media/image99.png"/><Relationship Id="rId56" Type="http://schemas.openxmlformats.org/officeDocument/2006/relationships/customXml" Target="../ink/ink737.xml"/><Relationship Id="rId77" Type="http://schemas.openxmlformats.org/officeDocument/2006/relationships/image" Target="../media/image126.png"/><Relationship Id="rId100" Type="http://schemas.openxmlformats.org/officeDocument/2006/relationships/customXml" Target="../ink/ink759.xml"/><Relationship Id="rId105" Type="http://schemas.openxmlformats.org/officeDocument/2006/relationships/image" Target="../media/image140.png"/><Relationship Id="rId126" Type="http://schemas.openxmlformats.org/officeDocument/2006/relationships/customXml" Target="../ink/ink772.xml"/><Relationship Id="rId8" Type="http://schemas.openxmlformats.org/officeDocument/2006/relationships/customXml" Target="../ink/ink713.xml"/><Relationship Id="rId51" Type="http://schemas.openxmlformats.org/officeDocument/2006/relationships/image" Target="../media/image107.png"/><Relationship Id="rId72" Type="http://schemas.openxmlformats.org/officeDocument/2006/relationships/customXml" Target="../ink/ink745.xml"/><Relationship Id="rId93" Type="http://schemas.openxmlformats.org/officeDocument/2006/relationships/image" Target="../media/image134.png"/><Relationship Id="rId98" Type="http://schemas.openxmlformats.org/officeDocument/2006/relationships/customXml" Target="../ink/ink758.xml"/><Relationship Id="rId121" Type="http://schemas.openxmlformats.org/officeDocument/2006/relationships/image" Target="../media/image154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732.xml"/><Relationship Id="rId67" Type="http://schemas.openxmlformats.org/officeDocument/2006/relationships/image" Target="../media/image117.png"/><Relationship Id="rId116" Type="http://schemas.openxmlformats.org/officeDocument/2006/relationships/customXml" Target="../ink/ink767.xml"/><Relationship Id="rId20" Type="http://schemas.openxmlformats.org/officeDocument/2006/relationships/customXml" Target="../ink/ink719.xml"/><Relationship Id="rId41" Type="http://schemas.openxmlformats.org/officeDocument/2006/relationships/image" Target="../media/image102.png"/><Relationship Id="rId62" Type="http://schemas.openxmlformats.org/officeDocument/2006/relationships/customXml" Target="../ink/ink740.xml"/><Relationship Id="rId83" Type="http://schemas.openxmlformats.org/officeDocument/2006/relationships/image" Target="../media/image129.png"/><Relationship Id="rId88" Type="http://schemas.openxmlformats.org/officeDocument/2006/relationships/customXml" Target="../ink/ink753.xml"/><Relationship Id="rId111" Type="http://schemas.openxmlformats.org/officeDocument/2006/relationships/image" Target="../media/image143.png"/><Relationship Id="rId132" Type="http://schemas.openxmlformats.org/officeDocument/2006/relationships/customXml" Target="../ink/ink775.xml"/><Relationship Id="rId15" Type="http://schemas.openxmlformats.org/officeDocument/2006/relationships/image" Target="../media/image89.png"/><Relationship Id="rId36" Type="http://schemas.openxmlformats.org/officeDocument/2006/relationships/customXml" Target="../ink/ink727.xml"/><Relationship Id="rId57" Type="http://schemas.openxmlformats.org/officeDocument/2006/relationships/image" Target="../media/image111.png"/><Relationship Id="rId106" Type="http://schemas.openxmlformats.org/officeDocument/2006/relationships/customXml" Target="../ink/ink762.xml"/><Relationship Id="rId127" Type="http://schemas.openxmlformats.org/officeDocument/2006/relationships/image" Target="../media/image157.png"/><Relationship Id="rId10" Type="http://schemas.openxmlformats.org/officeDocument/2006/relationships/customXml" Target="../ink/ink714.xml"/><Relationship Id="rId31" Type="http://schemas.openxmlformats.org/officeDocument/2006/relationships/image" Target="../media/image97.png"/><Relationship Id="rId52" Type="http://schemas.openxmlformats.org/officeDocument/2006/relationships/customXml" Target="../ink/ink735.xml"/><Relationship Id="rId73" Type="http://schemas.openxmlformats.org/officeDocument/2006/relationships/image" Target="../media/image120.png"/><Relationship Id="rId78" Type="http://schemas.openxmlformats.org/officeDocument/2006/relationships/customXml" Target="../ink/ink748.xml"/><Relationship Id="rId94" Type="http://schemas.openxmlformats.org/officeDocument/2006/relationships/customXml" Target="../ink/ink756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770.xml"/><Relationship Id="rId4" Type="http://schemas.openxmlformats.org/officeDocument/2006/relationships/customXml" Target="../ink/ink711.xml"/><Relationship Id="rId9" Type="http://schemas.openxmlformats.org/officeDocument/2006/relationships/image" Target="../media/image72.png"/><Relationship Id="rId26" Type="http://schemas.openxmlformats.org/officeDocument/2006/relationships/customXml" Target="../ink/ink722.xml"/><Relationship Id="rId47" Type="http://schemas.openxmlformats.org/officeDocument/2006/relationships/image" Target="../media/image105.png"/><Relationship Id="rId68" Type="http://schemas.openxmlformats.org/officeDocument/2006/relationships/customXml" Target="../ink/ink743.xml"/><Relationship Id="rId89" Type="http://schemas.openxmlformats.org/officeDocument/2006/relationships/image" Target="../media/image132.png"/><Relationship Id="rId112" Type="http://schemas.openxmlformats.org/officeDocument/2006/relationships/customXml" Target="../ink/ink765.xml"/><Relationship Id="rId133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8.png"/><Relationship Id="rId18" Type="http://schemas.openxmlformats.org/officeDocument/2006/relationships/customXml" Target="../ink/ink28.xml"/><Relationship Id="rId26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25.xml"/><Relationship Id="rId17" Type="http://schemas.openxmlformats.org/officeDocument/2006/relationships/image" Target="../media/image10.png"/><Relationship Id="rId25" Type="http://schemas.openxmlformats.org/officeDocument/2006/relationships/customXml" Target="../ink/ink32.xml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7.png"/><Relationship Id="rId24" Type="http://schemas.openxmlformats.org/officeDocument/2006/relationships/customXml" Target="../ink/ink31.xml"/><Relationship Id="rId32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5.png"/><Relationship Id="rId10" Type="http://schemas.openxmlformats.org/officeDocument/2006/relationships/customXml" Target="../ink/ink24.xml"/><Relationship Id="rId19" Type="http://schemas.openxmlformats.org/officeDocument/2006/relationships/image" Target="../media/image11.png"/><Relationship Id="rId31" Type="http://schemas.openxmlformats.org/officeDocument/2006/relationships/customXml" Target="../ink/ink35.xml"/><Relationship Id="rId4" Type="http://schemas.openxmlformats.org/officeDocument/2006/relationships/customXml" Target="../ink/ink21.xml"/><Relationship Id="rId9" Type="http://schemas.openxmlformats.org/officeDocument/2006/relationships/image" Target="../media/image6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customXml" Target="../ink/ink33.xml"/><Relationship Id="rId30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796.xml"/><Relationship Id="rId63" Type="http://schemas.openxmlformats.org/officeDocument/2006/relationships/image" Target="../media/image114.png"/><Relationship Id="rId84" Type="http://schemas.openxmlformats.org/officeDocument/2006/relationships/customXml" Target="../ink/ink817.xml"/><Relationship Id="rId138" Type="http://schemas.openxmlformats.org/officeDocument/2006/relationships/customXml" Target="../ink/ink844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791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804.xml"/><Relationship Id="rId74" Type="http://schemas.openxmlformats.org/officeDocument/2006/relationships/customXml" Target="../ink/ink812.xml"/><Relationship Id="rId79" Type="http://schemas.openxmlformats.org/officeDocument/2006/relationships/image" Target="../media/image127.png"/><Relationship Id="rId102" Type="http://schemas.openxmlformats.org/officeDocument/2006/relationships/customXml" Target="../ink/ink826.xml"/><Relationship Id="rId123" Type="http://schemas.openxmlformats.org/officeDocument/2006/relationships/image" Target="../media/image155.png"/><Relationship Id="rId128" Type="http://schemas.openxmlformats.org/officeDocument/2006/relationships/customXml" Target="../ink/ink839.xml"/><Relationship Id="rId5" Type="http://schemas.openxmlformats.org/officeDocument/2006/relationships/image" Target="../media/image70.png"/><Relationship Id="rId90" Type="http://schemas.openxmlformats.org/officeDocument/2006/relationships/customXml" Target="../ink/ink820.xml"/><Relationship Id="rId95" Type="http://schemas.openxmlformats.org/officeDocument/2006/relationships/image" Target="../media/image135.png"/><Relationship Id="rId22" Type="http://schemas.openxmlformats.org/officeDocument/2006/relationships/customXml" Target="../ink/ink786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799.xml"/><Relationship Id="rId64" Type="http://schemas.openxmlformats.org/officeDocument/2006/relationships/customXml" Target="../ink/ink807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834.xml"/><Relationship Id="rId134" Type="http://schemas.openxmlformats.org/officeDocument/2006/relationships/customXml" Target="../ink/ink842.xml"/><Relationship Id="rId139" Type="http://schemas.openxmlformats.org/officeDocument/2006/relationships/image" Target="../media/image163.png"/><Relationship Id="rId80" Type="http://schemas.openxmlformats.org/officeDocument/2006/relationships/customXml" Target="../ink/ink815.xml"/><Relationship Id="rId85" Type="http://schemas.openxmlformats.org/officeDocument/2006/relationships/image" Target="../media/image130.png"/><Relationship Id="rId12" Type="http://schemas.openxmlformats.org/officeDocument/2006/relationships/customXml" Target="../ink/ink781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794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829.xml"/><Relationship Id="rId124" Type="http://schemas.openxmlformats.org/officeDocument/2006/relationships/customXml" Target="../ink/ink837.xml"/><Relationship Id="rId129" Type="http://schemas.openxmlformats.org/officeDocument/2006/relationships/image" Target="../media/image158.png"/><Relationship Id="rId54" Type="http://schemas.openxmlformats.org/officeDocument/2006/relationships/customXml" Target="../ink/ink802.xml"/><Relationship Id="rId70" Type="http://schemas.openxmlformats.org/officeDocument/2006/relationships/customXml" Target="../ink/ink810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823.xml"/><Relationship Id="rId140" Type="http://schemas.openxmlformats.org/officeDocument/2006/relationships/customXml" Target="../ink/ink8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8.xml"/><Relationship Id="rId23" Type="http://schemas.openxmlformats.org/officeDocument/2006/relationships/image" Target="../media/image93.png"/><Relationship Id="rId28" Type="http://schemas.openxmlformats.org/officeDocument/2006/relationships/customXml" Target="../ink/ink789.xml"/><Relationship Id="rId49" Type="http://schemas.openxmlformats.org/officeDocument/2006/relationships/image" Target="../media/image106.png"/><Relationship Id="rId114" Type="http://schemas.openxmlformats.org/officeDocument/2006/relationships/customXml" Target="../ink/ink832.xml"/><Relationship Id="rId119" Type="http://schemas.openxmlformats.org/officeDocument/2006/relationships/image" Target="../media/image153.png"/><Relationship Id="rId44" Type="http://schemas.openxmlformats.org/officeDocument/2006/relationships/customXml" Target="../ink/ink797.xml"/><Relationship Id="rId60" Type="http://schemas.openxmlformats.org/officeDocument/2006/relationships/customXml" Target="../ink/ink805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818.xml"/><Relationship Id="rId130" Type="http://schemas.openxmlformats.org/officeDocument/2006/relationships/customXml" Target="../ink/ink840.xml"/><Relationship Id="rId135" Type="http://schemas.openxmlformats.org/officeDocument/2006/relationships/image" Target="../media/image161.png"/><Relationship Id="rId13" Type="http://schemas.openxmlformats.org/officeDocument/2006/relationships/image" Target="../media/image88.png"/><Relationship Id="rId18" Type="http://schemas.openxmlformats.org/officeDocument/2006/relationships/customXml" Target="../ink/ink784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792.xml"/><Relationship Id="rId50" Type="http://schemas.openxmlformats.org/officeDocument/2006/relationships/customXml" Target="../ink/ink800.xml"/><Relationship Id="rId55" Type="http://schemas.openxmlformats.org/officeDocument/2006/relationships/image" Target="../media/image109.png"/><Relationship Id="rId76" Type="http://schemas.openxmlformats.org/officeDocument/2006/relationships/customXml" Target="../ink/ink813.xml"/><Relationship Id="rId97" Type="http://schemas.openxmlformats.org/officeDocument/2006/relationships/image" Target="../media/image136.png"/><Relationship Id="rId104" Type="http://schemas.openxmlformats.org/officeDocument/2006/relationships/customXml" Target="../ink/ink827.xml"/><Relationship Id="rId120" Type="http://schemas.openxmlformats.org/officeDocument/2006/relationships/customXml" Target="../ink/ink835.xml"/><Relationship Id="rId125" Type="http://schemas.openxmlformats.org/officeDocument/2006/relationships/image" Target="../media/image156.png"/><Relationship Id="rId141" Type="http://schemas.openxmlformats.org/officeDocument/2006/relationships/image" Target="../media/image164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821.xml"/><Relationship Id="rId2" Type="http://schemas.openxmlformats.org/officeDocument/2006/relationships/customXml" Target="../ink/ink776.xml"/><Relationship Id="rId29" Type="http://schemas.openxmlformats.org/officeDocument/2006/relationships/image" Target="../media/image96.png"/><Relationship Id="rId24" Type="http://schemas.openxmlformats.org/officeDocument/2006/relationships/customXml" Target="../ink/ink787.xml"/><Relationship Id="rId40" Type="http://schemas.openxmlformats.org/officeDocument/2006/relationships/customXml" Target="../ink/ink795.xml"/><Relationship Id="rId45" Type="http://schemas.openxmlformats.org/officeDocument/2006/relationships/image" Target="../media/image104.png"/><Relationship Id="rId66" Type="http://schemas.openxmlformats.org/officeDocument/2006/relationships/customXml" Target="../ink/ink808.xml"/><Relationship Id="rId87" Type="http://schemas.openxmlformats.org/officeDocument/2006/relationships/image" Target="../media/image131.png"/><Relationship Id="rId110" Type="http://schemas.openxmlformats.org/officeDocument/2006/relationships/customXml" Target="../ink/ink830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843.xml"/><Relationship Id="rId61" Type="http://schemas.openxmlformats.org/officeDocument/2006/relationships/image" Target="../media/image113.png"/><Relationship Id="rId82" Type="http://schemas.openxmlformats.org/officeDocument/2006/relationships/customXml" Target="../ink/ink816.xml"/><Relationship Id="rId19" Type="http://schemas.openxmlformats.org/officeDocument/2006/relationships/image" Target="../media/image91.png"/><Relationship Id="rId14" Type="http://schemas.openxmlformats.org/officeDocument/2006/relationships/customXml" Target="../ink/ink782.xml"/><Relationship Id="rId30" Type="http://schemas.openxmlformats.org/officeDocument/2006/relationships/customXml" Target="../ink/ink790.xml"/><Relationship Id="rId35" Type="http://schemas.openxmlformats.org/officeDocument/2006/relationships/image" Target="../media/image99.png"/><Relationship Id="rId56" Type="http://schemas.openxmlformats.org/officeDocument/2006/relationships/customXml" Target="../ink/ink803.xml"/><Relationship Id="rId77" Type="http://schemas.openxmlformats.org/officeDocument/2006/relationships/image" Target="../media/image126.png"/><Relationship Id="rId100" Type="http://schemas.openxmlformats.org/officeDocument/2006/relationships/customXml" Target="../ink/ink825.xml"/><Relationship Id="rId105" Type="http://schemas.openxmlformats.org/officeDocument/2006/relationships/image" Target="../media/image140.png"/><Relationship Id="rId126" Type="http://schemas.openxmlformats.org/officeDocument/2006/relationships/customXml" Target="../ink/ink838.xml"/><Relationship Id="rId8" Type="http://schemas.openxmlformats.org/officeDocument/2006/relationships/customXml" Target="../ink/ink779.xml"/><Relationship Id="rId51" Type="http://schemas.openxmlformats.org/officeDocument/2006/relationships/image" Target="../media/image107.png"/><Relationship Id="rId72" Type="http://schemas.openxmlformats.org/officeDocument/2006/relationships/customXml" Target="../ink/ink811.xml"/><Relationship Id="rId93" Type="http://schemas.openxmlformats.org/officeDocument/2006/relationships/image" Target="../media/image134.png"/><Relationship Id="rId98" Type="http://schemas.openxmlformats.org/officeDocument/2006/relationships/customXml" Target="../ink/ink824.xml"/><Relationship Id="rId121" Type="http://schemas.openxmlformats.org/officeDocument/2006/relationships/image" Target="../media/image154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798.xml"/><Relationship Id="rId67" Type="http://schemas.openxmlformats.org/officeDocument/2006/relationships/image" Target="../media/image117.png"/><Relationship Id="rId116" Type="http://schemas.openxmlformats.org/officeDocument/2006/relationships/customXml" Target="../ink/ink833.xml"/><Relationship Id="rId137" Type="http://schemas.openxmlformats.org/officeDocument/2006/relationships/image" Target="../media/image162.png"/><Relationship Id="rId20" Type="http://schemas.openxmlformats.org/officeDocument/2006/relationships/customXml" Target="../ink/ink785.xml"/><Relationship Id="rId41" Type="http://schemas.openxmlformats.org/officeDocument/2006/relationships/image" Target="../media/image102.png"/><Relationship Id="rId62" Type="http://schemas.openxmlformats.org/officeDocument/2006/relationships/customXml" Target="../ink/ink806.xml"/><Relationship Id="rId83" Type="http://schemas.openxmlformats.org/officeDocument/2006/relationships/image" Target="../media/image129.png"/><Relationship Id="rId88" Type="http://schemas.openxmlformats.org/officeDocument/2006/relationships/customXml" Target="../ink/ink819.xml"/><Relationship Id="rId111" Type="http://schemas.openxmlformats.org/officeDocument/2006/relationships/image" Target="../media/image143.png"/><Relationship Id="rId132" Type="http://schemas.openxmlformats.org/officeDocument/2006/relationships/customXml" Target="../ink/ink841.xml"/><Relationship Id="rId15" Type="http://schemas.openxmlformats.org/officeDocument/2006/relationships/image" Target="../media/image89.png"/><Relationship Id="rId36" Type="http://schemas.openxmlformats.org/officeDocument/2006/relationships/customXml" Target="../ink/ink793.xml"/><Relationship Id="rId57" Type="http://schemas.openxmlformats.org/officeDocument/2006/relationships/image" Target="../media/image111.png"/><Relationship Id="rId106" Type="http://schemas.openxmlformats.org/officeDocument/2006/relationships/customXml" Target="../ink/ink828.xml"/><Relationship Id="rId127" Type="http://schemas.openxmlformats.org/officeDocument/2006/relationships/image" Target="../media/image157.png"/><Relationship Id="rId10" Type="http://schemas.openxmlformats.org/officeDocument/2006/relationships/customXml" Target="../ink/ink780.xml"/><Relationship Id="rId31" Type="http://schemas.openxmlformats.org/officeDocument/2006/relationships/image" Target="../media/image97.png"/><Relationship Id="rId52" Type="http://schemas.openxmlformats.org/officeDocument/2006/relationships/customXml" Target="../ink/ink801.xml"/><Relationship Id="rId73" Type="http://schemas.openxmlformats.org/officeDocument/2006/relationships/image" Target="../media/image120.png"/><Relationship Id="rId78" Type="http://schemas.openxmlformats.org/officeDocument/2006/relationships/customXml" Target="../ink/ink814.xml"/><Relationship Id="rId94" Type="http://schemas.openxmlformats.org/officeDocument/2006/relationships/customXml" Target="../ink/ink822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836.xml"/><Relationship Id="rId4" Type="http://schemas.openxmlformats.org/officeDocument/2006/relationships/customXml" Target="../ink/ink777.xml"/><Relationship Id="rId9" Type="http://schemas.openxmlformats.org/officeDocument/2006/relationships/image" Target="../media/image72.png"/><Relationship Id="rId26" Type="http://schemas.openxmlformats.org/officeDocument/2006/relationships/customXml" Target="../ink/ink788.xml"/><Relationship Id="rId47" Type="http://schemas.openxmlformats.org/officeDocument/2006/relationships/image" Target="../media/image105.png"/><Relationship Id="rId68" Type="http://schemas.openxmlformats.org/officeDocument/2006/relationships/customXml" Target="../ink/ink809.xml"/><Relationship Id="rId89" Type="http://schemas.openxmlformats.org/officeDocument/2006/relationships/image" Target="../media/image132.png"/><Relationship Id="rId112" Type="http://schemas.openxmlformats.org/officeDocument/2006/relationships/customXml" Target="../ink/ink831.xml"/><Relationship Id="rId133" Type="http://schemas.openxmlformats.org/officeDocument/2006/relationships/image" Target="../media/image160.png"/><Relationship Id="rId16" Type="http://schemas.openxmlformats.org/officeDocument/2006/relationships/customXml" Target="../ink/ink783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866.xml"/><Relationship Id="rId63" Type="http://schemas.openxmlformats.org/officeDocument/2006/relationships/image" Target="../media/image114.png"/><Relationship Id="rId84" Type="http://schemas.openxmlformats.org/officeDocument/2006/relationships/customXml" Target="../ink/ink887.xml"/><Relationship Id="rId138" Type="http://schemas.openxmlformats.org/officeDocument/2006/relationships/customXml" Target="../ink/ink914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861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874.xml"/><Relationship Id="rId74" Type="http://schemas.openxmlformats.org/officeDocument/2006/relationships/customXml" Target="../ink/ink882.xml"/><Relationship Id="rId79" Type="http://schemas.openxmlformats.org/officeDocument/2006/relationships/image" Target="../media/image127.png"/><Relationship Id="rId102" Type="http://schemas.openxmlformats.org/officeDocument/2006/relationships/customXml" Target="../ink/ink896.xml"/><Relationship Id="rId123" Type="http://schemas.openxmlformats.org/officeDocument/2006/relationships/image" Target="../media/image155.png"/><Relationship Id="rId128" Type="http://schemas.openxmlformats.org/officeDocument/2006/relationships/customXml" Target="../ink/ink909.xml"/><Relationship Id="rId5" Type="http://schemas.openxmlformats.org/officeDocument/2006/relationships/image" Target="../media/image70.png"/><Relationship Id="rId90" Type="http://schemas.openxmlformats.org/officeDocument/2006/relationships/customXml" Target="../ink/ink890.xml"/><Relationship Id="rId95" Type="http://schemas.openxmlformats.org/officeDocument/2006/relationships/image" Target="../media/image135.png"/><Relationship Id="rId22" Type="http://schemas.openxmlformats.org/officeDocument/2006/relationships/customXml" Target="../ink/ink856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869.xml"/><Relationship Id="rId64" Type="http://schemas.openxmlformats.org/officeDocument/2006/relationships/customXml" Target="../ink/ink877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904.xml"/><Relationship Id="rId134" Type="http://schemas.openxmlformats.org/officeDocument/2006/relationships/customXml" Target="../ink/ink912.xml"/><Relationship Id="rId139" Type="http://schemas.openxmlformats.org/officeDocument/2006/relationships/image" Target="../media/image163.png"/><Relationship Id="rId80" Type="http://schemas.openxmlformats.org/officeDocument/2006/relationships/customXml" Target="../ink/ink885.xml"/><Relationship Id="rId85" Type="http://schemas.openxmlformats.org/officeDocument/2006/relationships/image" Target="../media/image130.png"/><Relationship Id="rId12" Type="http://schemas.openxmlformats.org/officeDocument/2006/relationships/customXml" Target="../ink/ink851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864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899.xml"/><Relationship Id="rId124" Type="http://schemas.openxmlformats.org/officeDocument/2006/relationships/customXml" Target="../ink/ink907.xml"/><Relationship Id="rId129" Type="http://schemas.openxmlformats.org/officeDocument/2006/relationships/image" Target="../media/image158.png"/><Relationship Id="rId54" Type="http://schemas.openxmlformats.org/officeDocument/2006/relationships/customXml" Target="../ink/ink872.xml"/><Relationship Id="rId70" Type="http://schemas.openxmlformats.org/officeDocument/2006/relationships/customXml" Target="../ink/ink880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893.xml"/><Relationship Id="rId140" Type="http://schemas.openxmlformats.org/officeDocument/2006/relationships/customXml" Target="../ink/ink9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8.xml"/><Relationship Id="rId23" Type="http://schemas.openxmlformats.org/officeDocument/2006/relationships/image" Target="../media/image93.png"/><Relationship Id="rId28" Type="http://schemas.openxmlformats.org/officeDocument/2006/relationships/customXml" Target="../ink/ink859.xml"/><Relationship Id="rId49" Type="http://schemas.openxmlformats.org/officeDocument/2006/relationships/image" Target="../media/image106.png"/><Relationship Id="rId114" Type="http://schemas.openxmlformats.org/officeDocument/2006/relationships/customXml" Target="../ink/ink902.xml"/><Relationship Id="rId119" Type="http://schemas.openxmlformats.org/officeDocument/2006/relationships/image" Target="../media/image153.png"/><Relationship Id="rId44" Type="http://schemas.openxmlformats.org/officeDocument/2006/relationships/customXml" Target="../ink/ink867.xml"/><Relationship Id="rId60" Type="http://schemas.openxmlformats.org/officeDocument/2006/relationships/customXml" Target="../ink/ink875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888.xml"/><Relationship Id="rId130" Type="http://schemas.openxmlformats.org/officeDocument/2006/relationships/customXml" Target="../ink/ink910.xml"/><Relationship Id="rId135" Type="http://schemas.openxmlformats.org/officeDocument/2006/relationships/image" Target="../media/image161.png"/><Relationship Id="rId13" Type="http://schemas.openxmlformats.org/officeDocument/2006/relationships/image" Target="../media/image88.png"/><Relationship Id="rId18" Type="http://schemas.openxmlformats.org/officeDocument/2006/relationships/customXml" Target="../ink/ink854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862.xml"/><Relationship Id="rId50" Type="http://schemas.openxmlformats.org/officeDocument/2006/relationships/customXml" Target="../ink/ink870.xml"/><Relationship Id="rId55" Type="http://schemas.openxmlformats.org/officeDocument/2006/relationships/image" Target="../media/image109.png"/><Relationship Id="rId76" Type="http://schemas.openxmlformats.org/officeDocument/2006/relationships/customXml" Target="../ink/ink883.xml"/><Relationship Id="rId97" Type="http://schemas.openxmlformats.org/officeDocument/2006/relationships/image" Target="../media/image136.png"/><Relationship Id="rId104" Type="http://schemas.openxmlformats.org/officeDocument/2006/relationships/customXml" Target="../ink/ink897.xml"/><Relationship Id="rId120" Type="http://schemas.openxmlformats.org/officeDocument/2006/relationships/customXml" Target="../ink/ink905.xml"/><Relationship Id="rId125" Type="http://schemas.openxmlformats.org/officeDocument/2006/relationships/image" Target="../media/image156.png"/><Relationship Id="rId141" Type="http://schemas.openxmlformats.org/officeDocument/2006/relationships/image" Target="../media/image165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891.xml"/><Relationship Id="rId2" Type="http://schemas.openxmlformats.org/officeDocument/2006/relationships/customXml" Target="../ink/ink846.xml"/><Relationship Id="rId29" Type="http://schemas.openxmlformats.org/officeDocument/2006/relationships/image" Target="../media/image96.png"/><Relationship Id="rId24" Type="http://schemas.openxmlformats.org/officeDocument/2006/relationships/customXml" Target="../ink/ink857.xml"/><Relationship Id="rId40" Type="http://schemas.openxmlformats.org/officeDocument/2006/relationships/customXml" Target="../ink/ink865.xml"/><Relationship Id="rId45" Type="http://schemas.openxmlformats.org/officeDocument/2006/relationships/image" Target="../media/image104.png"/><Relationship Id="rId66" Type="http://schemas.openxmlformats.org/officeDocument/2006/relationships/customXml" Target="../ink/ink878.xml"/><Relationship Id="rId87" Type="http://schemas.openxmlformats.org/officeDocument/2006/relationships/image" Target="../media/image131.png"/><Relationship Id="rId110" Type="http://schemas.openxmlformats.org/officeDocument/2006/relationships/customXml" Target="../ink/ink900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913.xml"/><Relationship Id="rId61" Type="http://schemas.openxmlformats.org/officeDocument/2006/relationships/image" Target="../media/image113.png"/><Relationship Id="rId82" Type="http://schemas.openxmlformats.org/officeDocument/2006/relationships/customXml" Target="../ink/ink886.xml"/><Relationship Id="rId19" Type="http://schemas.openxmlformats.org/officeDocument/2006/relationships/image" Target="../media/image91.png"/><Relationship Id="rId14" Type="http://schemas.openxmlformats.org/officeDocument/2006/relationships/customXml" Target="../ink/ink852.xml"/><Relationship Id="rId30" Type="http://schemas.openxmlformats.org/officeDocument/2006/relationships/customXml" Target="../ink/ink860.xml"/><Relationship Id="rId35" Type="http://schemas.openxmlformats.org/officeDocument/2006/relationships/image" Target="../media/image99.png"/><Relationship Id="rId56" Type="http://schemas.openxmlformats.org/officeDocument/2006/relationships/customXml" Target="../ink/ink873.xml"/><Relationship Id="rId77" Type="http://schemas.openxmlformats.org/officeDocument/2006/relationships/image" Target="../media/image126.png"/><Relationship Id="rId100" Type="http://schemas.openxmlformats.org/officeDocument/2006/relationships/customXml" Target="../ink/ink895.xml"/><Relationship Id="rId105" Type="http://schemas.openxmlformats.org/officeDocument/2006/relationships/image" Target="../media/image140.png"/><Relationship Id="rId126" Type="http://schemas.openxmlformats.org/officeDocument/2006/relationships/customXml" Target="../ink/ink908.xml"/><Relationship Id="rId8" Type="http://schemas.openxmlformats.org/officeDocument/2006/relationships/customXml" Target="../ink/ink849.xml"/><Relationship Id="rId51" Type="http://schemas.openxmlformats.org/officeDocument/2006/relationships/image" Target="../media/image107.png"/><Relationship Id="rId72" Type="http://schemas.openxmlformats.org/officeDocument/2006/relationships/customXml" Target="../ink/ink881.xml"/><Relationship Id="rId93" Type="http://schemas.openxmlformats.org/officeDocument/2006/relationships/image" Target="../media/image134.png"/><Relationship Id="rId98" Type="http://schemas.openxmlformats.org/officeDocument/2006/relationships/customXml" Target="../ink/ink894.xml"/><Relationship Id="rId121" Type="http://schemas.openxmlformats.org/officeDocument/2006/relationships/image" Target="../media/image154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868.xml"/><Relationship Id="rId67" Type="http://schemas.openxmlformats.org/officeDocument/2006/relationships/image" Target="../media/image117.png"/><Relationship Id="rId116" Type="http://schemas.openxmlformats.org/officeDocument/2006/relationships/customXml" Target="../ink/ink903.xml"/><Relationship Id="rId137" Type="http://schemas.openxmlformats.org/officeDocument/2006/relationships/image" Target="../media/image162.png"/><Relationship Id="rId20" Type="http://schemas.openxmlformats.org/officeDocument/2006/relationships/customXml" Target="../ink/ink855.xml"/><Relationship Id="rId41" Type="http://schemas.openxmlformats.org/officeDocument/2006/relationships/image" Target="../media/image102.png"/><Relationship Id="rId62" Type="http://schemas.openxmlformats.org/officeDocument/2006/relationships/customXml" Target="../ink/ink876.xml"/><Relationship Id="rId83" Type="http://schemas.openxmlformats.org/officeDocument/2006/relationships/image" Target="../media/image129.png"/><Relationship Id="rId88" Type="http://schemas.openxmlformats.org/officeDocument/2006/relationships/customXml" Target="../ink/ink889.xml"/><Relationship Id="rId111" Type="http://schemas.openxmlformats.org/officeDocument/2006/relationships/image" Target="../media/image143.png"/><Relationship Id="rId132" Type="http://schemas.openxmlformats.org/officeDocument/2006/relationships/customXml" Target="../ink/ink911.xml"/><Relationship Id="rId15" Type="http://schemas.openxmlformats.org/officeDocument/2006/relationships/image" Target="../media/image89.png"/><Relationship Id="rId36" Type="http://schemas.openxmlformats.org/officeDocument/2006/relationships/customXml" Target="../ink/ink863.xml"/><Relationship Id="rId57" Type="http://schemas.openxmlformats.org/officeDocument/2006/relationships/image" Target="../media/image111.png"/><Relationship Id="rId106" Type="http://schemas.openxmlformats.org/officeDocument/2006/relationships/customXml" Target="../ink/ink898.xml"/><Relationship Id="rId127" Type="http://schemas.openxmlformats.org/officeDocument/2006/relationships/image" Target="../media/image157.png"/><Relationship Id="rId10" Type="http://schemas.openxmlformats.org/officeDocument/2006/relationships/customXml" Target="../ink/ink850.xml"/><Relationship Id="rId31" Type="http://schemas.openxmlformats.org/officeDocument/2006/relationships/image" Target="../media/image97.png"/><Relationship Id="rId52" Type="http://schemas.openxmlformats.org/officeDocument/2006/relationships/customXml" Target="../ink/ink871.xml"/><Relationship Id="rId73" Type="http://schemas.openxmlformats.org/officeDocument/2006/relationships/image" Target="../media/image120.png"/><Relationship Id="rId78" Type="http://schemas.openxmlformats.org/officeDocument/2006/relationships/customXml" Target="../ink/ink884.xml"/><Relationship Id="rId94" Type="http://schemas.openxmlformats.org/officeDocument/2006/relationships/customXml" Target="../ink/ink892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906.xml"/><Relationship Id="rId4" Type="http://schemas.openxmlformats.org/officeDocument/2006/relationships/customXml" Target="../ink/ink847.xml"/><Relationship Id="rId9" Type="http://schemas.openxmlformats.org/officeDocument/2006/relationships/image" Target="../media/image72.png"/><Relationship Id="rId26" Type="http://schemas.openxmlformats.org/officeDocument/2006/relationships/customXml" Target="../ink/ink858.xml"/><Relationship Id="rId47" Type="http://schemas.openxmlformats.org/officeDocument/2006/relationships/image" Target="../media/image105.png"/><Relationship Id="rId68" Type="http://schemas.openxmlformats.org/officeDocument/2006/relationships/customXml" Target="../ink/ink879.xml"/><Relationship Id="rId89" Type="http://schemas.openxmlformats.org/officeDocument/2006/relationships/image" Target="../media/image132.png"/><Relationship Id="rId112" Type="http://schemas.openxmlformats.org/officeDocument/2006/relationships/customXml" Target="../ink/ink901.xml"/><Relationship Id="rId133" Type="http://schemas.openxmlformats.org/officeDocument/2006/relationships/image" Target="../media/image160.png"/><Relationship Id="rId16" Type="http://schemas.openxmlformats.org/officeDocument/2006/relationships/customXml" Target="../ink/ink853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936.xml"/><Relationship Id="rId63" Type="http://schemas.openxmlformats.org/officeDocument/2006/relationships/image" Target="../media/image114.png"/><Relationship Id="rId84" Type="http://schemas.openxmlformats.org/officeDocument/2006/relationships/customXml" Target="../ink/ink957.xml"/><Relationship Id="rId138" Type="http://schemas.openxmlformats.org/officeDocument/2006/relationships/customXml" Target="../ink/ink984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931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944.xml"/><Relationship Id="rId74" Type="http://schemas.openxmlformats.org/officeDocument/2006/relationships/customXml" Target="../ink/ink952.xml"/><Relationship Id="rId79" Type="http://schemas.openxmlformats.org/officeDocument/2006/relationships/image" Target="../media/image127.png"/><Relationship Id="rId102" Type="http://schemas.openxmlformats.org/officeDocument/2006/relationships/customXml" Target="../ink/ink966.xml"/><Relationship Id="rId123" Type="http://schemas.openxmlformats.org/officeDocument/2006/relationships/image" Target="../media/image155.png"/><Relationship Id="rId128" Type="http://schemas.openxmlformats.org/officeDocument/2006/relationships/customXml" Target="../ink/ink979.xml"/><Relationship Id="rId5" Type="http://schemas.openxmlformats.org/officeDocument/2006/relationships/image" Target="../media/image70.png"/><Relationship Id="rId90" Type="http://schemas.openxmlformats.org/officeDocument/2006/relationships/customXml" Target="../ink/ink960.xml"/><Relationship Id="rId95" Type="http://schemas.openxmlformats.org/officeDocument/2006/relationships/image" Target="../media/image135.png"/><Relationship Id="rId22" Type="http://schemas.openxmlformats.org/officeDocument/2006/relationships/customXml" Target="../ink/ink926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939.xml"/><Relationship Id="rId64" Type="http://schemas.openxmlformats.org/officeDocument/2006/relationships/customXml" Target="../ink/ink947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974.xml"/><Relationship Id="rId134" Type="http://schemas.openxmlformats.org/officeDocument/2006/relationships/customXml" Target="../ink/ink982.xml"/><Relationship Id="rId139" Type="http://schemas.openxmlformats.org/officeDocument/2006/relationships/image" Target="../media/image163.png"/><Relationship Id="rId80" Type="http://schemas.openxmlformats.org/officeDocument/2006/relationships/customXml" Target="../ink/ink955.xml"/><Relationship Id="rId85" Type="http://schemas.openxmlformats.org/officeDocument/2006/relationships/image" Target="../media/image130.png"/><Relationship Id="rId12" Type="http://schemas.openxmlformats.org/officeDocument/2006/relationships/customXml" Target="../ink/ink921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934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969.xml"/><Relationship Id="rId124" Type="http://schemas.openxmlformats.org/officeDocument/2006/relationships/customXml" Target="../ink/ink977.xml"/><Relationship Id="rId129" Type="http://schemas.openxmlformats.org/officeDocument/2006/relationships/image" Target="../media/image158.png"/><Relationship Id="rId54" Type="http://schemas.openxmlformats.org/officeDocument/2006/relationships/customXml" Target="../ink/ink942.xml"/><Relationship Id="rId70" Type="http://schemas.openxmlformats.org/officeDocument/2006/relationships/customXml" Target="../ink/ink950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963.xml"/><Relationship Id="rId140" Type="http://schemas.openxmlformats.org/officeDocument/2006/relationships/customXml" Target="../ink/ink98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8.xml"/><Relationship Id="rId23" Type="http://schemas.openxmlformats.org/officeDocument/2006/relationships/image" Target="../media/image93.png"/><Relationship Id="rId28" Type="http://schemas.openxmlformats.org/officeDocument/2006/relationships/customXml" Target="../ink/ink929.xml"/><Relationship Id="rId49" Type="http://schemas.openxmlformats.org/officeDocument/2006/relationships/image" Target="../media/image106.png"/><Relationship Id="rId114" Type="http://schemas.openxmlformats.org/officeDocument/2006/relationships/customXml" Target="../ink/ink972.xml"/><Relationship Id="rId119" Type="http://schemas.openxmlformats.org/officeDocument/2006/relationships/image" Target="../media/image153.png"/><Relationship Id="rId44" Type="http://schemas.openxmlformats.org/officeDocument/2006/relationships/customXml" Target="../ink/ink937.xml"/><Relationship Id="rId60" Type="http://schemas.openxmlformats.org/officeDocument/2006/relationships/customXml" Target="../ink/ink945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958.xml"/><Relationship Id="rId130" Type="http://schemas.openxmlformats.org/officeDocument/2006/relationships/customXml" Target="../ink/ink980.xml"/><Relationship Id="rId135" Type="http://schemas.openxmlformats.org/officeDocument/2006/relationships/image" Target="../media/image161.png"/><Relationship Id="rId13" Type="http://schemas.openxmlformats.org/officeDocument/2006/relationships/image" Target="../media/image88.png"/><Relationship Id="rId18" Type="http://schemas.openxmlformats.org/officeDocument/2006/relationships/customXml" Target="../ink/ink924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932.xml"/><Relationship Id="rId50" Type="http://schemas.openxmlformats.org/officeDocument/2006/relationships/customXml" Target="../ink/ink940.xml"/><Relationship Id="rId55" Type="http://schemas.openxmlformats.org/officeDocument/2006/relationships/image" Target="../media/image109.png"/><Relationship Id="rId76" Type="http://schemas.openxmlformats.org/officeDocument/2006/relationships/customXml" Target="../ink/ink953.xml"/><Relationship Id="rId97" Type="http://schemas.openxmlformats.org/officeDocument/2006/relationships/image" Target="../media/image136.png"/><Relationship Id="rId104" Type="http://schemas.openxmlformats.org/officeDocument/2006/relationships/customXml" Target="../ink/ink967.xml"/><Relationship Id="rId120" Type="http://schemas.openxmlformats.org/officeDocument/2006/relationships/customXml" Target="../ink/ink975.xml"/><Relationship Id="rId125" Type="http://schemas.openxmlformats.org/officeDocument/2006/relationships/image" Target="../media/image156.png"/><Relationship Id="rId141" Type="http://schemas.openxmlformats.org/officeDocument/2006/relationships/image" Target="../media/image166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961.xml"/><Relationship Id="rId2" Type="http://schemas.openxmlformats.org/officeDocument/2006/relationships/customXml" Target="../ink/ink916.xml"/><Relationship Id="rId29" Type="http://schemas.openxmlformats.org/officeDocument/2006/relationships/image" Target="../media/image96.png"/><Relationship Id="rId24" Type="http://schemas.openxmlformats.org/officeDocument/2006/relationships/customXml" Target="../ink/ink927.xml"/><Relationship Id="rId40" Type="http://schemas.openxmlformats.org/officeDocument/2006/relationships/customXml" Target="../ink/ink935.xml"/><Relationship Id="rId45" Type="http://schemas.openxmlformats.org/officeDocument/2006/relationships/image" Target="../media/image104.png"/><Relationship Id="rId66" Type="http://schemas.openxmlformats.org/officeDocument/2006/relationships/customXml" Target="../ink/ink948.xml"/><Relationship Id="rId87" Type="http://schemas.openxmlformats.org/officeDocument/2006/relationships/image" Target="../media/image131.png"/><Relationship Id="rId110" Type="http://schemas.openxmlformats.org/officeDocument/2006/relationships/customXml" Target="../ink/ink970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983.xml"/><Relationship Id="rId61" Type="http://schemas.openxmlformats.org/officeDocument/2006/relationships/image" Target="../media/image113.png"/><Relationship Id="rId82" Type="http://schemas.openxmlformats.org/officeDocument/2006/relationships/customXml" Target="../ink/ink956.xml"/><Relationship Id="rId19" Type="http://schemas.openxmlformats.org/officeDocument/2006/relationships/image" Target="../media/image91.png"/><Relationship Id="rId14" Type="http://schemas.openxmlformats.org/officeDocument/2006/relationships/customXml" Target="../ink/ink922.xml"/><Relationship Id="rId30" Type="http://schemas.openxmlformats.org/officeDocument/2006/relationships/customXml" Target="../ink/ink930.xml"/><Relationship Id="rId35" Type="http://schemas.openxmlformats.org/officeDocument/2006/relationships/image" Target="../media/image99.png"/><Relationship Id="rId56" Type="http://schemas.openxmlformats.org/officeDocument/2006/relationships/customXml" Target="../ink/ink943.xml"/><Relationship Id="rId77" Type="http://schemas.openxmlformats.org/officeDocument/2006/relationships/image" Target="../media/image126.png"/><Relationship Id="rId100" Type="http://schemas.openxmlformats.org/officeDocument/2006/relationships/customXml" Target="../ink/ink965.xml"/><Relationship Id="rId105" Type="http://schemas.openxmlformats.org/officeDocument/2006/relationships/image" Target="../media/image140.png"/><Relationship Id="rId126" Type="http://schemas.openxmlformats.org/officeDocument/2006/relationships/customXml" Target="../ink/ink978.xml"/><Relationship Id="rId8" Type="http://schemas.openxmlformats.org/officeDocument/2006/relationships/customXml" Target="../ink/ink919.xml"/><Relationship Id="rId51" Type="http://schemas.openxmlformats.org/officeDocument/2006/relationships/image" Target="../media/image107.png"/><Relationship Id="rId72" Type="http://schemas.openxmlformats.org/officeDocument/2006/relationships/customXml" Target="../ink/ink951.xml"/><Relationship Id="rId93" Type="http://schemas.openxmlformats.org/officeDocument/2006/relationships/image" Target="../media/image134.png"/><Relationship Id="rId98" Type="http://schemas.openxmlformats.org/officeDocument/2006/relationships/customXml" Target="../ink/ink964.xml"/><Relationship Id="rId121" Type="http://schemas.openxmlformats.org/officeDocument/2006/relationships/image" Target="../media/image154.png"/><Relationship Id="rId142" Type="http://schemas.openxmlformats.org/officeDocument/2006/relationships/customXml" Target="../ink/ink986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938.xml"/><Relationship Id="rId67" Type="http://schemas.openxmlformats.org/officeDocument/2006/relationships/image" Target="../media/image117.png"/><Relationship Id="rId116" Type="http://schemas.openxmlformats.org/officeDocument/2006/relationships/customXml" Target="../ink/ink973.xml"/><Relationship Id="rId137" Type="http://schemas.openxmlformats.org/officeDocument/2006/relationships/image" Target="../media/image162.png"/><Relationship Id="rId20" Type="http://schemas.openxmlformats.org/officeDocument/2006/relationships/customXml" Target="../ink/ink925.xml"/><Relationship Id="rId41" Type="http://schemas.openxmlformats.org/officeDocument/2006/relationships/image" Target="../media/image102.png"/><Relationship Id="rId62" Type="http://schemas.openxmlformats.org/officeDocument/2006/relationships/customXml" Target="../ink/ink946.xml"/><Relationship Id="rId83" Type="http://schemas.openxmlformats.org/officeDocument/2006/relationships/image" Target="../media/image129.png"/><Relationship Id="rId88" Type="http://schemas.openxmlformats.org/officeDocument/2006/relationships/customXml" Target="../ink/ink959.xml"/><Relationship Id="rId111" Type="http://schemas.openxmlformats.org/officeDocument/2006/relationships/image" Target="../media/image143.png"/><Relationship Id="rId132" Type="http://schemas.openxmlformats.org/officeDocument/2006/relationships/customXml" Target="../ink/ink981.xml"/><Relationship Id="rId15" Type="http://schemas.openxmlformats.org/officeDocument/2006/relationships/image" Target="../media/image89.png"/><Relationship Id="rId36" Type="http://schemas.openxmlformats.org/officeDocument/2006/relationships/customXml" Target="../ink/ink933.xml"/><Relationship Id="rId57" Type="http://schemas.openxmlformats.org/officeDocument/2006/relationships/image" Target="../media/image111.png"/><Relationship Id="rId106" Type="http://schemas.openxmlformats.org/officeDocument/2006/relationships/customXml" Target="../ink/ink968.xml"/><Relationship Id="rId127" Type="http://schemas.openxmlformats.org/officeDocument/2006/relationships/image" Target="../media/image157.png"/><Relationship Id="rId10" Type="http://schemas.openxmlformats.org/officeDocument/2006/relationships/customXml" Target="../ink/ink920.xml"/><Relationship Id="rId31" Type="http://schemas.openxmlformats.org/officeDocument/2006/relationships/image" Target="../media/image97.png"/><Relationship Id="rId52" Type="http://schemas.openxmlformats.org/officeDocument/2006/relationships/customXml" Target="../ink/ink941.xml"/><Relationship Id="rId73" Type="http://schemas.openxmlformats.org/officeDocument/2006/relationships/image" Target="../media/image120.png"/><Relationship Id="rId78" Type="http://schemas.openxmlformats.org/officeDocument/2006/relationships/customXml" Target="../ink/ink954.xml"/><Relationship Id="rId94" Type="http://schemas.openxmlformats.org/officeDocument/2006/relationships/customXml" Target="../ink/ink962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976.xml"/><Relationship Id="rId143" Type="http://schemas.openxmlformats.org/officeDocument/2006/relationships/image" Target="../media/image167.png"/><Relationship Id="rId4" Type="http://schemas.openxmlformats.org/officeDocument/2006/relationships/customXml" Target="../ink/ink917.xml"/><Relationship Id="rId9" Type="http://schemas.openxmlformats.org/officeDocument/2006/relationships/image" Target="../media/image72.png"/><Relationship Id="rId26" Type="http://schemas.openxmlformats.org/officeDocument/2006/relationships/customXml" Target="../ink/ink928.xml"/><Relationship Id="rId47" Type="http://schemas.openxmlformats.org/officeDocument/2006/relationships/image" Target="../media/image105.png"/><Relationship Id="rId68" Type="http://schemas.openxmlformats.org/officeDocument/2006/relationships/customXml" Target="../ink/ink949.xml"/><Relationship Id="rId89" Type="http://schemas.openxmlformats.org/officeDocument/2006/relationships/image" Target="../media/image132.png"/><Relationship Id="rId112" Type="http://schemas.openxmlformats.org/officeDocument/2006/relationships/customXml" Target="../ink/ink971.xml"/><Relationship Id="rId133" Type="http://schemas.openxmlformats.org/officeDocument/2006/relationships/image" Target="../media/image160.png"/><Relationship Id="rId16" Type="http://schemas.openxmlformats.org/officeDocument/2006/relationships/customXml" Target="../ink/ink923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007.xml"/><Relationship Id="rId63" Type="http://schemas.openxmlformats.org/officeDocument/2006/relationships/image" Target="../media/image114.png"/><Relationship Id="rId84" Type="http://schemas.openxmlformats.org/officeDocument/2006/relationships/customXml" Target="../ink/ink1028.xml"/><Relationship Id="rId138" Type="http://schemas.openxmlformats.org/officeDocument/2006/relationships/customXml" Target="../ink/ink1055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002.xml"/><Relationship Id="rId53" Type="http://schemas.openxmlformats.org/officeDocument/2006/relationships/image" Target="../media/image108.png"/><Relationship Id="rId74" Type="http://schemas.openxmlformats.org/officeDocument/2006/relationships/customXml" Target="../ink/ink1023.xml"/><Relationship Id="rId128" Type="http://schemas.openxmlformats.org/officeDocument/2006/relationships/customXml" Target="../ink/ink1050.xml"/><Relationship Id="rId149" Type="http://schemas.openxmlformats.org/officeDocument/2006/relationships/image" Target="../media/image170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22" Type="http://schemas.openxmlformats.org/officeDocument/2006/relationships/customXml" Target="../ink/ink997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1010.xml"/><Relationship Id="rId64" Type="http://schemas.openxmlformats.org/officeDocument/2006/relationships/customXml" Target="../ink/ink1018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1045.xml"/><Relationship Id="rId134" Type="http://schemas.openxmlformats.org/officeDocument/2006/relationships/customXml" Target="../ink/ink1053.xml"/><Relationship Id="rId139" Type="http://schemas.openxmlformats.org/officeDocument/2006/relationships/image" Target="../media/image163.png"/><Relationship Id="rId80" Type="http://schemas.openxmlformats.org/officeDocument/2006/relationships/customXml" Target="../ink/ink1026.xml"/><Relationship Id="rId85" Type="http://schemas.openxmlformats.org/officeDocument/2006/relationships/image" Target="../media/image130.png"/><Relationship Id="rId150" Type="http://schemas.openxmlformats.org/officeDocument/2006/relationships/customXml" Target="../ink/ink1061.xml"/><Relationship Id="rId155" Type="http://schemas.openxmlformats.org/officeDocument/2006/relationships/image" Target="../media/image173.png"/><Relationship Id="rId12" Type="http://schemas.openxmlformats.org/officeDocument/2006/relationships/customXml" Target="../ink/ink992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005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040.xml"/><Relationship Id="rId124" Type="http://schemas.openxmlformats.org/officeDocument/2006/relationships/customXml" Target="../ink/ink1048.xml"/><Relationship Id="rId129" Type="http://schemas.openxmlformats.org/officeDocument/2006/relationships/image" Target="../media/image158.png"/><Relationship Id="rId54" Type="http://schemas.openxmlformats.org/officeDocument/2006/relationships/customXml" Target="../ink/ink1013.xml"/><Relationship Id="rId70" Type="http://schemas.openxmlformats.org/officeDocument/2006/relationships/customXml" Target="../ink/ink1021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034.xml"/><Relationship Id="rId140" Type="http://schemas.openxmlformats.org/officeDocument/2006/relationships/customXml" Target="../ink/ink1056.xml"/><Relationship Id="rId145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9.xml"/><Relationship Id="rId23" Type="http://schemas.openxmlformats.org/officeDocument/2006/relationships/image" Target="../media/image93.png"/><Relationship Id="rId28" Type="http://schemas.openxmlformats.org/officeDocument/2006/relationships/customXml" Target="../ink/ink1000.xml"/><Relationship Id="rId49" Type="http://schemas.openxmlformats.org/officeDocument/2006/relationships/image" Target="../media/image106.png"/><Relationship Id="rId114" Type="http://schemas.openxmlformats.org/officeDocument/2006/relationships/customXml" Target="../ink/ink1043.xml"/><Relationship Id="rId119" Type="http://schemas.openxmlformats.org/officeDocument/2006/relationships/image" Target="../media/image153.png"/><Relationship Id="rId44" Type="http://schemas.openxmlformats.org/officeDocument/2006/relationships/customXml" Target="../ink/ink1008.xml"/><Relationship Id="rId60" Type="http://schemas.openxmlformats.org/officeDocument/2006/relationships/customXml" Target="../ink/ink1016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029.xml"/><Relationship Id="rId130" Type="http://schemas.openxmlformats.org/officeDocument/2006/relationships/customXml" Target="../ink/ink1051.xml"/><Relationship Id="rId135" Type="http://schemas.openxmlformats.org/officeDocument/2006/relationships/image" Target="../media/image161.png"/><Relationship Id="rId151" Type="http://schemas.openxmlformats.org/officeDocument/2006/relationships/image" Target="../media/image171.png"/><Relationship Id="rId13" Type="http://schemas.openxmlformats.org/officeDocument/2006/relationships/image" Target="../media/image88.png"/><Relationship Id="rId18" Type="http://schemas.openxmlformats.org/officeDocument/2006/relationships/customXml" Target="../ink/ink995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003.xml"/><Relationship Id="rId50" Type="http://schemas.openxmlformats.org/officeDocument/2006/relationships/customXml" Target="../ink/ink1011.xml"/><Relationship Id="rId55" Type="http://schemas.openxmlformats.org/officeDocument/2006/relationships/image" Target="../media/image109.png"/><Relationship Id="rId76" Type="http://schemas.openxmlformats.org/officeDocument/2006/relationships/customXml" Target="../ink/ink1024.xml"/><Relationship Id="rId97" Type="http://schemas.openxmlformats.org/officeDocument/2006/relationships/image" Target="../media/image136.png"/><Relationship Id="rId104" Type="http://schemas.openxmlformats.org/officeDocument/2006/relationships/customXml" Target="../ink/ink1038.xml"/><Relationship Id="rId120" Type="http://schemas.openxmlformats.org/officeDocument/2006/relationships/customXml" Target="../ink/ink1046.xml"/><Relationship Id="rId125" Type="http://schemas.openxmlformats.org/officeDocument/2006/relationships/image" Target="../media/image156.png"/><Relationship Id="rId141" Type="http://schemas.openxmlformats.org/officeDocument/2006/relationships/image" Target="../media/image166.png"/><Relationship Id="rId146" Type="http://schemas.openxmlformats.org/officeDocument/2006/relationships/customXml" Target="../ink/ink1059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032.xml"/><Relationship Id="rId2" Type="http://schemas.openxmlformats.org/officeDocument/2006/relationships/customXml" Target="../ink/ink987.xml"/><Relationship Id="rId29" Type="http://schemas.openxmlformats.org/officeDocument/2006/relationships/image" Target="../media/image96.png"/><Relationship Id="rId24" Type="http://schemas.openxmlformats.org/officeDocument/2006/relationships/customXml" Target="../ink/ink998.xml"/><Relationship Id="rId40" Type="http://schemas.openxmlformats.org/officeDocument/2006/relationships/customXml" Target="../ink/ink1006.xml"/><Relationship Id="rId45" Type="http://schemas.openxmlformats.org/officeDocument/2006/relationships/image" Target="../media/image104.png"/><Relationship Id="rId66" Type="http://schemas.openxmlformats.org/officeDocument/2006/relationships/customXml" Target="../ink/ink1019.xml"/><Relationship Id="rId87" Type="http://schemas.openxmlformats.org/officeDocument/2006/relationships/image" Target="../media/image131.png"/><Relationship Id="rId110" Type="http://schemas.openxmlformats.org/officeDocument/2006/relationships/customXml" Target="../ink/ink1041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054.xml"/><Relationship Id="rId61" Type="http://schemas.openxmlformats.org/officeDocument/2006/relationships/image" Target="../media/image113.png"/><Relationship Id="rId82" Type="http://schemas.openxmlformats.org/officeDocument/2006/relationships/customXml" Target="../ink/ink1027.xml"/><Relationship Id="rId152" Type="http://schemas.openxmlformats.org/officeDocument/2006/relationships/customXml" Target="../ink/ink1062.xml"/><Relationship Id="rId19" Type="http://schemas.openxmlformats.org/officeDocument/2006/relationships/image" Target="../media/image91.png"/><Relationship Id="rId14" Type="http://schemas.openxmlformats.org/officeDocument/2006/relationships/customXml" Target="../ink/ink993.xml"/><Relationship Id="rId30" Type="http://schemas.openxmlformats.org/officeDocument/2006/relationships/customXml" Target="../ink/ink1001.xml"/><Relationship Id="rId35" Type="http://schemas.openxmlformats.org/officeDocument/2006/relationships/image" Target="../media/image99.png"/><Relationship Id="rId56" Type="http://schemas.openxmlformats.org/officeDocument/2006/relationships/customXml" Target="../ink/ink1014.xml"/><Relationship Id="rId77" Type="http://schemas.openxmlformats.org/officeDocument/2006/relationships/image" Target="../media/image126.png"/><Relationship Id="rId100" Type="http://schemas.openxmlformats.org/officeDocument/2006/relationships/customXml" Target="../ink/ink1036.xml"/><Relationship Id="rId105" Type="http://schemas.openxmlformats.org/officeDocument/2006/relationships/image" Target="../media/image140.png"/><Relationship Id="rId126" Type="http://schemas.openxmlformats.org/officeDocument/2006/relationships/customXml" Target="../ink/ink1049.xml"/><Relationship Id="rId147" Type="http://schemas.openxmlformats.org/officeDocument/2006/relationships/image" Target="../media/image169.png"/><Relationship Id="rId8" Type="http://schemas.openxmlformats.org/officeDocument/2006/relationships/customXml" Target="../ink/ink990.xml"/><Relationship Id="rId51" Type="http://schemas.openxmlformats.org/officeDocument/2006/relationships/image" Target="../media/image107.png"/><Relationship Id="rId72" Type="http://schemas.openxmlformats.org/officeDocument/2006/relationships/customXml" Target="../ink/ink1022.xml"/><Relationship Id="rId93" Type="http://schemas.openxmlformats.org/officeDocument/2006/relationships/image" Target="../media/image134.png"/><Relationship Id="rId98" Type="http://schemas.openxmlformats.org/officeDocument/2006/relationships/customXml" Target="../ink/ink1035.xml"/><Relationship Id="rId121" Type="http://schemas.openxmlformats.org/officeDocument/2006/relationships/image" Target="../media/image154.png"/><Relationship Id="rId142" Type="http://schemas.openxmlformats.org/officeDocument/2006/relationships/customXml" Target="../ink/ink1057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009.xml"/><Relationship Id="rId67" Type="http://schemas.openxmlformats.org/officeDocument/2006/relationships/image" Target="../media/image117.png"/><Relationship Id="rId116" Type="http://schemas.openxmlformats.org/officeDocument/2006/relationships/customXml" Target="../ink/ink1044.xml"/><Relationship Id="rId137" Type="http://schemas.openxmlformats.org/officeDocument/2006/relationships/image" Target="../media/image162.png"/><Relationship Id="rId20" Type="http://schemas.openxmlformats.org/officeDocument/2006/relationships/customXml" Target="../ink/ink996.xml"/><Relationship Id="rId41" Type="http://schemas.openxmlformats.org/officeDocument/2006/relationships/image" Target="../media/image102.png"/><Relationship Id="rId62" Type="http://schemas.openxmlformats.org/officeDocument/2006/relationships/customXml" Target="../ink/ink1017.xml"/><Relationship Id="rId83" Type="http://schemas.openxmlformats.org/officeDocument/2006/relationships/image" Target="../media/image129.png"/><Relationship Id="rId88" Type="http://schemas.openxmlformats.org/officeDocument/2006/relationships/customXml" Target="../ink/ink1030.xml"/><Relationship Id="rId111" Type="http://schemas.openxmlformats.org/officeDocument/2006/relationships/image" Target="../media/image143.png"/><Relationship Id="rId132" Type="http://schemas.openxmlformats.org/officeDocument/2006/relationships/customXml" Target="../ink/ink1052.xml"/><Relationship Id="rId153" Type="http://schemas.openxmlformats.org/officeDocument/2006/relationships/image" Target="../media/image172.png"/><Relationship Id="rId15" Type="http://schemas.openxmlformats.org/officeDocument/2006/relationships/image" Target="../media/image89.png"/><Relationship Id="rId36" Type="http://schemas.openxmlformats.org/officeDocument/2006/relationships/customXml" Target="../ink/ink1004.xml"/><Relationship Id="rId57" Type="http://schemas.openxmlformats.org/officeDocument/2006/relationships/image" Target="../media/image111.png"/><Relationship Id="rId106" Type="http://schemas.openxmlformats.org/officeDocument/2006/relationships/customXml" Target="../ink/ink1039.xml"/><Relationship Id="rId127" Type="http://schemas.openxmlformats.org/officeDocument/2006/relationships/image" Target="../media/image157.png"/><Relationship Id="rId10" Type="http://schemas.openxmlformats.org/officeDocument/2006/relationships/customXml" Target="../ink/ink991.xml"/><Relationship Id="rId31" Type="http://schemas.openxmlformats.org/officeDocument/2006/relationships/image" Target="../media/image97.png"/><Relationship Id="rId52" Type="http://schemas.openxmlformats.org/officeDocument/2006/relationships/customXml" Target="../ink/ink1012.xml"/><Relationship Id="rId73" Type="http://schemas.openxmlformats.org/officeDocument/2006/relationships/image" Target="../media/image120.png"/><Relationship Id="rId78" Type="http://schemas.openxmlformats.org/officeDocument/2006/relationships/customXml" Target="../ink/ink1025.xml"/><Relationship Id="rId94" Type="http://schemas.openxmlformats.org/officeDocument/2006/relationships/customXml" Target="../ink/ink1033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047.xml"/><Relationship Id="rId143" Type="http://schemas.openxmlformats.org/officeDocument/2006/relationships/image" Target="../media/image167.png"/><Relationship Id="rId148" Type="http://schemas.openxmlformats.org/officeDocument/2006/relationships/customXml" Target="../ink/ink1060.xml"/><Relationship Id="rId4" Type="http://schemas.openxmlformats.org/officeDocument/2006/relationships/customXml" Target="../ink/ink988.xml"/><Relationship Id="rId9" Type="http://schemas.openxmlformats.org/officeDocument/2006/relationships/image" Target="../media/image72.png"/><Relationship Id="rId26" Type="http://schemas.openxmlformats.org/officeDocument/2006/relationships/customXml" Target="../ink/ink999.xml"/><Relationship Id="rId47" Type="http://schemas.openxmlformats.org/officeDocument/2006/relationships/image" Target="../media/image105.png"/><Relationship Id="rId68" Type="http://schemas.openxmlformats.org/officeDocument/2006/relationships/customXml" Target="../ink/ink1020.xml"/><Relationship Id="rId89" Type="http://schemas.openxmlformats.org/officeDocument/2006/relationships/image" Target="../media/image132.png"/><Relationship Id="rId112" Type="http://schemas.openxmlformats.org/officeDocument/2006/relationships/customXml" Target="../ink/ink1042.xml"/><Relationship Id="rId133" Type="http://schemas.openxmlformats.org/officeDocument/2006/relationships/image" Target="../media/image160.png"/><Relationship Id="rId154" Type="http://schemas.openxmlformats.org/officeDocument/2006/relationships/customXml" Target="../ink/ink1063.xml"/><Relationship Id="rId16" Type="http://schemas.openxmlformats.org/officeDocument/2006/relationships/customXml" Target="../ink/ink994.xml"/><Relationship Id="rId37" Type="http://schemas.openxmlformats.org/officeDocument/2006/relationships/image" Target="../media/image100.png"/><Relationship Id="rId58" Type="http://schemas.openxmlformats.org/officeDocument/2006/relationships/customXml" Target="../ink/ink1015.xml"/><Relationship Id="rId79" Type="http://schemas.openxmlformats.org/officeDocument/2006/relationships/image" Target="../media/image127.png"/><Relationship Id="rId102" Type="http://schemas.openxmlformats.org/officeDocument/2006/relationships/customXml" Target="../ink/ink1037.xml"/><Relationship Id="rId123" Type="http://schemas.openxmlformats.org/officeDocument/2006/relationships/image" Target="../media/image155.png"/><Relationship Id="rId144" Type="http://schemas.openxmlformats.org/officeDocument/2006/relationships/customXml" Target="../ink/ink1058.xml"/><Relationship Id="rId90" Type="http://schemas.openxmlformats.org/officeDocument/2006/relationships/customXml" Target="../ink/ink1031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084.xml"/><Relationship Id="rId63" Type="http://schemas.openxmlformats.org/officeDocument/2006/relationships/image" Target="../media/image114.png"/><Relationship Id="rId84" Type="http://schemas.openxmlformats.org/officeDocument/2006/relationships/customXml" Target="../ink/ink1105.xml"/><Relationship Id="rId138" Type="http://schemas.openxmlformats.org/officeDocument/2006/relationships/customXml" Target="../ink/ink1132.xml"/><Relationship Id="rId159" Type="http://schemas.openxmlformats.org/officeDocument/2006/relationships/image" Target="../media/image175.png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079.xml"/><Relationship Id="rId53" Type="http://schemas.openxmlformats.org/officeDocument/2006/relationships/image" Target="../media/image108.png"/><Relationship Id="rId74" Type="http://schemas.openxmlformats.org/officeDocument/2006/relationships/customXml" Target="../ink/ink1100.xml"/><Relationship Id="rId128" Type="http://schemas.openxmlformats.org/officeDocument/2006/relationships/customXml" Target="../ink/ink1127.xml"/><Relationship Id="rId149" Type="http://schemas.openxmlformats.org/officeDocument/2006/relationships/image" Target="../media/image170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160" Type="http://schemas.openxmlformats.org/officeDocument/2006/relationships/customXml" Target="../ink/ink1143.xml"/><Relationship Id="rId22" Type="http://schemas.openxmlformats.org/officeDocument/2006/relationships/customXml" Target="../ink/ink1074.xml"/><Relationship Id="rId43" Type="http://schemas.openxmlformats.org/officeDocument/2006/relationships/image" Target="../media/image103.png"/><Relationship Id="rId64" Type="http://schemas.openxmlformats.org/officeDocument/2006/relationships/customXml" Target="../ink/ink1095.xml"/><Relationship Id="rId118" Type="http://schemas.openxmlformats.org/officeDocument/2006/relationships/customXml" Target="../ink/ink1122.xml"/><Relationship Id="rId139" Type="http://schemas.openxmlformats.org/officeDocument/2006/relationships/image" Target="../media/image163.png"/><Relationship Id="rId85" Type="http://schemas.openxmlformats.org/officeDocument/2006/relationships/image" Target="../media/image130.png"/><Relationship Id="rId150" Type="http://schemas.openxmlformats.org/officeDocument/2006/relationships/customXml" Target="../ink/ink1138.xml"/><Relationship Id="rId12" Type="http://schemas.openxmlformats.org/officeDocument/2006/relationships/customXml" Target="../ink/ink1069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082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117.xml"/><Relationship Id="rId124" Type="http://schemas.openxmlformats.org/officeDocument/2006/relationships/customXml" Target="../ink/ink1125.xml"/><Relationship Id="rId129" Type="http://schemas.openxmlformats.org/officeDocument/2006/relationships/image" Target="../media/image158.png"/><Relationship Id="rId54" Type="http://schemas.openxmlformats.org/officeDocument/2006/relationships/customXml" Target="../ink/ink1090.xml"/><Relationship Id="rId70" Type="http://schemas.openxmlformats.org/officeDocument/2006/relationships/customXml" Target="../ink/ink1098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111.xml"/><Relationship Id="rId140" Type="http://schemas.openxmlformats.org/officeDocument/2006/relationships/customXml" Target="../ink/ink1133.xml"/><Relationship Id="rId145" Type="http://schemas.openxmlformats.org/officeDocument/2006/relationships/image" Target="../media/image168.png"/><Relationship Id="rId161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6.xml"/><Relationship Id="rId23" Type="http://schemas.openxmlformats.org/officeDocument/2006/relationships/image" Target="../media/image93.png"/><Relationship Id="rId28" Type="http://schemas.openxmlformats.org/officeDocument/2006/relationships/customXml" Target="../ink/ink1077.xml"/><Relationship Id="rId49" Type="http://schemas.openxmlformats.org/officeDocument/2006/relationships/image" Target="../media/image106.png"/><Relationship Id="rId114" Type="http://schemas.openxmlformats.org/officeDocument/2006/relationships/customXml" Target="../ink/ink1120.xml"/><Relationship Id="rId119" Type="http://schemas.openxmlformats.org/officeDocument/2006/relationships/image" Target="../media/image153.png"/><Relationship Id="rId44" Type="http://schemas.openxmlformats.org/officeDocument/2006/relationships/customXml" Target="../ink/ink1085.xml"/><Relationship Id="rId60" Type="http://schemas.openxmlformats.org/officeDocument/2006/relationships/customXml" Target="../ink/ink1093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106.xml"/><Relationship Id="rId130" Type="http://schemas.openxmlformats.org/officeDocument/2006/relationships/customXml" Target="../ink/ink1128.xml"/><Relationship Id="rId135" Type="http://schemas.openxmlformats.org/officeDocument/2006/relationships/image" Target="../media/image161.png"/><Relationship Id="rId151" Type="http://schemas.openxmlformats.org/officeDocument/2006/relationships/image" Target="../media/image171.png"/><Relationship Id="rId156" Type="http://schemas.openxmlformats.org/officeDocument/2006/relationships/customXml" Target="../ink/ink1141.xml"/><Relationship Id="rId13" Type="http://schemas.openxmlformats.org/officeDocument/2006/relationships/image" Target="../media/image88.png"/><Relationship Id="rId18" Type="http://schemas.openxmlformats.org/officeDocument/2006/relationships/customXml" Target="../ink/ink1072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080.xml"/><Relationship Id="rId50" Type="http://schemas.openxmlformats.org/officeDocument/2006/relationships/customXml" Target="../ink/ink1088.xml"/><Relationship Id="rId55" Type="http://schemas.openxmlformats.org/officeDocument/2006/relationships/image" Target="../media/image109.png"/><Relationship Id="rId76" Type="http://schemas.openxmlformats.org/officeDocument/2006/relationships/customXml" Target="../ink/ink1101.xml"/><Relationship Id="rId97" Type="http://schemas.openxmlformats.org/officeDocument/2006/relationships/image" Target="../media/image136.png"/><Relationship Id="rId104" Type="http://schemas.openxmlformats.org/officeDocument/2006/relationships/customXml" Target="../ink/ink1115.xml"/><Relationship Id="rId120" Type="http://schemas.openxmlformats.org/officeDocument/2006/relationships/customXml" Target="../ink/ink1123.xml"/><Relationship Id="rId125" Type="http://schemas.openxmlformats.org/officeDocument/2006/relationships/image" Target="../media/image156.png"/><Relationship Id="rId141" Type="http://schemas.openxmlformats.org/officeDocument/2006/relationships/image" Target="../media/image166.png"/><Relationship Id="rId146" Type="http://schemas.openxmlformats.org/officeDocument/2006/relationships/customXml" Target="../ink/ink1136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109.xml"/><Relationship Id="rId2" Type="http://schemas.openxmlformats.org/officeDocument/2006/relationships/customXml" Target="../ink/ink1064.xml"/><Relationship Id="rId29" Type="http://schemas.openxmlformats.org/officeDocument/2006/relationships/image" Target="../media/image96.png"/><Relationship Id="rId24" Type="http://schemas.openxmlformats.org/officeDocument/2006/relationships/customXml" Target="../ink/ink1075.xml"/><Relationship Id="rId40" Type="http://schemas.openxmlformats.org/officeDocument/2006/relationships/customXml" Target="../ink/ink1083.xml"/><Relationship Id="rId45" Type="http://schemas.openxmlformats.org/officeDocument/2006/relationships/image" Target="../media/image104.png"/><Relationship Id="rId66" Type="http://schemas.openxmlformats.org/officeDocument/2006/relationships/customXml" Target="../ink/ink1096.xml"/><Relationship Id="rId87" Type="http://schemas.openxmlformats.org/officeDocument/2006/relationships/image" Target="../media/image131.png"/><Relationship Id="rId110" Type="http://schemas.openxmlformats.org/officeDocument/2006/relationships/customXml" Target="../ink/ink1118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131.xml"/><Relationship Id="rId157" Type="http://schemas.openxmlformats.org/officeDocument/2006/relationships/image" Target="../media/image174.png"/><Relationship Id="rId61" Type="http://schemas.openxmlformats.org/officeDocument/2006/relationships/image" Target="../media/image113.png"/><Relationship Id="rId82" Type="http://schemas.openxmlformats.org/officeDocument/2006/relationships/customXml" Target="../ink/ink1104.xml"/><Relationship Id="rId152" Type="http://schemas.openxmlformats.org/officeDocument/2006/relationships/customXml" Target="../ink/ink1139.xml"/><Relationship Id="rId19" Type="http://schemas.openxmlformats.org/officeDocument/2006/relationships/image" Target="../media/image91.png"/><Relationship Id="rId14" Type="http://schemas.openxmlformats.org/officeDocument/2006/relationships/customXml" Target="../ink/ink1070.xml"/><Relationship Id="rId30" Type="http://schemas.openxmlformats.org/officeDocument/2006/relationships/customXml" Target="../ink/ink1078.xml"/><Relationship Id="rId35" Type="http://schemas.openxmlformats.org/officeDocument/2006/relationships/image" Target="../media/image99.png"/><Relationship Id="rId56" Type="http://schemas.openxmlformats.org/officeDocument/2006/relationships/customXml" Target="../ink/ink1091.xml"/><Relationship Id="rId77" Type="http://schemas.openxmlformats.org/officeDocument/2006/relationships/image" Target="../media/image126.png"/><Relationship Id="rId100" Type="http://schemas.openxmlformats.org/officeDocument/2006/relationships/customXml" Target="../ink/ink1113.xml"/><Relationship Id="rId105" Type="http://schemas.openxmlformats.org/officeDocument/2006/relationships/image" Target="../media/image140.png"/><Relationship Id="rId126" Type="http://schemas.openxmlformats.org/officeDocument/2006/relationships/customXml" Target="../ink/ink1126.xml"/><Relationship Id="rId147" Type="http://schemas.openxmlformats.org/officeDocument/2006/relationships/image" Target="../media/image169.png"/><Relationship Id="rId8" Type="http://schemas.openxmlformats.org/officeDocument/2006/relationships/customXml" Target="../ink/ink1067.xml"/><Relationship Id="rId51" Type="http://schemas.openxmlformats.org/officeDocument/2006/relationships/image" Target="../media/image107.png"/><Relationship Id="rId72" Type="http://schemas.openxmlformats.org/officeDocument/2006/relationships/customXml" Target="../ink/ink1099.xml"/><Relationship Id="rId93" Type="http://schemas.openxmlformats.org/officeDocument/2006/relationships/image" Target="../media/image134.png"/><Relationship Id="rId98" Type="http://schemas.openxmlformats.org/officeDocument/2006/relationships/customXml" Target="../ink/ink1112.xml"/><Relationship Id="rId121" Type="http://schemas.openxmlformats.org/officeDocument/2006/relationships/image" Target="../media/image154.png"/><Relationship Id="rId142" Type="http://schemas.openxmlformats.org/officeDocument/2006/relationships/customXml" Target="../ink/ink1134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086.xml"/><Relationship Id="rId67" Type="http://schemas.openxmlformats.org/officeDocument/2006/relationships/image" Target="../media/image117.png"/><Relationship Id="rId116" Type="http://schemas.openxmlformats.org/officeDocument/2006/relationships/customXml" Target="../ink/ink1121.xml"/><Relationship Id="rId137" Type="http://schemas.openxmlformats.org/officeDocument/2006/relationships/image" Target="../media/image162.png"/><Relationship Id="rId158" Type="http://schemas.openxmlformats.org/officeDocument/2006/relationships/customXml" Target="../ink/ink1142.xml"/><Relationship Id="rId20" Type="http://schemas.openxmlformats.org/officeDocument/2006/relationships/customXml" Target="../ink/ink1073.xml"/><Relationship Id="rId41" Type="http://schemas.openxmlformats.org/officeDocument/2006/relationships/image" Target="../media/image102.png"/><Relationship Id="rId62" Type="http://schemas.openxmlformats.org/officeDocument/2006/relationships/customXml" Target="../ink/ink1094.xml"/><Relationship Id="rId83" Type="http://schemas.openxmlformats.org/officeDocument/2006/relationships/image" Target="../media/image129.png"/><Relationship Id="rId88" Type="http://schemas.openxmlformats.org/officeDocument/2006/relationships/customXml" Target="../ink/ink1107.xml"/><Relationship Id="rId111" Type="http://schemas.openxmlformats.org/officeDocument/2006/relationships/image" Target="../media/image143.png"/><Relationship Id="rId132" Type="http://schemas.openxmlformats.org/officeDocument/2006/relationships/customXml" Target="../ink/ink1129.xml"/><Relationship Id="rId153" Type="http://schemas.openxmlformats.org/officeDocument/2006/relationships/image" Target="../media/image172.png"/><Relationship Id="rId15" Type="http://schemas.openxmlformats.org/officeDocument/2006/relationships/image" Target="../media/image89.png"/><Relationship Id="rId36" Type="http://schemas.openxmlformats.org/officeDocument/2006/relationships/customXml" Target="../ink/ink1081.xml"/><Relationship Id="rId57" Type="http://schemas.openxmlformats.org/officeDocument/2006/relationships/image" Target="../media/image111.png"/><Relationship Id="rId106" Type="http://schemas.openxmlformats.org/officeDocument/2006/relationships/customXml" Target="../ink/ink1116.xml"/><Relationship Id="rId127" Type="http://schemas.openxmlformats.org/officeDocument/2006/relationships/image" Target="../media/image157.png"/><Relationship Id="rId10" Type="http://schemas.openxmlformats.org/officeDocument/2006/relationships/customXml" Target="../ink/ink1068.xml"/><Relationship Id="rId31" Type="http://schemas.openxmlformats.org/officeDocument/2006/relationships/image" Target="../media/image97.png"/><Relationship Id="rId52" Type="http://schemas.openxmlformats.org/officeDocument/2006/relationships/customXml" Target="../ink/ink1089.xml"/><Relationship Id="rId73" Type="http://schemas.openxmlformats.org/officeDocument/2006/relationships/image" Target="../media/image120.png"/><Relationship Id="rId78" Type="http://schemas.openxmlformats.org/officeDocument/2006/relationships/customXml" Target="../ink/ink1102.xml"/><Relationship Id="rId94" Type="http://schemas.openxmlformats.org/officeDocument/2006/relationships/customXml" Target="../ink/ink1110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124.xml"/><Relationship Id="rId143" Type="http://schemas.openxmlformats.org/officeDocument/2006/relationships/image" Target="../media/image167.png"/><Relationship Id="rId148" Type="http://schemas.openxmlformats.org/officeDocument/2006/relationships/customXml" Target="../ink/ink1137.xml"/><Relationship Id="rId4" Type="http://schemas.openxmlformats.org/officeDocument/2006/relationships/customXml" Target="../ink/ink1065.xml"/><Relationship Id="rId9" Type="http://schemas.openxmlformats.org/officeDocument/2006/relationships/image" Target="../media/image72.png"/><Relationship Id="rId26" Type="http://schemas.openxmlformats.org/officeDocument/2006/relationships/customXml" Target="../ink/ink1076.xml"/><Relationship Id="rId47" Type="http://schemas.openxmlformats.org/officeDocument/2006/relationships/image" Target="../media/image105.png"/><Relationship Id="rId68" Type="http://schemas.openxmlformats.org/officeDocument/2006/relationships/customXml" Target="../ink/ink1097.xml"/><Relationship Id="rId89" Type="http://schemas.openxmlformats.org/officeDocument/2006/relationships/image" Target="../media/image132.png"/><Relationship Id="rId112" Type="http://schemas.openxmlformats.org/officeDocument/2006/relationships/customXml" Target="../ink/ink1119.xml"/><Relationship Id="rId133" Type="http://schemas.openxmlformats.org/officeDocument/2006/relationships/image" Target="../media/image160.png"/><Relationship Id="rId154" Type="http://schemas.openxmlformats.org/officeDocument/2006/relationships/customXml" Target="../ink/ink1140.xml"/><Relationship Id="rId16" Type="http://schemas.openxmlformats.org/officeDocument/2006/relationships/customXml" Target="../ink/ink1071.xml"/><Relationship Id="rId37" Type="http://schemas.openxmlformats.org/officeDocument/2006/relationships/image" Target="../media/image100.png"/><Relationship Id="rId58" Type="http://schemas.openxmlformats.org/officeDocument/2006/relationships/customXml" Target="../ink/ink1092.xml"/><Relationship Id="rId79" Type="http://schemas.openxmlformats.org/officeDocument/2006/relationships/image" Target="../media/image127.png"/><Relationship Id="rId102" Type="http://schemas.openxmlformats.org/officeDocument/2006/relationships/customXml" Target="../ink/ink1114.xml"/><Relationship Id="rId123" Type="http://schemas.openxmlformats.org/officeDocument/2006/relationships/image" Target="../media/image155.png"/><Relationship Id="rId144" Type="http://schemas.openxmlformats.org/officeDocument/2006/relationships/customXml" Target="../ink/ink1135.xml"/><Relationship Id="rId90" Type="http://schemas.openxmlformats.org/officeDocument/2006/relationships/customXml" Target="../ink/ink1108.xml"/><Relationship Id="rId27" Type="http://schemas.openxmlformats.org/officeDocument/2006/relationships/image" Target="../media/image95.png"/><Relationship Id="rId48" Type="http://schemas.openxmlformats.org/officeDocument/2006/relationships/customXml" Target="../ink/ink1087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1130.xml"/><Relationship Id="rId80" Type="http://schemas.openxmlformats.org/officeDocument/2006/relationships/customXml" Target="../ink/ink1103.xml"/><Relationship Id="rId155" Type="http://schemas.openxmlformats.org/officeDocument/2006/relationships/image" Target="../media/image173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164.xml"/><Relationship Id="rId63" Type="http://schemas.openxmlformats.org/officeDocument/2006/relationships/image" Target="../media/image114.png"/><Relationship Id="rId84" Type="http://schemas.openxmlformats.org/officeDocument/2006/relationships/customXml" Target="../ink/ink1185.xml"/><Relationship Id="rId138" Type="http://schemas.openxmlformats.org/officeDocument/2006/relationships/customXml" Target="../ink/ink1212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159.xml"/><Relationship Id="rId53" Type="http://schemas.openxmlformats.org/officeDocument/2006/relationships/image" Target="../media/image108.png"/><Relationship Id="rId74" Type="http://schemas.openxmlformats.org/officeDocument/2006/relationships/customXml" Target="../ink/ink1180.xml"/><Relationship Id="rId128" Type="http://schemas.openxmlformats.org/officeDocument/2006/relationships/customXml" Target="../ink/ink1207.xml"/><Relationship Id="rId149" Type="http://schemas.openxmlformats.org/officeDocument/2006/relationships/image" Target="../media/image18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22" Type="http://schemas.openxmlformats.org/officeDocument/2006/relationships/customXml" Target="../ink/ink1154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1167.xml"/><Relationship Id="rId64" Type="http://schemas.openxmlformats.org/officeDocument/2006/relationships/customXml" Target="../ink/ink1175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1202.xml"/><Relationship Id="rId134" Type="http://schemas.openxmlformats.org/officeDocument/2006/relationships/customXml" Target="../ink/ink1210.xml"/><Relationship Id="rId139" Type="http://schemas.openxmlformats.org/officeDocument/2006/relationships/image" Target="../media/image163.png"/><Relationship Id="rId80" Type="http://schemas.openxmlformats.org/officeDocument/2006/relationships/customXml" Target="../ink/ink1183.xml"/><Relationship Id="rId85" Type="http://schemas.openxmlformats.org/officeDocument/2006/relationships/image" Target="../media/image130.png"/><Relationship Id="rId12" Type="http://schemas.openxmlformats.org/officeDocument/2006/relationships/customXml" Target="../ink/ink1149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162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197.xml"/><Relationship Id="rId124" Type="http://schemas.openxmlformats.org/officeDocument/2006/relationships/customXml" Target="../ink/ink1205.xml"/><Relationship Id="rId129" Type="http://schemas.openxmlformats.org/officeDocument/2006/relationships/image" Target="../media/image158.png"/><Relationship Id="rId54" Type="http://schemas.openxmlformats.org/officeDocument/2006/relationships/customXml" Target="../ink/ink1170.xml"/><Relationship Id="rId70" Type="http://schemas.openxmlformats.org/officeDocument/2006/relationships/customXml" Target="../ink/ink1178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191.xml"/><Relationship Id="rId140" Type="http://schemas.openxmlformats.org/officeDocument/2006/relationships/customXml" Target="../ink/ink1213.xml"/><Relationship Id="rId145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6.xml"/><Relationship Id="rId23" Type="http://schemas.openxmlformats.org/officeDocument/2006/relationships/image" Target="../media/image93.png"/><Relationship Id="rId28" Type="http://schemas.openxmlformats.org/officeDocument/2006/relationships/customXml" Target="../ink/ink1157.xml"/><Relationship Id="rId49" Type="http://schemas.openxmlformats.org/officeDocument/2006/relationships/image" Target="../media/image106.png"/><Relationship Id="rId114" Type="http://schemas.openxmlformats.org/officeDocument/2006/relationships/customXml" Target="../ink/ink1200.xml"/><Relationship Id="rId119" Type="http://schemas.openxmlformats.org/officeDocument/2006/relationships/image" Target="../media/image153.png"/><Relationship Id="rId44" Type="http://schemas.openxmlformats.org/officeDocument/2006/relationships/customXml" Target="../ink/ink1165.xml"/><Relationship Id="rId60" Type="http://schemas.openxmlformats.org/officeDocument/2006/relationships/customXml" Target="../ink/ink1173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186.xml"/><Relationship Id="rId130" Type="http://schemas.openxmlformats.org/officeDocument/2006/relationships/customXml" Target="../ink/ink1208.xml"/><Relationship Id="rId135" Type="http://schemas.openxmlformats.org/officeDocument/2006/relationships/image" Target="../media/image161.png"/><Relationship Id="rId13" Type="http://schemas.openxmlformats.org/officeDocument/2006/relationships/image" Target="../media/image88.png"/><Relationship Id="rId18" Type="http://schemas.openxmlformats.org/officeDocument/2006/relationships/customXml" Target="../ink/ink1152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160.xml"/><Relationship Id="rId50" Type="http://schemas.openxmlformats.org/officeDocument/2006/relationships/customXml" Target="../ink/ink1168.xml"/><Relationship Id="rId55" Type="http://schemas.openxmlformats.org/officeDocument/2006/relationships/image" Target="../media/image109.png"/><Relationship Id="rId76" Type="http://schemas.openxmlformats.org/officeDocument/2006/relationships/customXml" Target="../ink/ink1181.xml"/><Relationship Id="rId97" Type="http://schemas.openxmlformats.org/officeDocument/2006/relationships/image" Target="../media/image136.png"/><Relationship Id="rId104" Type="http://schemas.openxmlformats.org/officeDocument/2006/relationships/customXml" Target="../ink/ink1195.xml"/><Relationship Id="rId120" Type="http://schemas.openxmlformats.org/officeDocument/2006/relationships/customXml" Target="../ink/ink1203.xml"/><Relationship Id="rId125" Type="http://schemas.openxmlformats.org/officeDocument/2006/relationships/image" Target="../media/image156.png"/><Relationship Id="rId141" Type="http://schemas.openxmlformats.org/officeDocument/2006/relationships/image" Target="../media/image177.png"/><Relationship Id="rId146" Type="http://schemas.openxmlformats.org/officeDocument/2006/relationships/customXml" Target="../ink/ink1216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189.xml"/><Relationship Id="rId2" Type="http://schemas.openxmlformats.org/officeDocument/2006/relationships/customXml" Target="../ink/ink1144.xml"/><Relationship Id="rId29" Type="http://schemas.openxmlformats.org/officeDocument/2006/relationships/image" Target="../media/image96.png"/><Relationship Id="rId24" Type="http://schemas.openxmlformats.org/officeDocument/2006/relationships/customXml" Target="../ink/ink1155.xml"/><Relationship Id="rId40" Type="http://schemas.openxmlformats.org/officeDocument/2006/relationships/customXml" Target="../ink/ink1163.xml"/><Relationship Id="rId45" Type="http://schemas.openxmlformats.org/officeDocument/2006/relationships/image" Target="../media/image104.png"/><Relationship Id="rId66" Type="http://schemas.openxmlformats.org/officeDocument/2006/relationships/customXml" Target="../ink/ink1176.xml"/><Relationship Id="rId87" Type="http://schemas.openxmlformats.org/officeDocument/2006/relationships/image" Target="../media/image131.png"/><Relationship Id="rId110" Type="http://schemas.openxmlformats.org/officeDocument/2006/relationships/customXml" Target="../ink/ink1198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211.xml"/><Relationship Id="rId61" Type="http://schemas.openxmlformats.org/officeDocument/2006/relationships/image" Target="../media/image113.png"/><Relationship Id="rId82" Type="http://schemas.openxmlformats.org/officeDocument/2006/relationships/customXml" Target="../ink/ink1184.xml"/><Relationship Id="rId19" Type="http://schemas.openxmlformats.org/officeDocument/2006/relationships/image" Target="../media/image91.png"/><Relationship Id="rId14" Type="http://schemas.openxmlformats.org/officeDocument/2006/relationships/customXml" Target="../ink/ink1150.xml"/><Relationship Id="rId30" Type="http://schemas.openxmlformats.org/officeDocument/2006/relationships/customXml" Target="../ink/ink1158.xml"/><Relationship Id="rId35" Type="http://schemas.openxmlformats.org/officeDocument/2006/relationships/image" Target="../media/image99.png"/><Relationship Id="rId56" Type="http://schemas.openxmlformats.org/officeDocument/2006/relationships/customXml" Target="../ink/ink1171.xml"/><Relationship Id="rId77" Type="http://schemas.openxmlformats.org/officeDocument/2006/relationships/image" Target="../media/image126.png"/><Relationship Id="rId100" Type="http://schemas.openxmlformats.org/officeDocument/2006/relationships/customXml" Target="../ink/ink1193.xml"/><Relationship Id="rId105" Type="http://schemas.openxmlformats.org/officeDocument/2006/relationships/image" Target="../media/image140.png"/><Relationship Id="rId126" Type="http://schemas.openxmlformats.org/officeDocument/2006/relationships/customXml" Target="../ink/ink1206.xml"/><Relationship Id="rId147" Type="http://schemas.openxmlformats.org/officeDocument/2006/relationships/image" Target="../media/image180.png"/><Relationship Id="rId8" Type="http://schemas.openxmlformats.org/officeDocument/2006/relationships/customXml" Target="../ink/ink1147.xml"/><Relationship Id="rId51" Type="http://schemas.openxmlformats.org/officeDocument/2006/relationships/image" Target="../media/image107.png"/><Relationship Id="rId72" Type="http://schemas.openxmlformats.org/officeDocument/2006/relationships/customXml" Target="../ink/ink1179.xml"/><Relationship Id="rId93" Type="http://schemas.openxmlformats.org/officeDocument/2006/relationships/image" Target="../media/image134.png"/><Relationship Id="rId98" Type="http://schemas.openxmlformats.org/officeDocument/2006/relationships/customXml" Target="../ink/ink1192.xml"/><Relationship Id="rId121" Type="http://schemas.openxmlformats.org/officeDocument/2006/relationships/image" Target="../media/image154.png"/><Relationship Id="rId142" Type="http://schemas.openxmlformats.org/officeDocument/2006/relationships/customXml" Target="../ink/ink1214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166.xml"/><Relationship Id="rId67" Type="http://schemas.openxmlformats.org/officeDocument/2006/relationships/image" Target="../media/image117.png"/><Relationship Id="rId116" Type="http://schemas.openxmlformats.org/officeDocument/2006/relationships/customXml" Target="../ink/ink1201.xml"/><Relationship Id="rId137" Type="http://schemas.openxmlformats.org/officeDocument/2006/relationships/image" Target="../media/image162.png"/><Relationship Id="rId20" Type="http://schemas.openxmlformats.org/officeDocument/2006/relationships/customXml" Target="../ink/ink1153.xml"/><Relationship Id="rId41" Type="http://schemas.openxmlformats.org/officeDocument/2006/relationships/image" Target="../media/image102.png"/><Relationship Id="rId62" Type="http://schemas.openxmlformats.org/officeDocument/2006/relationships/customXml" Target="../ink/ink1174.xml"/><Relationship Id="rId83" Type="http://schemas.openxmlformats.org/officeDocument/2006/relationships/image" Target="../media/image129.png"/><Relationship Id="rId88" Type="http://schemas.openxmlformats.org/officeDocument/2006/relationships/customXml" Target="../ink/ink1187.xml"/><Relationship Id="rId111" Type="http://schemas.openxmlformats.org/officeDocument/2006/relationships/image" Target="../media/image143.png"/><Relationship Id="rId132" Type="http://schemas.openxmlformats.org/officeDocument/2006/relationships/customXml" Target="../ink/ink1209.xml"/><Relationship Id="rId15" Type="http://schemas.openxmlformats.org/officeDocument/2006/relationships/image" Target="../media/image89.png"/><Relationship Id="rId36" Type="http://schemas.openxmlformats.org/officeDocument/2006/relationships/customXml" Target="../ink/ink1161.xml"/><Relationship Id="rId57" Type="http://schemas.openxmlformats.org/officeDocument/2006/relationships/image" Target="../media/image111.png"/><Relationship Id="rId106" Type="http://schemas.openxmlformats.org/officeDocument/2006/relationships/customXml" Target="../ink/ink1196.xml"/><Relationship Id="rId127" Type="http://schemas.openxmlformats.org/officeDocument/2006/relationships/image" Target="../media/image157.png"/><Relationship Id="rId10" Type="http://schemas.openxmlformats.org/officeDocument/2006/relationships/customXml" Target="../ink/ink1148.xml"/><Relationship Id="rId31" Type="http://schemas.openxmlformats.org/officeDocument/2006/relationships/image" Target="../media/image97.png"/><Relationship Id="rId52" Type="http://schemas.openxmlformats.org/officeDocument/2006/relationships/customXml" Target="../ink/ink1169.xml"/><Relationship Id="rId73" Type="http://schemas.openxmlformats.org/officeDocument/2006/relationships/image" Target="../media/image120.png"/><Relationship Id="rId78" Type="http://schemas.openxmlformats.org/officeDocument/2006/relationships/customXml" Target="../ink/ink1182.xml"/><Relationship Id="rId94" Type="http://schemas.openxmlformats.org/officeDocument/2006/relationships/customXml" Target="../ink/ink1190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204.xml"/><Relationship Id="rId143" Type="http://schemas.openxmlformats.org/officeDocument/2006/relationships/image" Target="../media/image178.png"/><Relationship Id="rId148" Type="http://schemas.openxmlformats.org/officeDocument/2006/relationships/customXml" Target="../ink/ink1217.xml"/><Relationship Id="rId4" Type="http://schemas.openxmlformats.org/officeDocument/2006/relationships/customXml" Target="../ink/ink1145.xml"/><Relationship Id="rId9" Type="http://schemas.openxmlformats.org/officeDocument/2006/relationships/image" Target="../media/image72.png"/><Relationship Id="rId26" Type="http://schemas.openxmlformats.org/officeDocument/2006/relationships/customXml" Target="../ink/ink1156.xml"/><Relationship Id="rId47" Type="http://schemas.openxmlformats.org/officeDocument/2006/relationships/image" Target="../media/image105.png"/><Relationship Id="rId68" Type="http://schemas.openxmlformats.org/officeDocument/2006/relationships/customXml" Target="../ink/ink1177.xml"/><Relationship Id="rId89" Type="http://schemas.openxmlformats.org/officeDocument/2006/relationships/image" Target="../media/image132.png"/><Relationship Id="rId112" Type="http://schemas.openxmlformats.org/officeDocument/2006/relationships/customXml" Target="../ink/ink1199.xml"/><Relationship Id="rId133" Type="http://schemas.openxmlformats.org/officeDocument/2006/relationships/image" Target="../media/image160.png"/><Relationship Id="rId16" Type="http://schemas.openxmlformats.org/officeDocument/2006/relationships/customXml" Target="../ink/ink1151.xml"/><Relationship Id="rId37" Type="http://schemas.openxmlformats.org/officeDocument/2006/relationships/image" Target="../media/image100.png"/><Relationship Id="rId58" Type="http://schemas.openxmlformats.org/officeDocument/2006/relationships/customXml" Target="../ink/ink1172.xml"/><Relationship Id="rId79" Type="http://schemas.openxmlformats.org/officeDocument/2006/relationships/image" Target="../media/image127.png"/><Relationship Id="rId102" Type="http://schemas.openxmlformats.org/officeDocument/2006/relationships/customXml" Target="../ink/ink1194.xml"/><Relationship Id="rId123" Type="http://schemas.openxmlformats.org/officeDocument/2006/relationships/image" Target="../media/image155.png"/><Relationship Id="rId144" Type="http://schemas.openxmlformats.org/officeDocument/2006/relationships/customXml" Target="../ink/ink1215.xml"/><Relationship Id="rId90" Type="http://schemas.openxmlformats.org/officeDocument/2006/relationships/customXml" Target="../ink/ink1188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238.xml"/><Relationship Id="rId63" Type="http://schemas.openxmlformats.org/officeDocument/2006/relationships/image" Target="../media/image114.png"/><Relationship Id="rId84" Type="http://schemas.openxmlformats.org/officeDocument/2006/relationships/customXml" Target="../ink/ink1259.xml"/><Relationship Id="rId138" Type="http://schemas.openxmlformats.org/officeDocument/2006/relationships/customXml" Target="../ink/ink1286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233.xml"/><Relationship Id="rId53" Type="http://schemas.openxmlformats.org/officeDocument/2006/relationships/image" Target="../media/image108.png"/><Relationship Id="rId74" Type="http://schemas.openxmlformats.org/officeDocument/2006/relationships/customXml" Target="../ink/ink1254.xml"/><Relationship Id="rId128" Type="http://schemas.openxmlformats.org/officeDocument/2006/relationships/customXml" Target="../ink/ink1281.xml"/><Relationship Id="rId149" Type="http://schemas.openxmlformats.org/officeDocument/2006/relationships/image" Target="../media/image18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22" Type="http://schemas.openxmlformats.org/officeDocument/2006/relationships/customXml" Target="../ink/ink1228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1241.xml"/><Relationship Id="rId64" Type="http://schemas.openxmlformats.org/officeDocument/2006/relationships/customXml" Target="../ink/ink1249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1276.xml"/><Relationship Id="rId134" Type="http://schemas.openxmlformats.org/officeDocument/2006/relationships/customXml" Target="../ink/ink1284.xml"/><Relationship Id="rId139" Type="http://schemas.openxmlformats.org/officeDocument/2006/relationships/image" Target="../media/image163.png"/><Relationship Id="rId80" Type="http://schemas.openxmlformats.org/officeDocument/2006/relationships/customXml" Target="../ink/ink1257.xml"/><Relationship Id="rId85" Type="http://schemas.openxmlformats.org/officeDocument/2006/relationships/image" Target="../media/image130.png"/><Relationship Id="rId150" Type="http://schemas.openxmlformats.org/officeDocument/2006/relationships/customXml" Target="../ink/ink1292.xml"/><Relationship Id="rId12" Type="http://schemas.openxmlformats.org/officeDocument/2006/relationships/customXml" Target="../ink/ink1223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236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271.xml"/><Relationship Id="rId124" Type="http://schemas.openxmlformats.org/officeDocument/2006/relationships/customXml" Target="../ink/ink1279.xml"/><Relationship Id="rId129" Type="http://schemas.openxmlformats.org/officeDocument/2006/relationships/image" Target="../media/image158.png"/><Relationship Id="rId54" Type="http://schemas.openxmlformats.org/officeDocument/2006/relationships/customXml" Target="../ink/ink1244.xml"/><Relationship Id="rId70" Type="http://schemas.openxmlformats.org/officeDocument/2006/relationships/customXml" Target="../ink/ink1252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265.xml"/><Relationship Id="rId140" Type="http://schemas.openxmlformats.org/officeDocument/2006/relationships/customXml" Target="../ink/ink1287.xml"/><Relationship Id="rId145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0.xml"/><Relationship Id="rId23" Type="http://schemas.openxmlformats.org/officeDocument/2006/relationships/image" Target="../media/image93.png"/><Relationship Id="rId28" Type="http://schemas.openxmlformats.org/officeDocument/2006/relationships/customXml" Target="../ink/ink1231.xml"/><Relationship Id="rId49" Type="http://schemas.openxmlformats.org/officeDocument/2006/relationships/image" Target="../media/image106.png"/><Relationship Id="rId114" Type="http://schemas.openxmlformats.org/officeDocument/2006/relationships/customXml" Target="../ink/ink1274.xml"/><Relationship Id="rId119" Type="http://schemas.openxmlformats.org/officeDocument/2006/relationships/image" Target="../media/image153.png"/><Relationship Id="rId44" Type="http://schemas.openxmlformats.org/officeDocument/2006/relationships/customXml" Target="../ink/ink1239.xml"/><Relationship Id="rId60" Type="http://schemas.openxmlformats.org/officeDocument/2006/relationships/customXml" Target="../ink/ink1247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260.xml"/><Relationship Id="rId130" Type="http://schemas.openxmlformats.org/officeDocument/2006/relationships/customXml" Target="../ink/ink1282.xml"/><Relationship Id="rId135" Type="http://schemas.openxmlformats.org/officeDocument/2006/relationships/image" Target="../media/image161.png"/><Relationship Id="rId151" Type="http://schemas.openxmlformats.org/officeDocument/2006/relationships/image" Target="../media/image182.png"/><Relationship Id="rId13" Type="http://schemas.openxmlformats.org/officeDocument/2006/relationships/image" Target="../media/image88.png"/><Relationship Id="rId18" Type="http://schemas.openxmlformats.org/officeDocument/2006/relationships/customXml" Target="../ink/ink1226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234.xml"/><Relationship Id="rId50" Type="http://schemas.openxmlformats.org/officeDocument/2006/relationships/customXml" Target="../ink/ink1242.xml"/><Relationship Id="rId55" Type="http://schemas.openxmlformats.org/officeDocument/2006/relationships/image" Target="../media/image109.png"/><Relationship Id="rId76" Type="http://schemas.openxmlformats.org/officeDocument/2006/relationships/customXml" Target="../ink/ink1255.xml"/><Relationship Id="rId97" Type="http://schemas.openxmlformats.org/officeDocument/2006/relationships/image" Target="../media/image136.png"/><Relationship Id="rId104" Type="http://schemas.openxmlformats.org/officeDocument/2006/relationships/customXml" Target="../ink/ink1269.xml"/><Relationship Id="rId120" Type="http://schemas.openxmlformats.org/officeDocument/2006/relationships/customXml" Target="../ink/ink1277.xml"/><Relationship Id="rId125" Type="http://schemas.openxmlformats.org/officeDocument/2006/relationships/image" Target="../media/image156.png"/><Relationship Id="rId141" Type="http://schemas.openxmlformats.org/officeDocument/2006/relationships/image" Target="../media/image177.png"/><Relationship Id="rId146" Type="http://schemas.openxmlformats.org/officeDocument/2006/relationships/customXml" Target="../ink/ink1290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263.xml"/><Relationship Id="rId2" Type="http://schemas.openxmlformats.org/officeDocument/2006/relationships/customXml" Target="../ink/ink1218.xml"/><Relationship Id="rId29" Type="http://schemas.openxmlformats.org/officeDocument/2006/relationships/image" Target="../media/image96.png"/><Relationship Id="rId24" Type="http://schemas.openxmlformats.org/officeDocument/2006/relationships/customXml" Target="../ink/ink1229.xml"/><Relationship Id="rId40" Type="http://schemas.openxmlformats.org/officeDocument/2006/relationships/customXml" Target="../ink/ink1237.xml"/><Relationship Id="rId45" Type="http://schemas.openxmlformats.org/officeDocument/2006/relationships/image" Target="../media/image104.png"/><Relationship Id="rId66" Type="http://schemas.openxmlformats.org/officeDocument/2006/relationships/customXml" Target="../ink/ink1250.xml"/><Relationship Id="rId87" Type="http://schemas.openxmlformats.org/officeDocument/2006/relationships/image" Target="../media/image131.png"/><Relationship Id="rId110" Type="http://schemas.openxmlformats.org/officeDocument/2006/relationships/customXml" Target="../ink/ink1272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285.xml"/><Relationship Id="rId61" Type="http://schemas.openxmlformats.org/officeDocument/2006/relationships/image" Target="../media/image113.png"/><Relationship Id="rId82" Type="http://schemas.openxmlformats.org/officeDocument/2006/relationships/customXml" Target="../ink/ink1258.xml"/><Relationship Id="rId19" Type="http://schemas.openxmlformats.org/officeDocument/2006/relationships/image" Target="../media/image91.png"/><Relationship Id="rId14" Type="http://schemas.openxmlformats.org/officeDocument/2006/relationships/customXml" Target="../ink/ink1224.xml"/><Relationship Id="rId30" Type="http://schemas.openxmlformats.org/officeDocument/2006/relationships/customXml" Target="../ink/ink1232.xml"/><Relationship Id="rId35" Type="http://schemas.openxmlformats.org/officeDocument/2006/relationships/image" Target="../media/image99.png"/><Relationship Id="rId56" Type="http://schemas.openxmlformats.org/officeDocument/2006/relationships/customXml" Target="../ink/ink1245.xml"/><Relationship Id="rId77" Type="http://schemas.openxmlformats.org/officeDocument/2006/relationships/image" Target="../media/image126.png"/><Relationship Id="rId100" Type="http://schemas.openxmlformats.org/officeDocument/2006/relationships/customXml" Target="../ink/ink1267.xml"/><Relationship Id="rId105" Type="http://schemas.openxmlformats.org/officeDocument/2006/relationships/image" Target="../media/image140.png"/><Relationship Id="rId126" Type="http://schemas.openxmlformats.org/officeDocument/2006/relationships/customXml" Target="../ink/ink1280.xml"/><Relationship Id="rId147" Type="http://schemas.openxmlformats.org/officeDocument/2006/relationships/image" Target="../media/image180.png"/><Relationship Id="rId8" Type="http://schemas.openxmlformats.org/officeDocument/2006/relationships/customXml" Target="../ink/ink1221.xml"/><Relationship Id="rId51" Type="http://schemas.openxmlformats.org/officeDocument/2006/relationships/image" Target="../media/image107.png"/><Relationship Id="rId72" Type="http://schemas.openxmlformats.org/officeDocument/2006/relationships/customXml" Target="../ink/ink1253.xml"/><Relationship Id="rId93" Type="http://schemas.openxmlformats.org/officeDocument/2006/relationships/image" Target="../media/image134.png"/><Relationship Id="rId98" Type="http://schemas.openxmlformats.org/officeDocument/2006/relationships/customXml" Target="../ink/ink1266.xml"/><Relationship Id="rId121" Type="http://schemas.openxmlformats.org/officeDocument/2006/relationships/image" Target="../media/image154.png"/><Relationship Id="rId142" Type="http://schemas.openxmlformats.org/officeDocument/2006/relationships/customXml" Target="../ink/ink1288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240.xml"/><Relationship Id="rId67" Type="http://schemas.openxmlformats.org/officeDocument/2006/relationships/image" Target="../media/image117.png"/><Relationship Id="rId116" Type="http://schemas.openxmlformats.org/officeDocument/2006/relationships/customXml" Target="../ink/ink1275.xml"/><Relationship Id="rId137" Type="http://schemas.openxmlformats.org/officeDocument/2006/relationships/image" Target="../media/image162.png"/><Relationship Id="rId20" Type="http://schemas.openxmlformats.org/officeDocument/2006/relationships/customXml" Target="../ink/ink1227.xml"/><Relationship Id="rId41" Type="http://schemas.openxmlformats.org/officeDocument/2006/relationships/image" Target="../media/image102.png"/><Relationship Id="rId62" Type="http://schemas.openxmlformats.org/officeDocument/2006/relationships/customXml" Target="../ink/ink1248.xml"/><Relationship Id="rId83" Type="http://schemas.openxmlformats.org/officeDocument/2006/relationships/image" Target="../media/image129.png"/><Relationship Id="rId88" Type="http://schemas.openxmlformats.org/officeDocument/2006/relationships/customXml" Target="../ink/ink1261.xml"/><Relationship Id="rId111" Type="http://schemas.openxmlformats.org/officeDocument/2006/relationships/image" Target="../media/image143.png"/><Relationship Id="rId132" Type="http://schemas.openxmlformats.org/officeDocument/2006/relationships/customXml" Target="../ink/ink1283.xml"/><Relationship Id="rId15" Type="http://schemas.openxmlformats.org/officeDocument/2006/relationships/image" Target="../media/image89.png"/><Relationship Id="rId36" Type="http://schemas.openxmlformats.org/officeDocument/2006/relationships/customXml" Target="../ink/ink1235.xml"/><Relationship Id="rId57" Type="http://schemas.openxmlformats.org/officeDocument/2006/relationships/image" Target="../media/image111.png"/><Relationship Id="rId106" Type="http://schemas.openxmlformats.org/officeDocument/2006/relationships/customXml" Target="../ink/ink1270.xml"/><Relationship Id="rId127" Type="http://schemas.openxmlformats.org/officeDocument/2006/relationships/image" Target="../media/image157.png"/><Relationship Id="rId10" Type="http://schemas.openxmlformats.org/officeDocument/2006/relationships/customXml" Target="../ink/ink1222.xml"/><Relationship Id="rId31" Type="http://schemas.openxmlformats.org/officeDocument/2006/relationships/image" Target="../media/image97.png"/><Relationship Id="rId52" Type="http://schemas.openxmlformats.org/officeDocument/2006/relationships/customXml" Target="../ink/ink1243.xml"/><Relationship Id="rId73" Type="http://schemas.openxmlformats.org/officeDocument/2006/relationships/image" Target="../media/image120.png"/><Relationship Id="rId78" Type="http://schemas.openxmlformats.org/officeDocument/2006/relationships/customXml" Target="../ink/ink1256.xml"/><Relationship Id="rId94" Type="http://schemas.openxmlformats.org/officeDocument/2006/relationships/customXml" Target="../ink/ink1264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278.xml"/><Relationship Id="rId143" Type="http://schemas.openxmlformats.org/officeDocument/2006/relationships/image" Target="../media/image178.png"/><Relationship Id="rId148" Type="http://schemas.openxmlformats.org/officeDocument/2006/relationships/customXml" Target="../ink/ink1291.xml"/><Relationship Id="rId4" Type="http://schemas.openxmlformats.org/officeDocument/2006/relationships/customXml" Target="../ink/ink1219.xml"/><Relationship Id="rId9" Type="http://schemas.openxmlformats.org/officeDocument/2006/relationships/image" Target="../media/image72.png"/><Relationship Id="rId26" Type="http://schemas.openxmlformats.org/officeDocument/2006/relationships/customXml" Target="../ink/ink1230.xml"/><Relationship Id="rId47" Type="http://schemas.openxmlformats.org/officeDocument/2006/relationships/image" Target="../media/image105.png"/><Relationship Id="rId68" Type="http://schemas.openxmlformats.org/officeDocument/2006/relationships/customXml" Target="../ink/ink1251.xml"/><Relationship Id="rId89" Type="http://schemas.openxmlformats.org/officeDocument/2006/relationships/image" Target="../media/image132.png"/><Relationship Id="rId112" Type="http://schemas.openxmlformats.org/officeDocument/2006/relationships/customXml" Target="../ink/ink1273.xml"/><Relationship Id="rId133" Type="http://schemas.openxmlformats.org/officeDocument/2006/relationships/image" Target="../media/image160.png"/><Relationship Id="rId16" Type="http://schemas.openxmlformats.org/officeDocument/2006/relationships/customXml" Target="../ink/ink1225.xml"/><Relationship Id="rId37" Type="http://schemas.openxmlformats.org/officeDocument/2006/relationships/image" Target="../media/image100.png"/><Relationship Id="rId58" Type="http://schemas.openxmlformats.org/officeDocument/2006/relationships/customXml" Target="../ink/ink1246.xml"/><Relationship Id="rId79" Type="http://schemas.openxmlformats.org/officeDocument/2006/relationships/image" Target="../media/image127.png"/><Relationship Id="rId102" Type="http://schemas.openxmlformats.org/officeDocument/2006/relationships/customXml" Target="../ink/ink1268.xml"/><Relationship Id="rId123" Type="http://schemas.openxmlformats.org/officeDocument/2006/relationships/image" Target="../media/image155.png"/><Relationship Id="rId144" Type="http://schemas.openxmlformats.org/officeDocument/2006/relationships/customXml" Target="../ink/ink1289.xml"/><Relationship Id="rId90" Type="http://schemas.openxmlformats.org/officeDocument/2006/relationships/customXml" Target="../ink/ink1262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313.xml"/><Relationship Id="rId63" Type="http://schemas.openxmlformats.org/officeDocument/2006/relationships/image" Target="../media/image114.png"/><Relationship Id="rId84" Type="http://schemas.openxmlformats.org/officeDocument/2006/relationships/customXml" Target="../ink/ink1334.xml"/><Relationship Id="rId138" Type="http://schemas.openxmlformats.org/officeDocument/2006/relationships/customXml" Target="../ink/ink1361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308.xml"/><Relationship Id="rId53" Type="http://schemas.openxmlformats.org/officeDocument/2006/relationships/image" Target="../media/image108.png"/><Relationship Id="rId74" Type="http://schemas.openxmlformats.org/officeDocument/2006/relationships/customXml" Target="../ink/ink1329.xml"/><Relationship Id="rId128" Type="http://schemas.openxmlformats.org/officeDocument/2006/relationships/customXml" Target="../ink/ink1356.xml"/><Relationship Id="rId149" Type="http://schemas.openxmlformats.org/officeDocument/2006/relationships/image" Target="../media/image18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22" Type="http://schemas.openxmlformats.org/officeDocument/2006/relationships/customXml" Target="../ink/ink1303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1316.xml"/><Relationship Id="rId64" Type="http://schemas.openxmlformats.org/officeDocument/2006/relationships/customXml" Target="../ink/ink1324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1351.xml"/><Relationship Id="rId134" Type="http://schemas.openxmlformats.org/officeDocument/2006/relationships/customXml" Target="../ink/ink1359.xml"/><Relationship Id="rId139" Type="http://schemas.openxmlformats.org/officeDocument/2006/relationships/image" Target="../media/image163.png"/><Relationship Id="rId80" Type="http://schemas.openxmlformats.org/officeDocument/2006/relationships/customXml" Target="../ink/ink1332.xml"/><Relationship Id="rId85" Type="http://schemas.openxmlformats.org/officeDocument/2006/relationships/image" Target="../media/image130.png"/><Relationship Id="rId150" Type="http://schemas.openxmlformats.org/officeDocument/2006/relationships/customXml" Target="../ink/ink1367.xml"/><Relationship Id="rId12" Type="http://schemas.openxmlformats.org/officeDocument/2006/relationships/customXml" Target="../ink/ink1298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311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346.xml"/><Relationship Id="rId124" Type="http://schemas.openxmlformats.org/officeDocument/2006/relationships/customXml" Target="../ink/ink1354.xml"/><Relationship Id="rId129" Type="http://schemas.openxmlformats.org/officeDocument/2006/relationships/image" Target="../media/image158.png"/><Relationship Id="rId54" Type="http://schemas.openxmlformats.org/officeDocument/2006/relationships/customXml" Target="../ink/ink1319.xml"/><Relationship Id="rId70" Type="http://schemas.openxmlformats.org/officeDocument/2006/relationships/customXml" Target="../ink/ink1327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340.xml"/><Relationship Id="rId140" Type="http://schemas.openxmlformats.org/officeDocument/2006/relationships/customXml" Target="../ink/ink1362.xml"/><Relationship Id="rId145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5.xml"/><Relationship Id="rId23" Type="http://schemas.openxmlformats.org/officeDocument/2006/relationships/image" Target="../media/image93.png"/><Relationship Id="rId28" Type="http://schemas.openxmlformats.org/officeDocument/2006/relationships/customXml" Target="../ink/ink1306.xml"/><Relationship Id="rId49" Type="http://schemas.openxmlformats.org/officeDocument/2006/relationships/image" Target="../media/image106.png"/><Relationship Id="rId114" Type="http://schemas.openxmlformats.org/officeDocument/2006/relationships/customXml" Target="../ink/ink1349.xml"/><Relationship Id="rId119" Type="http://schemas.openxmlformats.org/officeDocument/2006/relationships/image" Target="../media/image153.png"/><Relationship Id="rId44" Type="http://schemas.openxmlformats.org/officeDocument/2006/relationships/customXml" Target="../ink/ink1314.xml"/><Relationship Id="rId60" Type="http://schemas.openxmlformats.org/officeDocument/2006/relationships/customXml" Target="../ink/ink1322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335.xml"/><Relationship Id="rId130" Type="http://schemas.openxmlformats.org/officeDocument/2006/relationships/customXml" Target="../ink/ink1357.xml"/><Relationship Id="rId135" Type="http://schemas.openxmlformats.org/officeDocument/2006/relationships/image" Target="../media/image161.png"/><Relationship Id="rId151" Type="http://schemas.openxmlformats.org/officeDocument/2006/relationships/image" Target="../media/image183.png"/><Relationship Id="rId13" Type="http://schemas.openxmlformats.org/officeDocument/2006/relationships/image" Target="../media/image88.png"/><Relationship Id="rId18" Type="http://schemas.openxmlformats.org/officeDocument/2006/relationships/customXml" Target="../ink/ink1301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309.xml"/><Relationship Id="rId50" Type="http://schemas.openxmlformats.org/officeDocument/2006/relationships/customXml" Target="../ink/ink1317.xml"/><Relationship Id="rId55" Type="http://schemas.openxmlformats.org/officeDocument/2006/relationships/image" Target="../media/image109.png"/><Relationship Id="rId76" Type="http://schemas.openxmlformats.org/officeDocument/2006/relationships/customXml" Target="../ink/ink1330.xml"/><Relationship Id="rId97" Type="http://schemas.openxmlformats.org/officeDocument/2006/relationships/image" Target="../media/image136.png"/><Relationship Id="rId104" Type="http://schemas.openxmlformats.org/officeDocument/2006/relationships/customXml" Target="../ink/ink1344.xml"/><Relationship Id="rId120" Type="http://schemas.openxmlformats.org/officeDocument/2006/relationships/customXml" Target="../ink/ink1352.xml"/><Relationship Id="rId125" Type="http://schemas.openxmlformats.org/officeDocument/2006/relationships/image" Target="../media/image156.png"/><Relationship Id="rId141" Type="http://schemas.openxmlformats.org/officeDocument/2006/relationships/image" Target="../media/image177.png"/><Relationship Id="rId146" Type="http://schemas.openxmlformats.org/officeDocument/2006/relationships/customXml" Target="../ink/ink1365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338.xml"/><Relationship Id="rId2" Type="http://schemas.openxmlformats.org/officeDocument/2006/relationships/customXml" Target="../ink/ink1293.xml"/><Relationship Id="rId29" Type="http://schemas.openxmlformats.org/officeDocument/2006/relationships/image" Target="../media/image96.png"/><Relationship Id="rId24" Type="http://schemas.openxmlformats.org/officeDocument/2006/relationships/customXml" Target="../ink/ink1304.xml"/><Relationship Id="rId40" Type="http://schemas.openxmlformats.org/officeDocument/2006/relationships/customXml" Target="../ink/ink1312.xml"/><Relationship Id="rId45" Type="http://schemas.openxmlformats.org/officeDocument/2006/relationships/image" Target="../media/image104.png"/><Relationship Id="rId66" Type="http://schemas.openxmlformats.org/officeDocument/2006/relationships/customXml" Target="../ink/ink1325.xml"/><Relationship Id="rId87" Type="http://schemas.openxmlformats.org/officeDocument/2006/relationships/image" Target="../media/image131.png"/><Relationship Id="rId110" Type="http://schemas.openxmlformats.org/officeDocument/2006/relationships/customXml" Target="../ink/ink1347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360.xml"/><Relationship Id="rId61" Type="http://schemas.openxmlformats.org/officeDocument/2006/relationships/image" Target="../media/image113.png"/><Relationship Id="rId82" Type="http://schemas.openxmlformats.org/officeDocument/2006/relationships/customXml" Target="../ink/ink1333.xml"/><Relationship Id="rId152" Type="http://schemas.openxmlformats.org/officeDocument/2006/relationships/customXml" Target="../ink/ink1368.xml"/><Relationship Id="rId19" Type="http://schemas.openxmlformats.org/officeDocument/2006/relationships/image" Target="../media/image91.png"/><Relationship Id="rId14" Type="http://schemas.openxmlformats.org/officeDocument/2006/relationships/customXml" Target="../ink/ink1299.xml"/><Relationship Id="rId30" Type="http://schemas.openxmlformats.org/officeDocument/2006/relationships/customXml" Target="../ink/ink1307.xml"/><Relationship Id="rId35" Type="http://schemas.openxmlformats.org/officeDocument/2006/relationships/image" Target="../media/image99.png"/><Relationship Id="rId56" Type="http://schemas.openxmlformats.org/officeDocument/2006/relationships/customXml" Target="../ink/ink1320.xml"/><Relationship Id="rId77" Type="http://schemas.openxmlformats.org/officeDocument/2006/relationships/image" Target="../media/image126.png"/><Relationship Id="rId100" Type="http://schemas.openxmlformats.org/officeDocument/2006/relationships/customXml" Target="../ink/ink1342.xml"/><Relationship Id="rId105" Type="http://schemas.openxmlformats.org/officeDocument/2006/relationships/image" Target="../media/image140.png"/><Relationship Id="rId126" Type="http://schemas.openxmlformats.org/officeDocument/2006/relationships/customXml" Target="../ink/ink1355.xml"/><Relationship Id="rId147" Type="http://schemas.openxmlformats.org/officeDocument/2006/relationships/image" Target="../media/image180.png"/><Relationship Id="rId8" Type="http://schemas.openxmlformats.org/officeDocument/2006/relationships/customXml" Target="../ink/ink1296.xml"/><Relationship Id="rId51" Type="http://schemas.openxmlformats.org/officeDocument/2006/relationships/image" Target="../media/image107.png"/><Relationship Id="rId72" Type="http://schemas.openxmlformats.org/officeDocument/2006/relationships/customXml" Target="../ink/ink1328.xml"/><Relationship Id="rId93" Type="http://schemas.openxmlformats.org/officeDocument/2006/relationships/image" Target="../media/image134.png"/><Relationship Id="rId98" Type="http://schemas.openxmlformats.org/officeDocument/2006/relationships/customXml" Target="../ink/ink1341.xml"/><Relationship Id="rId121" Type="http://schemas.openxmlformats.org/officeDocument/2006/relationships/image" Target="../media/image154.png"/><Relationship Id="rId142" Type="http://schemas.openxmlformats.org/officeDocument/2006/relationships/customXml" Target="../ink/ink1363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315.xml"/><Relationship Id="rId67" Type="http://schemas.openxmlformats.org/officeDocument/2006/relationships/image" Target="../media/image117.png"/><Relationship Id="rId116" Type="http://schemas.openxmlformats.org/officeDocument/2006/relationships/customXml" Target="../ink/ink1350.xml"/><Relationship Id="rId137" Type="http://schemas.openxmlformats.org/officeDocument/2006/relationships/image" Target="../media/image162.png"/><Relationship Id="rId20" Type="http://schemas.openxmlformats.org/officeDocument/2006/relationships/customXml" Target="../ink/ink1302.xml"/><Relationship Id="rId41" Type="http://schemas.openxmlformats.org/officeDocument/2006/relationships/image" Target="../media/image102.png"/><Relationship Id="rId62" Type="http://schemas.openxmlformats.org/officeDocument/2006/relationships/customXml" Target="../ink/ink1323.xml"/><Relationship Id="rId83" Type="http://schemas.openxmlformats.org/officeDocument/2006/relationships/image" Target="../media/image129.png"/><Relationship Id="rId88" Type="http://schemas.openxmlformats.org/officeDocument/2006/relationships/customXml" Target="../ink/ink1336.xml"/><Relationship Id="rId111" Type="http://schemas.openxmlformats.org/officeDocument/2006/relationships/image" Target="../media/image143.png"/><Relationship Id="rId132" Type="http://schemas.openxmlformats.org/officeDocument/2006/relationships/customXml" Target="../ink/ink1358.xml"/><Relationship Id="rId153" Type="http://schemas.openxmlformats.org/officeDocument/2006/relationships/image" Target="../media/image184.png"/><Relationship Id="rId15" Type="http://schemas.openxmlformats.org/officeDocument/2006/relationships/image" Target="../media/image89.png"/><Relationship Id="rId36" Type="http://schemas.openxmlformats.org/officeDocument/2006/relationships/customXml" Target="../ink/ink1310.xml"/><Relationship Id="rId57" Type="http://schemas.openxmlformats.org/officeDocument/2006/relationships/image" Target="../media/image111.png"/><Relationship Id="rId106" Type="http://schemas.openxmlformats.org/officeDocument/2006/relationships/customXml" Target="../ink/ink1345.xml"/><Relationship Id="rId127" Type="http://schemas.openxmlformats.org/officeDocument/2006/relationships/image" Target="../media/image157.png"/><Relationship Id="rId10" Type="http://schemas.openxmlformats.org/officeDocument/2006/relationships/customXml" Target="../ink/ink1297.xml"/><Relationship Id="rId31" Type="http://schemas.openxmlformats.org/officeDocument/2006/relationships/image" Target="../media/image97.png"/><Relationship Id="rId52" Type="http://schemas.openxmlformats.org/officeDocument/2006/relationships/customXml" Target="../ink/ink1318.xml"/><Relationship Id="rId73" Type="http://schemas.openxmlformats.org/officeDocument/2006/relationships/image" Target="../media/image120.png"/><Relationship Id="rId78" Type="http://schemas.openxmlformats.org/officeDocument/2006/relationships/customXml" Target="../ink/ink1331.xml"/><Relationship Id="rId94" Type="http://schemas.openxmlformats.org/officeDocument/2006/relationships/customXml" Target="../ink/ink1339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353.xml"/><Relationship Id="rId143" Type="http://schemas.openxmlformats.org/officeDocument/2006/relationships/image" Target="../media/image178.png"/><Relationship Id="rId148" Type="http://schemas.openxmlformats.org/officeDocument/2006/relationships/customXml" Target="../ink/ink1366.xml"/><Relationship Id="rId4" Type="http://schemas.openxmlformats.org/officeDocument/2006/relationships/customXml" Target="../ink/ink1294.xml"/><Relationship Id="rId9" Type="http://schemas.openxmlformats.org/officeDocument/2006/relationships/image" Target="../media/image72.png"/><Relationship Id="rId26" Type="http://schemas.openxmlformats.org/officeDocument/2006/relationships/customXml" Target="../ink/ink1305.xml"/><Relationship Id="rId47" Type="http://schemas.openxmlformats.org/officeDocument/2006/relationships/image" Target="../media/image105.png"/><Relationship Id="rId68" Type="http://schemas.openxmlformats.org/officeDocument/2006/relationships/customXml" Target="../ink/ink1326.xml"/><Relationship Id="rId89" Type="http://schemas.openxmlformats.org/officeDocument/2006/relationships/image" Target="../media/image132.png"/><Relationship Id="rId112" Type="http://schemas.openxmlformats.org/officeDocument/2006/relationships/customXml" Target="../ink/ink1348.xml"/><Relationship Id="rId133" Type="http://schemas.openxmlformats.org/officeDocument/2006/relationships/image" Target="../media/image160.png"/><Relationship Id="rId16" Type="http://schemas.openxmlformats.org/officeDocument/2006/relationships/customXml" Target="../ink/ink1300.xml"/><Relationship Id="rId37" Type="http://schemas.openxmlformats.org/officeDocument/2006/relationships/image" Target="../media/image100.png"/><Relationship Id="rId58" Type="http://schemas.openxmlformats.org/officeDocument/2006/relationships/customXml" Target="../ink/ink1321.xml"/><Relationship Id="rId79" Type="http://schemas.openxmlformats.org/officeDocument/2006/relationships/image" Target="../media/image127.png"/><Relationship Id="rId102" Type="http://schemas.openxmlformats.org/officeDocument/2006/relationships/customXml" Target="../ink/ink1343.xml"/><Relationship Id="rId123" Type="http://schemas.openxmlformats.org/officeDocument/2006/relationships/image" Target="../media/image155.png"/><Relationship Id="rId144" Type="http://schemas.openxmlformats.org/officeDocument/2006/relationships/customXml" Target="../ink/ink1364.xml"/><Relationship Id="rId90" Type="http://schemas.openxmlformats.org/officeDocument/2006/relationships/customXml" Target="../ink/ink1337.xml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389.xml"/><Relationship Id="rId63" Type="http://schemas.openxmlformats.org/officeDocument/2006/relationships/image" Target="../media/image114.png"/><Relationship Id="rId84" Type="http://schemas.openxmlformats.org/officeDocument/2006/relationships/customXml" Target="../ink/ink1410.xml"/><Relationship Id="rId138" Type="http://schemas.openxmlformats.org/officeDocument/2006/relationships/customXml" Target="../ink/ink1437.xml"/><Relationship Id="rId159" Type="http://schemas.openxmlformats.org/officeDocument/2006/relationships/image" Target="../media/image187.png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384.xml"/><Relationship Id="rId53" Type="http://schemas.openxmlformats.org/officeDocument/2006/relationships/image" Target="../media/image108.png"/><Relationship Id="rId74" Type="http://schemas.openxmlformats.org/officeDocument/2006/relationships/customXml" Target="../ink/ink1405.xml"/><Relationship Id="rId128" Type="http://schemas.openxmlformats.org/officeDocument/2006/relationships/customXml" Target="../ink/ink1432.xml"/><Relationship Id="rId149" Type="http://schemas.openxmlformats.org/officeDocument/2006/relationships/image" Target="../media/image18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22" Type="http://schemas.openxmlformats.org/officeDocument/2006/relationships/customXml" Target="../ink/ink1379.xml"/><Relationship Id="rId43" Type="http://schemas.openxmlformats.org/officeDocument/2006/relationships/image" Target="../media/image103.png"/><Relationship Id="rId64" Type="http://schemas.openxmlformats.org/officeDocument/2006/relationships/customXml" Target="../ink/ink1400.xml"/><Relationship Id="rId118" Type="http://schemas.openxmlformats.org/officeDocument/2006/relationships/customXml" Target="../ink/ink1427.xml"/><Relationship Id="rId139" Type="http://schemas.openxmlformats.org/officeDocument/2006/relationships/image" Target="../media/image163.png"/><Relationship Id="rId80" Type="http://schemas.openxmlformats.org/officeDocument/2006/relationships/customXml" Target="../ink/ink1408.xml"/><Relationship Id="rId85" Type="http://schemas.openxmlformats.org/officeDocument/2006/relationships/image" Target="../media/image130.png"/><Relationship Id="rId150" Type="http://schemas.openxmlformats.org/officeDocument/2006/relationships/customXml" Target="../ink/ink1443.xml"/><Relationship Id="rId155" Type="http://schemas.openxmlformats.org/officeDocument/2006/relationships/image" Target="../media/image185.png"/><Relationship Id="rId12" Type="http://schemas.openxmlformats.org/officeDocument/2006/relationships/customXml" Target="../ink/ink1374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387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422.xml"/><Relationship Id="rId124" Type="http://schemas.openxmlformats.org/officeDocument/2006/relationships/customXml" Target="../ink/ink1430.xml"/><Relationship Id="rId129" Type="http://schemas.openxmlformats.org/officeDocument/2006/relationships/image" Target="../media/image158.png"/><Relationship Id="rId54" Type="http://schemas.openxmlformats.org/officeDocument/2006/relationships/customXml" Target="../ink/ink1395.xml"/><Relationship Id="rId70" Type="http://schemas.openxmlformats.org/officeDocument/2006/relationships/customXml" Target="../ink/ink1403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416.xml"/><Relationship Id="rId140" Type="http://schemas.openxmlformats.org/officeDocument/2006/relationships/customXml" Target="../ink/ink1438.xml"/><Relationship Id="rId145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1.xml"/><Relationship Id="rId23" Type="http://schemas.openxmlformats.org/officeDocument/2006/relationships/image" Target="../media/image93.png"/><Relationship Id="rId28" Type="http://schemas.openxmlformats.org/officeDocument/2006/relationships/customXml" Target="../ink/ink1382.xml"/><Relationship Id="rId49" Type="http://schemas.openxmlformats.org/officeDocument/2006/relationships/image" Target="../media/image106.png"/><Relationship Id="rId114" Type="http://schemas.openxmlformats.org/officeDocument/2006/relationships/customXml" Target="../ink/ink1425.xml"/><Relationship Id="rId119" Type="http://schemas.openxmlformats.org/officeDocument/2006/relationships/image" Target="../media/image153.png"/><Relationship Id="rId44" Type="http://schemas.openxmlformats.org/officeDocument/2006/relationships/customXml" Target="../ink/ink1390.xml"/><Relationship Id="rId60" Type="http://schemas.openxmlformats.org/officeDocument/2006/relationships/customXml" Target="../ink/ink1398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411.xml"/><Relationship Id="rId130" Type="http://schemas.openxmlformats.org/officeDocument/2006/relationships/customXml" Target="../ink/ink1433.xml"/><Relationship Id="rId135" Type="http://schemas.openxmlformats.org/officeDocument/2006/relationships/image" Target="../media/image161.png"/><Relationship Id="rId151" Type="http://schemas.openxmlformats.org/officeDocument/2006/relationships/image" Target="../media/image183.png"/><Relationship Id="rId156" Type="http://schemas.openxmlformats.org/officeDocument/2006/relationships/customXml" Target="../ink/ink1446.xml"/><Relationship Id="rId13" Type="http://schemas.openxmlformats.org/officeDocument/2006/relationships/image" Target="../media/image88.png"/><Relationship Id="rId18" Type="http://schemas.openxmlformats.org/officeDocument/2006/relationships/customXml" Target="../ink/ink1377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385.xml"/><Relationship Id="rId50" Type="http://schemas.openxmlformats.org/officeDocument/2006/relationships/customXml" Target="../ink/ink1393.xml"/><Relationship Id="rId55" Type="http://schemas.openxmlformats.org/officeDocument/2006/relationships/image" Target="../media/image109.png"/><Relationship Id="rId76" Type="http://schemas.openxmlformats.org/officeDocument/2006/relationships/customXml" Target="../ink/ink1406.xml"/><Relationship Id="rId97" Type="http://schemas.openxmlformats.org/officeDocument/2006/relationships/image" Target="../media/image136.png"/><Relationship Id="rId104" Type="http://schemas.openxmlformats.org/officeDocument/2006/relationships/customXml" Target="../ink/ink1420.xml"/><Relationship Id="rId120" Type="http://schemas.openxmlformats.org/officeDocument/2006/relationships/customXml" Target="../ink/ink1428.xml"/><Relationship Id="rId125" Type="http://schemas.openxmlformats.org/officeDocument/2006/relationships/image" Target="../media/image156.png"/><Relationship Id="rId141" Type="http://schemas.openxmlformats.org/officeDocument/2006/relationships/image" Target="../media/image177.png"/><Relationship Id="rId146" Type="http://schemas.openxmlformats.org/officeDocument/2006/relationships/customXml" Target="../ink/ink1441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414.xml"/><Relationship Id="rId2" Type="http://schemas.openxmlformats.org/officeDocument/2006/relationships/customXml" Target="../ink/ink1369.xml"/><Relationship Id="rId29" Type="http://schemas.openxmlformats.org/officeDocument/2006/relationships/image" Target="../media/image96.png"/><Relationship Id="rId24" Type="http://schemas.openxmlformats.org/officeDocument/2006/relationships/customXml" Target="../ink/ink1380.xml"/><Relationship Id="rId40" Type="http://schemas.openxmlformats.org/officeDocument/2006/relationships/customXml" Target="../ink/ink1388.xml"/><Relationship Id="rId45" Type="http://schemas.openxmlformats.org/officeDocument/2006/relationships/image" Target="../media/image104.png"/><Relationship Id="rId66" Type="http://schemas.openxmlformats.org/officeDocument/2006/relationships/customXml" Target="../ink/ink1401.xml"/><Relationship Id="rId87" Type="http://schemas.openxmlformats.org/officeDocument/2006/relationships/image" Target="../media/image131.png"/><Relationship Id="rId110" Type="http://schemas.openxmlformats.org/officeDocument/2006/relationships/customXml" Target="../ink/ink1423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436.xml"/><Relationship Id="rId157" Type="http://schemas.openxmlformats.org/officeDocument/2006/relationships/image" Target="../media/image186.png"/><Relationship Id="rId61" Type="http://schemas.openxmlformats.org/officeDocument/2006/relationships/image" Target="../media/image113.png"/><Relationship Id="rId82" Type="http://schemas.openxmlformats.org/officeDocument/2006/relationships/customXml" Target="../ink/ink1409.xml"/><Relationship Id="rId152" Type="http://schemas.openxmlformats.org/officeDocument/2006/relationships/customXml" Target="../ink/ink1444.xml"/><Relationship Id="rId19" Type="http://schemas.openxmlformats.org/officeDocument/2006/relationships/image" Target="../media/image91.png"/><Relationship Id="rId14" Type="http://schemas.openxmlformats.org/officeDocument/2006/relationships/customXml" Target="../ink/ink1375.xml"/><Relationship Id="rId30" Type="http://schemas.openxmlformats.org/officeDocument/2006/relationships/customXml" Target="../ink/ink1383.xml"/><Relationship Id="rId35" Type="http://schemas.openxmlformats.org/officeDocument/2006/relationships/image" Target="../media/image99.png"/><Relationship Id="rId56" Type="http://schemas.openxmlformats.org/officeDocument/2006/relationships/customXml" Target="../ink/ink1396.xml"/><Relationship Id="rId77" Type="http://schemas.openxmlformats.org/officeDocument/2006/relationships/image" Target="../media/image126.png"/><Relationship Id="rId100" Type="http://schemas.openxmlformats.org/officeDocument/2006/relationships/customXml" Target="../ink/ink1418.xml"/><Relationship Id="rId105" Type="http://schemas.openxmlformats.org/officeDocument/2006/relationships/image" Target="../media/image140.png"/><Relationship Id="rId126" Type="http://schemas.openxmlformats.org/officeDocument/2006/relationships/customXml" Target="../ink/ink1431.xml"/><Relationship Id="rId147" Type="http://schemas.openxmlformats.org/officeDocument/2006/relationships/image" Target="../media/image180.png"/><Relationship Id="rId8" Type="http://schemas.openxmlformats.org/officeDocument/2006/relationships/customXml" Target="../ink/ink1372.xml"/><Relationship Id="rId51" Type="http://schemas.openxmlformats.org/officeDocument/2006/relationships/image" Target="../media/image107.png"/><Relationship Id="rId72" Type="http://schemas.openxmlformats.org/officeDocument/2006/relationships/customXml" Target="../ink/ink1404.xml"/><Relationship Id="rId93" Type="http://schemas.openxmlformats.org/officeDocument/2006/relationships/image" Target="../media/image134.png"/><Relationship Id="rId98" Type="http://schemas.openxmlformats.org/officeDocument/2006/relationships/customXml" Target="../ink/ink1417.xml"/><Relationship Id="rId121" Type="http://schemas.openxmlformats.org/officeDocument/2006/relationships/image" Target="../media/image154.png"/><Relationship Id="rId142" Type="http://schemas.openxmlformats.org/officeDocument/2006/relationships/customXml" Target="../ink/ink1439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391.xml"/><Relationship Id="rId67" Type="http://schemas.openxmlformats.org/officeDocument/2006/relationships/image" Target="../media/image117.png"/><Relationship Id="rId116" Type="http://schemas.openxmlformats.org/officeDocument/2006/relationships/customXml" Target="../ink/ink1426.xml"/><Relationship Id="rId137" Type="http://schemas.openxmlformats.org/officeDocument/2006/relationships/image" Target="../media/image162.png"/><Relationship Id="rId158" Type="http://schemas.openxmlformats.org/officeDocument/2006/relationships/customXml" Target="../ink/ink1447.xml"/><Relationship Id="rId20" Type="http://schemas.openxmlformats.org/officeDocument/2006/relationships/customXml" Target="../ink/ink1378.xml"/><Relationship Id="rId41" Type="http://schemas.openxmlformats.org/officeDocument/2006/relationships/image" Target="../media/image102.png"/><Relationship Id="rId62" Type="http://schemas.openxmlformats.org/officeDocument/2006/relationships/customXml" Target="../ink/ink1399.xml"/><Relationship Id="rId83" Type="http://schemas.openxmlformats.org/officeDocument/2006/relationships/image" Target="../media/image129.png"/><Relationship Id="rId88" Type="http://schemas.openxmlformats.org/officeDocument/2006/relationships/customXml" Target="../ink/ink1412.xml"/><Relationship Id="rId111" Type="http://schemas.openxmlformats.org/officeDocument/2006/relationships/image" Target="../media/image143.png"/><Relationship Id="rId132" Type="http://schemas.openxmlformats.org/officeDocument/2006/relationships/customXml" Target="../ink/ink1434.xml"/><Relationship Id="rId153" Type="http://schemas.openxmlformats.org/officeDocument/2006/relationships/image" Target="../media/image184.png"/><Relationship Id="rId15" Type="http://schemas.openxmlformats.org/officeDocument/2006/relationships/image" Target="../media/image89.png"/><Relationship Id="rId36" Type="http://schemas.openxmlformats.org/officeDocument/2006/relationships/customXml" Target="../ink/ink1386.xml"/><Relationship Id="rId57" Type="http://schemas.openxmlformats.org/officeDocument/2006/relationships/image" Target="../media/image111.png"/><Relationship Id="rId106" Type="http://schemas.openxmlformats.org/officeDocument/2006/relationships/customXml" Target="../ink/ink1421.xml"/><Relationship Id="rId127" Type="http://schemas.openxmlformats.org/officeDocument/2006/relationships/image" Target="../media/image157.png"/><Relationship Id="rId10" Type="http://schemas.openxmlformats.org/officeDocument/2006/relationships/customXml" Target="../ink/ink1373.xml"/><Relationship Id="rId31" Type="http://schemas.openxmlformats.org/officeDocument/2006/relationships/image" Target="../media/image97.png"/><Relationship Id="rId52" Type="http://schemas.openxmlformats.org/officeDocument/2006/relationships/customXml" Target="../ink/ink1394.xml"/><Relationship Id="rId73" Type="http://schemas.openxmlformats.org/officeDocument/2006/relationships/image" Target="../media/image120.png"/><Relationship Id="rId78" Type="http://schemas.openxmlformats.org/officeDocument/2006/relationships/customXml" Target="../ink/ink1407.xml"/><Relationship Id="rId94" Type="http://schemas.openxmlformats.org/officeDocument/2006/relationships/customXml" Target="../ink/ink1415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429.xml"/><Relationship Id="rId143" Type="http://schemas.openxmlformats.org/officeDocument/2006/relationships/image" Target="../media/image178.png"/><Relationship Id="rId148" Type="http://schemas.openxmlformats.org/officeDocument/2006/relationships/customXml" Target="../ink/ink1442.xml"/><Relationship Id="rId4" Type="http://schemas.openxmlformats.org/officeDocument/2006/relationships/customXml" Target="../ink/ink1370.xml"/><Relationship Id="rId9" Type="http://schemas.openxmlformats.org/officeDocument/2006/relationships/image" Target="../media/image72.png"/><Relationship Id="rId26" Type="http://schemas.openxmlformats.org/officeDocument/2006/relationships/customXml" Target="../ink/ink1381.xml"/><Relationship Id="rId47" Type="http://schemas.openxmlformats.org/officeDocument/2006/relationships/image" Target="../media/image105.png"/><Relationship Id="rId68" Type="http://schemas.openxmlformats.org/officeDocument/2006/relationships/customXml" Target="../ink/ink1402.xml"/><Relationship Id="rId89" Type="http://schemas.openxmlformats.org/officeDocument/2006/relationships/image" Target="../media/image132.png"/><Relationship Id="rId112" Type="http://schemas.openxmlformats.org/officeDocument/2006/relationships/customXml" Target="../ink/ink1424.xml"/><Relationship Id="rId133" Type="http://schemas.openxmlformats.org/officeDocument/2006/relationships/image" Target="../media/image160.png"/><Relationship Id="rId154" Type="http://schemas.openxmlformats.org/officeDocument/2006/relationships/customXml" Target="../ink/ink1445.xml"/><Relationship Id="rId16" Type="http://schemas.openxmlformats.org/officeDocument/2006/relationships/customXml" Target="../ink/ink1376.xml"/><Relationship Id="rId37" Type="http://schemas.openxmlformats.org/officeDocument/2006/relationships/image" Target="../media/image100.png"/><Relationship Id="rId58" Type="http://schemas.openxmlformats.org/officeDocument/2006/relationships/customXml" Target="../ink/ink1397.xml"/><Relationship Id="rId79" Type="http://schemas.openxmlformats.org/officeDocument/2006/relationships/image" Target="../media/image127.png"/><Relationship Id="rId102" Type="http://schemas.openxmlformats.org/officeDocument/2006/relationships/customXml" Target="../ink/ink1419.xml"/><Relationship Id="rId123" Type="http://schemas.openxmlformats.org/officeDocument/2006/relationships/image" Target="../media/image155.png"/><Relationship Id="rId144" Type="http://schemas.openxmlformats.org/officeDocument/2006/relationships/customXml" Target="../ink/ink1440.xml"/><Relationship Id="rId90" Type="http://schemas.openxmlformats.org/officeDocument/2006/relationships/customXml" Target="../ink/ink1413.xml"/><Relationship Id="rId27" Type="http://schemas.openxmlformats.org/officeDocument/2006/relationships/image" Target="../media/image95.png"/><Relationship Id="rId48" Type="http://schemas.openxmlformats.org/officeDocument/2006/relationships/customXml" Target="../ink/ink1392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1435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468.xml"/><Relationship Id="rId63" Type="http://schemas.openxmlformats.org/officeDocument/2006/relationships/image" Target="../media/image114.png"/><Relationship Id="rId84" Type="http://schemas.openxmlformats.org/officeDocument/2006/relationships/customXml" Target="../ink/ink1489.xml"/><Relationship Id="rId138" Type="http://schemas.openxmlformats.org/officeDocument/2006/relationships/customXml" Target="../ink/ink1516.xml"/><Relationship Id="rId159" Type="http://schemas.openxmlformats.org/officeDocument/2006/relationships/image" Target="../media/image187.png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463.xml"/><Relationship Id="rId53" Type="http://schemas.openxmlformats.org/officeDocument/2006/relationships/image" Target="../media/image108.png"/><Relationship Id="rId74" Type="http://schemas.openxmlformats.org/officeDocument/2006/relationships/customXml" Target="../ink/ink1484.xml"/><Relationship Id="rId128" Type="http://schemas.openxmlformats.org/officeDocument/2006/relationships/customXml" Target="../ink/ink1511.xml"/><Relationship Id="rId149" Type="http://schemas.openxmlformats.org/officeDocument/2006/relationships/image" Target="../media/image18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160" Type="http://schemas.openxmlformats.org/officeDocument/2006/relationships/customXml" Target="../ink/ink1527.xml"/><Relationship Id="rId22" Type="http://schemas.openxmlformats.org/officeDocument/2006/relationships/customXml" Target="../ink/ink1458.xml"/><Relationship Id="rId43" Type="http://schemas.openxmlformats.org/officeDocument/2006/relationships/image" Target="../media/image103.png"/><Relationship Id="rId64" Type="http://schemas.openxmlformats.org/officeDocument/2006/relationships/customXml" Target="../ink/ink1479.xml"/><Relationship Id="rId118" Type="http://schemas.openxmlformats.org/officeDocument/2006/relationships/customXml" Target="../ink/ink1506.xml"/><Relationship Id="rId139" Type="http://schemas.openxmlformats.org/officeDocument/2006/relationships/image" Target="../media/image163.png"/><Relationship Id="rId85" Type="http://schemas.openxmlformats.org/officeDocument/2006/relationships/image" Target="../media/image130.png"/><Relationship Id="rId150" Type="http://schemas.openxmlformats.org/officeDocument/2006/relationships/customXml" Target="../ink/ink1522.xml"/><Relationship Id="rId12" Type="http://schemas.openxmlformats.org/officeDocument/2006/relationships/customXml" Target="../ink/ink1453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466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501.xml"/><Relationship Id="rId124" Type="http://schemas.openxmlformats.org/officeDocument/2006/relationships/customXml" Target="../ink/ink1509.xml"/><Relationship Id="rId129" Type="http://schemas.openxmlformats.org/officeDocument/2006/relationships/image" Target="../media/image158.png"/><Relationship Id="rId54" Type="http://schemas.openxmlformats.org/officeDocument/2006/relationships/customXml" Target="../ink/ink1474.xml"/><Relationship Id="rId70" Type="http://schemas.openxmlformats.org/officeDocument/2006/relationships/customXml" Target="../ink/ink1482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495.xml"/><Relationship Id="rId140" Type="http://schemas.openxmlformats.org/officeDocument/2006/relationships/customXml" Target="../ink/ink1517.xml"/><Relationship Id="rId145" Type="http://schemas.openxmlformats.org/officeDocument/2006/relationships/image" Target="../media/image179.png"/><Relationship Id="rId161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0.xml"/><Relationship Id="rId23" Type="http://schemas.openxmlformats.org/officeDocument/2006/relationships/image" Target="../media/image93.png"/><Relationship Id="rId28" Type="http://schemas.openxmlformats.org/officeDocument/2006/relationships/customXml" Target="../ink/ink1461.xml"/><Relationship Id="rId49" Type="http://schemas.openxmlformats.org/officeDocument/2006/relationships/image" Target="../media/image106.png"/><Relationship Id="rId114" Type="http://schemas.openxmlformats.org/officeDocument/2006/relationships/customXml" Target="../ink/ink1504.xml"/><Relationship Id="rId119" Type="http://schemas.openxmlformats.org/officeDocument/2006/relationships/image" Target="../media/image153.png"/><Relationship Id="rId44" Type="http://schemas.openxmlformats.org/officeDocument/2006/relationships/customXml" Target="../ink/ink1469.xml"/><Relationship Id="rId60" Type="http://schemas.openxmlformats.org/officeDocument/2006/relationships/customXml" Target="../ink/ink1477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490.xml"/><Relationship Id="rId130" Type="http://schemas.openxmlformats.org/officeDocument/2006/relationships/customXml" Target="../ink/ink1512.xml"/><Relationship Id="rId135" Type="http://schemas.openxmlformats.org/officeDocument/2006/relationships/image" Target="../media/image161.png"/><Relationship Id="rId151" Type="http://schemas.openxmlformats.org/officeDocument/2006/relationships/image" Target="../media/image183.png"/><Relationship Id="rId156" Type="http://schemas.openxmlformats.org/officeDocument/2006/relationships/customXml" Target="../ink/ink1525.xml"/><Relationship Id="rId13" Type="http://schemas.openxmlformats.org/officeDocument/2006/relationships/image" Target="../media/image88.png"/><Relationship Id="rId18" Type="http://schemas.openxmlformats.org/officeDocument/2006/relationships/customXml" Target="../ink/ink1456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464.xml"/><Relationship Id="rId50" Type="http://schemas.openxmlformats.org/officeDocument/2006/relationships/customXml" Target="../ink/ink1472.xml"/><Relationship Id="rId55" Type="http://schemas.openxmlformats.org/officeDocument/2006/relationships/image" Target="../media/image109.png"/><Relationship Id="rId76" Type="http://schemas.openxmlformats.org/officeDocument/2006/relationships/customXml" Target="../ink/ink1485.xml"/><Relationship Id="rId97" Type="http://schemas.openxmlformats.org/officeDocument/2006/relationships/image" Target="../media/image136.png"/><Relationship Id="rId104" Type="http://schemas.openxmlformats.org/officeDocument/2006/relationships/customXml" Target="../ink/ink1499.xml"/><Relationship Id="rId120" Type="http://schemas.openxmlformats.org/officeDocument/2006/relationships/customXml" Target="../ink/ink1507.xml"/><Relationship Id="rId125" Type="http://schemas.openxmlformats.org/officeDocument/2006/relationships/image" Target="../media/image156.png"/><Relationship Id="rId141" Type="http://schemas.openxmlformats.org/officeDocument/2006/relationships/image" Target="../media/image177.png"/><Relationship Id="rId146" Type="http://schemas.openxmlformats.org/officeDocument/2006/relationships/customXml" Target="../ink/ink1520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493.xml"/><Relationship Id="rId2" Type="http://schemas.openxmlformats.org/officeDocument/2006/relationships/customXml" Target="../ink/ink1448.xml"/><Relationship Id="rId29" Type="http://schemas.openxmlformats.org/officeDocument/2006/relationships/image" Target="../media/image96.png"/><Relationship Id="rId24" Type="http://schemas.openxmlformats.org/officeDocument/2006/relationships/customXml" Target="../ink/ink1459.xml"/><Relationship Id="rId40" Type="http://schemas.openxmlformats.org/officeDocument/2006/relationships/customXml" Target="../ink/ink1467.xml"/><Relationship Id="rId45" Type="http://schemas.openxmlformats.org/officeDocument/2006/relationships/image" Target="../media/image104.png"/><Relationship Id="rId66" Type="http://schemas.openxmlformats.org/officeDocument/2006/relationships/customXml" Target="../ink/ink1480.xml"/><Relationship Id="rId87" Type="http://schemas.openxmlformats.org/officeDocument/2006/relationships/image" Target="../media/image131.png"/><Relationship Id="rId110" Type="http://schemas.openxmlformats.org/officeDocument/2006/relationships/customXml" Target="../ink/ink1502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515.xml"/><Relationship Id="rId157" Type="http://schemas.openxmlformats.org/officeDocument/2006/relationships/image" Target="../media/image186.png"/><Relationship Id="rId61" Type="http://schemas.openxmlformats.org/officeDocument/2006/relationships/image" Target="../media/image113.png"/><Relationship Id="rId82" Type="http://schemas.openxmlformats.org/officeDocument/2006/relationships/customXml" Target="../ink/ink1488.xml"/><Relationship Id="rId152" Type="http://schemas.openxmlformats.org/officeDocument/2006/relationships/customXml" Target="../ink/ink1523.xml"/><Relationship Id="rId19" Type="http://schemas.openxmlformats.org/officeDocument/2006/relationships/image" Target="../media/image91.png"/><Relationship Id="rId14" Type="http://schemas.openxmlformats.org/officeDocument/2006/relationships/customXml" Target="../ink/ink1454.xml"/><Relationship Id="rId30" Type="http://schemas.openxmlformats.org/officeDocument/2006/relationships/customXml" Target="../ink/ink1462.xml"/><Relationship Id="rId35" Type="http://schemas.openxmlformats.org/officeDocument/2006/relationships/image" Target="../media/image99.png"/><Relationship Id="rId56" Type="http://schemas.openxmlformats.org/officeDocument/2006/relationships/customXml" Target="../ink/ink1475.xml"/><Relationship Id="rId77" Type="http://schemas.openxmlformats.org/officeDocument/2006/relationships/image" Target="../media/image126.png"/><Relationship Id="rId100" Type="http://schemas.openxmlformats.org/officeDocument/2006/relationships/customXml" Target="../ink/ink1497.xml"/><Relationship Id="rId105" Type="http://schemas.openxmlformats.org/officeDocument/2006/relationships/image" Target="../media/image140.png"/><Relationship Id="rId126" Type="http://schemas.openxmlformats.org/officeDocument/2006/relationships/customXml" Target="../ink/ink1510.xml"/><Relationship Id="rId147" Type="http://schemas.openxmlformats.org/officeDocument/2006/relationships/image" Target="../media/image180.png"/><Relationship Id="rId8" Type="http://schemas.openxmlformats.org/officeDocument/2006/relationships/customXml" Target="../ink/ink1451.xml"/><Relationship Id="rId51" Type="http://schemas.openxmlformats.org/officeDocument/2006/relationships/image" Target="../media/image107.png"/><Relationship Id="rId72" Type="http://schemas.openxmlformats.org/officeDocument/2006/relationships/customXml" Target="../ink/ink1483.xml"/><Relationship Id="rId93" Type="http://schemas.openxmlformats.org/officeDocument/2006/relationships/image" Target="../media/image134.png"/><Relationship Id="rId98" Type="http://schemas.openxmlformats.org/officeDocument/2006/relationships/customXml" Target="../ink/ink1496.xml"/><Relationship Id="rId121" Type="http://schemas.openxmlformats.org/officeDocument/2006/relationships/image" Target="../media/image154.png"/><Relationship Id="rId142" Type="http://schemas.openxmlformats.org/officeDocument/2006/relationships/customXml" Target="../ink/ink1518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470.xml"/><Relationship Id="rId67" Type="http://schemas.openxmlformats.org/officeDocument/2006/relationships/image" Target="../media/image117.png"/><Relationship Id="rId116" Type="http://schemas.openxmlformats.org/officeDocument/2006/relationships/customXml" Target="../ink/ink1505.xml"/><Relationship Id="rId137" Type="http://schemas.openxmlformats.org/officeDocument/2006/relationships/image" Target="../media/image162.png"/><Relationship Id="rId158" Type="http://schemas.openxmlformats.org/officeDocument/2006/relationships/customXml" Target="../ink/ink1526.xml"/><Relationship Id="rId20" Type="http://schemas.openxmlformats.org/officeDocument/2006/relationships/customXml" Target="../ink/ink1457.xml"/><Relationship Id="rId41" Type="http://schemas.openxmlformats.org/officeDocument/2006/relationships/image" Target="../media/image102.png"/><Relationship Id="rId62" Type="http://schemas.openxmlformats.org/officeDocument/2006/relationships/customXml" Target="../ink/ink1478.xml"/><Relationship Id="rId83" Type="http://schemas.openxmlformats.org/officeDocument/2006/relationships/image" Target="../media/image129.png"/><Relationship Id="rId88" Type="http://schemas.openxmlformats.org/officeDocument/2006/relationships/customXml" Target="../ink/ink1491.xml"/><Relationship Id="rId111" Type="http://schemas.openxmlformats.org/officeDocument/2006/relationships/image" Target="../media/image143.png"/><Relationship Id="rId132" Type="http://schemas.openxmlformats.org/officeDocument/2006/relationships/customXml" Target="../ink/ink1513.xml"/><Relationship Id="rId153" Type="http://schemas.openxmlformats.org/officeDocument/2006/relationships/image" Target="../media/image184.png"/><Relationship Id="rId15" Type="http://schemas.openxmlformats.org/officeDocument/2006/relationships/image" Target="../media/image89.png"/><Relationship Id="rId36" Type="http://schemas.openxmlformats.org/officeDocument/2006/relationships/customXml" Target="../ink/ink1465.xml"/><Relationship Id="rId57" Type="http://schemas.openxmlformats.org/officeDocument/2006/relationships/image" Target="../media/image111.png"/><Relationship Id="rId106" Type="http://schemas.openxmlformats.org/officeDocument/2006/relationships/customXml" Target="../ink/ink1500.xml"/><Relationship Id="rId127" Type="http://schemas.openxmlformats.org/officeDocument/2006/relationships/image" Target="../media/image157.png"/><Relationship Id="rId10" Type="http://schemas.openxmlformats.org/officeDocument/2006/relationships/customXml" Target="../ink/ink1452.xml"/><Relationship Id="rId31" Type="http://schemas.openxmlformats.org/officeDocument/2006/relationships/image" Target="../media/image97.png"/><Relationship Id="rId52" Type="http://schemas.openxmlformats.org/officeDocument/2006/relationships/customXml" Target="../ink/ink1473.xml"/><Relationship Id="rId73" Type="http://schemas.openxmlformats.org/officeDocument/2006/relationships/image" Target="../media/image120.png"/><Relationship Id="rId78" Type="http://schemas.openxmlformats.org/officeDocument/2006/relationships/customXml" Target="../ink/ink1486.xml"/><Relationship Id="rId94" Type="http://schemas.openxmlformats.org/officeDocument/2006/relationships/customXml" Target="../ink/ink1494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508.xml"/><Relationship Id="rId143" Type="http://schemas.openxmlformats.org/officeDocument/2006/relationships/image" Target="../media/image178.png"/><Relationship Id="rId148" Type="http://schemas.openxmlformats.org/officeDocument/2006/relationships/customXml" Target="../ink/ink1521.xml"/><Relationship Id="rId4" Type="http://schemas.openxmlformats.org/officeDocument/2006/relationships/customXml" Target="../ink/ink1449.xml"/><Relationship Id="rId9" Type="http://schemas.openxmlformats.org/officeDocument/2006/relationships/image" Target="../media/image72.png"/><Relationship Id="rId26" Type="http://schemas.openxmlformats.org/officeDocument/2006/relationships/customXml" Target="../ink/ink1460.xml"/><Relationship Id="rId47" Type="http://schemas.openxmlformats.org/officeDocument/2006/relationships/image" Target="../media/image105.png"/><Relationship Id="rId68" Type="http://schemas.openxmlformats.org/officeDocument/2006/relationships/customXml" Target="../ink/ink1481.xml"/><Relationship Id="rId89" Type="http://schemas.openxmlformats.org/officeDocument/2006/relationships/image" Target="../media/image132.png"/><Relationship Id="rId112" Type="http://schemas.openxmlformats.org/officeDocument/2006/relationships/customXml" Target="../ink/ink1503.xml"/><Relationship Id="rId133" Type="http://schemas.openxmlformats.org/officeDocument/2006/relationships/image" Target="../media/image160.png"/><Relationship Id="rId154" Type="http://schemas.openxmlformats.org/officeDocument/2006/relationships/customXml" Target="../ink/ink1524.xml"/><Relationship Id="rId16" Type="http://schemas.openxmlformats.org/officeDocument/2006/relationships/customXml" Target="../ink/ink1455.xml"/><Relationship Id="rId37" Type="http://schemas.openxmlformats.org/officeDocument/2006/relationships/image" Target="../media/image100.png"/><Relationship Id="rId58" Type="http://schemas.openxmlformats.org/officeDocument/2006/relationships/customXml" Target="../ink/ink1476.xml"/><Relationship Id="rId79" Type="http://schemas.openxmlformats.org/officeDocument/2006/relationships/image" Target="../media/image127.png"/><Relationship Id="rId102" Type="http://schemas.openxmlformats.org/officeDocument/2006/relationships/customXml" Target="../ink/ink1498.xml"/><Relationship Id="rId123" Type="http://schemas.openxmlformats.org/officeDocument/2006/relationships/image" Target="../media/image155.png"/><Relationship Id="rId144" Type="http://schemas.openxmlformats.org/officeDocument/2006/relationships/customXml" Target="../ink/ink1519.xml"/><Relationship Id="rId90" Type="http://schemas.openxmlformats.org/officeDocument/2006/relationships/customXml" Target="../ink/ink1492.xml"/><Relationship Id="rId27" Type="http://schemas.openxmlformats.org/officeDocument/2006/relationships/image" Target="../media/image95.png"/><Relationship Id="rId48" Type="http://schemas.openxmlformats.org/officeDocument/2006/relationships/customXml" Target="../ink/ink1471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1514.xml"/><Relationship Id="rId80" Type="http://schemas.openxmlformats.org/officeDocument/2006/relationships/customXml" Target="../ink/ink1487.xml"/><Relationship Id="rId155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41.xml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548.xml"/><Relationship Id="rId63" Type="http://schemas.openxmlformats.org/officeDocument/2006/relationships/image" Target="../media/image114.png"/><Relationship Id="rId84" Type="http://schemas.openxmlformats.org/officeDocument/2006/relationships/customXml" Target="../ink/ink1569.xml"/><Relationship Id="rId138" Type="http://schemas.openxmlformats.org/officeDocument/2006/relationships/customXml" Target="../ink/ink1596.xml"/><Relationship Id="rId159" Type="http://schemas.openxmlformats.org/officeDocument/2006/relationships/image" Target="../media/image187.png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543.xml"/><Relationship Id="rId53" Type="http://schemas.openxmlformats.org/officeDocument/2006/relationships/image" Target="../media/image108.png"/><Relationship Id="rId74" Type="http://schemas.openxmlformats.org/officeDocument/2006/relationships/customXml" Target="../ink/ink1564.xml"/><Relationship Id="rId128" Type="http://schemas.openxmlformats.org/officeDocument/2006/relationships/customXml" Target="../ink/ink1591.xml"/><Relationship Id="rId149" Type="http://schemas.openxmlformats.org/officeDocument/2006/relationships/image" Target="../media/image18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160" Type="http://schemas.openxmlformats.org/officeDocument/2006/relationships/customXml" Target="../ink/ink1607.xml"/><Relationship Id="rId22" Type="http://schemas.openxmlformats.org/officeDocument/2006/relationships/customXml" Target="../ink/ink1538.xml"/><Relationship Id="rId43" Type="http://schemas.openxmlformats.org/officeDocument/2006/relationships/image" Target="../media/image103.png"/><Relationship Id="rId64" Type="http://schemas.openxmlformats.org/officeDocument/2006/relationships/customXml" Target="../ink/ink1559.xml"/><Relationship Id="rId118" Type="http://schemas.openxmlformats.org/officeDocument/2006/relationships/customXml" Target="../ink/ink1586.xml"/><Relationship Id="rId139" Type="http://schemas.openxmlformats.org/officeDocument/2006/relationships/image" Target="../media/image163.png"/><Relationship Id="rId85" Type="http://schemas.openxmlformats.org/officeDocument/2006/relationships/image" Target="../media/image130.png"/><Relationship Id="rId150" Type="http://schemas.openxmlformats.org/officeDocument/2006/relationships/customXml" Target="../ink/ink1602.xml"/><Relationship Id="rId12" Type="http://schemas.openxmlformats.org/officeDocument/2006/relationships/customXml" Target="../ink/ink1533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546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581.xml"/><Relationship Id="rId124" Type="http://schemas.openxmlformats.org/officeDocument/2006/relationships/customXml" Target="../ink/ink1589.xml"/><Relationship Id="rId129" Type="http://schemas.openxmlformats.org/officeDocument/2006/relationships/image" Target="../media/image158.png"/><Relationship Id="rId54" Type="http://schemas.openxmlformats.org/officeDocument/2006/relationships/customXml" Target="../ink/ink1554.xml"/><Relationship Id="rId70" Type="http://schemas.openxmlformats.org/officeDocument/2006/relationships/customXml" Target="../ink/ink1562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575.xml"/><Relationship Id="rId140" Type="http://schemas.openxmlformats.org/officeDocument/2006/relationships/customXml" Target="../ink/ink1597.xml"/><Relationship Id="rId145" Type="http://schemas.openxmlformats.org/officeDocument/2006/relationships/image" Target="../media/image179.png"/><Relationship Id="rId161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0.xml"/><Relationship Id="rId23" Type="http://schemas.openxmlformats.org/officeDocument/2006/relationships/image" Target="../media/image93.png"/><Relationship Id="rId28" Type="http://schemas.openxmlformats.org/officeDocument/2006/relationships/customXml" Target="../ink/ink1541.xml"/><Relationship Id="rId49" Type="http://schemas.openxmlformats.org/officeDocument/2006/relationships/image" Target="../media/image106.png"/><Relationship Id="rId114" Type="http://schemas.openxmlformats.org/officeDocument/2006/relationships/customXml" Target="../ink/ink1584.xml"/><Relationship Id="rId119" Type="http://schemas.openxmlformats.org/officeDocument/2006/relationships/image" Target="../media/image153.png"/><Relationship Id="rId44" Type="http://schemas.openxmlformats.org/officeDocument/2006/relationships/customXml" Target="../ink/ink1549.xml"/><Relationship Id="rId60" Type="http://schemas.openxmlformats.org/officeDocument/2006/relationships/customXml" Target="../ink/ink1557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570.xml"/><Relationship Id="rId130" Type="http://schemas.openxmlformats.org/officeDocument/2006/relationships/customXml" Target="../ink/ink1592.xml"/><Relationship Id="rId135" Type="http://schemas.openxmlformats.org/officeDocument/2006/relationships/image" Target="../media/image161.png"/><Relationship Id="rId151" Type="http://schemas.openxmlformats.org/officeDocument/2006/relationships/image" Target="../media/image183.png"/><Relationship Id="rId156" Type="http://schemas.openxmlformats.org/officeDocument/2006/relationships/customXml" Target="../ink/ink1605.xml"/><Relationship Id="rId13" Type="http://schemas.openxmlformats.org/officeDocument/2006/relationships/image" Target="../media/image88.png"/><Relationship Id="rId18" Type="http://schemas.openxmlformats.org/officeDocument/2006/relationships/customXml" Target="../ink/ink1536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544.xml"/><Relationship Id="rId50" Type="http://schemas.openxmlformats.org/officeDocument/2006/relationships/customXml" Target="../ink/ink1552.xml"/><Relationship Id="rId55" Type="http://schemas.openxmlformats.org/officeDocument/2006/relationships/image" Target="../media/image109.png"/><Relationship Id="rId76" Type="http://schemas.openxmlformats.org/officeDocument/2006/relationships/customXml" Target="../ink/ink1565.xml"/><Relationship Id="rId97" Type="http://schemas.openxmlformats.org/officeDocument/2006/relationships/image" Target="../media/image136.png"/><Relationship Id="rId104" Type="http://schemas.openxmlformats.org/officeDocument/2006/relationships/customXml" Target="../ink/ink1579.xml"/><Relationship Id="rId120" Type="http://schemas.openxmlformats.org/officeDocument/2006/relationships/customXml" Target="../ink/ink1587.xml"/><Relationship Id="rId125" Type="http://schemas.openxmlformats.org/officeDocument/2006/relationships/image" Target="../media/image156.png"/><Relationship Id="rId141" Type="http://schemas.openxmlformats.org/officeDocument/2006/relationships/image" Target="../media/image177.png"/><Relationship Id="rId146" Type="http://schemas.openxmlformats.org/officeDocument/2006/relationships/customXml" Target="../ink/ink1600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573.xml"/><Relationship Id="rId162" Type="http://schemas.openxmlformats.org/officeDocument/2006/relationships/customXml" Target="../ink/ink1608.xml"/><Relationship Id="rId2" Type="http://schemas.openxmlformats.org/officeDocument/2006/relationships/customXml" Target="../ink/ink1528.xml"/><Relationship Id="rId29" Type="http://schemas.openxmlformats.org/officeDocument/2006/relationships/image" Target="../media/image96.png"/><Relationship Id="rId24" Type="http://schemas.openxmlformats.org/officeDocument/2006/relationships/customXml" Target="../ink/ink1539.xml"/><Relationship Id="rId40" Type="http://schemas.openxmlformats.org/officeDocument/2006/relationships/customXml" Target="../ink/ink1547.xml"/><Relationship Id="rId45" Type="http://schemas.openxmlformats.org/officeDocument/2006/relationships/image" Target="../media/image104.png"/><Relationship Id="rId66" Type="http://schemas.openxmlformats.org/officeDocument/2006/relationships/customXml" Target="../ink/ink1560.xml"/><Relationship Id="rId87" Type="http://schemas.openxmlformats.org/officeDocument/2006/relationships/image" Target="../media/image131.png"/><Relationship Id="rId110" Type="http://schemas.openxmlformats.org/officeDocument/2006/relationships/customXml" Target="../ink/ink1582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595.xml"/><Relationship Id="rId157" Type="http://schemas.openxmlformats.org/officeDocument/2006/relationships/image" Target="../media/image186.png"/><Relationship Id="rId61" Type="http://schemas.openxmlformats.org/officeDocument/2006/relationships/image" Target="../media/image113.png"/><Relationship Id="rId82" Type="http://schemas.openxmlformats.org/officeDocument/2006/relationships/customXml" Target="../ink/ink1568.xml"/><Relationship Id="rId152" Type="http://schemas.openxmlformats.org/officeDocument/2006/relationships/customXml" Target="../ink/ink1603.xml"/><Relationship Id="rId19" Type="http://schemas.openxmlformats.org/officeDocument/2006/relationships/image" Target="../media/image91.png"/><Relationship Id="rId14" Type="http://schemas.openxmlformats.org/officeDocument/2006/relationships/customXml" Target="../ink/ink1534.xml"/><Relationship Id="rId30" Type="http://schemas.openxmlformats.org/officeDocument/2006/relationships/customXml" Target="../ink/ink1542.xml"/><Relationship Id="rId35" Type="http://schemas.openxmlformats.org/officeDocument/2006/relationships/image" Target="../media/image99.png"/><Relationship Id="rId56" Type="http://schemas.openxmlformats.org/officeDocument/2006/relationships/customXml" Target="../ink/ink1555.xml"/><Relationship Id="rId77" Type="http://schemas.openxmlformats.org/officeDocument/2006/relationships/image" Target="../media/image126.png"/><Relationship Id="rId100" Type="http://schemas.openxmlformats.org/officeDocument/2006/relationships/customXml" Target="../ink/ink1577.xml"/><Relationship Id="rId105" Type="http://schemas.openxmlformats.org/officeDocument/2006/relationships/image" Target="../media/image140.png"/><Relationship Id="rId126" Type="http://schemas.openxmlformats.org/officeDocument/2006/relationships/customXml" Target="../ink/ink1590.xml"/><Relationship Id="rId147" Type="http://schemas.openxmlformats.org/officeDocument/2006/relationships/image" Target="../media/image180.png"/><Relationship Id="rId8" Type="http://schemas.openxmlformats.org/officeDocument/2006/relationships/customXml" Target="../ink/ink1531.xml"/><Relationship Id="rId51" Type="http://schemas.openxmlformats.org/officeDocument/2006/relationships/image" Target="../media/image107.png"/><Relationship Id="rId72" Type="http://schemas.openxmlformats.org/officeDocument/2006/relationships/customXml" Target="../ink/ink1563.xml"/><Relationship Id="rId93" Type="http://schemas.openxmlformats.org/officeDocument/2006/relationships/image" Target="../media/image134.png"/><Relationship Id="rId98" Type="http://schemas.openxmlformats.org/officeDocument/2006/relationships/customXml" Target="../ink/ink1576.xml"/><Relationship Id="rId121" Type="http://schemas.openxmlformats.org/officeDocument/2006/relationships/image" Target="../media/image154.png"/><Relationship Id="rId142" Type="http://schemas.openxmlformats.org/officeDocument/2006/relationships/customXml" Target="../ink/ink1598.xml"/><Relationship Id="rId163" Type="http://schemas.openxmlformats.org/officeDocument/2006/relationships/image" Target="../media/image189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550.xml"/><Relationship Id="rId67" Type="http://schemas.openxmlformats.org/officeDocument/2006/relationships/image" Target="../media/image117.png"/><Relationship Id="rId116" Type="http://schemas.openxmlformats.org/officeDocument/2006/relationships/customXml" Target="../ink/ink1585.xml"/><Relationship Id="rId137" Type="http://schemas.openxmlformats.org/officeDocument/2006/relationships/image" Target="../media/image162.png"/><Relationship Id="rId158" Type="http://schemas.openxmlformats.org/officeDocument/2006/relationships/customXml" Target="../ink/ink1606.xml"/><Relationship Id="rId20" Type="http://schemas.openxmlformats.org/officeDocument/2006/relationships/customXml" Target="../ink/ink1537.xml"/><Relationship Id="rId41" Type="http://schemas.openxmlformats.org/officeDocument/2006/relationships/image" Target="../media/image102.png"/><Relationship Id="rId62" Type="http://schemas.openxmlformats.org/officeDocument/2006/relationships/customXml" Target="../ink/ink1558.xml"/><Relationship Id="rId83" Type="http://schemas.openxmlformats.org/officeDocument/2006/relationships/image" Target="../media/image129.png"/><Relationship Id="rId88" Type="http://schemas.openxmlformats.org/officeDocument/2006/relationships/customXml" Target="../ink/ink1571.xml"/><Relationship Id="rId111" Type="http://schemas.openxmlformats.org/officeDocument/2006/relationships/image" Target="../media/image143.png"/><Relationship Id="rId132" Type="http://schemas.openxmlformats.org/officeDocument/2006/relationships/customXml" Target="../ink/ink1593.xml"/><Relationship Id="rId153" Type="http://schemas.openxmlformats.org/officeDocument/2006/relationships/image" Target="../media/image184.png"/><Relationship Id="rId15" Type="http://schemas.openxmlformats.org/officeDocument/2006/relationships/image" Target="../media/image89.png"/><Relationship Id="rId36" Type="http://schemas.openxmlformats.org/officeDocument/2006/relationships/customXml" Target="../ink/ink1545.xml"/><Relationship Id="rId57" Type="http://schemas.openxmlformats.org/officeDocument/2006/relationships/image" Target="../media/image111.png"/><Relationship Id="rId106" Type="http://schemas.openxmlformats.org/officeDocument/2006/relationships/customXml" Target="../ink/ink1580.xml"/><Relationship Id="rId127" Type="http://schemas.openxmlformats.org/officeDocument/2006/relationships/image" Target="../media/image157.png"/><Relationship Id="rId10" Type="http://schemas.openxmlformats.org/officeDocument/2006/relationships/customXml" Target="../ink/ink1532.xml"/><Relationship Id="rId31" Type="http://schemas.openxmlformats.org/officeDocument/2006/relationships/image" Target="../media/image97.png"/><Relationship Id="rId52" Type="http://schemas.openxmlformats.org/officeDocument/2006/relationships/customXml" Target="../ink/ink1553.xml"/><Relationship Id="rId73" Type="http://schemas.openxmlformats.org/officeDocument/2006/relationships/image" Target="../media/image120.png"/><Relationship Id="rId78" Type="http://schemas.openxmlformats.org/officeDocument/2006/relationships/customXml" Target="../ink/ink1566.xml"/><Relationship Id="rId94" Type="http://schemas.openxmlformats.org/officeDocument/2006/relationships/customXml" Target="../ink/ink1574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588.xml"/><Relationship Id="rId143" Type="http://schemas.openxmlformats.org/officeDocument/2006/relationships/image" Target="../media/image178.png"/><Relationship Id="rId148" Type="http://schemas.openxmlformats.org/officeDocument/2006/relationships/customXml" Target="../ink/ink1601.xml"/><Relationship Id="rId4" Type="http://schemas.openxmlformats.org/officeDocument/2006/relationships/customXml" Target="../ink/ink1529.xml"/><Relationship Id="rId9" Type="http://schemas.openxmlformats.org/officeDocument/2006/relationships/image" Target="../media/image72.png"/><Relationship Id="rId26" Type="http://schemas.openxmlformats.org/officeDocument/2006/relationships/customXml" Target="../ink/ink1540.xml"/><Relationship Id="rId47" Type="http://schemas.openxmlformats.org/officeDocument/2006/relationships/image" Target="../media/image105.png"/><Relationship Id="rId68" Type="http://schemas.openxmlformats.org/officeDocument/2006/relationships/customXml" Target="../ink/ink1561.xml"/><Relationship Id="rId89" Type="http://schemas.openxmlformats.org/officeDocument/2006/relationships/image" Target="../media/image132.png"/><Relationship Id="rId112" Type="http://schemas.openxmlformats.org/officeDocument/2006/relationships/customXml" Target="../ink/ink1583.xml"/><Relationship Id="rId133" Type="http://schemas.openxmlformats.org/officeDocument/2006/relationships/image" Target="../media/image160.png"/><Relationship Id="rId154" Type="http://schemas.openxmlformats.org/officeDocument/2006/relationships/customXml" Target="../ink/ink1604.xml"/><Relationship Id="rId16" Type="http://schemas.openxmlformats.org/officeDocument/2006/relationships/customXml" Target="../ink/ink1535.xml"/><Relationship Id="rId37" Type="http://schemas.openxmlformats.org/officeDocument/2006/relationships/image" Target="../media/image100.png"/><Relationship Id="rId58" Type="http://schemas.openxmlformats.org/officeDocument/2006/relationships/customXml" Target="../ink/ink1556.xml"/><Relationship Id="rId79" Type="http://schemas.openxmlformats.org/officeDocument/2006/relationships/image" Target="../media/image127.png"/><Relationship Id="rId102" Type="http://schemas.openxmlformats.org/officeDocument/2006/relationships/customXml" Target="../ink/ink1578.xml"/><Relationship Id="rId123" Type="http://schemas.openxmlformats.org/officeDocument/2006/relationships/image" Target="../media/image155.png"/><Relationship Id="rId144" Type="http://schemas.openxmlformats.org/officeDocument/2006/relationships/customXml" Target="../ink/ink1599.xml"/><Relationship Id="rId90" Type="http://schemas.openxmlformats.org/officeDocument/2006/relationships/customXml" Target="../ink/ink1572.xml"/><Relationship Id="rId27" Type="http://schemas.openxmlformats.org/officeDocument/2006/relationships/image" Target="../media/image95.png"/><Relationship Id="rId48" Type="http://schemas.openxmlformats.org/officeDocument/2006/relationships/customXml" Target="../ink/ink1551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1594.xml"/><Relationship Id="rId80" Type="http://schemas.openxmlformats.org/officeDocument/2006/relationships/customXml" Target="../ink/ink1567.xml"/><Relationship Id="rId155" Type="http://schemas.openxmlformats.org/officeDocument/2006/relationships/image" Target="../media/image185.png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629.xml"/><Relationship Id="rId63" Type="http://schemas.openxmlformats.org/officeDocument/2006/relationships/image" Target="../media/image114.png"/><Relationship Id="rId84" Type="http://schemas.openxmlformats.org/officeDocument/2006/relationships/customXml" Target="../ink/ink1650.xml"/><Relationship Id="rId138" Type="http://schemas.openxmlformats.org/officeDocument/2006/relationships/customXml" Target="../ink/ink1677.xml"/><Relationship Id="rId159" Type="http://schemas.openxmlformats.org/officeDocument/2006/relationships/image" Target="../media/image202.png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624.xml"/><Relationship Id="rId53" Type="http://schemas.openxmlformats.org/officeDocument/2006/relationships/image" Target="../media/image108.png"/><Relationship Id="rId74" Type="http://schemas.openxmlformats.org/officeDocument/2006/relationships/customXml" Target="../ink/ink1645.xml"/><Relationship Id="rId128" Type="http://schemas.openxmlformats.org/officeDocument/2006/relationships/customXml" Target="../ink/ink1672.xml"/><Relationship Id="rId149" Type="http://schemas.openxmlformats.org/officeDocument/2006/relationships/image" Target="../media/image197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160" Type="http://schemas.openxmlformats.org/officeDocument/2006/relationships/customXml" Target="../ink/ink1688.xml"/><Relationship Id="rId22" Type="http://schemas.openxmlformats.org/officeDocument/2006/relationships/customXml" Target="../ink/ink1619.xml"/><Relationship Id="rId43" Type="http://schemas.openxmlformats.org/officeDocument/2006/relationships/image" Target="../media/image103.png"/><Relationship Id="rId64" Type="http://schemas.openxmlformats.org/officeDocument/2006/relationships/customXml" Target="../ink/ink1640.xml"/><Relationship Id="rId118" Type="http://schemas.openxmlformats.org/officeDocument/2006/relationships/customXml" Target="../ink/ink1667.xml"/><Relationship Id="rId139" Type="http://schemas.openxmlformats.org/officeDocument/2006/relationships/image" Target="../media/image192.png"/><Relationship Id="rId85" Type="http://schemas.openxmlformats.org/officeDocument/2006/relationships/image" Target="../media/image130.png"/><Relationship Id="rId150" Type="http://schemas.openxmlformats.org/officeDocument/2006/relationships/customXml" Target="../ink/ink1683.xml"/><Relationship Id="rId12" Type="http://schemas.openxmlformats.org/officeDocument/2006/relationships/customXml" Target="../ink/ink1614.xml"/><Relationship Id="rId33" Type="http://schemas.openxmlformats.org/officeDocument/2006/relationships/image" Target="../media/image98.png"/><Relationship Id="rId108" Type="http://schemas.openxmlformats.org/officeDocument/2006/relationships/customXml" Target="../ink/ink1662.xml"/><Relationship Id="rId129" Type="http://schemas.openxmlformats.org/officeDocument/2006/relationships/image" Target="../media/image158.png"/><Relationship Id="rId54" Type="http://schemas.openxmlformats.org/officeDocument/2006/relationships/customXml" Target="../ink/ink1635.xml"/><Relationship Id="rId70" Type="http://schemas.openxmlformats.org/officeDocument/2006/relationships/customXml" Target="../ink/ink1643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656.xml"/><Relationship Id="rId140" Type="http://schemas.openxmlformats.org/officeDocument/2006/relationships/customXml" Target="../ink/ink1678.xml"/><Relationship Id="rId145" Type="http://schemas.openxmlformats.org/officeDocument/2006/relationships/image" Target="../media/image195.png"/><Relationship Id="rId161" Type="http://schemas.openxmlformats.org/officeDocument/2006/relationships/image" Target="../media/image203.png"/><Relationship Id="rId166" Type="http://schemas.openxmlformats.org/officeDocument/2006/relationships/customXml" Target="../ink/ink16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1.xml"/><Relationship Id="rId23" Type="http://schemas.openxmlformats.org/officeDocument/2006/relationships/image" Target="../media/image93.png"/><Relationship Id="rId28" Type="http://schemas.openxmlformats.org/officeDocument/2006/relationships/customXml" Target="../ink/ink1622.xml"/><Relationship Id="rId49" Type="http://schemas.openxmlformats.org/officeDocument/2006/relationships/image" Target="../media/image106.png"/><Relationship Id="rId114" Type="http://schemas.openxmlformats.org/officeDocument/2006/relationships/customXml" Target="../ink/ink1665.xml"/><Relationship Id="rId119" Type="http://schemas.openxmlformats.org/officeDocument/2006/relationships/image" Target="../media/image153.png"/><Relationship Id="rId44" Type="http://schemas.openxmlformats.org/officeDocument/2006/relationships/customXml" Target="../ink/ink1630.xml"/><Relationship Id="rId60" Type="http://schemas.openxmlformats.org/officeDocument/2006/relationships/customXml" Target="../ink/ink1638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651.xml"/><Relationship Id="rId130" Type="http://schemas.openxmlformats.org/officeDocument/2006/relationships/customXml" Target="../ink/ink1673.xml"/><Relationship Id="rId135" Type="http://schemas.openxmlformats.org/officeDocument/2006/relationships/image" Target="../media/image190.png"/><Relationship Id="rId151" Type="http://schemas.openxmlformats.org/officeDocument/2006/relationships/image" Target="../media/image198.png"/><Relationship Id="rId156" Type="http://schemas.openxmlformats.org/officeDocument/2006/relationships/customXml" Target="../ink/ink1686.xml"/><Relationship Id="rId13" Type="http://schemas.openxmlformats.org/officeDocument/2006/relationships/image" Target="../media/image88.png"/><Relationship Id="rId18" Type="http://schemas.openxmlformats.org/officeDocument/2006/relationships/customXml" Target="../ink/ink1617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625.xml"/><Relationship Id="rId50" Type="http://schemas.openxmlformats.org/officeDocument/2006/relationships/customXml" Target="../ink/ink1633.xml"/><Relationship Id="rId55" Type="http://schemas.openxmlformats.org/officeDocument/2006/relationships/image" Target="../media/image109.png"/><Relationship Id="rId76" Type="http://schemas.openxmlformats.org/officeDocument/2006/relationships/customXml" Target="../ink/ink1646.xml"/><Relationship Id="rId97" Type="http://schemas.openxmlformats.org/officeDocument/2006/relationships/image" Target="../media/image136.png"/><Relationship Id="rId104" Type="http://schemas.openxmlformats.org/officeDocument/2006/relationships/customXml" Target="../ink/ink1660.xml"/><Relationship Id="rId120" Type="http://schemas.openxmlformats.org/officeDocument/2006/relationships/customXml" Target="../ink/ink1668.xml"/><Relationship Id="rId125" Type="http://schemas.openxmlformats.org/officeDocument/2006/relationships/image" Target="../media/image156.png"/><Relationship Id="rId141" Type="http://schemas.openxmlformats.org/officeDocument/2006/relationships/image" Target="../media/image193.png"/><Relationship Id="rId146" Type="http://schemas.openxmlformats.org/officeDocument/2006/relationships/customXml" Target="../ink/ink1681.xml"/><Relationship Id="rId167" Type="http://schemas.openxmlformats.org/officeDocument/2006/relationships/image" Target="../media/image206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654.xml"/><Relationship Id="rId162" Type="http://schemas.openxmlformats.org/officeDocument/2006/relationships/customXml" Target="../ink/ink1689.xml"/><Relationship Id="rId2" Type="http://schemas.openxmlformats.org/officeDocument/2006/relationships/customXml" Target="../ink/ink1609.xml"/><Relationship Id="rId29" Type="http://schemas.openxmlformats.org/officeDocument/2006/relationships/image" Target="../media/image96.png"/><Relationship Id="rId24" Type="http://schemas.openxmlformats.org/officeDocument/2006/relationships/customXml" Target="../ink/ink1620.xml"/><Relationship Id="rId40" Type="http://schemas.openxmlformats.org/officeDocument/2006/relationships/customXml" Target="../ink/ink1628.xml"/><Relationship Id="rId45" Type="http://schemas.openxmlformats.org/officeDocument/2006/relationships/image" Target="../media/image104.png"/><Relationship Id="rId66" Type="http://schemas.openxmlformats.org/officeDocument/2006/relationships/customXml" Target="../ink/ink1641.xml"/><Relationship Id="rId87" Type="http://schemas.openxmlformats.org/officeDocument/2006/relationships/image" Target="../media/image131.png"/><Relationship Id="rId110" Type="http://schemas.openxmlformats.org/officeDocument/2006/relationships/customXml" Target="../ink/ink1663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676.xml"/><Relationship Id="rId157" Type="http://schemas.openxmlformats.org/officeDocument/2006/relationships/image" Target="../media/image201.png"/><Relationship Id="rId61" Type="http://schemas.openxmlformats.org/officeDocument/2006/relationships/image" Target="../media/image113.png"/><Relationship Id="rId82" Type="http://schemas.openxmlformats.org/officeDocument/2006/relationships/customXml" Target="../ink/ink1649.xml"/><Relationship Id="rId152" Type="http://schemas.openxmlformats.org/officeDocument/2006/relationships/customXml" Target="../ink/ink1684.xml"/><Relationship Id="rId19" Type="http://schemas.openxmlformats.org/officeDocument/2006/relationships/image" Target="../media/image91.png"/><Relationship Id="rId14" Type="http://schemas.openxmlformats.org/officeDocument/2006/relationships/customXml" Target="../ink/ink1615.xml"/><Relationship Id="rId30" Type="http://schemas.openxmlformats.org/officeDocument/2006/relationships/customXml" Target="../ink/ink1623.xml"/><Relationship Id="rId35" Type="http://schemas.openxmlformats.org/officeDocument/2006/relationships/image" Target="../media/image99.png"/><Relationship Id="rId56" Type="http://schemas.openxmlformats.org/officeDocument/2006/relationships/customXml" Target="../ink/ink1636.xml"/><Relationship Id="rId77" Type="http://schemas.openxmlformats.org/officeDocument/2006/relationships/image" Target="../media/image126.png"/><Relationship Id="rId100" Type="http://schemas.openxmlformats.org/officeDocument/2006/relationships/customXml" Target="../ink/ink1658.xml"/><Relationship Id="rId105" Type="http://schemas.openxmlformats.org/officeDocument/2006/relationships/image" Target="../media/image140.png"/><Relationship Id="rId126" Type="http://schemas.openxmlformats.org/officeDocument/2006/relationships/customXml" Target="../ink/ink1671.xml"/><Relationship Id="rId147" Type="http://schemas.openxmlformats.org/officeDocument/2006/relationships/image" Target="../media/image196.png"/><Relationship Id="rId168" Type="http://schemas.openxmlformats.org/officeDocument/2006/relationships/customXml" Target="../ink/ink1692.xml"/><Relationship Id="rId8" Type="http://schemas.openxmlformats.org/officeDocument/2006/relationships/customXml" Target="../ink/ink1612.xml"/><Relationship Id="rId51" Type="http://schemas.openxmlformats.org/officeDocument/2006/relationships/image" Target="../media/image107.png"/><Relationship Id="rId72" Type="http://schemas.openxmlformats.org/officeDocument/2006/relationships/customXml" Target="../ink/ink1644.xml"/><Relationship Id="rId93" Type="http://schemas.openxmlformats.org/officeDocument/2006/relationships/image" Target="../media/image134.png"/><Relationship Id="rId98" Type="http://schemas.openxmlformats.org/officeDocument/2006/relationships/customXml" Target="../ink/ink1657.xml"/><Relationship Id="rId121" Type="http://schemas.openxmlformats.org/officeDocument/2006/relationships/image" Target="../media/image154.png"/><Relationship Id="rId142" Type="http://schemas.openxmlformats.org/officeDocument/2006/relationships/customXml" Target="../ink/ink1679.xml"/><Relationship Id="rId163" Type="http://schemas.openxmlformats.org/officeDocument/2006/relationships/image" Target="../media/image204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631.xml"/><Relationship Id="rId67" Type="http://schemas.openxmlformats.org/officeDocument/2006/relationships/image" Target="../media/image117.png"/><Relationship Id="rId116" Type="http://schemas.openxmlformats.org/officeDocument/2006/relationships/customXml" Target="../ink/ink1666.xml"/><Relationship Id="rId137" Type="http://schemas.openxmlformats.org/officeDocument/2006/relationships/image" Target="../media/image191.png"/><Relationship Id="rId158" Type="http://schemas.openxmlformats.org/officeDocument/2006/relationships/customXml" Target="../ink/ink1687.xml"/><Relationship Id="rId20" Type="http://schemas.openxmlformats.org/officeDocument/2006/relationships/customXml" Target="../ink/ink1618.xml"/><Relationship Id="rId41" Type="http://schemas.openxmlformats.org/officeDocument/2006/relationships/image" Target="../media/image102.png"/><Relationship Id="rId62" Type="http://schemas.openxmlformats.org/officeDocument/2006/relationships/customXml" Target="../ink/ink1639.xml"/><Relationship Id="rId83" Type="http://schemas.openxmlformats.org/officeDocument/2006/relationships/image" Target="../media/image129.png"/><Relationship Id="rId88" Type="http://schemas.openxmlformats.org/officeDocument/2006/relationships/customXml" Target="../ink/ink1652.xml"/><Relationship Id="rId111" Type="http://schemas.openxmlformats.org/officeDocument/2006/relationships/image" Target="../media/image143.png"/><Relationship Id="rId132" Type="http://schemas.openxmlformats.org/officeDocument/2006/relationships/customXml" Target="../ink/ink1674.xml"/><Relationship Id="rId153" Type="http://schemas.openxmlformats.org/officeDocument/2006/relationships/image" Target="../media/image199.png"/><Relationship Id="rId15" Type="http://schemas.openxmlformats.org/officeDocument/2006/relationships/image" Target="../media/image89.png"/><Relationship Id="rId36" Type="http://schemas.openxmlformats.org/officeDocument/2006/relationships/customXml" Target="../ink/ink1626.xml"/><Relationship Id="rId57" Type="http://schemas.openxmlformats.org/officeDocument/2006/relationships/image" Target="../media/image111.png"/><Relationship Id="rId106" Type="http://schemas.openxmlformats.org/officeDocument/2006/relationships/customXml" Target="../ink/ink1661.xml"/><Relationship Id="rId127" Type="http://schemas.openxmlformats.org/officeDocument/2006/relationships/image" Target="../media/image157.png"/><Relationship Id="rId10" Type="http://schemas.openxmlformats.org/officeDocument/2006/relationships/customXml" Target="../ink/ink1613.xml"/><Relationship Id="rId31" Type="http://schemas.openxmlformats.org/officeDocument/2006/relationships/image" Target="../media/image97.png"/><Relationship Id="rId52" Type="http://schemas.openxmlformats.org/officeDocument/2006/relationships/customXml" Target="../ink/ink1634.xml"/><Relationship Id="rId73" Type="http://schemas.openxmlformats.org/officeDocument/2006/relationships/image" Target="../media/image120.png"/><Relationship Id="rId78" Type="http://schemas.openxmlformats.org/officeDocument/2006/relationships/customXml" Target="../ink/ink1647.xml"/><Relationship Id="rId94" Type="http://schemas.openxmlformats.org/officeDocument/2006/relationships/customXml" Target="../ink/ink1655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669.xml"/><Relationship Id="rId143" Type="http://schemas.openxmlformats.org/officeDocument/2006/relationships/image" Target="../media/image194.png"/><Relationship Id="rId148" Type="http://schemas.openxmlformats.org/officeDocument/2006/relationships/customXml" Target="../ink/ink1682.xml"/><Relationship Id="rId164" Type="http://schemas.openxmlformats.org/officeDocument/2006/relationships/customXml" Target="../ink/ink1690.xml"/><Relationship Id="rId169" Type="http://schemas.openxmlformats.org/officeDocument/2006/relationships/image" Target="../media/image207.png"/><Relationship Id="rId4" Type="http://schemas.openxmlformats.org/officeDocument/2006/relationships/customXml" Target="../ink/ink1610.xml"/><Relationship Id="rId9" Type="http://schemas.openxmlformats.org/officeDocument/2006/relationships/image" Target="../media/image72.png"/><Relationship Id="rId26" Type="http://schemas.openxmlformats.org/officeDocument/2006/relationships/customXml" Target="../ink/ink1621.xml"/><Relationship Id="rId47" Type="http://schemas.openxmlformats.org/officeDocument/2006/relationships/image" Target="../media/image105.png"/><Relationship Id="rId68" Type="http://schemas.openxmlformats.org/officeDocument/2006/relationships/customXml" Target="../ink/ink1642.xml"/><Relationship Id="rId89" Type="http://schemas.openxmlformats.org/officeDocument/2006/relationships/image" Target="../media/image132.png"/><Relationship Id="rId112" Type="http://schemas.openxmlformats.org/officeDocument/2006/relationships/customXml" Target="../ink/ink1664.xml"/><Relationship Id="rId133" Type="http://schemas.openxmlformats.org/officeDocument/2006/relationships/image" Target="../media/image160.png"/><Relationship Id="rId154" Type="http://schemas.openxmlformats.org/officeDocument/2006/relationships/customXml" Target="../ink/ink1685.xml"/><Relationship Id="rId16" Type="http://schemas.openxmlformats.org/officeDocument/2006/relationships/customXml" Target="../ink/ink1616.xml"/><Relationship Id="rId37" Type="http://schemas.openxmlformats.org/officeDocument/2006/relationships/image" Target="../media/image100.png"/><Relationship Id="rId58" Type="http://schemas.openxmlformats.org/officeDocument/2006/relationships/customXml" Target="../ink/ink1637.xml"/><Relationship Id="rId79" Type="http://schemas.openxmlformats.org/officeDocument/2006/relationships/image" Target="../media/image127.png"/><Relationship Id="rId102" Type="http://schemas.openxmlformats.org/officeDocument/2006/relationships/customXml" Target="../ink/ink1659.xml"/><Relationship Id="rId123" Type="http://schemas.openxmlformats.org/officeDocument/2006/relationships/image" Target="../media/image155.png"/><Relationship Id="rId144" Type="http://schemas.openxmlformats.org/officeDocument/2006/relationships/customXml" Target="../ink/ink1680.xml"/><Relationship Id="rId90" Type="http://schemas.openxmlformats.org/officeDocument/2006/relationships/customXml" Target="../ink/ink1653.xml"/><Relationship Id="rId165" Type="http://schemas.openxmlformats.org/officeDocument/2006/relationships/image" Target="../media/image205.png"/><Relationship Id="rId27" Type="http://schemas.openxmlformats.org/officeDocument/2006/relationships/image" Target="../media/image95.png"/><Relationship Id="rId48" Type="http://schemas.openxmlformats.org/officeDocument/2006/relationships/customXml" Target="../ink/ink1632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1675.xml"/><Relationship Id="rId80" Type="http://schemas.openxmlformats.org/officeDocument/2006/relationships/customXml" Target="../ink/ink1648.xml"/><Relationship Id="rId155" Type="http://schemas.openxmlformats.org/officeDocument/2006/relationships/image" Target="../media/image200.png"/><Relationship Id="rId17" Type="http://schemas.openxmlformats.org/officeDocument/2006/relationships/image" Target="../media/image90.png"/><Relationship Id="rId38" Type="http://schemas.openxmlformats.org/officeDocument/2006/relationships/customXml" Target="../ink/ink1627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24" Type="http://schemas.openxmlformats.org/officeDocument/2006/relationships/customXml" Target="../ink/ink1670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713.xml"/><Relationship Id="rId63" Type="http://schemas.openxmlformats.org/officeDocument/2006/relationships/image" Target="../media/image114.png"/><Relationship Id="rId84" Type="http://schemas.openxmlformats.org/officeDocument/2006/relationships/customXml" Target="../ink/ink1734.xml"/><Relationship Id="rId138" Type="http://schemas.openxmlformats.org/officeDocument/2006/relationships/customXml" Target="../ink/ink1761.xml"/><Relationship Id="rId159" Type="http://schemas.openxmlformats.org/officeDocument/2006/relationships/image" Target="../media/image202.png"/><Relationship Id="rId170" Type="http://schemas.openxmlformats.org/officeDocument/2006/relationships/customXml" Target="../ink/ink1777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708.xml"/><Relationship Id="rId53" Type="http://schemas.openxmlformats.org/officeDocument/2006/relationships/image" Target="../media/image108.png"/><Relationship Id="rId74" Type="http://schemas.openxmlformats.org/officeDocument/2006/relationships/customXml" Target="../ink/ink1729.xml"/><Relationship Id="rId128" Type="http://schemas.openxmlformats.org/officeDocument/2006/relationships/customXml" Target="../ink/ink1756.xml"/><Relationship Id="rId149" Type="http://schemas.openxmlformats.org/officeDocument/2006/relationships/image" Target="../media/image197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160" Type="http://schemas.openxmlformats.org/officeDocument/2006/relationships/customXml" Target="../ink/ink1772.xml"/><Relationship Id="rId22" Type="http://schemas.openxmlformats.org/officeDocument/2006/relationships/customXml" Target="../ink/ink1703.xml"/><Relationship Id="rId43" Type="http://schemas.openxmlformats.org/officeDocument/2006/relationships/image" Target="../media/image103.png"/><Relationship Id="rId64" Type="http://schemas.openxmlformats.org/officeDocument/2006/relationships/customXml" Target="../ink/ink1724.xml"/><Relationship Id="rId118" Type="http://schemas.openxmlformats.org/officeDocument/2006/relationships/customXml" Target="../ink/ink1751.xml"/><Relationship Id="rId139" Type="http://schemas.openxmlformats.org/officeDocument/2006/relationships/image" Target="../media/image192.png"/><Relationship Id="rId85" Type="http://schemas.openxmlformats.org/officeDocument/2006/relationships/image" Target="../media/image130.png"/><Relationship Id="rId150" Type="http://schemas.openxmlformats.org/officeDocument/2006/relationships/customXml" Target="../ink/ink1767.xml"/><Relationship Id="rId171" Type="http://schemas.openxmlformats.org/officeDocument/2006/relationships/image" Target="../media/image208.png"/><Relationship Id="rId12" Type="http://schemas.openxmlformats.org/officeDocument/2006/relationships/customXml" Target="../ink/ink1698.xml"/><Relationship Id="rId33" Type="http://schemas.openxmlformats.org/officeDocument/2006/relationships/image" Target="../media/image98.png"/><Relationship Id="rId108" Type="http://schemas.openxmlformats.org/officeDocument/2006/relationships/customXml" Target="../ink/ink1746.xml"/><Relationship Id="rId129" Type="http://schemas.openxmlformats.org/officeDocument/2006/relationships/image" Target="../media/image158.png"/><Relationship Id="rId54" Type="http://schemas.openxmlformats.org/officeDocument/2006/relationships/customXml" Target="../ink/ink1719.xml"/><Relationship Id="rId75" Type="http://schemas.openxmlformats.org/officeDocument/2006/relationships/image" Target="../media/image122.png"/><Relationship Id="rId96" Type="http://schemas.openxmlformats.org/officeDocument/2006/relationships/customXml" Target="../ink/ink1740.xml"/><Relationship Id="rId140" Type="http://schemas.openxmlformats.org/officeDocument/2006/relationships/customXml" Target="../ink/ink1762.xml"/><Relationship Id="rId161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5.xml"/><Relationship Id="rId23" Type="http://schemas.openxmlformats.org/officeDocument/2006/relationships/image" Target="../media/image93.png"/><Relationship Id="rId28" Type="http://schemas.openxmlformats.org/officeDocument/2006/relationships/customXml" Target="../ink/ink1706.xml"/><Relationship Id="rId49" Type="http://schemas.openxmlformats.org/officeDocument/2006/relationships/image" Target="../media/image106.png"/><Relationship Id="rId114" Type="http://schemas.openxmlformats.org/officeDocument/2006/relationships/customXml" Target="../ink/ink1749.xml"/><Relationship Id="rId119" Type="http://schemas.openxmlformats.org/officeDocument/2006/relationships/image" Target="../media/image153.png"/><Relationship Id="rId44" Type="http://schemas.openxmlformats.org/officeDocument/2006/relationships/customXml" Target="../ink/ink1714.xml"/><Relationship Id="rId60" Type="http://schemas.openxmlformats.org/officeDocument/2006/relationships/customXml" Target="../ink/ink1722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735.xml"/><Relationship Id="rId130" Type="http://schemas.openxmlformats.org/officeDocument/2006/relationships/customXml" Target="../ink/ink1757.xml"/><Relationship Id="rId135" Type="http://schemas.openxmlformats.org/officeDocument/2006/relationships/image" Target="../media/image190.png"/><Relationship Id="rId151" Type="http://schemas.openxmlformats.org/officeDocument/2006/relationships/image" Target="../media/image198.png"/><Relationship Id="rId156" Type="http://schemas.openxmlformats.org/officeDocument/2006/relationships/customXml" Target="../ink/ink1770.xml"/><Relationship Id="rId172" Type="http://schemas.openxmlformats.org/officeDocument/2006/relationships/customXml" Target="../ink/ink1778.xml"/><Relationship Id="rId13" Type="http://schemas.openxmlformats.org/officeDocument/2006/relationships/image" Target="../media/image88.png"/><Relationship Id="rId18" Type="http://schemas.openxmlformats.org/officeDocument/2006/relationships/customXml" Target="../ink/ink1701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709.xml"/><Relationship Id="rId50" Type="http://schemas.openxmlformats.org/officeDocument/2006/relationships/customXml" Target="../ink/ink1717.xml"/><Relationship Id="rId55" Type="http://schemas.openxmlformats.org/officeDocument/2006/relationships/image" Target="../media/image109.png"/><Relationship Id="rId76" Type="http://schemas.openxmlformats.org/officeDocument/2006/relationships/customXml" Target="../ink/ink1730.xml"/><Relationship Id="rId97" Type="http://schemas.openxmlformats.org/officeDocument/2006/relationships/image" Target="../media/image136.png"/><Relationship Id="rId104" Type="http://schemas.openxmlformats.org/officeDocument/2006/relationships/customXml" Target="../ink/ink1744.xml"/><Relationship Id="rId120" Type="http://schemas.openxmlformats.org/officeDocument/2006/relationships/customXml" Target="../ink/ink1752.xml"/><Relationship Id="rId125" Type="http://schemas.openxmlformats.org/officeDocument/2006/relationships/image" Target="../media/image156.png"/><Relationship Id="rId141" Type="http://schemas.openxmlformats.org/officeDocument/2006/relationships/image" Target="../media/image193.png"/><Relationship Id="rId146" Type="http://schemas.openxmlformats.org/officeDocument/2006/relationships/customXml" Target="../ink/ink1765.xml"/><Relationship Id="rId167" Type="http://schemas.openxmlformats.org/officeDocument/2006/relationships/image" Target="../media/image206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738.xml"/><Relationship Id="rId162" Type="http://schemas.openxmlformats.org/officeDocument/2006/relationships/customXml" Target="../ink/ink1773.xml"/><Relationship Id="rId2" Type="http://schemas.openxmlformats.org/officeDocument/2006/relationships/customXml" Target="../ink/ink1693.xml"/><Relationship Id="rId29" Type="http://schemas.openxmlformats.org/officeDocument/2006/relationships/image" Target="../media/image96.png"/><Relationship Id="rId24" Type="http://schemas.openxmlformats.org/officeDocument/2006/relationships/customXml" Target="../ink/ink1704.xml"/><Relationship Id="rId40" Type="http://schemas.openxmlformats.org/officeDocument/2006/relationships/customXml" Target="../ink/ink1712.xml"/><Relationship Id="rId45" Type="http://schemas.openxmlformats.org/officeDocument/2006/relationships/image" Target="../media/image104.png"/><Relationship Id="rId66" Type="http://schemas.openxmlformats.org/officeDocument/2006/relationships/customXml" Target="../ink/ink1725.xml"/><Relationship Id="rId87" Type="http://schemas.openxmlformats.org/officeDocument/2006/relationships/image" Target="../media/image131.png"/><Relationship Id="rId110" Type="http://schemas.openxmlformats.org/officeDocument/2006/relationships/customXml" Target="../ink/ink1747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760.xml"/><Relationship Id="rId157" Type="http://schemas.openxmlformats.org/officeDocument/2006/relationships/image" Target="../media/image201.png"/><Relationship Id="rId61" Type="http://schemas.openxmlformats.org/officeDocument/2006/relationships/image" Target="../media/image113.png"/><Relationship Id="rId82" Type="http://schemas.openxmlformats.org/officeDocument/2006/relationships/customXml" Target="../ink/ink1733.xml"/><Relationship Id="rId152" Type="http://schemas.openxmlformats.org/officeDocument/2006/relationships/customXml" Target="../ink/ink1768.xml"/><Relationship Id="rId173" Type="http://schemas.openxmlformats.org/officeDocument/2006/relationships/image" Target="../media/image209.png"/><Relationship Id="rId19" Type="http://schemas.openxmlformats.org/officeDocument/2006/relationships/image" Target="../media/image91.png"/><Relationship Id="rId14" Type="http://schemas.openxmlformats.org/officeDocument/2006/relationships/customXml" Target="../ink/ink1699.xml"/><Relationship Id="rId30" Type="http://schemas.openxmlformats.org/officeDocument/2006/relationships/customXml" Target="../ink/ink1707.xml"/><Relationship Id="rId35" Type="http://schemas.openxmlformats.org/officeDocument/2006/relationships/image" Target="../media/image99.png"/><Relationship Id="rId56" Type="http://schemas.openxmlformats.org/officeDocument/2006/relationships/customXml" Target="../ink/ink1720.xml"/><Relationship Id="rId77" Type="http://schemas.openxmlformats.org/officeDocument/2006/relationships/image" Target="../media/image126.png"/><Relationship Id="rId100" Type="http://schemas.openxmlformats.org/officeDocument/2006/relationships/customXml" Target="../ink/ink1742.xml"/><Relationship Id="rId105" Type="http://schemas.openxmlformats.org/officeDocument/2006/relationships/image" Target="../media/image140.png"/><Relationship Id="rId126" Type="http://schemas.openxmlformats.org/officeDocument/2006/relationships/customXml" Target="../ink/ink1755.xml"/><Relationship Id="rId147" Type="http://schemas.openxmlformats.org/officeDocument/2006/relationships/image" Target="../media/image196.png"/><Relationship Id="rId168" Type="http://schemas.openxmlformats.org/officeDocument/2006/relationships/customXml" Target="../ink/ink1776.xml"/><Relationship Id="rId8" Type="http://schemas.openxmlformats.org/officeDocument/2006/relationships/customXml" Target="../ink/ink1696.xml"/><Relationship Id="rId51" Type="http://schemas.openxmlformats.org/officeDocument/2006/relationships/image" Target="../media/image107.png"/><Relationship Id="rId72" Type="http://schemas.openxmlformats.org/officeDocument/2006/relationships/customXml" Target="../ink/ink1728.xml"/><Relationship Id="rId93" Type="http://schemas.openxmlformats.org/officeDocument/2006/relationships/image" Target="../media/image134.png"/><Relationship Id="rId98" Type="http://schemas.openxmlformats.org/officeDocument/2006/relationships/customXml" Target="../ink/ink1741.xml"/><Relationship Id="rId121" Type="http://schemas.openxmlformats.org/officeDocument/2006/relationships/image" Target="../media/image154.png"/><Relationship Id="rId142" Type="http://schemas.openxmlformats.org/officeDocument/2006/relationships/customXml" Target="../ink/ink1763.xml"/><Relationship Id="rId163" Type="http://schemas.openxmlformats.org/officeDocument/2006/relationships/image" Target="../media/image204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715.xml"/><Relationship Id="rId67" Type="http://schemas.openxmlformats.org/officeDocument/2006/relationships/image" Target="../media/image117.png"/><Relationship Id="rId116" Type="http://schemas.openxmlformats.org/officeDocument/2006/relationships/customXml" Target="../ink/ink1750.xml"/><Relationship Id="rId137" Type="http://schemas.openxmlformats.org/officeDocument/2006/relationships/image" Target="../media/image191.png"/><Relationship Id="rId158" Type="http://schemas.openxmlformats.org/officeDocument/2006/relationships/customXml" Target="../ink/ink1771.xml"/><Relationship Id="rId20" Type="http://schemas.openxmlformats.org/officeDocument/2006/relationships/customXml" Target="../ink/ink1702.xml"/><Relationship Id="rId41" Type="http://schemas.openxmlformats.org/officeDocument/2006/relationships/image" Target="../media/image102.png"/><Relationship Id="rId62" Type="http://schemas.openxmlformats.org/officeDocument/2006/relationships/customXml" Target="../ink/ink1723.xml"/><Relationship Id="rId83" Type="http://schemas.openxmlformats.org/officeDocument/2006/relationships/image" Target="../media/image129.png"/><Relationship Id="rId88" Type="http://schemas.openxmlformats.org/officeDocument/2006/relationships/customXml" Target="../ink/ink1736.xml"/><Relationship Id="rId111" Type="http://schemas.openxmlformats.org/officeDocument/2006/relationships/image" Target="../media/image143.png"/><Relationship Id="rId132" Type="http://schemas.openxmlformats.org/officeDocument/2006/relationships/customXml" Target="../ink/ink1758.xml"/><Relationship Id="rId153" Type="http://schemas.openxmlformats.org/officeDocument/2006/relationships/image" Target="../media/image199.png"/><Relationship Id="rId15" Type="http://schemas.openxmlformats.org/officeDocument/2006/relationships/image" Target="../media/image89.png"/><Relationship Id="rId36" Type="http://schemas.openxmlformats.org/officeDocument/2006/relationships/customXml" Target="../ink/ink1710.xml"/><Relationship Id="rId57" Type="http://schemas.openxmlformats.org/officeDocument/2006/relationships/image" Target="../media/image111.png"/><Relationship Id="rId106" Type="http://schemas.openxmlformats.org/officeDocument/2006/relationships/customXml" Target="../ink/ink1745.xml"/><Relationship Id="rId127" Type="http://schemas.openxmlformats.org/officeDocument/2006/relationships/image" Target="../media/image157.png"/><Relationship Id="rId10" Type="http://schemas.openxmlformats.org/officeDocument/2006/relationships/customXml" Target="../ink/ink1697.xml"/><Relationship Id="rId31" Type="http://schemas.openxmlformats.org/officeDocument/2006/relationships/image" Target="../media/image97.png"/><Relationship Id="rId52" Type="http://schemas.openxmlformats.org/officeDocument/2006/relationships/customXml" Target="../ink/ink1718.xml"/><Relationship Id="rId73" Type="http://schemas.openxmlformats.org/officeDocument/2006/relationships/image" Target="../media/image120.png"/><Relationship Id="rId78" Type="http://schemas.openxmlformats.org/officeDocument/2006/relationships/customXml" Target="../ink/ink1731.xml"/><Relationship Id="rId94" Type="http://schemas.openxmlformats.org/officeDocument/2006/relationships/customXml" Target="../ink/ink1739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753.xml"/><Relationship Id="rId143" Type="http://schemas.openxmlformats.org/officeDocument/2006/relationships/image" Target="../media/image194.png"/><Relationship Id="rId148" Type="http://schemas.openxmlformats.org/officeDocument/2006/relationships/customXml" Target="../ink/ink1766.xml"/><Relationship Id="rId164" Type="http://schemas.openxmlformats.org/officeDocument/2006/relationships/customXml" Target="../ink/ink1774.xml"/><Relationship Id="rId169" Type="http://schemas.openxmlformats.org/officeDocument/2006/relationships/image" Target="../media/image207.png"/><Relationship Id="rId4" Type="http://schemas.openxmlformats.org/officeDocument/2006/relationships/customXml" Target="../ink/ink1694.xml"/><Relationship Id="rId9" Type="http://schemas.openxmlformats.org/officeDocument/2006/relationships/image" Target="../media/image72.png"/><Relationship Id="rId26" Type="http://schemas.openxmlformats.org/officeDocument/2006/relationships/customXml" Target="../ink/ink1705.xml"/><Relationship Id="rId47" Type="http://schemas.openxmlformats.org/officeDocument/2006/relationships/image" Target="../media/image105.png"/><Relationship Id="rId68" Type="http://schemas.openxmlformats.org/officeDocument/2006/relationships/customXml" Target="../ink/ink1726.xml"/><Relationship Id="rId89" Type="http://schemas.openxmlformats.org/officeDocument/2006/relationships/image" Target="../media/image132.png"/><Relationship Id="rId112" Type="http://schemas.openxmlformats.org/officeDocument/2006/relationships/customXml" Target="../ink/ink1748.xml"/><Relationship Id="rId133" Type="http://schemas.openxmlformats.org/officeDocument/2006/relationships/image" Target="../media/image160.png"/><Relationship Id="rId154" Type="http://schemas.openxmlformats.org/officeDocument/2006/relationships/customXml" Target="../ink/ink1769.xml"/><Relationship Id="rId16" Type="http://schemas.openxmlformats.org/officeDocument/2006/relationships/customXml" Target="../ink/ink1700.xml"/><Relationship Id="rId37" Type="http://schemas.openxmlformats.org/officeDocument/2006/relationships/image" Target="../media/image100.png"/><Relationship Id="rId58" Type="http://schemas.openxmlformats.org/officeDocument/2006/relationships/customXml" Target="../ink/ink1721.xml"/><Relationship Id="rId79" Type="http://schemas.openxmlformats.org/officeDocument/2006/relationships/image" Target="../media/image127.png"/><Relationship Id="rId102" Type="http://schemas.openxmlformats.org/officeDocument/2006/relationships/customXml" Target="../ink/ink1743.xml"/><Relationship Id="rId123" Type="http://schemas.openxmlformats.org/officeDocument/2006/relationships/image" Target="../media/image155.png"/><Relationship Id="rId144" Type="http://schemas.openxmlformats.org/officeDocument/2006/relationships/customXml" Target="../ink/ink1764.xml"/><Relationship Id="rId90" Type="http://schemas.openxmlformats.org/officeDocument/2006/relationships/customXml" Target="../ink/ink1737.xml"/><Relationship Id="rId165" Type="http://schemas.openxmlformats.org/officeDocument/2006/relationships/image" Target="../media/image205.png"/><Relationship Id="rId27" Type="http://schemas.openxmlformats.org/officeDocument/2006/relationships/image" Target="../media/image95.png"/><Relationship Id="rId48" Type="http://schemas.openxmlformats.org/officeDocument/2006/relationships/customXml" Target="../ink/ink1716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1759.xml"/><Relationship Id="rId80" Type="http://schemas.openxmlformats.org/officeDocument/2006/relationships/customXml" Target="../ink/ink1732.xml"/><Relationship Id="rId155" Type="http://schemas.openxmlformats.org/officeDocument/2006/relationships/image" Target="../media/image200.png"/><Relationship Id="rId17" Type="http://schemas.openxmlformats.org/officeDocument/2006/relationships/image" Target="../media/image90.png"/><Relationship Id="rId38" Type="http://schemas.openxmlformats.org/officeDocument/2006/relationships/customXml" Target="../ink/ink1711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24" Type="http://schemas.openxmlformats.org/officeDocument/2006/relationships/customXml" Target="../ink/ink1754.xml"/><Relationship Id="rId70" Type="http://schemas.openxmlformats.org/officeDocument/2006/relationships/customXml" Target="../ink/ink1727.xml"/><Relationship Id="rId91" Type="http://schemas.openxmlformats.org/officeDocument/2006/relationships/image" Target="../media/image133.png"/><Relationship Id="rId145" Type="http://schemas.openxmlformats.org/officeDocument/2006/relationships/image" Target="../media/image195.png"/><Relationship Id="rId166" Type="http://schemas.openxmlformats.org/officeDocument/2006/relationships/customXml" Target="../ink/ink1775.xml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799.xml"/><Relationship Id="rId63" Type="http://schemas.openxmlformats.org/officeDocument/2006/relationships/image" Target="../media/image114.png"/><Relationship Id="rId84" Type="http://schemas.openxmlformats.org/officeDocument/2006/relationships/customXml" Target="../ink/ink1820.xml"/><Relationship Id="rId138" Type="http://schemas.openxmlformats.org/officeDocument/2006/relationships/customXml" Target="../ink/ink1847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794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1807.xml"/><Relationship Id="rId74" Type="http://schemas.openxmlformats.org/officeDocument/2006/relationships/customXml" Target="../ink/ink1815.xml"/><Relationship Id="rId79" Type="http://schemas.openxmlformats.org/officeDocument/2006/relationships/image" Target="../media/image127.png"/><Relationship Id="rId102" Type="http://schemas.openxmlformats.org/officeDocument/2006/relationships/customXml" Target="../ink/ink1829.xml"/><Relationship Id="rId123" Type="http://schemas.openxmlformats.org/officeDocument/2006/relationships/image" Target="../media/image155.png"/><Relationship Id="rId128" Type="http://schemas.openxmlformats.org/officeDocument/2006/relationships/customXml" Target="../ink/ink1842.xml"/><Relationship Id="rId5" Type="http://schemas.openxmlformats.org/officeDocument/2006/relationships/image" Target="../media/image70.png"/><Relationship Id="rId90" Type="http://schemas.openxmlformats.org/officeDocument/2006/relationships/customXml" Target="../ink/ink1823.xml"/><Relationship Id="rId95" Type="http://schemas.openxmlformats.org/officeDocument/2006/relationships/image" Target="../media/image135.png"/><Relationship Id="rId22" Type="http://schemas.openxmlformats.org/officeDocument/2006/relationships/customXml" Target="../ink/ink1789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1802.xml"/><Relationship Id="rId64" Type="http://schemas.openxmlformats.org/officeDocument/2006/relationships/customXml" Target="../ink/ink1810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1837.xml"/><Relationship Id="rId134" Type="http://schemas.openxmlformats.org/officeDocument/2006/relationships/customXml" Target="../ink/ink1845.xml"/><Relationship Id="rId139" Type="http://schemas.openxmlformats.org/officeDocument/2006/relationships/image" Target="../media/image212.png"/><Relationship Id="rId80" Type="http://schemas.openxmlformats.org/officeDocument/2006/relationships/customXml" Target="../ink/ink1818.xml"/><Relationship Id="rId85" Type="http://schemas.openxmlformats.org/officeDocument/2006/relationships/image" Target="../media/image130.png"/><Relationship Id="rId12" Type="http://schemas.openxmlformats.org/officeDocument/2006/relationships/customXml" Target="../ink/ink1784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797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832.xml"/><Relationship Id="rId124" Type="http://schemas.openxmlformats.org/officeDocument/2006/relationships/customXml" Target="../ink/ink1840.xml"/><Relationship Id="rId129" Type="http://schemas.openxmlformats.org/officeDocument/2006/relationships/image" Target="../media/image158.png"/><Relationship Id="rId54" Type="http://schemas.openxmlformats.org/officeDocument/2006/relationships/customXml" Target="../ink/ink1805.xml"/><Relationship Id="rId70" Type="http://schemas.openxmlformats.org/officeDocument/2006/relationships/customXml" Target="../ink/ink1813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826.xml"/><Relationship Id="rId140" Type="http://schemas.openxmlformats.org/officeDocument/2006/relationships/customXml" Target="../ink/ink18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1.xml"/><Relationship Id="rId23" Type="http://schemas.openxmlformats.org/officeDocument/2006/relationships/image" Target="../media/image93.png"/><Relationship Id="rId28" Type="http://schemas.openxmlformats.org/officeDocument/2006/relationships/customXml" Target="../ink/ink1792.xml"/><Relationship Id="rId49" Type="http://schemas.openxmlformats.org/officeDocument/2006/relationships/image" Target="../media/image106.png"/><Relationship Id="rId114" Type="http://schemas.openxmlformats.org/officeDocument/2006/relationships/customXml" Target="../ink/ink1835.xml"/><Relationship Id="rId119" Type="http://schemas.openxmlformats.org/officeDocument/2006/relationships/image" Target="../media/image153.png"/><Relationship Id="rId44" Type="http://schemas.openxmlformats.org/officeDocument/2006/relationships/customXml" Target="../ink/ink1800.xml"/><Relationship Id="rId60" Type="http://schemas.openxmlformats.org/officeDocument/2006/relationships/customXml" Target="../ink/ink1808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821.xml"/><Relationship Id="rId130" Type="http://schemas.openxmlformats.org/officeDocument/2006/relationships/customXml" Target="../ink/ink1843.xml"/><Relationship Id="rId135" Type="http://schemas.openxmlformats.org/officeDocument/2006/relationships/image" Target="../media/image210.png"/><Relationship Id="rId13" Type="http://schemas.openxmlformats.org/officeDocument/2006/relationships/image" Target="../media/image88.png"/><Relationship Id="rId18" Type="http://schemas.openxmlformats.org/officeDocument/2006/relationships/customXml" Target="../ink/ink1787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795.xml"/><Relationship Id="rId50" Type="http://schemas.openxmlformats.org/officeDocument/2006/relationships/customXml" Target="../ink/ink1803.xml"/><Relationship Id="rId55" Type="http://schemas.openxmlformats.org/officeDocument/2006/relationships/image" Target="../media/image109.png"/><Relationship Id="rId76" Type="http://schemas.openxmlformats.org/officeDocument/2006/relationships/customXml" Target="../ink/ink1816.xml"/><Relationship Id="rId97" Type="http://schemas.openxmlformats.org/officeDocument/2006/relationships/image" Target="../media/image136.png"/><Relationship Id="rId104" Type="http://schemas.openxmlformats.org/officeDocument/2006/relationships/customXml" Target="../ink/ink1830.xml"/><Relationship Id="rId120" Type="http://schemas.openxmlformats.org/officeDocument/2006/relationships/customXml" Target="../ink/ink1838.xml"/><Relationship Id="rId125" Type="http://schemas.openxmlformats.org/officeDocument/2006/relationships/image" Target="../media/image156.png"/><Relationship Id="rId141" Type="http://schemas.openxmlformats.org/officeDocument/2006/relationships/image" Target="../media/image213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824.xml"/><Relationship Id="rId2" Type="http://schemas.openxmlformats.org/officeDocument/2006/relationships/customXml" Target="../ink/ink1779.xml"/><Relationship Id="rId29" Type="http://schemas.openxmlformats.org/officeDocument/2006/relationships/image" Target="../media/image96.png"/><Relationship Id="rId24" Type="http://schemas.openxmlformats.org/officeDocument/2006/relationships/customXml" Target="../ink/ink1790.xml"/><Relationship Id="rId40" Type="http://schemas.openxmlformats.org/officeDocument/2006/relationships/customXml" Target="../ink/ink1798.xml"/><Relationship Id="rId45" Type="http://schemas.openxmlformats.org/officeDocument/2006/relationships/image" Target="../media/image104.png"/><Relationship Id="rId66" Type="http://schemas.openxmlformats.org/officeDocument/2006/relationships/customXml" Target="../ink/ink1811.xml"/><Relationship Id="rId87" Type="http://schemas.openxmlformats.org/officeDocument/2006/relationships/image" Target="../media/image131.png"/><Relationship Id="rId110" Type="http://schemas.openxmlformats.org/officeDocument/2006/relationships/customXml" Target="../ink/ink1833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846.xml"/><Relationship Id="rId61" Type="http://schemas.openxmlformats.org/officeDocument/2006/relationships/image" Target="../media/image113.png"/><Relationship Id="rId82" Type="http://schemas.openxmlformats.org/officeDocument/2006/relationships/customXml" Target="../ink/ink1819.xml"/><Relationship Id="rId19" Type="http://schemas.openxmlformats.org/officeDocument/2006/relationships/image" Target="../media/image91.png"/><Relationship Id="rId14" Type="http://schemas.openxmlformats.org/officeDocument/2006/relationships/customXml" Target="../ink/ink1785.xml"/><Relationship Id="rId30" Type="http://schemas.openxmlformats.org/officeDocument/2006/relationships/customXml" Target="../ink/ink1793.xml"/><Relationship Id="rId35" Type="http://schemas.openxmlformats.org/officeDocument/2006/relationships/image" Target="../media/image99.png"/><Relationship Id="rId56" Type="http://schemas.openxmlformats.org/officeDocument/2006/relationships/customXml" Target="../ink/ink1806.xml"/><Relationship Id="rId77" Type="http://schemas.openxmlformats.org/officeDocument/2006/relationships/image" Target="../media/image126.png"/><Relationship Id="rId100" Type="http://schemas.openxmlformats.org/officeDocument/2006/relationships/customXml" Target="../ink/ink1828.xml"/><Relationship Id="rId105" Type="http://schemas.openxmlformats.org/officeDocument/2006/relationships/image" Target="../media/image140.png"/><Relationship Id="rId126" Type="http://schemas.openxmlformats.org/officeDocument/2006/relationships/customXml" Target="../ink/ink1841.xml"/><Relationship Id="rId8" Type="http://schemas.openxmlformats.org/officeDocument/2006/relationships/customXml" Target="../ink/ink1782.xml"/><Relationship Id="rId51" Type="http://schemas.openxmlformats.org/officeDocument/2006/relationships/image" Target="../media/image107.png"/><Relationship Id="rId72" Type="http://schemas.openxmlformats.org/officeDocument/2006/relationships/customXml" Target="../ink/ink1814.xml"/><Relationship Id="rId93" Type="http://schemas.openxmlformats.org/officeDocument/2006/relationships/image" Target="../media/image134.png"/><Relationship Id="rId98" Type="http://schemas.openxmlformats.org/officeDocument/2006/relationships/customXml" Target="../ink/ink1827.xml"/><Relationship Id="rId121" Type="http://schemas.openxmlformats.org/officeDocument/2006/relationships/image" Target="../media/image154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801.xml"/><Relationship Id="rId67" Type="http://schemas.openxmlformats.org/officeDocument/2006/relationships/image" Target="../media/image117.png"/><Relationship Id="rId116" Type="http://schemas.openxmlformats.org/officeDocument/2006/relationships/customXml" Target="../ink/ink1836.xml"/><Relationship Id="rId137" Type="http://schemas.openxmlformats.org/officeDocument/2006/relationships/image" Target="../media/image211.png"/><Relationship Id="rId20" Type="http://schemas.openxmlformats.org/officeDocument/2006/relationships/customXml" Target="../ink/ink1788.xml"/><Relationship Id="rId41" Type="http://schemas.openxmlformats.org/officeDocument/2006/relationships/image" Target="../media/image102.png"/><Relationship Id="rId62" Type="http://schemas.openxmlformats.org/officeDocument/2006/relationships/customXml" Target="../ink/ink1809.xml"/><Relationship Id="rId83" Type="http://schemas.openxmlformats.org/officeDocument/2006/relationships/image" Target="../media/image129.png"/><Relationship Id="rId88" Type="http://schemas.openxmlformats.org/officeDocument/2006/relationships/customXml" Target="../ink/ink1822.xml"/><Relationship Id="rId111" Type="http://schemas.openxmlformats.org/officeDocument/2006/relationships/image" Target="../media/image143.png"/><Relationship Id="rId132" Type="http://schemas.openxmlformats.org/officeDocument/2006/relationships/customXml" Target="../ink/ink1844.xml"/><Relationship Id="rId15" Type="http://schemas.openxmlformats.org/officeDocument/2006/relationships/image" Target="../media/image89.png"/><Relationship Id="rId36" Type="http://schemas.openxmlformats.org/officeDocument/2006/relationships/customXml" Target="../ink/ink1796.xml"/><Relationship Id="rId57" Type="http://schemas.openxmlformats.org/officeDocument/2006/relationships/image" Target="../media/image111.png"/><Relationship Id="rId106" Type="http://schemas.openxmlformats.org/officeDocument/2006/relationships/customXml" Target="../ink/ink1831.xml"/><Relationship Id="rId127" Type="http://schemas.openxmlformats.org/officeDocument/2006/relationships/image" Target="../media/image157.png"/><Relationship Id="rId10" Type="http://schemas.openxmlformats.org/officeDocument/2006/relationships/customXml" Target="../ink/ink1783.xml"/><Relationship Id="rId31" Type="http://schemas.openxmlformats.org/officeDocument/2006/relationships/image" Target="../media/image97.png"/><Relationship Id="rId52" Type="http://schemas.openxmlformats.org/officeDocument/2006/relationships/customXml" Target="../ink/ink1804.xml"/><Relationship Id="rId73" Type="http://schemas.openxmlformats.org/officeDocument/2006/relationships/image" Target="../media/image120.png"/><Relationship Id="rId78" Type="http://schemas.openxmlformats.org/officeDocument/2006/relationships/customXml" Target="../ink/ink1817.xml"/><Relationship Id="rId94" Type="http://schemas.openxmlformats.org/officeDocument/2006/relationships/customXml" Target="../ink/ink1825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839.xml"/><Relationship Id="rId4" Type="http://schemas.openxmlformats.org/officeDocument/2006/relationships/customXml" Target="../ink/ink1780.xml"/><Relationship Id="rId9" Type="http://schemas.openxmlformats.org/officeDocument/2006/relationships/image" Target="../media/image72.png"/><Relationship Id="rId26" Type="http://schemas.openxmlformats.org/officeDocument/2006/relationships/customXml" Target="../ink/ink1791.xml"/><Relationship Id="rId47" Type="http://schemas.openxmlformats.org/officeDocument/2006/relationships/image" Target="../media/image105.png"/><Relationship Id="rId68" Type="http://schemas.openxmlformats.org/officeDocument/2006/relationships/customXml" Target="../ink/ink1812.xml"/><Relationship Id="rId89" Type="http://schemas.openxmlformats.org/officeDocument/2006/relationships/image" Target="../media/image132.png"/><Relationship Id="rId112" Type="http://schemas.openxmlformats.org/officeDocument/2006/relationships/customXml" Target="../ink/ink1834.xml"/><Relationship Id="rId133" Type="http://schemas.openxmlformats.org/officeDocument/2006/relationships/image" Target="../media/image160.png"/><Relationship Id="rId16" Type="http://schemas.openxmlformats.org/officeDocument/2006/relationships/customXml" Target="../ink/ink1786.xml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869.xml"/><Relationship Id="rId63" Type="http://schemas.openxmlformats.org/officeDocument/2006/relationships/image" Target="../media/image114.png"/><Relationship Id="rId84" Type="http://schemas.openxmlformats.org/officeDocument/2006/relationships/customXml" Target="../ink/ink1890.xml"/><Relationship Id="rId138" Type="http://schemas.openxmlformats.org/officeDocument/2006/relationships/customXml" Target="../ink/ink1917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864.xml"/><Relationship Id="rId53" Type="http://schemas.openxmlformats.org/officeDocument/2006/relationships/image" Target="../media/image108.png"/><Relationship Id="rId74" Type="http://schemas.openxmlformats.org/officeDocument/2006/relationships/customXml" Target="../ink/ink1885.xml"/><Relationship Id="rId128" Type="http://schemas.openxmlformats.org/officeDocument/2006/relationships/customXml" Target="../ink/ink1912.xml"/><Relationship Id="rId149" Type="http://schemas.openxmlformats.org/officeDocument/2006/relationships/image" Target="../media/image22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22" Type="http://schemas.openxmlformats.org/officeDocument/2006/relationships/customXml" Target="../ink/ink1859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1872.xml"/><Relationship Id="rId64" Type="http://schemas.openxmlformats.org/officeDocument/2006/relationships/customXml" Target="../ink/ink1880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1907.xml"/><Relationship Id="rId134" Type="http://schemas.openxmlformats.org/officeDocument/2006/relationships/customXml" Target="../ink/ink1915.xml"/><Relationship Id="rId139" Type="http://schemas.openxmlformats.org/officeDocument/2006/relationships/image" Target="../media/image216.png"/><Relationship Id="rId80" Type="http://schemas.openxmlformats.org/officeDocument/2006/relationships/customXml" Target="../ink/ink1888.xml"/><Relationship Id="rId85" Type="http://schemas.openxmlformats.org/officeDocument/2006/relationships/image" Target="../media/image130.png"/><Relationship Id="rId12" Type="http://schemas.openxmlformats.org/officeDocument/2006/relationships/customXml" Target="../ink/ink1854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867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902.xml"/><Relationship Id="rId124" Type="http://schemas.openxmlformats.org/officeDocument/2006/relationships/customXml" Target="../ink/ink1910.xml"/><Relationship Id="rId129" Type="http://schemas.openxmlformats.org/officeDocument/2006/relationships/image" Target="../media/image158.png"/><Relationship Id="rId54" Type="http://schemas.openxmlformats.org/officeDocument/2006/relationships/customXml" Target="../ink/ink1875.xml"/><Relationship Id="rId70" Type="http://schemas.openxmlformats.org/officeDocument/2006/relationships/customXml" Target="../ink/ink1883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896.xml"/><Relationship Id="rId140" Type="http://schemas.openxmlformats.org/officeDocument/2006/relationships/customXml" Target="../ink/ink1918.xml"/><Relationship Id="rId145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1.xml"/><Relationship Id="rId23" Type="http://schemas.openxmlformats.org/officeDocument/2006/relationships/image" Target="../media/image93.png"/><Relationship Id="rId28" Type="http://schemas.openxmlformats.org/officeDocument/2006/relationships/customXml" Target="../ink/ink1862.xml"/><Relationship Id="rId49" Type="http://schemas.openxmlformats.org/officeDocument/2006/relationships/image" Target="../media/image106.png"/><Relationship Id="rId114" Type="http://schemas.openxmlformats.org/officeDocument/2006/relationships/customXml" Target="../ink/ink1905.xml"/><Relationship Id="rId119" Type="http://schemas.openxmlformats.org/officeDocument/2006/relationships/image" Target="../media/image153.png"/><Relationship Id="rId44" Type="http://schemas.openxmlformats.org/officeDocument/2006/relationships/customXml" Target="../ink/ink1870.xml"/><Relationship Id="rId60" Type="http://schemas.openxmlformats.org/officeDocument/2006/relationships/customXml" Target="../ink/ink1878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891.xml"/><Relationship Id="rId130" Type="http://schemas.openxmlformats.org/officeDocument/2006/relationships/customXml" Target="../ink/ink1913.xml"/><Relationship Id="rId135" Type="http://schemas.openxmlformats.org/officeDocument/2006/relationships/image" Target="../media/image214.png"/><Relationship Id="rId13" Type="http://schemas.openxmlformats.org/officeDocument/2006/relationships/image" Target="../media/image88.png"/><Relationship Id="rId18" Type="http://schemas.openxmlformats.org/officeDocument/2006/relationships/customXml" Target="../ink/ink1857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865.xml"/><Relationship Id="rId50" Type="http://schemas.openxmlformats.org/officeDocument/2006/relationships/customXml" Target="../ink/ink1873.xml"/><Relationship Id="rId55" Type="http://schemas.openxmlformats.org/officeDocument/2006/relationships/image" Target="../media/image109.png"/><Relationship Id="rId76" Type="http://schemas.openxmlformats.org/officeDocument/2006/relationships/customXml" Target="../ink/ink1886.xml"/><Relationship Id="rId97" Type="http://schemas.openxmlformats.org/officeDocument/2006/relationships/image" Target="../media/image136.png"/><Relationship Id="rId104" Type="http://schemas.openxmlformats.org/officeDocument/2006/relationships/customXml" Target="../ink/ink1900.xml"/><Relationship Id="rId120" Type="http://schemas.openxmlformats.org/officeDocument/2006/relationships/customXml" Target="../ink/ink1908.xml"/><Relationship Id="rId125" Type="http://schemas.openxmlformats.org/officeDocument/2006/relationships/image" Target="../media/image156.png"/><Relationship Id="rId141" Type="http://schemas.openxmlformats.org/officeDocument/2006/relationships/image" Target="../media/image217.png"/><Relationship Id="rId146" Type="http://schemas.openxmlformats.org/officeDocument/2006/relationships/customXml" Target="../ink/ink1921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894.xml"/><Relationship Id="rId2" Type="http://schemas.openxmlformats.org/officeDocument/2006/relationships/customXml" Target="../ink/ink1849.xml"/><Relationship Id="rId29" Type="http://schemas.openxmlformats.org/officeDocument/2006/relationships/image" Target="../media/image96.png"/><Relationship Id="rId24" Type="http://schemas.openxmlformats.org/officeDocument/2006/relationships/customXml" Target="../ink/ink1860.xml"/><Relationship Id="rId40" Type="http://schemas.openxmlformats.org/officeDocument/2006/relationships/customXml" Target="../ink/ink1868.xml"/><Relationship Id="rId45" Type="http://schemas.openxmlformats.org/officeDocument/2006/relationships/image" Target="../media/image104.png"/><Relationship Id="rId66" Type="http://schemas.openxmlformats.org/officeDocument/2006/relationships/customXml" Target="../ink/ink1881.xml"/><Relationship Id="rId87" Type="http://schemas.openxmlformats.org/officeDocument/2006/relationships/image" Target="../media/image131.png"/><Relationship Id="rId110" Type="http://schemas.openxmlformats.org/officeDocument/2006/relationships/customXml" Target="../ink/ink1903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916.xml"/><Relationship Id="rId61" Type="http://schemas.openxmlformats.org/officeDocument/2006/relationships/image" Target="../media/image113.png"/><Relationship Id="rId82" Type="http://schemas.openxmlformats.org/officeDocument/2006/relationships/customXml" Target="../ink/ink1889.xml"/><Relationship Id="rId19" Type="http://schemas.openxmlformats.org/officeDocument/2006/relationships/image" Target="../media/image91.png"/><Relationship Id="rId14" Type="http://schemas.openxmlformats.org/officeDocument/2006/relationships/customXml" Target="../ink/ink1855.xml"/><Relationship Id="rId30" Type="http://schemas.openxmlformats.org/officeDocument/2006/relationships/customXml" Target="../ink/ink1863.xml"/><Relationship Id="rId35" Type="http://schemas.openxmlformats.org/officeDocument/2006/relationships/image" Target="../media/image99.png"/><Relationship Id="rId56" Type="http://schemas.openxmlformats.org/officeDocument/2006/relationships/customXml" Target="../ink/ink1876.xml"/><Relationship Id="rId77" Type="http://schemas.openxmlformats.org/officeDocument/2006/relationships/image" Target="../media/image126.png"/><Relationship Id="rId100" Type="http://schemas.openxmlformats.org/officeDocument/2006/relationships/customXml" Target="../ink/ink1898.xml"/><Relationship Id="rId105" Type="http://schemas.openxmlformats.org/officeDocument/2006/relationships/image" Target="../media/image140.png"/><Relationship Id="rId126" Type="http://schemas.openxmlformats.org/officeDocument/2006/relationships/customXml" Target="../ink/ink1911.xml"/><Relationship Id="rId147" Type="http://schemas.openxmlformats.org/officeDocument/2006/relationships/image" Target="../media/image220.png"/><Relationship Id="rId8" Type="http://schemas.openxmlformats.org/officeDocument/2006/relationships/customXml" Target="../ink/ink1852.xml"/><Relationship Id="rId51" Type="http://schemas.openxmlformats.org/officeDocument/2006/relationships/image" Target="../media/image107.png"/><Relationship Id="rId72" Type="http://schemas.openxmlformats.org/officeDocument/2006/relationships/customXml" Target="../ink/ink1884.xml"/><Relationship Id="rId93" Type="http://schemas.openxmlformats.org/officeDocument/2006/relationships/image" Target="../media/image134.png"/><Relationship Id="rId98" Type="http://schemas.openxmlformats.org/officeDocument/2006/relationships/customXml" Target="../ink/ink1897.xml"/><Relationship Id="rId121" Type="http://schemas.openxmlformats.org/officeDocument/2006/relationships/image" Target="../media/image154.png"/><Relationship Id="rId142" Type="http://schemas.openxmlformats.org/officeDocument/2006/relationships/customXml" Target="../ink/ink1919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871.xml"/><Relationship Id="rId67" Type="http://schemas.openxmlformats.org/officeDocument/2006/relationships/image" Target="../media/image117.png"/><Relationship Id="rId116" Type="http://schemas.openxmlformats.org/officeDocument/2006/relationships/customXml" Target="../ink/ink1906.xml"/><Relationship Id="rId137" Type="http://schemas.openxmlformats.org/officeDocument/2006/relationships/image" Target="../media/image215.png"/><Relationship Id="rId20" Type="http://schemas.openxmlformats.org/officeDocument/2006/relationships/customXml" Target="../ink/ink1858.xml"/><Relationship Id="rId41" Type="http://schemas.openxmlformats.org/officeDocument/2006/relationships/image" Target="../media/image102.png"/><Relationship Id="rId62" Type="http://schemas.openxmlformats.org/officeDocument/2006/relationships/customXml" Target="../ink/ink1879.xml"/><Relationship Id="rId83" Type="http://schemas.openxmlformats.org/officeDocument/2006/relationships/image" Target="../media/image129.png"/><Relationship Id="rId88" Type="http://schemas.openxmlformats.org/officeDocument/2006/relationships/customXml" Target="../ink/ink1892.xml"/><Relationship Id="rId111" Type="http://schemas.openxmlformats.org/officeDocument/2006/relationships/image" Target="../media/image143.png"/><Relationship Id="rId132" Type="http://schemas.openxmlformats.org/officeDocument/2006/relationships/customXml" Target="../ink/ink1914.xml"/><Relationship Id="rId15" Type="http://schemas.openxmlformats.org/officeDocument/2006/relationships/image" Target="../media/image89.png"/><Relationship Id="rId36" Type="http://schemas.openxmlformats.org/officeDocument/2006/relationships/customXml" Target="../ink/ink1866.xml"/><Relationship Id="rId57" Type="http://schemas.openxmlformats.org/officeDocument/2006/relationships/image" Target="../media/image111.png"/><Relationship Id="rId106" Type="http://schemas.openxmlformats.org/officeDocument/2006/relationships/customXml" Target="../ink/ink1901.xml"/><Relationship Id="rId127" Type="http://schemas.openxmlformats.org/officeDocument/2006/relationships/image" Target="../media/image157.png"/><Relationship Id="rId10" Type="http://schemas.openxmlformats.org/officeDocument/2006/relationships/customXml" Target="../ink/ink1853.xml"/><Relationship Id="rId31" Type="http://schemas.openxmlformats.org/officeDocument/2006/relationships/image" Target="../media/image97.png"/><Relationship Id="rId52" Type="http://schemas.openxmlformats.org/officeDocument/2006/relationships/customXml" Target="../ink/ink1874.xml"/><Relationship Id="rId73" Type="http://schemas.openxmlformats.org/officeDocument/2006/relationships/image" Target="../media/image120.png"/><Relationship Id="rId78" Type="http://schemas.openxmlformats.org/officeDocument/2006/relationships/customXml" Target="../ink/ink1887.xml"/><Relationship Id="rId94" Type="http://schemas.openxmlformats.org/officeDocument/2006/relationships/customXml" Target="../ink/ink1895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909.xml"/><Relationship Id="rId143" Type="http://schemas.openxmlformats.org/officeDocument/2006/relationships/image" Target="../media/image218.png"/><Relationship Id="rId148" Type="http://schemas.openxmlformats.org/officeDocument/2006/relationships/customXml" Target="../ink/ink1922.xml"/><Relationship Id="rId4" Type="http://schemas.openxmlformats.org/officeDocument/2006/relationships/customXml" Target="../ink/ink1850.xml"/><Relationship Id="rId9" Type="http://schemas.openxmlformats.org/officeDocument/2006/relationships/image" Target="../media/image72.png"/><Relationship Id="rId26" Type="http://schemas.openxmlformats.org/officeDocument/2006/relationships/customXml" Target="../ink/ink1861.xml"/><Relationship Id="rId47" Type="http://schemas.openxmlformats.org/officeDocument/2006/relationships/image" Target="../media/image105.png"/><Relationship Id="rId68" Type="http://schemas.openxmlformats.org/officeDocument/2006/relationships/customXml" Target="../ink/ink1882.xml"/><Relationship Id="rId89" Type="http://schemas.openxmlformats.org/officeDocument/2006/relationships/image" Target="../media/image132.png"/><Relationship Id="rId112" Type="http://schemas.openxmlformats.org/officeDocument/2006/relationships/customXml" Target="../ink/ink1904.xml"/><Relationship Id="rId133" Type="http://schemas.openxmlformats.org/officeDocument/2006/relationships/image" Target="../media/image160.png"/><Relationship Id="rId16" Type="http://schemas.openxmlformats.org/officeDocument/2006/relationships/customXml" Target="../ink/ink1856.xml"/><Relationship Id="rId37" Type="http://schemas.openxmlformats.org/officeDocument/2006/relationships/image" Target="../media/image100.png"/><Relationship Id="rId58" Type="http://schemas.openxmlformats.org/officeDocument/2006/relationships/customXml" Target="../ink/ink1877.xml"/><Relationship Id="rId79" Type="http://schemas.openxmlformats.org/officeDocument/2006/relationships/image" Target="../media/image127.png"/><Relationship Id="rId102" Type="http://schemas.openxmlformats.org/officeDocument/2006/relationships/customXml" Target="../ink/ink1899.xml"/><Relationship Id="rId123" Type="http://schemas.openxmlformats.org/officeDocument/2006/relationships/image" Target="../media/image155.png"/><Relationship Id="rId144" Type="http://schemas.openxmlformats.org/officeDocument/2006/relationships/customXml" Target="../ink/ink1920.xml"/><Relationship Id="rId90" Type="http://schemas.openxmlformats.org/officeDocument/2006/relationships/customXml" Target="../ink/ink1893.xml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1943.xml"/><Relationship Id="rId63" Type="http://schemas.openxmlformats.org/officeDocument/2006/relationships/image" Target="../media/image114.png"/><Relationship Id="rId84" Type="http://schemas.openxmlformats.org/officeDocument/2006/relationships/customXml" Target="../ink/ink1964.xml"/><Relationship Id="rId138" Type="http://schemas.openxmlformats.org/officeDocument/2006/relationships/customXml" Target="../ink/ink1991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1938.xml"/><Relationship Id="rId53" Type="http://schemas.openxmlformats.org/officeDocument/2006/relationships/image" Target="../media/image108.png"/><Relationship Id="rId74" Type="http://schemas.openxmlformats.org/officeDocument/2006/relationships/customXml" Target="../ink/ink1959.xml"/><Relationship Id="rId128" Type="http://schemas.openxmlformats.org/officeDocument/2006/relationships/customXml" Target="../ink/ink1986.xml"/><Relationship Id="rId149" Type="http://schemas.openxmlformats.org/officeDocument/2006/relationships/image" Target="../media/image22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22" Type="http://schemas.openxmlformats.org/officeDocument/2006/relationships/customXml" Target="../ink/ink1933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1946.xml"/><Relationship Id="rId64" Type="http://schemas.openxmlformats.org/officeDocument/2006/relationships/customXml" Target="../ink/ink1954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18" Type="http://schemas.openxmlformats.org/officeDocument/2006/relationships/customXml" Target="../ink/ink1981.xml"/><Relationship Id="rId134" Type="http://schemas.openxmlformats.org/officeDocument/2006/relationships/customXml" Target="../ink/ink1989.xml"/><Relationship Id="rId139" Type="http://schemas.openxmlformats.org/officeDocument/2006/relationships/image" Target="../media/image216.png"/><Relationship Id="rId80" Type="http://schemas.openxmlformats.org/officeDocument/2006/relationships/customXml" Target="../ink/ink1962.xml"/><Relationship Id="rId85" Type="http://schemas.openxmlformats.org/officeDocument/2006/relationships/image" Target="../media/image130.png"/><Relationship Id="rId150" Type="http://schemas.openxmlformats.org/officeDocument/2006/relationships/customXml" Target="../ink/ink1997.xml"/><Relationship Id="rId12" Type="http://schemas.openxmlformats.org/officeDocument/2006/relationships/customXml" Target="../ink/ink1928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941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1976.xml"/><Relationship Id="rId124" Type="http://schemas.openxmlformats.org/officeDocument/2006/relationships/customXml" Target="../ink/ink1984.xml"/><Relationship Id="rId129" Type="http://schemas.openxmlformats.org/officeDocument/2006/relationships/image" Target="../media/image158.png"/><Relationship Id="rId54" Type="http://schemas.openxmlformats.org/officeDocument/2006/relationships/customXml" Target="../ink/ink1949.xml"/><Relationship Id="rId70" Type="http://schemas.openxmlformats.org/officeDocument/2006/relationships/customXml" Target="../ink/ink1957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1970.xml"/><Relationship Id="rId140" Type="http://schemas.openxmlformats.org/officeDocument/2006/relationships/customXml" Target="../ink/ink1992.xml"/><Relationship Id="rId145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25.xml"/><Relationship Id="rId23" Type="http://schemas.openxmlformats.org/officeDocument/2006/relationships/image" Target="../media/image93.png"/><Relationship Id="rId28" Type="http://schemas.openxmlformats.org/officeDocument/2006/relationships/customXml" Target="../ink/ink1936.xml"/><Relationship Id="rId49" Type="http://schemas.openxmlformats.org/officeDocument/2006/relationships/image" Target="../media/image106.png"/><Relationship Id="rId114" Type="http://schemas.openxmlformats.org/officeDocument/2006/relationships/customXml" Target="../ink/ink1979.xml"/><Relationship Id="rId119" Type="http://schemas.openxmlformats.org/officeDocument/2006/relationships/image" Target="../media/image153.png"/><Relationship Id="rId44" Type="http://schemas.openxmlformats.org/officeDocument/2006/relationships/customXml" Target="../ink/ink1944.xml"/><Relationship Id="rId60" Type="http://schemas.openxmlformats.org/officeDocument/2006/relationships/customXml" Target="../ink/ink1952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1965.xml"/><Relationship Id="rId130" Type="http://schemas.openxmlformats.org/officeDocument/2006/relationships/customXml" Target="../ink/ink1987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3" Type="http://schemas.openxmlformats.org/officeDocument/2006/relationships/image" Target="../media/image88.png"/><Relationship Id="rId18" Type="http://schemas.openxmlformats.org/officeDocument/2006/relationships/customXml" Target="../ink/ink1931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1939.xml"/><Relationship Id="rId50" Type="http://schemas.openxmlformats.org/officeDocument/2006/relationships/customXml" Target="../ink/ink1947.xml"/><Relationship Id="rId55" Type="http://schemas.openxmlformats.org/officeDocument/2006/relationships/image" Target="../media/image109.png"/><Relationship Id="rId76" Type="http://schemas.openxmlformats.org/officeDocument/2006/relationships/customXml" Target="../ink/ink1960.xml"/><Relationship Id="rId97" Type="http://schemas.openxmlformats.org/officeDocument/2006/relationships/image" Target="../media/image136.png"/><Relationship Id="rId104" Type="http://schemas.openxmlformats.org/officeDocument/2006/relationships/customXml" Target="../ink/ink1974.xml"/><Relationship Id="rId120" Type="http://schemas.openxmlformats.org/officeDocument/2006/relationships/customXml" Target="../ink/ink1982.xml"/><Relationship Id="rId125" Type="http://schemas.openxmlformats.org/officeDocument/2006/relationships/image" Target="../media/image156.png"/><Relationship Id="rId141" Type="http://schemas.openxmlformats.org/officeDocument/2006/relationships/image" Target="../media/image217.png"/><Relationship Id="rId146" Type="http://schemas.openxmlformats.org/officeDocument/2006/relationships/customXml" Target="../ink/ink1995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1968.xml"/><Relationship Id="rId2" Type="http://schemas.openxmlformats.org/officeDocument/2006/relationships/customXml" Target="../ink/ink1923.xml"/><Relationship Id="rId29" Type="http://schemas.openxmlformats.org/officeDocument/2006/relationships/image" Target="../media/image96.png"/><Relationship Id="rId24" Type="http://schemas.openxmlformats.org/officeDocument/2006/relationships/customXml" Target="../ink/ink1934.xml"/><Relationship Id="rId40" Type="http://schemas.openxmlformats.org/officeDocument/2006/relationships/customXml" Target="../ink/ink1942.xml"/><Relationship Id="rId45" Type="http://schemas.openxmlformats.org/officeDocument/2006/relationships/image" Target="../media/image104.png"/><Relationship Id="rId66" Type="http://schemas.openxmlformats.org/officeDocument/2006/relationships/customXml" Target="../ink/ink1955.xml"/><Relationship Id="rId87" Type="http://schemas.openxmlformats.org/officeDocument/2006/relationships/image" Target="../media/image131.png"/><Relationship Id="rId110" Type="http://schemas.openxmlformats.org/officeDocument/2006/relationships/customXml" Target="../ink/ink1977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990.xml"/><Relationship Id="rId61" Type="http://schemas.openxmlformats.org/officeDocument/2006/relationships/image" Target="../media/image113.png"/><Relationship Id="rId82" Type="http://schemas.openxmlformats.org/officeDocument/2006/relationships/customXml" Target="../ink/ink1963.xml"/><Relationship Id="rId152" Type="http://schemas.openxmlformats.org/officeDocument/2006/relationships/customXml" Target="../ink/ink1998.xml"/><Relationship Id="rId19" Type="http://schemas.openxmlformats.org/officeDocument/2006/relationships/image" Target="../media/image91.png"/><Relationship Id="rId14" Type="http://schemas.openxmlformats.org/officeDocument/2006/relationships/customXml" Target="../ink/ink1929.xml"/><Relationship Id="rId30" Type="http://schemas.openxmlformats.org/officeDocument/2006/relationships/customXml" Target="../ink/ink1937.xml"/><Relationship Id="rId35" Type="http://schemas.openxmlformats.org/officeDocument/2006/relationships/image" Target="../media/image99.png"/><Relationship Id="rId56" Type="http://schemas.openxmlformats.org/officeDocument/2006/relationships/customXml" Target="../ink/ink1950.xml"/><Relationship Id="rId77" Type="http://schemas.openxmlformats.org/officeDocument/2006/relationships/image" Target="../media/image126.png"/><Relationship Id="rId100" Type="http://schemas.openxmlformats.org/officeDocument/2006/relationships/customXml" Target="../ink/ink1972.xml"/><Relationship Id="rId105" Type="http://schemas.openxmlformats.org/officeDocument/2006/relationships/image" Target="../media/image140.png"/><Relationship Id="rId126" Type="http://schemas.openxmlformats.org/officeDocument/2006/relationships/customXml" Target="../ink/ink1985.xml"/><Relationship Id="rId147" Type="http://schemas.openxmlformats.org/officeDocument/2006/relationships/image" Target="../media/image220.png"/><Relationship Id="rId8" Type="http://schemas.openxmlformats.org/officeDocument/2006/relationships/customXml" Target="../ink/ink1926.xml"/><Relationship Id="rId51" Type="http://schemas.openxmlformats.org/officeDocument/2006/relationships/image" Target="../media/image107.png"/><Relationship Id="rId72" Type="http://schemas.openxmlformats.org/officeDocument/2006/relationships/customXml" Target="../ink/ink1958.xml"/><Relationship Id="rId93" Type="http://schemas.openxmlformats.org/officeDocument/2006/relationships/image" Target="../media/image134.png"/><Relationship Id="rId98" Type="http://schemas.openxmlformats.org/officeDocument/2006/relationships/customXml" Target="../ink/ink1971.xml"/><Relationship Id="rId121" Type="http://schemas.openxmlformats.org/officeDocument/2006/relationships/image" Target="../media/image154.png"/><Relationship Id="rId142" Type="http://schemas.openxmlformats.org/officeDocument/2006/relationships/customXml" Target="../ink/ink1993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1945.xml"/><Relationship Id="rId67" Type="http://schemas.openxmlformats.org/officeDocument/2006/relationships/image" Target="../media/image117.png"/><Relationship Id="rId116" Type="http://schemas.openxmlformats.org/officeDocument/2006/relationships/customXml" Target="../ink/ink1980.xml"/><Relationship Id="rId137" Type="http://schemas.openxmlformats.org/officeDocument/2006/relationships/image" Target="../media/image215.png"/><Relationship Id="rId20" Type="http://schemas.openxmlformats.org/officeDocument/2006/relationships/customXml" Target="../ink/ink1932.xml"/><Relationship Id="rId41" Type="http://schemas.openxmlformats.org/officeDocument/2006/relationships/image" Target="../media/image102.png"/><Relationship Id="rId62" Type="http://schemas.openxmlformats.org/officeDocument/2006/relationships/customXml" Target="../ink/ink1953.xml"/><Relationship Id="rId83" Type="http://schemas.openxmlformats.org/officeDocument/2006/relationships/image" Target="../media/image129.png"/><Relationship Id="rId88" Type="http://schemas.openxmlformats.org/officeDocument/2006/relationships/customXml" Target="../ink/ink1966.xml"/><Relationship Id="rId111" Type="http://schemas.openxmlformats.org/officeDocument/2006/relationships/image" Target="../media/image143.png"/><Relationship Id="rId132" Type="http://schemas.openxmlformats.org/officeDocument/2006/relationships/customXml" Target="../ink/ink1988.xml"/><Relationship Id="rId153" Type="http://schemas.openxmlformats.org/officeDocument/2006/relationships/image" Target="../media/image223.png"/><Relationship Id="rId15" Type="http://schemas.openxmlformats.org/officeDocument/2006/relationships/image" Target="../media/image89.png"/><Relationship Id="rId36" Type="http://schemas.openxmlformats.org/officeDocument/2006/relationships/customXml" Target="../ink/ink1940.xml"/><Relationship Id="rId57" Type="http://schemas.openxmlformats.org/officeDocument/2006/relationships/image" Target="../media/image111.png"/><Relationship Id="rId106" Type="http://schemas.openxmlformats.org/officeDocument/2006/relationships/customXml" Target="../ink/ink1975.xml"/><Relationship Id="rId127" Type="http://schemas.openxmlformats.org/officeDocument/2006/relationships/image" Target="../media/image157.png"/><Relationship Id="rId10" Type="http://schemas.openxmlformats.org/officeDocument/2006/relationships/customXml" Target="../ink/ink1927.xml"/><Relationship Id="rId31" Type="http://schemas.openxmlformats.org/officeDocument/2006/relationships/image" Target="../media/image97.png"/><Relationship Id="rId52" Type="http://schemas.openxmlformats.org/officeDocument/2006/relationships/customXml" Target="../ink/ink1948.xml"/><Relationship Id="rId73" Type="http://schemas.openxmlformats.org/officeDocument/2006/relationships/image" Target="../media/image120.png"/><Relationship Id="rId78" Type="http://schemas.openxmlformats.org/officeDocument/2006/relationships/customXml" Target="../ink/ink1961.xml"/><Relationship Id="rId94" Type="http://schemas.openxmlformats.org/officeDocument/2006/relationships/customXml" Target="../ink/ink1969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983.xml"/><Relationship Id="rId143" Type="http://schemas.openxmlformats.org/officeDocument/2006/relationships/image" Target="../media/image218.png"/><Relationship Id="rId148" Type="http://schemas.openxmlformats.org/officeDocument/2006/relationships/customXml" Target="../ink/ink1996.xml"/><Relationship Id="rId4" Type="http://schemas.openxmlformats.org/officeDocument/2006/relationships/customXml" Target="../ink/ink1924.xml"/><Relationship Id="rId9" Type="http://schemas.openxmlformats.org/officeDocument/2006/relationships/image" Target="../media/image72.png"/><Relationship Id="rId26" Type="http://schemas.openxmlformats.org/officeDocument/2006/relationships/customXml" Target="../ink/ink1935.xml"/><Relationship Id="rId47" Type="http://schemas.openxmlformats.org/officeDocument/2006/relationships/image" Target="../media/image105.png"/><Relationship Id="rId68" Type="http://schemas.openxmlformats.org/officeDocument/2006/relationships/customXml" Target="../ink/ink1956.xml"/><Relationship Id="rId89" Type="http://schemas.openxmlformats.org/officeDocument/2006/relationships/image" Target="../media/image132.png"/><Relationship Id="rId112" Type="http://schemas.openxmlformats.org/officeDocument/2006/relationships/customXml" Target="../ink/ink1978.xml"/><Relationship Id="rId133" Type="http://schemas.openxmlformats.org/officeDocument/2006/relationships/image" Target="../media/image160.png"/><Relationship Id="rId16" Type="http://schemas.openxmlformats.org/officeDocument/2006/relationships/customXml" Target="../ink/ink1930.xml"/><Relationship Id="rId37" Type="http://schemas.openxmlformats.org/officeDocument/2006/relationships/image" Target="../media/image100.png"/><Relationship Id="rId58" Type="http://schemas.openxmlformats.org/officeDocument/2006/relationships/customXml" Target="../ink/ink1951.xml"/><Relationship Id="rId79" Type="http://schemas.openxmlformats.org/officeDocument/2006/relationships/image" Target="../media/image127.png"/><Relationship Id="rId102" Type="http://schemas.openxmlformats.org/officeDocument/2006/relationships/customXml" Target="../ink/ink1973.xml"/><Relationship Id="rId123" Type="http://schemas.openxmlformats.org/officeDocument/2006/relationships/image" Target="../media/image155.png"/><Relationship Id="rId144" Type="http://schemas.openxmlformats.org/officeDocument/2006/relationships/customXml" Target="../ink/ink1994.xml"/><Relationship Id="rId90" Type="http://schemas.openxmlformats.org/officeDocument/2006/relationships/customXml" Target="../ink/ink1967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2019.xml"/><Relationship Id="rId63" Type="http://schemas.openxmlformats.org/officeDocument/2006/relationships/image" Target="../media/image114.png"/><Relationship Id="rId84" Type="http://schemas.openxmlformats.org/officeDocument/2006/relationships/customXml" Target="../ink/ink2040.xml"/><Relationship Id="rId138" Type="http://schemas.openxmlformats.org/officeDocument/2006/relationships/customXml" Target="../ink/ink2067.xml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2014.xml"/><Relationship Id="rId53" Type="http://schemas.openxmlformats.org/officeDocument/2006/relationships/image" Target="../media/image108.png"/><Relationship Id="rId74" Type="http://schemas.openxmlformats.org/officeDocument/2006/relationships/customXml" Target="../ink/ink2035.xml"/><Relationship Id="rId128" Type="http://schemas.openxmlformats.org/officeDocument/2006/relationships/customXml" Target="../ink/ink2062.xml"/><Relationship Id="rId149" Type="http://schemas.openxmlformats.org/officeDocument/2006/relationships/image" Target="../media/image22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22" Type="http://schemas.openxmlformats.org/officeDocument/2006/relationships/customXml" Target="../ink/ink2009.xml"/><Relationship Id="rId43" Type="http://schemas.openxmlformats.org/officeDocument/2006/relationships/image" Target="../media/image103.png"/><Relationship Id="rId64" Type="http://schemas.openxmlformats.org/officeDocument/2006/relationships/customXml" Target="../ink/ink2030.xml"/><Relationship Id="rId118" Type="http://schemas.openxmlformats.org/officeDocument/2006/relationships/customXml" Target="../ink/ink2057.xml"/><Relationship Id="rId139" Type="http://schemas.openxmlformats.org/officeDocument/2006/relationships/image" Target="../media/image216.png"/><Relationship Id="rId80" Type="http://schemas.openxmlformats.org/officeDocument/2006/relationships/customXml" Target="../ink/ink2038.xml"/><Relationship Id="rId85" Type="http://schemas.openxmlformats.org/officeDocument/2006/relationships/image" Target="../media/image130.png"/><Relationship Id="rId150" Type="http://schemas.openxmlformats.org/officeDocument/2006/relationships/customXml" Target="../ink/ink2073.xml"/><Relationship Id="rId155" Type="http://schemas.openxmlformats.org/officeDocument/2006/relationships/image" Target="../media/image224.png"/><Relationship Id="rId12" Type="http://schemas.openxmlformats.org/officeDocument/2006/relationships/customXml" Target="../ink/ink2004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2017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2052.xml"/><Relationship Id="rId124" Type="http://schemas.openxmlformats.org/officeDocument/2006/relationships/customXml" Target="../ink/ink2060.xml"/><Relationship Id="rId129" Type="http://schemas.openxmlformats.org/officeDocument/2006/relationships/image" Target="../media/image158.png"/><Relationship Id="rId54" Type="http://schemas.openxmlformats.org/officeDocument/2006/relationships/customXml" Target="../ink/ink2025.xml"/><Relationship Id="rId70" Type="http://schemas.openxmlformats.org/officeDocument/2006/relationships/customXml" Target="../ink/ink2033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2046.xml"/><Relationship Id="rId140" Type="http://schemas.openxmlformats.org/officeDocument/2006/relationships/customXml" Target="../ink/ink2068.xml"/><Relationship Id="rId145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1.xml"/><Relationship Id="rId23" Type="http://schemas.openxmlformats.org/officeDocument/2006/relationships/image" Target="../media/image93.png"/><Relationship Id="rId28" Type="http://schemas.openxmlformats.org/officeDocument/2006/relationships/customXml" Target="../ink/ink2012.xml"/><Relationship Id="rId49" Type="http://schemas.openxmlformats.org/officeDocument/2006/relationships/image" Target="../media/image106.png"/><Relationship Id="rId114" Type="http://schemas.openxmlformats.org/officeDocument/2006/relationships/customXml" Target="../ink/ink2055.xml"/><Relationship Id="rId119" Type="http://schemas.openxmlformats.org/officeDocument/2006/relationships/image" Target="../media/image153.png"/><Relationship Id="rId44" Type="http://schemas.openxmlformats.org/officeDocument/2006/relationships/customXml" Target="../ink/ink2020.xml"/><Relationship Id="rId60" Type="http://schemas.openxmlformats.org/officeDocument/2006/relationships/customXml" Target="../ink/ink2028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2041.xml"/><Relationship Id="rId130" Type="http://schemas.openxmlformats.org/officeDocument/2006/relationships/customXml" Target="../ink/ink2063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56" Type="http://schemas.openxmlformats.org/officeDocument/2006/relationships/customXml" Target="../ink/ink2076.xml"/><Relationship Id="rId13" Type="http://schemas.openxmlformats.org/officeDocument/2006/relationships/image" Target="../media/image88.png"/><Relationship Id="rId18" Type="http://schemas.openxmlformats.org/officeDocument/2006/relationships/customXml" Target="../ink/ink2007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2015.xml"/><Relationship Id="rId50" Type="http://schemas.openxmlformats.org/officeDocument/2006/relationships/customXml" Target="../ink/ink2023.xml"/><Relationship Id="rId55" Type="http://schemas.openxmlformats.org/officeDocument/2006/relationships/image" Target="../media/image109.png"/><Relationship Id="rId76" Type="http://schemas.openxmlformats.org/officeDocument/2006/relationships/customXml" Target="../ink/ink2036.xml"/><Relationship Id="rId97" Type="http://schemas.openxmlformats.org/officeDocument/2006/relationships/image" Target="../media/image136.png"/><Relationship Id="rId104" Type="http://schemas.openxmlformats.org/officeDocument/2006/relationships/customXml" Target="../ink/ink2050.xml"/><Relationship Id="rId120" Type="http://schemas.openxmlformats.org/officeDocument/2006/relationships/customXml" Target="../ink/ink2058.xml"/><Relationship Id="rId125" Type="http://schemas.openxmlformats.org/officeDocument/2006/relationships/image" Target="../media/image156.png"/><Relationship Id="rId141" Type="http://schemas.openxmlformats.org/officeDocument/2006/relationships/image" Target="../media/image217.png"/><Relationship Id="rId146" Type="http://schemas.openxmlformats.org/officeDocument/2006/relationships/customXml" Target="../ink/ink2071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2044.xml"/><Relationship Id="rId2" Type="http://schemas.openxmlformats.org/officeDocument/2006/relationships/customXml" Target="../ink/ink1999.xml"/><Relationship Id="rId29" Type="http://schemas.openxmlformats.org/officeDocument/2006/relationships/image" Target="../media/image96.png"/><Relationship Id="rId24" Type="http://schemas.openxmlformats.org/officeDocument/2006/relationships/customXml" Target="../ink/ink2010.xml"/><Relationship Id="rId40" Type="http://schemas.openxmlformats.org/officeDocument/2006/relationships/customXml" Target="../ink/ink2018.xml"/><Relationship Id="rId45" Type="http://schemas.openxmlformats.org/officeDocument/2006/relationships/image" Target="../media/image104.png"/><Relationship Id="rId66" Type="http://schemas.openxmlformats.org/officeDocument/2006/relationships/customXml" Target="../ink/ink2031.xml"/><Relationship Id="rId87" Type="http://schemas.openxmlformats.org/officeDocument/2006/relationships/image" Target="../media/image131.png"/><Relationship Id="rId110" Type="http://schemas.openxmlformats.org/officeDocument/2006/relationships/customXml" Target="../ink/ink2053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2066.xml"/><Relationship Id="rId157" Type="http://schemas.openxmlformats.org/officeDocument/2006/relationships/image" Target="../media/image225.png"/><Relationship Id="rId61" Type="http://schemas.openxmlformats.org/officeDocument/2006/relationships/image" Target="../media/image113.png"/><Relationship Id="rId82" Type="http://schemas.openxmlformats.org/officeDocument/2006/relationships/customXml" Target="../ink/ink2039.xml"/><Relationship Id="rId152" Type="http://schemas.openxmlformats.org/officeDocument/2006/relationships/customXml" Target="../ink/ink2074.xml"/><Relationship Id="rId19" Type="http://schemas.openxmlformats.org/officeDocument/2006/relationships/image" Target="../media/image91.png"/><Relationship Id="rId14" Type="http://schemas.openxmlformats.org/officeDocument/2006/relationships/customXml" Target="../ink/ink2005.xml"/><Relationship Id="rId30" Type="http://schemas.openxmlformats.org/officeDocument/2006/relationships/customXml" Target="../ink/ink2013.xml"/><Relationship Id="rId35" Type="http://schemas.openxmlformats.org/officeDocument/2006/relationships/image" Target="../media/image99.png"/><Relationship Id="rId56" Type="http://schemas.openxmlformats.org/officeDocument/2006/relationships/customXml" Target="../ink/ink2026.xml"/><Relationship Id="rId77" Type="http://schemas.openxmlformats.org/officeDocument/2006/relationships/image" Target="../media/image126.png"/><Relationship Id="rId100" Type="http://schemas.openxmlformats.org/officeDocument/2006/relationships/customXml" Target="../ink/ink2048.xml"/><Relationship Id="rId105" Type="http://schemas.openxmlformats.org/officeDocument/2006/relationships/image" Target="../media/image140.png"/><Relationship Id="rId126" Type="http://schemas.openxmlformats.org/officeDocument/2006/relationships/customXml" Target="../ink/ink2061.xml"/><Relationship Id="rId147" Type="http://schemas.openxmlformats.org/officeDocument/2006/relationships/image" Target="../media/image220.png"/><Relationship Id="rId8" Type="http://schemas.openxmlformats.org/officeDocument/2006/relationships/customXml" Target="../ink/ink2002.xml"/><Relationship Id="rId51" Type="http://schemas.openxmlformats.org/officeDocument/2006/relationships/image" Target="../media/image107.png"/><Relationship Id="rId72" Type="http://schemas.openxmlformats.org/officeDocument/2006/relationships/customXml" Target="../ink/ink2034.xml"/><Relationship Id="rId93" Type="http://schemas.openxmlformats.org/officeDocument/2006/relationships/image" Target="../media/image134.png"/><Relationship Id="rId98" Type="http://schemas.openxmlformats.org/officeDocument/2006/relationships/customXml" Target="../ink/ink2047.xml"/><Relationship Id="rId121" Type="http://schemas.openxmlformats.org/officeDocument/2006/relationships/image" Target="../media/image154.png"/><Relationship Id="rId142" Type="http://schemas.openxmlformats.org/officeDocument/2006/relationships/customXml" Target="../ink/ink2069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2021.xml"/><Relationship Id="rId67" Type="http://schemas.openxmlformats.org/officeDocument/2006/relationships/image" Target="../media/image117.png"/><Relationship Id="rId116" Type="http://schemas.openxmlformats.org/officeDocument/2006/relationships/customXml" Target="../ink/ink2056.xml"/><Relationship Id="rId137" Type="http://schemas.openxmlformats.org/officeDocument/2006/relationships/image" Target="../media/image215.png"/><Relationship Id="rId20" Type="http://schemas.openxmlformats.org/officeDocument/2006/relationships/customXml" Target="../ink/ink2008.xml"/><Relationship Id="rId41" Type="http://schemas.openxmlformats.org/officeDocument/2006/relationships/image" Target="../media/image102.png"/><Relationship Id="rId62" Type="http://schemas.openxmlformats.org/officeDocument/2006/relationships/customXml" Target="../ink/ink2029.xml"/><Relationship Id="rId83" Type="http://schemas.openxmlformats.org/officeDocument/2006/relationships/image" Target="../media/image129.png"/><Relationship Id="rId88" Type="http://schemas.openxmlformats.org/officeDocument/2006/relationships/customXml" Target="../ink/ink2042.xml"/><Relationship Id="rId111" Type="http://schemas.openxmlformats.org/officeDocument/2006/relationships/image" Target="../media/image143.png"/><Relationship Id="rId132" Type="http://schemas.openxmlformats.org/officeDocument/2006/relationships/customXml" Target="../ink/ink2064.xml"/><Relationship Id="rId153" Type="http://schemas.openxmlformats.org/officeDocument/2006/relationships/image" Target="../media/image223.png"/><Relationship Id="rId15" Type="http://schemas.openxmlformats.org/officeDocument/2006/relationships/image" Target="../media/image89.png"/><Relationship Id="rId36" Type="http://schemas.openxmlformats.org/officeDocument/2006/relationships/customXml" Target="../ink/ink2016.xml"/><Relationship Id="rId57" Type="http://schemas.openxmlformats.org/officeDocument/2006/relationships/image" Target="../media/image111.png"/><Relationship Id="rId106" Type="http://schemas.openxmlformats.org/officeDocument/2006/relationships/customXml" Target="../ink/ink2051.xml"/><Relationship Id="rId127" Type="http://schemas.openxmlformats.org/officeDocument/2006/relationships/image" Target="../media/image157.png"/><Relationship Id="rId10" Type="http://schemas.openxmlformats.org/officeDocument/2006/relationships/customXml" Target="../ink/ink2003.xml"/><Relationship Id="rId31" Type="http://schemas.openxmlformats.org/officeDocument/2006/relationships/image" Target="../media/image97.png"/><Relationship Id="rId52" Type="http://schemas.openxmlformats.org/officeDocument/2006/relationships/customXml" Target="../ink/ink2024.xml"/><Relationship Id="rId73" Type="http://schemas.openxmlformats.org/officeDocument/2006/relationships/image" Target="../media/image120.png"/><Relationship Id="rId78" Type="http://schemas.openxmlformats.org/officeDocument/2006/relationships/customXml" Target="../ink/ink2037.xml"/><Relationship Id="rId94" Type="http://schemas.openxmlformats.org/officeDocument/2006/relationships/customXml" Target="../ink/ink2045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2059.xml"/><Relationship Id="rId143" Type="http://schemas.openxmlformats.org/officeDocument/2006/relationships/image" Target="../media/image218.png"/><Relationship Id="rId148" Type="http://schemas.openxmlformats.org/officeDocument/2006/relationships/customXml" Target="../ink/ink2072.xml"/><Relationship Id="rId4" Type="http://schemas.openxmlformats.org/officeDocument/2006/relationships/customXml" Target="../ink/ink2000.xml"/><Relationship Id="rId9" Type="http://schemas.openxmlformats.org/officeDocument/2006/relationships/image" Target="../media/image72.png"/><Relationship Id="rId26" Type="http://schemas.openxmlformats.org/officeDocument/2006/relationships/customXml" Target="../ink/ink2011.xml"/><Relationship Id="rId47" Type="http://schemas.openxmlformats.org/officeDocument/2006/relationships/image" Target="../media/image105.png"/><Relationship Id="rId68" Type="http://schemas.openxmlformats.org/officeDocument/2006/relationships/customXml" Target="../ink/ink2032.xml"/><Relationship Id="rId89" Type="http://schemas.openxmlformats.org/officeDocument/2006/relationships/image" Target="../media/image132.png"/><Relationship Id="rId112" Type="http://schemas.openxmlformats.org/officeDocument/2006/relationships/customXml" Target="../ink/ink2054.xml"/><Relationship Id="rId133" Type="http://schemas.openxmlformats.org/officeDocument/2006/relationships/image" Target="../media/image160.png"/><Relationship Id="rId154" Type="http://schemas.openxmlformats.org/officeDocument/2006/relationships/customXml" Target="../ink/ink2075.xml"/><Relationship Id="rId16" Type="http://schemas.openxmlformats.org/officeDocument/2006/relationships/customXml" Target="../ink/ink2006.xml"/><Relationship Id="rId37" Type="http://schemas.openxmlformats.org/officeDocument/2006/relationships/image" Target="../media/image100.png"/><Relationship Id="rId58" Type="http://schemas.openxmlformats.org/officeDocument/2006/relationships/customXml" Target="../ink/ink2027.xml"/><Relationship Id="rId79" Type="http://schemas.openxmlformats.org/officeDocument/2006/relationships/image" Target="../media/image127.png"/><Relationship Id="rId102" Type="http://schemas.openxmlformats.org/officeDocument/2006/relationships/customXml" Target="../ink/ink2049.xml"/><Relationship Id="rId123" Type="http://schemas.openxmlformats.org/officeDocument/2006/relationships/image" Target="../media/image155.png"/><Relationship Id="rId144" Type="http://schemas.openxmlformats.org/officeDocument/2006/relationships/customXml" Target="../ink/ink2070.xml"/><Relationship Id="rId90" Type="http://schemas.openxmlformats.org/officeDocument/2006/relationships/customXml" Target="../ink/ink2043.xml"/><Relationship Id="rId27" Type="http://schemas.openxmlformats.org/officeDocument/2006/relationships/image" Target="../media/image95.png"/><Relationship Id="rId48" Type="http://schemas.openxmlformats.org/officeDocument/2006/relationships/customXml" Target="../ink/ink2022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2065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2097.xml"/><Relationship Id="rId63" Type="http://schemas.openxmlformats.org/officeDocument/2006/relationships/image" Target="../media/image114.png"/><Relationship Id="rId84" Type="http://schemas.openxmlformats.org/officeDocument/2006/relationships/customXml" Target="../ink/ink2118.xml"/><Relationship Id="rId138" Type="http://schemas.openxmlformats.org/officeDocument/2006/relationships/customXml" Target="../ink/ink2145.xml"/><Relationship Id="rId159" Type="http://schemas.openxmlformats.org/officeDocument/2006/relationships/image" Target="../media/image226.png"/><Relationship Id="rId170" Type="http://schemas.openxmlformats.org/officeDocument/2006/relationships/image" Target="../media/image231.png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2092.xml"/><Relationship Id="rId53" Type="http://schemas.openxmlformats.org/officeDocument/2006/relationships/image" Target="../media/image108.png"/><Relationship Id="rId74" Type="http://schemas.openxmlformats.org/officeDocument/2006/relationships/customXml" Target="../ink/ink2113.xml"/><Relationship Id="rId128" Type="http://schemas.openxmlformats.org/officeDocument/2006/relationships/customXml" Target="../ink/ink2140.xml"/><Relationship Id="rId149" Type="http://schemas.openxmlformats.org/officeDocument/2006/relationships/image" Target="../media/image22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160" Type="http://schemas.openxmlformats.org/officeDocument/2006/relationships/customXml" Target="../ink/ink2156.xml"/><Relationship Id="rId22" Type="http://schemas.openxmlformats.org/officeDocument/2006/relationships/customXml" Target="../ink/ink2087.xml"/><Relationship Id="rId43" Type="http://schemas.openxmlformats.org/officeDocument/2006/relationships/image" Target="../media/image103.png"/><Relationship Id="rId64" Type="http://schemas.openxmlformats.org/officeDocument/2006/relationships/customXml" Target="../ink/ink2108.xml"/><Relationship Id="rId118" Type="http://schemas.openxmlformats.org/officeDocument/2006/relationships/customXml" Target="../ink/ink2135.xml"/><Relationship Id="rId139" Type="http://schemas.openxmlformats.org/officeDocument/2006/relationships/image" Target="../media/image216.png"/><Relationship Id="rId85" Type="http://schemas.openxmlformats.org/officeDocument/2006/relationships/image" Target="../media/image130.png"/><Relationship Id="rId150" Type="http://schemas.openxmlformats.org/officeDocument/2006/relationships/customXml" Target="../ink/ink2151.xml"/><Relationship Id="rId171" Type="http://schemas.openxmlformats.org/officeDocument/2006/relationships/customXml" Target="../ink/ink2162.xml"/><Relationship Id="rId12" Type="http://schemas.openxmlformats.org/officeDocument/2006/relationships/customXml" Target="../ink/ink2082.xml"/><Relationship Id="rId33" Type="http://schemas.openxmlformats.org/officeDocument/2006/relationships/image" Target="../media/image98.png"/><Relationship Id="rId108" Type="http://schemas.openxmlformats.org/officeDocument/2006/relationships/customXml" Target="../ink/ink2130.xml"/><Relationship Id="rId129" Type="http://schemas.openxmlformats.org/officeDocument/2006/relationships/image" Target="../media/image158.png"/><Relationship Id="rId54" Type="http://schemas.openxmlformats.org/officeDocument/2006/relationships/customXml" Target="../ink/ink2103.xml"/><Relationship Id="rId75" Type="http://schemas.openxmlformats.org/officeDocument/2006/relationships/image" Target="../media/image122.png"/><Relationship Id="rId96" Type="http://schemas.openxmlformats.org/officeDocument/2006/relationships/customXml" Target="../ink/ink2124.xml"/><Relationship Id="rId140" Type="http://schemas.openxmlformats.org/officeDocument/2006/relationships/customXml" Target="../ink/ink2146.xml"/><Relationship Id="rId161" Type="http://schemas.openxmlformats.org/officeDocument/2006/relationships/image" Target="../media/image227.png"/><Relationship Id="rId6" Type="http://schemas.openxmlformats.org/officeDocument/2006/relationships/customXml" Target="../ink/ink2079.xml"/><Relationship Id="rId23" Type="http://schemas.openxmlformats.org/officeDocument/2006/relationships/image" Target="../media/image93.png"/><Relationship Id="rId28" Type="http://schemas.openxmlformats.org/officeDocument/2006/relationships/customXml" Target="../ink/ink2090.xml"/><Relationship Id="rId49" Type="http://schemas.openxmlformats.org/officeDocument/2006/relationships/image" Target="../media/image106.png"/><Relationship Id="rId114" Type="http://schemas.openxmlformats.org/officeDocument/2006/relationships/customXml" Target="../ink/ink2133.xml"/><Relationship Id="rId119" Type="http://schemas.openxmlformats.org/officeDocument/2006/relationships/image" Target="../media/image153.png"/><Relationship Id="rId44" Type="http://schemas.openxmlformats.org/officeDocument/2006/relationships/customXml" Target="../ink/ink2098.xml"/><Relationship Id="rId60" Type="http://schemas.openxmlformats.org/officeDocument/2006/relationships/customXml" Target="../ink/ink2106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2119.xml"/><Relationship Id="rId130" Type="http://schemas.openxmlformats.org/officeDocument/2006/relationships/customXml" Target="../ink/ink2141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56" Type="http://schemas.openxmlformats.org/officeDocument/2006/relationships/customXml" Target="../ink/ink2154.xml"/><Relationship Id="rId177" Type="http://schemas.openxmlformats.org/officeDocument/2006/relationships/customXml" Target="../ink/ink2165.xml"/><Relationship Id="rId172" Type="http://schemas.openxmlformats.org/officeDocument/2006/relationships/image" Target="../media/image232.png"/><Relationship Id="rId13" Type="http://schemas.openxmlformats.org/officeDocument/2006/relationships/image" Target="../media/image88.png"/><Relationship Id="rId18" Type="http://schemas.openxmlformats.org/officeDocument/2006/relationships/customXml" Target="../ink/ink2085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2093.xml"/><Relationship Id="rId50" Type="http://schemas.openxmlformats.org/officeDocument/2006/relationships/customXml" Target="../ink/ink2101.xml"/><Relationship Id="rId55" Type="http://schemas.openxmlformats.org/officeDocument/2006/relationships/image" Target="../media/image109.png"/><Relationship Id="rId76" Type="http://schemas.openxmlformats.org/officeDocument/2006/relationships/customXml" Target="../ink/ink2114.xml"/><Relationship Id="rId97" Type="http://schemas.openxmlformats.org/officeDocument/2006/relationships/image" Target="../media/image136.png"/><Relationship Id="rId104" Type="http://schemas.openxmlformats.org/officeDocument/2006/relationships/customXml" Target="../ink/ink2128.xml"/><Relationship Id="rId120" Type="http://schemas.openxmlformats.org/officeDocument/2006/relationships/customXml" Target="../ink/ink2136.xml"/><Relationship Id="rId125" Type="http://schemas.openxmlformats.org/officeDocument/2006/relationships/image" Target="../media/image156.png"/><Relationship Id="rId141" Type="http://schemas.openxmlformats.org/officeDocument/2006/relationships/image" Target="../media/image217.png"/><Relationship Id="rId146" Type="http://schemas.openxmlformats.org/officeDocument/2006/relationships/customXml" Target="../ink/ink2149.xml"/><Relationship Id="rId167" Type="http://schemas.openxmlformats.org/officeDocument/2006/relationships/customXml" Target="../ink/ink2160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2122.xml"/><Relationship Id="rId162" Type="http://schemas.openxmlformats.org/officeDocument/2006/relationships/customXml" Target="../ink/ink2157.xml"/><Relationship Id="rId2" Type="http://schemas.openxmlformats.org/officeDocument/2006/relationships/customXml" Target="../ink/ink2077.xml"/><Relationship Id="rId29" Type="http://schemas.openxmlformats.org/officeDocument/2006/relationships/image" Target="../media/image96.png"/><Relationship Id="rId24" Type="http://schemas.openxmlformats.org/officeDocument/2006/relationships/customXml" Target="../ink/ink2088.xml"/><Relationship Id="rId40" Type="http://schemas.openxmlformats.org/officeDocument/2006/relationships/customXml" Target="../ink/ink2096.xml"/><Relationship Id="rId45" Type="http://schemas.openxmlformats.org/officeDocument/2006/relationships/image" Target="../media/image104.png"/><Relationship Id="rId66" Type="http://schemas.openxmlformats.org/officeDocument/2006/relationships/customXml" Target="../ink/ink2109.xml"/><Relationship Id="rId87" Type="http://schemas.openxmlformats.org/officeDocument/2006/relationships/image" Target="../media/image131.png"/><Relationship Id="rId110" Type="http://schemas.openxmlformats.org/officeDocument/2006/relationships/customXml" Target="../ink/ink2131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2144.xml"/><Relationship Id="rId157" Type="http://schemas.openxmlformats.org/officeDocument/2006/relationships/image" Target="../media/image225.png"/><Relationship Id="rId178" Type="http://schemas.openxmlformats.org/officeDocument/2006/relationships/image" Target="../media/image235.png"/><Relationship Id="rId61" Type="http://schemas.openxmlformats.org/officeDocument/2006/relationships/image" Target="../media/image113.png"/><Relationship Id="rId82" Type="http://schemas.openxmlformats.org/officeDocument/2006/relationships/customXml" Target="../ink/ink2117.xml"/><Relationship Id="rId152" Type="http://schemas.openxmlformats.org/officeDocument/2006/relationships/customXml" Target="../ink/ink2152.xml"/><Relationship Id="rId173" Type="http://schemas.openxmlformats.org/officeDocument/2006/relationships/customXml" Target="../ink/ink2163.xml"/><Relationship Id="rId19" Type="http://schemas.openxmlformats.org/officeDocument/2006/relationships/image" Target="../media/image91.png"/><Relationship Id="rId14" Type="http://schemas.openxmlformats.org/officeDocument/2006/relationships/customXml" Target="../ink/ink2083.xml"/><Relationship Id="rId30" Type="http://schemas.openxmlformats.org/officeDocument/2006/relationships/customXml" Target="../ink/ink2091.xml"/><Relationship Id="rId35" Type="http://schemas.openxmlformats.org/officeDocument/2006/relationships/image" Target="../media/image99.png"/><Relationship Id="rId56" Type="http://schemas.openxmlformats.org/officeDocument/2006/relationships/customXml" Target="../ink/ink2104.xml"/><Relationship Id="rId77" Type="http://schemas.openxmlformats.org/officeDocument/2006/relationships/image" Target="../media/image126.png"/><Relationship Id="rId100" Type="http://schemas.openxmlformats.org/officeDocument/2006/relationships/customXml" Target="../ink/ink2126.xml"/><Relationship Id="rId105" Type="http://schemas.openxmlformats.org/officeDocument/2006/relationships/image" Target="../media/image140.png"/><Relationship Id="rId126" Type="http://schemas.openxmlformats.org/officeDocument/2006/relationships/customXml" Target="../ink/ink2139.xml"/><Relationship Id="rId147" Type="http://schemas.openxmlformats.org/officeDocument/2006/relationships/image" Target="../media/image220.png"/><Relationship Id="rId168" Type="http://schemas.openxmlformats.org/officeDocument/2006/relationships/image" Target="../media/image230.png"/><Relationship Id="rId8" Type="http://schemas.openxmlformats.org/officeDocument/2006/relationships/customXml" Target="../ink/ink2080.xml"/><Relationship Id="rId51" Type="http://schemas.openxmlformats.org/officeDocument/2006/relationships/image" Target="../media/image107.png"/><Relationship Id="rId72" Type="http://schemas.openxmlformats.org/officeDocument/2006/relationships/customXml" Target="../ink/ink2112.xml"/><Relationship Id="rId93" Type="http://schemas.openxmlformats.org/officeDocument/2006/relationships/image" Target="../media/image134.png"/><Relationship Id="rId98" Type="http://schemas.openxmlformats.org/officeDocument/2006/relationships/customXml" Target="../ink/ink2125.xml"/><Relationship Id="rId121" Type="http://schemas.openxmlformats.org/officeDocument/2006/relationships/image" Target="../media/image154.png"/><Relationship Id="rId142" Type="http://schemas.openxmlformats.org/officeDocument/2006/relationships/customXml" Target="../ink/ink2147.xml"/><Relationship Id="rId163" Type="http://schemas.openxmlformats.org/officeDocument/2006/relationships/image" Target="../media/image228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2099.xml"/><Relationship Id="rId67" Type="http://schemas.openxmlformats.org/officeDocument/2006/relationships/image" Target="../media/image117.png"/><Relationship Id="rId116" Type="http://schemas.openxmlformats.org/officeDocument/2006/relationships/customXml" Target="../ink/ink2134.xml"/><Relationship Id="rId137" Type="http://schemas.openxmlformats.org/officeDocument/2006/relationships/image" Target="../media/image215.png"/><Relationship Id="rId158" Type="http://schemas.openxmlformats.org/officeDocument/2006/relationships/customXml" Target="../ink/ink2155.xml"/><Relationship Id="rId20" Type="http://schemas.openxmlformats.org/officeDocument/2006/relationships/customXml" Target="../ink/ink2086.xml"/><Relationship Id="rId41" Type="http://schemas.openxmlformats.org/officeDocument/2006/relationships/image" Target="../media/image102.png"/><Relationship Id="rId62" Type="http://schemas.openxmlformats.org/officeDocument/2006/relationships/customXml" Target="../ink/ink2107.xml"/><Relationship Id="rId83" Type="http://schemas.openxmlformats.org/officeDocument/2006/relationships/image" Target="../media/image129.png"/><Relationship Id="rId88" Type="http://schemas.openxmlformats.org/officeDocument/2006/relationships/customXml" Target="../ink/ink2120.xml"/><Relationship Id="rId111" Type="http://schemas.openxmlformats.org/officeDocument/2006/relationships/image" Target="../media/image143.png"/><Relationship Id="rId132" Type="http://schemas.openxmlformats.org/officeDocument/2006/relationships/customXml" Target="../ink/ink2142.xml"/><Relationship Id="rId153" Type="http://schemas.openxmlformats.org/officeDocument/2006/relationships/image" Target="../media/image223.png"/><Relationship Id="rId174" Type="http://schemas.openxmlformats.org/officeDocument/2006/relationships/image" Target="../media/image233.png"/><Relationship Id="rId179" Type="http://schemas.openxmlformats.org/officeDocument/2006/relationships/customXml" Target="../ink/ink2166.xml"/><Relationship Id="rId15" Type="http://schemas.openxmlformats.org/officeDocument/2006/relationships/image" Target="../media/image89.png"/><Relationship Id="rId36" Type="http://schemas.openxmlformats.org/officeDocument/2006/relationships/customXml" Target="../ink/ink2094.xml"/><Relationship Id="rId57" Type="http://schemas.openxmlformats.org/officeDocument/2006/relationships/image" Target="../media/image111.png"/><Relationship Id="rId106" Type="http://schemas.openxmlformats.org/officeDocument/2006/relationships/customXml" Target="../ink/ink2129.xml"/><Relationship Id="rId127" Type="http://schemas.openxmlformats.org/officeDocument/2006/relationships/image" Target="../media/image157.png"/><Relationship Id="rId10" Type="http://schemas.openxmlformats.org/officeDocument/2006/relationships/customXml" Target="../ink/ink2081.xml"/><Relationship Id="rId31" Type="http://schemas.openxmlformats.org/officeDocument/2006/relationships/image" Target="../media/image97.png"/><Relationship Id="rId52" Type="http://schemas.openxmlformats.org/officeDocument/2006/relationships/customXml" Target="../ink/ink2102.xml"/><Relationship Id="rId73" Type="http://schemas.openxmlformats.org/officeDocument/2006/relationships/image" Target="../media/image120.png"/><Relationship Id="rId78" Type="http://schemas.openxmlformats.org/officeDocument/2006/relationships/customXml" Target="../ink/ink2115.xml"/><Relationship Id="rId94" Type="http://schemas.openxmlformats.org/officeDocument/2006/relationships/customXml" Target="../ink/ink2123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2137.xml"/><Relationship Id="rId143" Type="http://schemas.openxmlformats.org/officeDocument/2006/relationships/image" Target="../media/image218.png"/><Relationship Id="rId148" Type="http://schemas.openxmlformats.org/officeDocument/2006/relationships/customXml" Target="../ink/ink2150.xml"/><Relationship Id="rId164" Type="http://schemas.openxmlformats.org/officeDocument/2006/relationships/customXml" Target="../ink/ink2158.xml"/><Relationship Id="rId169" Type="http://schemas.openxmlformats.org/officeDocument/2006/relationships/customXml" Target="../ink/ink2161.xml"/><Relationship Id="rId4" Type="http://schemas.openxmlformats.org/officeDocument/2006/relationships/customXml" Target="../ink/ink2078.xml"/><Relationship Id="rId9" Type="http://schemas.openxmlformats.org/officeDocument/2006/relationships/image" Target="../media/image72.png"/><Relationship Id="rId180" Type="http://schemas.openxmlformats.org/officeDocument/2006/relationships/image" Target="../media/image236.png"/><Relationship Id="rId26" Type="http://schemas.openxmlformats.org/officeDocument/2006/relationships/customXml" Target="../ink/ink2089.xml"/><Relationship Id="rId47" Type="http://schemas.openxmlformats.org/officeDocument/2006/relationships/image" Target="../media/image105.png"/><Relationship Id="rId68" Type="http://schemas.openxmlformats.org/officeDocument/2006/relationships/customXml" Target="../ink/ink2110.xml"/><Relationship Id="rId89" Type="http://schemas.openxmlformats.org/officeDocument/2006/relationships/image" Target="../media/image132.png"/><Relationship Id="rId112" Type="http://schemas.openxmlformats.org/officeDocument/2006/relationships/customXml" Target="../ink/ink2132.xml"/><Relationship Id="rId133" Type="http://schemas.openxmlformats.org/officeDocument/2006/relationships/image" Target="../media/image160.png"/><Relationship Id="rId154" Type="http://schemas.openxmlformats.org/officeDocument/2006/relationships/customXml" Target="../ink/ink2153.xml"/><Relationship Id="rId175" Type="http://schemas.openxmlformats.org/officeDocument/2006/relationships/customXml" Target="../ink/ink2164.xml"/><Relationship Id="rId16" Type="http://schemas.openxmlformats.org/officeDocument/2006/relationships/customXml" Target="../ink/ink2084.xml"/><Relationship Id="rId37" Type="http://schemas.openxmlformats.org/officeDocument/2006/relationships/image" Target="../media/image100.png"/><Relationship Id="rId58" Type="http://schemas.openxmlformats.org/officeDocument/2006/relationships/customXml" Target="../ink/ink2105.xml"/><Relationship Id="rId79" Type="http://schemas.openxmlformats.org/officeDocument/2006/relationships/image" Target="../media/image127.png"/><Relationship Id="rId102" Type="http://schemas.openxmlformats.org/officeDocument/2006/relationships/customXml" Target="../ink/ink2127.xml"/><Relationship Id="rId123" Type="http://schemas.openxmlformats.org/officeDocument/2006/relationships/image" Target="../media/image155.png"/><Relationship Id="rId144" Type="http://schemas.openxmlformats.org/officeDocument/2006/relationships/customXml" Target="../ink/ink2148.xml"/><Relationship Id="rId90" Type="http://schemas.openxmlformats.org/officeDocument/2006/relationships/customXml" Target="../ink/ink2121.xml"/><Relationship Id="rId165" Type="http://schemas.openxmlformats.org/officeDocument/2006/relationships/customXml" Target="../ink/ink2159.xml"/><Relationship Id="rId27" Type="http://schemas.openxmlformats.org/officeDocument/2006/relationships/image" Target="../media/image95.png"/><Relationship Id="rId48" Type="http://schemas.openxmlformats.org/officeDocument/2006/relationships/customXml" Target="../ink/ink2100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2143.xml"/><Relationship Id="rId80" Type="http://schemas.openxmlformats.org/officeDocument/2006/relationships/customXml" Target="../ink/ink2116.xml"/><Relationship Id="rId155" Type="http://schemas.openxmlformats.org/officeDocument/2006/relationships/image" Target="../media/image224.png"/><Relationship Id="rId176" Type="http://schemas.openxmlformats.org/officeDocument/2006/relationships/image" Target="../media/image234.png"/><Relationship Id="rId17" Type="http://schemas.openxmlformats.org/officeDocument/2006/relationships/image" Target="../media/image90.png"/><Relationship Id="rId38" Type="http://schemas.openxmlformats.org/officeDocument/2006/relationships/customXml" Target="../ink/ink2095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24" Type="http://schemas.openxmlformats.org/officeDocument/2006/relationships/customXml" Target="../ink/ink2138.xml"/><Relationship Id="rId70" Type="http://schemas.openxmlformats.org/officeDocument/2006/relationships/customXml" Target="../ink/ink2111.xml"/><Relationship Id="rId91" Type="http://schemas.openxmlformats.org/officeDocument/2006/relationships/image" Target="../media/image133.png"/><Relationship Id="rId145" Type="http://schemas.openxmlformats.org/officeDocument/2006/relationships/image" Target="../media/image219.png"/><Relationship Id="rId166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2187.xml"/><Relationship Id="rId63" Type="http://schemas.openxmlformats.org/officeDocument/2006/relationships/image" Target="../media/image114.png"/><Relationship Id="rId84" Type="http://schemas.openxmlformats.org/officeDocument/2006/relationships/customXml" Target="../ink/ink2208.xml"/><Relationship Id="rId138" Type="http://schemas.openxmlformats.org/officeDocument/2006/relationships/customXml" Target="../ink/ink2235.xml"/><Relationship Id="rId159" Type="http://schemas.openxmlformats.org/officeDocument/2006/relationships/image" Target="../media/image237.png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2182.xml"/><Relationship Id="rId53" Type="http://schemas.openxmlformats.org/officeDocument/2006/relationships/image" Target="../media/image108.png"/><Relationship Id="rId74" Type="http://schemas.openxmlformats.org/officeDocument/2006/relationships/customXml" Target="../ink/ink2203.xml"/><Relationship Id="rId128" Type="http://schemas.openxmlformats.org/officeDocument/2006/relationships/customXml" Target="../ink/ink2230.xml"/><Relationship Id="rId149" Type="http://schemas.openxmlformats.org/officeDocument/2006/relationships/image" Target="../media/image22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160" Type="http://schemas.openxmlformats.org/officeDocument/2006/relationships/customXml" Target="../ink/ink2246.xml"/><Relationship Id="rId22" Type="http://schemas.openxmlformats.org/officeDocument/2006/relationships/customXml" Target="../ink/ink2177.xml"/><Relationship Id="rId43" Type="http://schemas.openxmlformats.org/officeDocument/2006/relationships/image" Target="../media/image103.png"/><Relationship Id="rId64" Type="http://schemas.openxmlformats.org/officeDocument/2006/relationships/customXml" Target="../ink/ink2198.xml"/><Relationship Id="rId118" Type="http://schemas.openxmlformats.org/officeDocument/2006/relationships/customXml" Target="../ink/ink2225.xml"/><Relationship Id="rId139" Type="http://schemas.openxmlformats.org/officeDocument/2006/relationships/image" Target="../media/image216.png"/><Relationship Id="rId85" Type="http://schemas.openxmlformats.org/officeDocument/2006/relationships/image" Target="../media/image130.png"/><Relationship Id="rId150" Type="http://schemas.openxmlformats.org/officeDocument/2006/relationships/customXml" Target="../ink/ink2241.xml"/><Relationship Id="rId12" Type="http://schemas.openxmlformats.org/officeDocument/2006/relationships/customXml" Target="../ink/ink2172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2185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08" Type="http://schemas.openxmlformats.org/officeDocument/2006/relationships/customXml" Target="../ink/ink2220.xml"/><Relationship Id="rId124" Type="http://schemas.openxmlformats.org/officeDocument/2006/relationships/customXml" Target="../ink/ink2228.xml"/><Relationship Id="rId129" Type="http://schemas.openxmlformats.org/officeDocument/2006/relationships/image" Target="../media/image158.png"/><Relationship Id="rId54" Type="http://schemas.openxmlformats.org/officeDocument/2006/relationships/customXml" Target="../ink/ink2193.xml"/><Relationship Id="rId70" Type="http://schemas.openxmlformats.org/officeDocument/2006/relationships/customXml" Target="../ink/ink2201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2214.xml"/><Relationship Id="rId140" Type="http://schemas.openxmlformats.org/officeDocument/2006/relationships/customXml" Target="../ink/ink2236.xml"/><Relationship Id="rId145" Type="http://schemas.openxmlformats.org/officeDocument/2006/relationships/image" Target="../media/image219.png"/><Relationship Id="rId161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69.xml"/><Relationship Id="rId23" Type="http://schemas.openxmlformats.org/officeDocument/2006/relationships/image" Target="../media/image93.png"/><Relationship Id="rId28" Type="http://schemas.openxmlformats.org/officeDocument/2006/relationships/customXml" Target="../ink/ink2180.xml"/><Relationship Id="rId49" Type="http://schemas.openxmlformats.org/officeDocument/2006/relationships/image" Target="../media/image106.png"/><Relationship Id="rId114" Type="http://schemas.openxmlformats.org/officeDocument/2006/relationships/customXml" Target="../ink/ink2223.xml"/><Relationship Id="rId119" Type="http://schemas.openxmlformats.org/officeDocument/2006/relationships/image" Target="../media/image153.png"/><Relationship Id="rId44" Type="http://schemas.openxmlformats.org/officeDocument/2006/relationships/customXml" Target="../ink/ink2188.xml"/><Relationship Id="rId60" Type="http://schemas.openxmlformats.org/officeDocument/2006/relationships/customXml" Target="../ink/ink2196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2209.xml"/><Relationship Id="rId130" Type="http://schemas.openxmlformats.org/officeDocument/2006/relationships/customXml" Target="../ink/ink2231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56" Type="http://schemas.openxmlformats.org/officeDocument/2006/relationships/customXml" Target="../ink/ink2244.xml"/><Relationship Id="rId13" Type="http://schemas.openxmlformats.org/officeDocument/2006/relationships/image" Target="../media/image88.png"/><Relationship Id="rId18" Type="http://schemas.openxmlformats.org/officeDocument/2006/relationships/customXml" Target="../ink/ink2175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2183.xml"/><Relationship Id="rId50" Type="http://schemas.openxmlformats.org/officeDocument/2006/relationships/customXml" Target="../ink/ink2191.xml"/><Relationship Id="rId55" Type="http://schemas.openxmlformats.org/officeDocument/2006/relationships/image" Target="../media/image109.png"/><Relationship Id="rId76" Type="http://schemas.openxmlformats.org/officeDocument/2006/relationships/customXml" Target="../ink/ink2204.xml"/><Relationship Id="rId97" Type="http://schemas.openxmlformats.org/officeDocument/2006/relationships/image" Target="../media/image136.png"/><Relationship Id="rId104" Type="http://schemas.openxmlformats.org/officeDocument/2006/relationships/customXml" Target="../ink/ink2218.xml"/><Relationship Id="rId120" Type="http://schemas.openxmlformats.org/officeDocument/2006/relationships/customXml" Target="../ink/ink2226.xml"/><Relationship Id="rId125" Type="http://schemas.openxmlformats.org/officeDocument/2006/relationships/image" Target="../media/image156.png"/><Relationship Id="rId141" Type="http://schemas.openxmlformats.org/officeDocument/2006/relationships/image" Target="../media/image217.png"/><Relationship Id="rId146" Type="http://schemas.openxmlformats.org/officeDocument/2006/relationships/customXml" Target="../ink/ink2239.xml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2212.xml"/><Relationship Id="rId2" Type="http://schemas.openxmlformats.org/officeDocument/2006/relationships/customXml" Target="../ink/ink2167.xml"/><Relationship Id="rId29" Type="http://schemas.openxmlformats.org/officeDocument/2006/relationships/image" Target="../media/image96.png"/><Relationship Id="rId24" Type="http://schemas.openxmlformats.org/officeDocument/2006/relationships/customXml" Target="../ink/ink2178.xml"/><Relationship Id="rId40" Type="http://schemas.openxmlformats.org/officeDocument/2006/relationships/customXml" Target="../ink/ink2186.xml"/><Relationship Id="rId45" Type="http://schemas.openxmlformats.org/officeDocument/2006/relationships/image" Target="../media/image104.png"/><Relationship Id="rId66" Type="http://schemas.openxmlformats.org/officeDocument/2006/relationships/customXml" Target="../ink/ink2199.xml"/><Relationship Id="rId87" Type="http://schemas.openxmlformats.org/officeDocument/2006/relationships/image" Target="../media/image131.png"/><Relationship Id="rId110" Type="http://schemas.openxmlformats.org/officeDocument/2006/relationships/customXml" Target="../ink/ink2221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2234.xml"/><Relationship Id="rId157" Type="http://schemas.openxmlformats.org/officeDocument/2006/relationships/image" Target="../media/image225.png"/><Relationship Id="rId61" Type="http://schemas.openxmlformats.org/officeDocument/2006/relationships/image" Target="../media/image113.png"/><Relationship Id="rId82" Type="http://schemas.openxmlformats.org/officeDocument/2006/relationships/customXml" Target="../ink/ink2207.xml"/><Relationship Id="rId152" Type="http://schemas.openxmlformats.org/officeDocument/2006/relationships/customXml" Target="../ink/ink2242.xml"/><Relationship Id="rId19" Type="http://schemas.openxmlformats.org/officeDocument/2006/relationships/image" Target="../media/image91.png"/><Relationship Id="rId14" Type="http://schemas.openxmlformats.org/officeDocument/2006/relationships/customXml" Target="../ink/ink2173.xml"/><Relationship Id="rId30" Type="http://schemas.openxmlformats.org/officeDocument/2006/relationships/customXml" Target="../ink/ink2181.xml"/><Relationship Id="rId35" Type="http://schemas.openxmlformats.org/officeDocument/2006/relationships/image" Target="../media/image99.png"/><Relationship Id="rId56" Type="http://schemas.openxmlformats.org/officeDocument/2006/relationships/customXml" Target="../ink/ink2194.xml"/><Relationship Id="rId77" Type="http://schemas.openxmlformats.org/officeDocument/2006/relationships/image" Target="../media/image126.png"/><Relationship Id="rId100" Type="http://schemas.openxmlformats.org/officeDocument/2006/relationships/customXml" Target="../ink/ink2216.xml"/><Relationship Id="rId105" Type="http://schemas.openxmlformats.org/officeDocument/2006/relationships/image" Target="../media/image140.png"/><Relationship Id="rId126" Type="http://schemas.openxmlformats.org/officeDocument/2006/relationships/customXml" Target="../ink/ink2229.xml"/><Relationship Id="rId147" Type="http://schemas.openxmlformats.org/officeDocument/2006/relationships/image" Target="../media/image220.png"/><Relationship Id="rId8" Type="http://schemas.openxmlformats.org/officeDocument/2006/relationships/customXml" Target="../ink/ink2170.xml"/><Relationship Id="rId51" Type="http://schemas.openxmlformats.org/officeDocument/2006/relationships/image" Target="../media/image107.png"/><Relationship Id="rId72" Type="http://schemas.openxmlformats.org/officeDocument/2006/relationships/customXml" Target="../ink/ink2202.xml"/><Relationship Id="rId93" Type="http://schemas.openxmlformats.org/officeDocument/2006/relationships/image" Target="../media/image134.png"/><Relationship Id="rId98" Type="http://schemas.openxmlformats.org/officeDocument/2006/relationships/customXml" Target="../ink/ink2215.xml"/><Relationship Id="rId121" Type="http://schemas.openxmlformats.org/officeDocument/2006/relationships/image" Target="../media/image154.png"/><Relationship Id="rId142" Type="http://schemas.openxmlformats.org/officeDocument/2006/relationships/customXml" Target="../ink/ink2237.xml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2189.xml"/><Relationship Id="rId67" Type="http://schemas.openxmlformats.org/officeDocument/2006/relationships/image" Target="../media/image117.png"/><Relationship Id="rId116" Type="http://schemas.openxmlformats.org/officeDocument/2006/relationships/customXml" Target="../ink/ink2224.xml"/><Relationship Id="rId137" Type="http://schemas.openxmlformats.org/officeDocument/2006/relationships/image" Target="../media/image215.png"/><Relationship Id="rId158" Type="http://schemas.openxmlformats.org/officeDocument/2006/relationships/customXml" Target="../ink/ink2245.xml"/><Relationship Id="rId20" Type="http://schemas.openxmlformats.org/officeDocument/2006/relationships/customXml" Target="../ink/ink2176.xml"/><Relationship Id="rId41" Type="http://schemas.openxmlformats.org/officeDocument/2006/relationships/image" Target="../media/image102.png"/><Relationship Id="rId62" Type="http://schemas.openxmlformats.org/officeDocument/2006/relationships/customXml" Target="../ink/ink2197.xml"/><Relationship Id="rId83" Type="http://schemas.openxmlformats.org/officeDocument/2006/relationships/image" Target="../media/image129.png"/><Relationship Id="rId88" Type="http://schemas.openxmlformats.org/officeDocument/2006/relationships/customXml" Target="../ink/ink2210.xml"/><Relationship Id="rId111" Type="http://schemas.openxmlformats.org/officeDocument/2006/relationships/image" Target="../media/image143.png"/><Relationship Id="rId132" Type="http://schemas.openxmlformats.org/officeDocument/2006/relationships/customXml" Target="../ink/ink2232.xml"/><Relationship Id="rId153" Type="http://schemas.openxmlformats.org/officeDocument/2006/relationships/image" Target="../media/image223.png"/><Relationship Id="rId15" Type="http://schemas.openxmlformats.org/officeDocument/2006/relationships/image" Target="../media/image89.png"/><Relationship Id="rId36" Type="http://schemas.openxmlformats.org/officeDocument/2006/relationships/customXml" Target="../ink/ink2184.xml"/><Relationship Id="rId57" Type="http://schemas.openxmlformats.org/officeDocument/2006/relationships/image" Target="../media/image111.png"/><Relationship Id="rId106" Type="http://schemas.openxmlformats.org/officeDocument/2006/relationships/customXml" Target="../ink/ink2219.xml"/><Relationship Id="rId127" Type="http://schemas.openxmlformats.org/officeDocument/2006/relationships/image" Target="../media/image157.png"/><Relationship Id="rId10" Type="http://schemas.openxmlformats.org/officeDocument/2006/relationships/customXml" Target="../ink/ink2171.xml"/><Relationship Id="rId31" Type="http://schemas.openxmlformats.org/officeDocument/2006/relationships/image" Target="../media/image97.png"/><Relationship Id="rId52" Type="http://schemas.openxmlformats.org/officeDocument/2006/relationships/customXml" Target="../ink/ink2192.xml"/><Relationship Id="rId73" Type="http://schemas.openxmlformats.org/officeDocument/2006/relationships/image" Target="../media/image120.png"/><Relationship Id="rId78" Type="http://schemas.openxmlformats.org/officeDocument/2006/relationships/customXml" Target="../ink/ink2205.xml"/><Relationship Id="rId94" Type="http://schemas.openxmlformats.org/officeDocument/2006/relationships/customXml" Target="../ink/ink2213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2227.xml"/><Relationship Id="rId143" Type="http://schemas.openxmlformats.org/officeDocument/2006/relationships/image" Target="../media/image218.png"/><Relationship Id="rId148" Type="http://schemas.openxmlformats.org/officeDocument/2006/relationships/customXml" Target="../ink/ink2240.xml"/><Relationship Id="rId4" Type="http://schemas.openxmlformats.org/officeDocument/2006/relationships/customXml" Target="../ink/ink2168.xml"/><Relationship Id="rId9" Type="http://schemas.openxmlformats.org/officeDocument/2006/relationships/image" Target="../media/image72.png"/><Relationship Id="rId26" Type="http://schemas.openxmlformats.org/officeDocument/2006/relationships/customXml" Target="../ink/ink2179.xml"/><Relationship Id="rId47" Type="http://schemas.openxmlformats.org/officeDocument/2006/relationships/image" Target="../media/image105.png"/><Relationship Id="rId68" Type="http://schemas.openxmlformats.org/officeDocument/2006/relationships/customXml" Target="../ink/ink2200.xml"/><Relationship Id="rId89" Type="http://schemas.openxmlformats.org/officeDocument/2006/relationships/image" Target="../media/image132.png"/><Relationship Id="rId112" Type="http://schemas.openxmlformats.org/officeDocument/2006/relationships/customXml" Target="../ink/ink2222.xml"/><Relationship Id="rId133" Type="http://schemas.openxmlformats.org/officeDocument/2006/relationships/image" Target="../media/image160.png"/><Relationship Id="rId154" Type="http://schemas.openxmlformats.org/officeDocument/2006/relationships/customXml" Target="../ink/ink2243.xml"/><Relationship Id="rId16" Type="http://schemas.openxmlformats.org/officeDocument/2006/relationships/customXml" Target="../ink/ink2174.xml"/><Relationship Id="rId37" Type="http://schemas.openxmlformats.org/officeDocument/2006/relationships/image" Target="../media/image100.png"/><Relationship Id="rId58" Type="http://schemas.openxmlformats.org/officeDocument/2006/relationships/customXml" Target="../ink/ink2195.xml"/><Relationship Id="rId79" Type="http://schemas.openxmlformats.org/officeDocument/2006/relationships/image" Target="../media/image127.png"/><Relationship Id="rId102" Type="http://schemas.openxmlformats.org/officeDocument/2006/relationships/customXml" Target="../ink/ink2217.xml"/><Relationship Id="rId123" Type="http://schemas.openxmlformats.org/officeDocument/2006/relationships/image" Target="../media/image155.png"/><Relationship Id="rId144" Type="http://schemas.openxmlformats.org/officeDocument/2006/relationships/customXml" Target="../ink/ink2238.xml"/><Relationship Id="rId90" Type="http://schemas.openxmlformats.org/officeDocument/2006/relationships/customXml" Target="../ink/ink2211.xml"/><Relationship Id="rId27" Type="http://schemas.openxmlformats.org/officeDocument/2006/relationships/image" Target="../media/image95.png"/><Relationship Id="rId48" Type="http://schemas.openxmlformats.org/officeDocument/2006/relationships/customXml" Target="../ink/ink2190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2233.xml"/><Relationship Id="rId80" Type="http://schemas.openxmlformats.org/officeDocument/2006/relationships/customXml" Target="../ink/ink2206.xml"/><Relationship Id="rId155" Type="http://schemas.openxmlformats.org/officeDocument/2006/relationships/image" Target="../media/image224.png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92.png"/><Relationship Id="rId42" Type="http://schemas.openxmlformats.org/officeDocument/2006/relationships/customXml" Target="../ink/ink2267.xml"/><Relationship Id="rId63" Type="http://schemas.openxmlformats.org/officeDocument/2006/relationships/image" Target="../media/image114.png"/><Relationship Id="rId84" Type="http://schemas.openxmlformats.org/officeDocument/2006/relationships/customXml" Target="../ink/ink2288.xml"/><Relationship Id="rId138" Type="http://schemas.openxmlformats.org/officeDocument/2006/relationships/customXml" Target="../ink/ink2315.xml"/><Relationship Id="rId159" Type="http://schemas.openxmlformats.org/officeDocument/2006/relationships/image" Target="../media/image237.png"/><Relationship Id="rId107" Type="http://schemas.openxmlformats.org/officeDocument/2006/relationships/image" Target="../media/image141.png"/><Relationship Id="rId11" Type="http://schemas.openxmlformats.org/officeDocument/2006/relationships/image" Target="../media/image81.png"/><Relationship Id="rId32" Type="http://schemas.openxmlformats.org/officeDocument/2006/relationships/customXml" Target="../ink/ink2262.xml"/><Relationship Id="rId53" Type="http://schemas.openxmlformats.org/officeDocument/2006/relationships/image" Target="../media/image108.png"/><Relationship Id="rId74" Type="http://schemas.openxmlformats.org/officeDocument/2006/relationships/customXml" Target="../ink/ink2283.xml"/><Relationship Id="rId128" Type="http://schemas.openxmlformats.org/officeDocument/2006/relationships/customXml" Target="../ink/ink2310.xml"/><Relationship Id="rId149" Type="http://schemas.openxmlformats.org/officeDocument/2006/relationships/image" Target="../media/image221.png"/><Relationship Id="rId5" Type="http://schemas.openxmlformats.org/officeDocument/2006/relationships/image" Target="../media/image70.png"/><Relationship Id="rId95" Type="http://schemas.openxmlformats.org/officeDocument/2006/relationships/image" Target="../media/image135.png"/><Relationship Id="rId160" Type="http://schemas.openxmlformats.org/officeDocument/2006/relationships/customXml" Target="../ink/ink2326.xml"/><Relationship Id="rId22" Type="http://schemas.openxmlformats.org/officeDocument/2006/relationships/customXml" Target="../ink/ink2257.xml"/><Relationship Id="rId43" Type="http://schemas.openxmlformats.org/officeDocument/2006/relationships/image" Target="../media/image103.png"/><Relationship Id="rId64" Type="http://schemas.openxmlformats.org/officeDocument/2006/relationships/customXml" Target="../ink/ink2278.xml"/><Relationship Id="rId118" Type="http://schemas.openxmlformats.org/officeDocument/2006/relationships/customXml" Target="../ink/ink2305.xml"/><Relationship Id="rId139" Type="http://schemas.openxmlformats.org/officeDocument/2006/relationships/image" Target="../media/image216.png"/><Relationship Id="rId85" Type="http://schemas.openxmlformats.org/officeDocument/2006/relationships/image" Target="../media/image130.png"/><Relationship Id="rId150" Type="http://schemas.openxmlformats.org/officeDocument/2006/relationships/customXml" Target="../ink/ink2321.xml"/><Relationship Id="rId12" Type="http://schemas.openxmlformats.org/officeDocument/2006/relationships/customXml" Target="../ink/ink2252.xml"/><Relationship Id="rId33" Type="http://schemas.openxmlformats.org/officeDocument/2006/relationships/image" Target="../media/image98.png"/><Relationship Id="rId108" Type="http://schemas.openxmlformats.org/officeDocument/2006/relationships/customXml" Target="../ink/ink2300.xml"/><Relationship Id="rId129" Type="http://schemas.openxmlformats.org/officeDocument/2006/relationships/image" Target="../media/image158.png"/><Relationship Id="rId54" Type="http://schemas.openxmlformats.org/officeDocument/2006/relationships/customXml" Target="../ink/ink2273.xml"/><Relationship Id="rId70" Type="http://schemas.openxmlformats.org/officeDocument/2006/relationships/customXml" Target="../ink/ink2281.xml"/><Relationship Id="rId75" Type="http://schemas.openxmlformats.org/officeDocument/2006/relationships/image" Target="../media/image122.png"/><Relationship Id="rId91" Type="http://schemas.openxmlformats.org/officeDocument/2006/relationships/image" Target="../media/image133.png"/><Relationship Id="rId96" Type="http://schemas.openxmlformats.org/officeDocument/2006/relationships/customXml" Target="../ink/ink2294.xml"/><Relationship Id="rId140" Type="http://schemas.openxmlformats.org/officeDocument/2006/relationships/customXml" Target="../ink/ink2316.xml"/><Relationship Id="rId145" Type="http://schemas.openxmlformats.org/officeDocument/2006/relationships/image" Target="../media/image219.png"/><Relationship Id="rId161" Type="http://schemas.openxmlformats.org/officeDocument/2006/relationships/image" Target="../media/image238.png"/><Relationship Id="rId166" Type="http://schemas.openxmlformats.org/officeDocument/2006/relationships/customXml" Target="../ink/ink23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49.xml"/><Relationship Id="rId23" Type="http://schemas.openxmlformats.org/officeDocument/2006/relationships/image" Target="../media/image93.png"/><Relationship Id="rId28" Type="http://schemas.openxmlformats.org/officeDocument/2006/relationships/customXml" Target="../ink/ink2260.xml"/><Relationship Id="rId49" Type="http://schemas.openxmlformats.org/officeDocument/2006/relationships/image" Target="../media/image106.png"/><Relationship Id="rId114" Type="http://schemas.openxmlformats.org/officeDocument/2006/relationships/customXml" Target="../ink/ink2303.xml"/><Relationship Id="rId119" Type="http://schemas.openxmlformats.org/officeDocument/2006/relationships/image" Target="../media/image153.png"/><Relationship Id="rId44" Type="http://schemas.openxmlformats.org/officeDocument/2006/relationships/customXml" Target="../ink/ink2268.xml"/><Relationship Id="rId60" Type="http://schemas.openxmlformats.org/officeDocument/2006/relationships/customXml" Target="../ink/ink2276.xml"/><Relationship Id="rId65" Type="http://schemas.openxmlformats.org/officeDocument/2006/relationships/image" Target="../media/image115.png"/><Relationship Id="rId81" Type="http://schemas.openxmlformats.org/officeDocument/2006/relationships/image" Target="../media/image128.png"/><Relationship Id="rId86" Type="http://schemas.openxmlformats.org/officeDocument/2006/relationships/customXml" Target="../ink/ink2289.xml"/><Relationship Id="rId130" Type="http://schemas.openxmlformats.org/officeDocument/2006/relationships/customXml" Target="../ink/ink2311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56" Type="http://schemas.openxmlformats.org/officeDocument/2006/relationships/customXml" Target="../ink/ink2324.xml"/><Relationship Id="rId13" Type="http://schemas.openxmlformats.org/officeDocument/2006/relationships/image" Target="../media/image88.png"/><Relationship Id="rId18" Type="http://schemas.openxmlformats.org/officeDocument/2006/relationships/customXml" Target="../ink/ink2255.xml"/><Relationship Id="rId39" Type="http://schemas.openxmlformats.org/officeDocument/2006/relationships/image" Target="../media/image101.png"/><Relationship Id="rId109" Type="http://schemas.openxmlformats.org/officeDocument/2006/relationships/image" Target="../media/image142.png"/><Relationship Id="rId34" Type="http://schemas.openxmlformats.org/officeDocument/2006/relationships/customXml" Target="../ink/ink2263.xml"/><Relationship Id="rId50" Type="http://schemas.openxmlformats.org/officeDocument/2006/relationships/customXml" Target="../ink/ink2271.xml"/><Relationship Id="rId55" Type="http://schemas.openxmlformats.org/officeDocument/2006/relationships/image" Target="../media/image109.png"/><Relationship Id="rId76" Type="http://schemas.openxmlformats.org/officeDocument/2006/relationships/customXml" Target="../ink/ink2284.xml"/><Relationship Id="rId97" Type="http://schemas.openxmlformats.org/officeDocument/2006/relationships/image" Target="../media/image136.png"/><Relationship Id="rId104" Type="http://schemas.openxmlformats.org/officeDocument/2006/relationships/customXml" Target="../ink/ink2298.xml"/><Relationship Id="rId120" Type="http://schemas.openxmlformats.org/officeDocument/2006/relationships/customXml" Target="../ink/ink2306.xml"/><Relationship Id="rId125" Type="http://schemas.openxmlformats.org/officeDocument/2006/relationships/image" Target="../media/image156.png"/><Relationship Id="rId141" Type="http://schemas.openxmlformats.org/officeDocument/2006/relationships/image" Target="../media/image217.png"/><Relationship Id="rId146" Type="http://schemas.openxmlformats.org/officeDocument/2006/relationships/customXml" Target="../ink/ink2319.xml"/><Relationship Id="rId167" Type="http://schemas.openxmlformats.org/officeDocument/2006/relationships/image" Target="../media/image241.png"/><Relationship Id="rId7" Type="http://schemas.openxmlformats.org/officeDocument/2006/relationships/image" Target="../media/image71.png"/><Relationship Id="rId71" Type="http://schemas.openxmlformats.org/officeDocument/2006/relationships/image" Target="../media/image119.png"/><Relationship Id="rId92" Type="http://schemas.openxmlformats.org/officeDocument/2006/relationships/customXml" Target="../ink/ink2292.xml"/><Relationship Id="rId162" Type="http://schemas.openxmlformats.org/officeDocument/2006/relationships/customXml" Target="../ink/ink2327.xml"/><Relationship Id="rId2" Type="http://schemas.openxmlformats.org/officeDocument/2006/relationships/customXml" Target="../ink/ink2247.xml"/><Relationship Id="rId29" Type="http://schemas.openxmlformats.org/officeDocument/2006/relationships/image" Target="../media/image96.png"/><Relationship Id="rId24" Type="http://schemas.openxmlformats.org/officeDocument/2006/relationships/customXml" Target="../ink/ink2258.xml"/><Relationship Id="rId40" Type="http://schemas.openxmlformats.org/officeDocument/2006/relationships/customXml" Target="../ink/ink2266.xml"/><Relationship Id="rId45" Type="http://schemas.openxmlformats.org/officeDocument/2006/relationships/image" Target="../media/image104.png"/><Relationship Id="rId66" Type="http://schemas.openxmlformats.org/officeDocument/2006/relationships/customXml" Target="../ink/ink2279.xml"/><Relationship Id="rId87" Type="http://schemas.openxmlformats.org/officeDocument/2006/relationships/image" Target="../media/image131.png"/><Relationship Id="rId110" Type="http://schemas.openxmlformats.org/officeDocument/2006/relationships/customXml" Target="../ink/ink2301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2314.xml"/><Relationship Id="rId157" Type="http://schemas.openxmlformats.org/officeDocument/2006/relationships/image" Target="../media/image225.png"/><Relationship Id="rId61" Type="http://schemas.openxmlformats.org/officeDocument/2006/relationships/image" Target="../media/image113.png"/><Relationship Id="rId82" Type="http://schemas.openxmlformats.org/officeDocument/2006/relationships/customXml" Target="../ink/ink2287.xml"/><Relationship Id="rId152" Type="http://schemas.openxmlformats.org/officeDocument/2006/relationships/customXml" Target="../ink/ink2322.xml"/><Relationship Id="rId19" Type="http://schemas.openxmlformats.org/officeDocument/2006/relationships/image" Target="../media/image91.png"/><Relationship Id="rId14" Type="http://schemas.openxmlformats.org/officeDocument/2006/relationships/customXml" Target="../ink/ink2253.xml"/><Relationship Id="rId30" Type="http://schemas.openxmlformats.org/officeDocument/2006/relationships/customXml" Target="../ink/ink2261.xml"/><Relationship Id="rId35" Type="http://schemas.openxmlformats.org/officeDocument/2006/relationships/image" Target="../media/image99.png"/><Relationship Id="rId56" Type="http://schemas.openxmlformats.org/officeDocument/2006/relationships/customXml" Target="../ink/ink2274.xml"/><Relationship Id="rId77" Type="http://schemas.openxmlformats.org/officeDocument/2006/relationships/image" Target="../media/image126.png"/><Relationship Id="rId100" Type="http://schemas.openxmlformats.org/officeDocument/2006/relationships/customXml" Target="../ink/ink2296.xml"/><Relationship Id="rId105" Type="http://schemas.openxmlformats.org/officeDocument/2006/relationships/image" Target="../media/image140.png"/><Relationship Id="rId126" Type="http://schemas.openxmlformats.org/officeDocument/2006/relationships/customXml" Target="../ink/ink2309.xml"/><Relationship Id="rId147" Type="http://schemas.openxmlformats.org/officeDocument/2006/relationships/image" Target="../media/image220.png"/><Relationship Id="rId168" Type="http://schemas.openxmlformats.org/officeDocument/2006/relationships/customXml" Target="../ink/ink2330.xml"/><Relationship Id="rId8" Type="http://schemas.openxmlformats.org/officeDocument/2006/relationships/customXml" Target="../ink/ink2250.xml"/><Relationship Id="rId51" Type="http://schemas.openxmlformats.org/officeDocument/2006/relationships/image" Target="../media/image107.png"/><Relationship Id="rId72" Type="http://schemas.openxmlformats.org/officeDocument/2006/relationships/customXml" Target="../ink/ink2282.xml"/><Relationship Id="rId93" Type="http://schemas.openxmlformats.org/officeDocument/2006/relationships/image" Target="../media/image134.png"/><Relationship Id="rId98" Type="http://schemas.openxmlformats.org/officeDocument/2006/relationships/customXml" Target="../ink/ink2295.xml"/><Relationship Id="rId121" Type="http://schemas.openxmlformats.org/officeDocument/2006/relationships/image" Target="../media/image154.png"/><Relationship Id="rId142" Type="http://schemas.openxmlformats.org/officeDocument/2006/relationships/customXml" Target="../ink/ink2317.xml"/><Relationship Id="rId163" Type="http://schemas.openxmlformats.org/officeDocument/2006/relationships/image" Target="../media/image239.png"/><Relationship Id="rId3" Type="http://schemas.openxmlformats.org/officeDocument/2006/relationships/image" Target="../media/image2610.png"/><Relationship Id="rId25" Type="http://schemas.openxmlformats.org/officeDocument/2006/relationships/image" Target="../media/image94.png"/><Relationship Id="rId46" Type="http://schemas.openxmlformats.org/officeDocument/2006/relationships/customXml" Target="../ink/ink2269.xml"/><Relationship Id="rId67" Type="http://schemas.openxmlformats.org/officeDocument/2006/relationships/image" Target="../media/image117.png"/><Relationship Id="rId116" Type="http://schemas.openxmlformats.org/officeDocument/2006/relationships/customXml" Target="../ink/ink2304.xml"/><Relationship Id="rId137" Type="http://schemas.openxmlformats.org/officeDocument/2006/relationships/image" Target="../media/image215.png"/><Relationship Id="rId158" Type="http://schemas.openxmlformats.org/officeDocument/2006/relationships/customXml" Target="../ink/ink2325.xml"/><Relationship Id="rId20" Type="http://schemas.openxmlformats.org/officeDocument/2006/relationships/customXml" Target="../ink/ink2256.xml"/><Relationship Id="rId41" Type="http://schemas.openxmlformats.org/officeDocument/2006/relationships/image" Target="../media/image102.png"/><Relationship Id="rId62" Type="http://schemas.openxmlformats.org/officeDocument/2006/relationships/customXml" Target="../ink/ink2277.xml"/><Relationship Id="rId83" Type="http://schemas.openxmlformats.org/officeDocument/2006/relationships/image" Target="../media/image129.png"/><Relationship Id="rId88" Type="http://schemas.openxmlformats.org/officeDocument/2006/relationships/customXml" Target="../ink/ink2290.xml"/><Relationship Id="rId111" Type="http://schemas.openxmlformats.org/officeDocument/2006/relationships/image" Target="../media/image143.png"/><Relationship Id="rId132" Type="http://schemas.openxmlformats.org/officeDocument/2006/relationships/customXml" Target="../ink/ink2312.xml"/><Relationship Id="rId153" Type="http://schemas.openxmlformats.org/officeDocument/2006/relationships/image" Target="../media/image223.png"/><Relationship Id="rId15" Type="http://schemas.openxmlformats.org/officeDocument/2006/relationships/image" Target="../media/image89.png"/><Relationship Id="rId36" Type="http://schemas.openxmlformats.org/officeDocument/2006/relationships/customXml" Target="../ink/ink2264.xml"/><Relationship Id="rId57" Type="http://schemas.openxmlformats.org/officeDocument/2006/relationships/image" Target="../media/image111.png"/><Relationship Id="rId106" Type="http://schemas.openxmlformats.org/officeDocument/2006/relationships/customXml" Target="../ink/ink2299.xml"/><Relationship Id="rId127" Type="http://schemas.openxmlformats.org/officeDocument/2006/relationships/image" Target="../media/image157.png"/><Relationship Id="rId10" Type="http://schemas.openxmlformats.org/officeDocument/2006/relationships/customXml" Target="../ink/ink2251.xml"/><Relationship Id="rId31" Type="http://schemas.openxmlformats.org/officeDocument/2006/relationships/image" Target="../media/image97.png"/><Relationship Id="rId52" Type="http://schemas.openxmlformats.org/officeDocument/2006/relationships/customXml" Target="../ink/ink2272.xml"/><Relationship Id="rId73" Type="http://schemas.openxmlformats.org/officeDocument/2006/relationships/image" Target="../media/image120.png"/><Relationship Id="rId78" Type="http://schemas.openxmlformats.org/officeDocument/2006/relationships/customXml" Target="../ink/ink2285.xml"/><Relationship Id="rId94" Type="http://schemas.openxmlformats.org/officeDocument/2006/relationships/customXml" Target="../ink/ink2293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2307.xml"/><Relationship Id="rId143" Type="http://schemas.openxmlformats.org/officeDocument/2006/relationships/image" Target="../media/image218.png"/><Relationship Id="rId148" Type="http://schemas.openxmlformats.org/officeDocument/2006/relationships/customXml" Target="../ink/ink2320.xml"/><Relationship Id="rId164" Type="http://schemas.openxmlformats.org/officeDocument/2006/relationships/customXml" Target="../ink/ink2328.xml"/><Relationship Id="rId169" Type="http://schemas.openxmlformats.org/officeDocument/2006/relationships/image" Target="../media/image242.png"/><Relationship Id="rId4" Type="http://schemas.openxmlformats.org/officeDocument/2006/relationships/customXml" Target="../ink/ink2248.xml"/><Relationship Id="rId9" Type="http://schemas.openxmlformats.org/officeDocument/2006/relationships/image" Target="../media/image72.png"/><Relationship Id="rId26" Type="http://schemas.openxmlformats.org/officeDocument/2006/relationships/customXml" Target="../ink/ink2259.xml"/><Relationship Id="rId47" Type="http://schemas.openxmlformats.org/officeDocument/2006/relationships/image" Target="../media/image105.png"/><Relationship Id="rId68" Type="http://schemas.openxmlformats.org/officeDocument/2006/relationships/customXml" Target="../ink/ink2280.xml"/><Relationship Id="rId89" Type="http://schemas.openxmlformats.org/officeDocument/2006/relationships/image" Target="../media/image132.png"/><Relationship Id="rId112" Type="http://schemas.openxmlformats.org/officeDocument/2006/relationships/customXml" Target="../ink/ink2302.xml"/><Relationship Id="rId133" Type="http://schemas.openxmlformats.org/officeDocument/2006/relationships/image" Target="../media/image160.png"/><Relationship Id="rId154" Type="http://schemas.openxmlformats.org/officeDocument/2006/relationships/customXml" Target="../ink/ink2323.xml"/><Relationship Id="rId16" Type="http://schemas.openxmlformats.org/officeDocument/2006/relationships/customXml" Target="../ink/ink2254.xml"/><Relationship Id="rId37" Type="http://schemas.openxmlformats.org/officeDocument/2006/relationships/image" Target="../media/image100.png"/><Relationship Id="rId58" Type="http://schemas.openxmlformats.org/officeDocument/2006/relationships/customXml" Target="../ink/ink2275.xml"/><Relationship Id="rId79" Type="http://schemas.openxmlformats.org/officeDocument/2006/relationships/image" Target="../media/image127.png"/><Relationship Id="rId102" Type="http://schemas.openxmlformats.org/officeDocument/2006/relationships/customXml" Target="../ink/ink2297.xml"/><Relationship Id="rId123" Type="http://schemas.openxmlformats.org/officeDocument/2006/relationships/image" Target="../media/image155.png"/><Relationship Id="rId144" Type="http://schemas.openxmlformats.org/officeDocument/2006/relationships/customXml" Target="../ink/ink2318.xml"/><Relationship Id="rId90" Type="http://schemas.openxmlformats.org/officeDocument/2006/relationships/customXml" Target="../ink/ink2291.xml"/><Relationship Id="rId165" Type="http://schemas.openxmlformats.org/officeDocument/2006/relationships/image" Target="../media/image240.png"/><Relationship Id="rId27" Type="http://schemas.openxmlformats.org/officeDocument/2006/relationships/image" Target="../media/image95.png"/><Relationship Id="rId48" Type="http://schemas.openxmlformats.org/officeDocument/2006/relationships/customXml" Target="../ink/ink2270.xml"/><Relationship Id="rId69" Type="http://schemas.openxmlformats.org/officeDocument/2006/relationships/image" Target="../media/image118.png"/><Relationship Id="rId113" Type="http://schemas.openxmlformats.org/officeDocument/2006/relationships/image" Target="../media/image145.png"/><Relationship Id="rId134" Type="http://schemas.openxmlformats.org/officeDocument/2006/relationships/customXml" Target="../ink/ink2313.xml"/><Relationship Id="rId80" Type="http://schemas.openxmlformats.org/officeDocument/2006/relationships/customXml" Target="../ink/ink2286.xml"/><Relationship Id="rId155" Type="http://schemas.openxmlformats.org/officeDocument/2006/relationships/image" Target="../media/image224.png"/><Relationship Id="rId17" Type="http://schemas.openxmlformats.org/officeDocument/2006/relationships/image" Target="../media/image90.png"/><Relationship Id="rId38" Type="http://schemas.openxmlformats.org/officeDocument/2006/relationships/customXml" Target="../ink/ink2265.xml"/><Relationship Id="rId59" Type="http://schemas.openxmlformats.org/officeDocument/2006/relationships/image" Target="../media/image112.png"/><Relationship Id="rId103" Type="http://schemas.openxmlformats.org/officeDocument/2006/relationships/image" Target="../media/image139.png"/><Relationship Id="rId124" Type="http://schemas.openxmlformats.org/officeDocument/2006/relationships/customXml" Target="../ink/ink230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18.png"/><Relationship Id="rId18" Type="http://schemas.openxmlformats.org/officeDocument/2006/relationships/customXml" Target="../ink/ink50.xml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customXml" Target="../ink/ink47.xml"/><Relationship Id="rId17" Type="http://schemas.openxmlformats.org/officeDocument/2006/relationships/image" Target="../media/image20.png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customXml" Target="../ink/ink46.xml"/><Relationship Id="rId19" Type="http://schemas.openxmlformats.org/officeDocument/2006/relationships/image" Target="../media/image21.png"/><Relationship Id="rId4" Type="http://schemas.openxmlformats.org/officeDocument/2006/relationships/customXml" Target="../ink/ink43.xml"/><Relationship Id="rId9" Type="http://schemas.openxmlformats.org/officeDocument/2006/relationships/image" Target="../media/image6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customXml" Target="../ink/ink2339.xml"/><Relationship Id="rId26" Type="http://schemas.openxmlformats.org/officeDocument/2006/relationships/customXml" Target="../ink/ink2343.xml"/><Relationship Id="rId39" Type="http://schemas.openxmlformats.org/officeDocument/2006/relationships/image" Target="../media/image119.png"/><Relationship Id="rId21" Type="http://schemas.openxmlformats.org/officeDocument/2006/relationships/image" Target="../media/image92.png"/><Relationship Id="rId34" Type="http://schemas.openxmlformats.org/officeDocument/2006/relationships/customXml" Target="../ink/ink2347.xml"/><Relationship Id="rId42" Type="http://schemas.openxmlformats.org/officeDocument/2006/relationships/customXml" Target="../ink/ink2351.xml"/><Relationship Id="rId47" Type="http://schemas.openxmlformats.org/officeDocument/2006/relationships/image" Target="../media/image237.png"/><Relationship Id="rId50" Type="http://schemas.openxmlformats.org/officeDocument/2006/relationships/customXml" Target="../ink/ink2355.xml"/><Relationship Id="rId55" Type="http://schemas.openxmlformats.org/officeDocument/2006/relationships/image" Target="../media/image245.png"/><Relationship Id="rId63" Type="http://schemas.openxmlformats.org/officeDocument/2006/relationships/image" Target="../media/image249.png"/><Relationship Id="rId7" Type="http://schemas.openxmlformats.org/officeDocument/2006/relationships/image" Target="../media/image71.png"/><Relationship Id="rId2" Type="http://schemas.openxmlformats.org/officeDocument/2006/relationships/customXml" Target="../ink/ink2331.xml"/><Relationship Id="rId16" Type="http://schemas.openxmlformats.org/officeDocument/2006/relationships/customXml" Target="../ink/ink2338.xml"/><Relationship Id="rId29" Type="http://schemas.openxmlformats.org/officeDocument/2006/relationships/image" Target="../media/image96.png"/><Relationship Id="rId11" Type="http://schemas.openxmlformats.org/officeDocument/2006/relationships/image" Target="../media/image81.png"/><Relationship Id="rId24" Type="http://schemas.openxmlformats.org/officeDocument/2006/relationships/customXml" Target="../ink/ink2342.xml"/><Relationship Id="rId32" Type="http://schemas.openxmlformats.org/officeDocument/2006/relationships/customXml" Target="../ink/ink2346.xml"/><Relationship Id="rId37" Type="http://schemas.openxmlformats.org/officeDocument/2006/relationships/image" Target="../media/image118.png"/><Relationship Id="rId40" Type="http://schemas.openxmlformats.org/officeDocument/2006/relationships/customXml" Target="../ink/ink2350.xml"/><Relationship Id="rId45" Type="http://schemas.openxmlformats.org/officeDocument/2006/relationships/image" Target="../media/image151.png"/><Relationship Id="rId53" Type="http://schemas.openxmlformats.org/officeDocument/2006/relationships/image" Target="../media/image244.png"/><Relationship Id="rId58" Type="http://schemas.openxmlformats.org/officeDocument/2006/relationships/customXml" Target="../ink/ink2359.xml"/><Relationship Id="rId5" Type="http://schemas.openxmlformats.org/officeDocument/2006/relationships/image" Target="../media/image70.png"/><Relationship Id="rId61" Type="http://schemas.openxmlformats.org/officeDocument/2006/relationships/image" Target="../media/image248.png"/><Relationship Id="rId19" Type="http://schemas.openxmlformats.org/officeDocument/2006/relationships/image" Target="../media/image91.png"/><Relationship Id="rId14" Type="http://schemas.openxmlformats.org/officeDocument/2006/relationships/customXml" Target="../ink/ink2337.xml"/><Relationship Id="rId22" Type="http://schemas.openxmlformats.org/officeDocument/2006/relationships/customXml" Target="../ink/ink2341.xml"/><Relationship Id="rId27" Type="http://schemas.openxmlformats.org/officeDocument/2006/relationships/image" Target="../media/image95.png"/><Relationship Id="rId30" Type="http://schemas.openxmlformats.org/officeDocument/2006/relationships/customXml" Target="../ink/ink2345.xml"/><Relationship Id="rId35" Type="http://schemas.openxmlformats.org/officeDocument/2006/relationships/image" Target="../media/image117.png"/><Relationship Id="rId43" Type="http://schemas.openxmlformats.org/officeDocument/2006/relationships/image" Target="../media/image122.png"/><Relationship Id="rId48" Type="http://schemas.openxmlformats.org/officeDocument/2006/relationships/customXml" Target="../ink/ink2354.xml"/><Relationship Id="rId56" Type="http://schemas.openxmlformats.org/officeDocument/2006/relationships/customXml" Target="../ink/ink2358.xml"/><Relationship Id="rId8" Type="http://schemas.openxmlformats.org/officeDocument/2006/relationships/customXml" Target="../ink/ink2334.xml"/><Relationship Id="rId51" Type="http://schemas.openxmlformats.org/officeDocument/2006/relationships/image" Target="../media/image243.png"/><Relationship Id="rId3" Type="http://schemas.openxmlformats.org/officeDocument/2006/relationships/image" Target="../media/image2610.png"/><Relationship Id="rId12" Type="http://schemas.openxmlformats.org/officeDocument/2006/relationships/customXml" Target="../ink/ink2336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2349.xml"/><Relationship Id="rId46" Type="http://schemas.openxmlformats.org/officeDocument/2006/relationships/customXml" Target="../ink/ink2353.xml"/><Relationship Id="rId59" Type="http://schemas.openxmlformats.org/officeDocument/2006/relationships/image" Target="../media/image247.png"/><Relationship Id="rId20" Type="http://schemas.openxmlformats.org/officeDocument/2006/relationships/customXml" Target="../ink/ink2340.xml"/><Relationship Id="rId41" Type="http://schemas.openxmlformats.org/officeDocument/2006/relationships/image" Target="../media/image120.png"/><Relationship Id="rId54" Type="http://schemas.openxmlformats.org/officeDocument/2006/relationships/customXml" Target="../ink/ink2357.xml"/><Relationship Id="rId62" Type="http://schemas.openxmlformats.org/officeDocument/2006/relationships/customXml" Target="../ink/ink23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33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2344.xml"/><Relationship Id="rId36" Type="http://schemas.openxmlformats.org/officeDocument/2006/relationships/customXml" Target="../ink/ink2348.xml"/><Relationship Id="rId49" Type="http://schemas.openxmlformats.org/officeDocument/2006/relationships/image" Target="../media/image238.png"/><Relationship Id="rId57" Type="http://schemas.openxmlformats.org/officeDocument/2006/relationships/image" Target="../media/image246.png"/><Relationship Id="rId10" Type="http://schemas.openxmlformats.org/officeDocument/2006/relationships/customXml" Target="../ink/ink2335.xml"/><Relationship Id="rId31" Type="http://schemas.openxmlformats.org/officeDocument/2006/relationships/image" Target="../media/image97.png"/><Relationship Id="rId44" Type="http://schemas.openxmlformats.org/officeDocument/2006/relationships/customXml" Target="../ink/ink2352.xml"/><Relationship Id="rId52" Type="http://schemas.openxmlformats.org/officeDocument/2006/relationships/customXml" Target="../ink/ink2356.xml"/><Relationship Id="rId60" Type="http://schemas.openxmlformats.org/officeDocument/2006/relationships/customXml" Target="../ink/ink2360.xml"/><Relationship Id="rId4" Type="http://schemas.openxmlformats.org/officeDocument/2006/relationships/customXml" Target="../ink/ink2332.xml"/><Relationship Id="rId9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74.xml"/><Relationship Id="rId21" Type="http://schemas.openxmlformats.org/officeDocument/2006/relationships/image" Target="../media/image92.png"/><Relationship Id="rId34" Type="http://schemas.openxmlformats.org/officeDocument/2006/relationships/customXml" Target="../ink/ink2378.xml"/><Relationship Id="rId42" Type="http://schemas.openxmlformats.org/officeDocument/2006/relationships/customXml" Target="../ink/ink2382.xml"/><Relationship Id="rId47" Type="http://schemas.openxmlformats.org/officeDocument/2006/relationships/image" Target="../media/image237.png"/><Relationship Id="rId50" Type="http://schemas.openxmlformats.org/officeDocument/2006/relationships/customXml" Target="../ink/ink2386.xml"/><Relationship Id="rId55" Type="http://schemas.openxmlformats.org/officeDocument/2006/relationships/image" Target="../media/image245.png"/><Relationship Id="rId63" Type="http://schemas.openxmlformats.org/officeDocument/2006/relationships/image" Target="../media/image249.png"/><Relationship Id="rId7" Type="http://schemas.openxmlformats.org/officeDocument/2006/relationships/image" Target="../media/image71.png"/><Relationship Id="rId2" Type="http://schemas.openxmlformats.org/officeDocument/2006/relationships/customXml" Target="../ink/ink2362.xml"/><Relationship Id="rId16" Type="http://schemas.openxmlformats.org/officeDocument/2006/relationships/customXml" Target="../ink/ink2369.xml"/><Relationship Id="rId29" Type="http://schemas.openxmlformats.org/officeDocument/2006/relationships/image" Target="../media/image96.png"/><Relationship Id="rId11" Type="http://schemas.openxmlformats.org/officeDocument/2006/relationships/image" Target="../media/image81.png"/><Relationship Id="rId24" Type="http://schemas.openxmlformats.org/officeDocument/2006/relationships/customXml" Target="../ink/ink2373.xml"/><Relationship Id="rId32" Type="http://schemas.openxmlformats.org/officeDocument/2006/relationships/customXml" Target="../ink/ink2377.xml"/><Relationship Id="rId37" Type="http://schemas.openxmlformats.org/officeDocument/2006/relationships/image" Target="../media/image118.png"/><Relationship Id="rId40" Type="http://schemas.openxmlformats.org/officeDocument/2006/relationships/customXml" Target="../ink/ink2381.xml"/><Relationship Id="rId45" Type="http://schemas.openxmlformats.org/officeDocument/2006/relationships/image" Target="../media/image151.png"/><Relationship Id="rId53" Type="http://schemas.openxmlformats.org/officeDocument/2006/relationships/image" Target="../media/image244.png"/><Relationship Id="rId58" Type="http://schemas.openxmlformats.org/officeDocument/2006/relationships/customXml" Target="../ink/ink2390.xml"/><Relationship Id="rId66" Type="http://schemas.openxmlformats.org/officeDocument/2006/relationships/customXml" Target="../ink/ink2394.xml"/><Relationship Id="rId5" Type="http://schemas.openxmlformats.org/officeDocument/2006/relationships/image" Target="../media/image70.png"/><Relationship Id="rId61" Type="http://schemas.openxmlformats.org/officeDocument/2006/relationships/image" Target="../media/image248.png"/><Relationship Id="rId19" Type="http://schemas.openxmlformats.org/officeDocument/2006/relationships/image" Target="../media/image91.png"/><Relationship Id="rId14" Type="http://schemas.openxmlformats.org/officeDocument/2006/relationships/customXml" Target="../ink/ink2368.xml"/><Relationship Id="rId22" Type="http://schemas.openxmlformats.org/officeDocument/2006/relationships/customXml" Target="../ink/ink2372.xml"/><Relationship Id="rId27" Type="http://schemas.openxmlformats.org/officeDocument/2006/relationships/image" Target="../media/image95.png"/><Relationship Id="rId30" Type="http://schemas.openxmlformats.org/officeDocument/2006/relationships/customXml" Target="../ink/ink2376.xml"/><Relationship Id="rId35" Type="http://schemas.openxmlformats.org/officeDocument/2006/relationships/image" Target="../media/image117.png"/><Relationship Id="rId43" Type="http://schemas.openxmlformats.org/officeDocument/2006/relationships/image" Target="../media/image122.png"/><Relationship Id="rId48" Type="http://schemas.openxmlformats.org/officeDocument/2006/relationships/customXml" Target="../ink/ink2385.xml"/><Relationship Id="rId56" Type="http://schemas.openxmlformats.org/officeDocument/2006/relationships/customXml" Target="../ink/ink2389.xml"/><Relationship Id="rId64" Type="http://schemas.openxmlformats.org/officeDocument/2006/relationships/customXml" Target="../ink/ink2393.xml"/><Relationship Id="rId8" Type="http://schemas.openxmlformats.org/officeDocument/2006/relationships/customXml" Target="../ink/ink2365.xml"/><Relationship Id="rId51" Type="http://schemas.openxmlformats.org/officeDocument/2006/relationships/image" Target="../media/image243.png"/><Relationship Id="rId3" Type="http://schemas.openxmlformats.org/officeDocument/2006/relationships/image" Target="../media/image2610.png"/><Relationship Id="rId12" Type="http://schemas.openxmlformats.org/officeDocument/2006/relationships/customXml" Target="../ink/ink2367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2380.xml"/><Relationship Id="rId46" Type="http://schemas.openxmlformats.org/officeDocument/2006/relationships/customXml" Target="../ink/ink2384.xml"/><Relationship Id="rId59" Type="http://schemas.openxmlformats.org/officeDocument/2006/relationships/image" Target="../media/image247.png"/><Relationship Id="rId67" Type="http://schemas.openxmlformats.org/officeDocument/2006/relationships/image" Target="../media/image251.png"/><Relationship Id="rId20" Type="http://schemas.openxmlformats.org/officeDocument/2006/relationships/customXml" Target="../ink/ink2371.xml"/><Relationship Id="rId41" Type="http://schemas.openxmlformats.org/officeDocument/2006/relationships/image" Target="../media/image120.png"/><Relationship Id="rId54" Type="http://schemas.openxmlformats.org/officeDocument/2006/relationships/customXml" Target="../ink/ink2388.xml"/><Relationship Id="rId62" Type="http://schemas.openxmlformats.org/officeDocument/2006/relationships/customXml" Target="../ink/ink23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64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2375.xml"/><Relationship Id="rId36" Type="http://schemas.openxmlformats.org/officeDocument/2006/relationships/customXml" Target="../ink/ink2379.xml"/><Relationship Id="rId49" Type="http://schemas.openxmlformats.org/officeDocument/2006/relationships/image" Target="../media/image238.png"/><Relationship Id="rId57" Type="http://schemas.openxmlformats.org/officeDocument/2006/relationships/image" Target="../media/image246.png"/><Relationship Id="rId10" Type="http://schemas.openxmlformats.org/officeDocument/2006/relationships/customXml" Target="../ink/ink2366.xml"/><Relationship Id="rId31" Type="http://schemas.openxmlformats.org/officeDocument/2006/relationships/image" Target="../media/image97.png"/><Relationship Id="rId44" Type="http://schemas.openxmlformats.org/officeDocument/2006/relationships/customXml" Target="../ink/ink2383.xml"/><Relationship Id="rId52" Type="http://schemas.openxmlformats.org/officeDocument/2006/relationships/customXml" Target="../ink/ink2387.xml"/><Relationship Id="rId60" Type="http://schemas.openxmlformats.org/officeDocument/2006/relationships/customXml" Target="../ink/ink2391.xml"/><Relationship Id="rId65" Type="http://schemas.openxmlformats.org/officeDocument/2006/relationships/image" Target="../media/image250.png"/><Relationship Id="rId4" Type="http://schemas.openxmlformats.org/officeDocument/2006/relationships/customXml" Target="../ink/ink2363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2370.xml"/><Relationship Id="rId39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customXml" Target="../ink/ink2403.xml"/><Relationship Id="rId26" Type="http://schemas.openxmlformats.org/officeDocument/2006/relationships/customXml" Target="../ink/ink2407.xml"/><Relationship Id="rId39" Type="http://schemas.openxmlformats.org/officeDocument/2006/relationships/image" Target="../media/image119.png"/><Relationship Id="rId21" Type="http://schemas.openxmlformats.org/officeDocument/2006/relationships/image" Target="../media/image92.png"/><Relationship Id="rId34" Type="http://schemas.openxmlformats.org/officeDocument/2006/relationships/customXml" Target="../ink/ink2411.xml"/><Relationship Id="rId42" Type="http://schemas.openxmlformats.org/officeDocument/2006/relationships/customXml" Target="../ink/ink2415.xml"/><Relationship Id="rId47" Type="http://schemas.openxmlformats.org/officeDocument/2006/relationships/image" Target="../media/image237.png"/><Relationship Id="rId50" Type="http://schemas.openxmlformats.org/officeDocument/2006/relationships/customXml" Target="../ink/ink2419.xml"/><Relationship Id="rId55" Type="http://schemas.openxmlformats.org/officeDocument/2006/relationships/image" Target="../media/image245.png"/><Relationship Id="rId7" Type="http://schemas.openxmlformats.org/officeDocument/2006/relationships/image" Target="../media/image71.png"/><Relationship Id="rId2" Type="http://schemas.openxmlformats.org/officeDocument/2006/relationships/customXml" Target="../ink/ink2395.xml"/><Relationship Id="rId16" Type="http://schemas.openxmlformats.org/officeDocument/2006/relationships/customXml" Target="../ink/ink2402.xml"/><Relationship Id="rId29" Type="http://schemas.openxmlformats.org/officeDocument/2006/relationships/image" Target="../media/image96.png"/><Relationship Id="rId11" Type="http://schemas.openxmlformats.org/officeDocument/2006/relationships/image" Target="../media/image81.png"/><Relationship Id="rId24" Type="http://schemas.openxmlformats.org/officeDocument/2006/relationships/customXml" Target="../ink/ink2406.xml"/><Relationship Id="rId32" Type="http://schemas.openxmlformats.org/officeDocument/2006/relationships/customXml" Target="../ink/ink2410.xml"/><Relationship Id="rId37" Type="http://schemas.openxmlformats.org/officeDocument/2006/relationships/image" Target="../media/image118.png"/><Relationship Id="rId40" Type="http://schemas.openxmlformats.org/officeDocument/2006/relationships/customXml" Target="../ink/ink2414.xml"/><Relationship Id="rId45" Type="http://schemas.openxmlformats.org/officeDocument/2006/relationships/image" Target="../media/image151.png"/><Relationship Id="rId53" Type="http://schemas.openxmlformats.org/officeDocument/2006/relationships/image" Target="../media/image244.png"/><Relationship Id="rId58" Type="http://schemas.openxmlformats.org/officeDocument/2006/relationships/customXml" Target="../ink/ink2423.xml"/><Relationship Id="rId5" Type="http://schemas.openxmlformats.org/officeDocument/2006/relationships/image" Target="../media/image70.png"/><Relationship Id="rId19" Type="http://schemas.openxmlformats.org/officeDocument/2006/relationships/image" Target="../media/image91.png"/><Relationship Id="rId4" Type="http://schemas.openxmlformats.org/officeDocument/2006/relationships/customXml" Target="../ink/ink2396.xml"/><Relationship Id="rId9" Type="http://schemas.openxmlformats.org/officeDocument/2006/relationships/image" Target="../media/image72.png"/><Relationship Id="rId14" Type="http://schemas.openxmlformats.org/officeDocument/2006/relationships/customXml" Target="../ink/ink2401.xml"/><Relationship Id="rId22" Type="http://schemas.openxmlformats.org/officeDocument/2006/relationships/customXml" Target="../ink/ink2405.xml"/><Relationship Id="rId27" Type="http://schemas.openxmlformats.org/officeDocument/2006/relationships/image" Target="../media/image95.png"/><Relationship Id="rId30" Type="http://schemas.openxmlformats.org/officeDocument/2006/relationships/customXml" Target="../ink/ink2409.xml"/><Relationship Id="rId35" Type="http://schemas.openxmlformats.org/officeDocument/2006/relationships/image" Target="../media/image117.png"/><Relationship Id="rId43" Type="http://schemas.openxmlformats.org/officeDocument/2006/relationships/image" Target="../media/image122.png"/><Relationship Id="rId48" Type="http://schemas.openxmlformats.org/officeDocument/2006/relationships/customXml" Target="../ink/ink2418.xml"/><Relationship Id="rId56" Type="http://schemas.openxmlformats.org/officeDocument/2006/relationships/customXml" Target="../ink/ink2422.xml"/><Relationship Id="rId8" Type="http://schemas.openxmlformats.org/officeDocument/2006/relationships/customXml" Target="../ink/ink2398.xml"/><Relationship Id="rId51" Type="http://schemas.openxmlformats.org/officeDocument/2006/relationships/image" Target="../media/image243.png"/><Relationship Id="rId3" Type="http://schemas.openxmlformats.org/officeDocument/2006/relationships/image" Target="../media/image2610.png"/><Relationship Id="rId12" Type="http://schemas.openxmlformats.org/officeDocument/2006/relationships/customXml" Target="../ink/ink2400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2413.xml"/><Relationship Id="rId46" Type="http://schemas.openxmlformats.org/officeDocument/2006/relationships/customXml" Target="../ink/ink2417.xml"/><Relationship Id="rId59" Type="http://schemas.openxmlformats.org/officeDocument/2006/relationships/image" Target="../media/image252.png"/><Relationship Id="rId20" Type="http://schemas.openxmlformats.org/officeDocument/2006/relationships/customXml" Target="../ink/ink2404.xml"/><Relationship Id="rId41" Type="http://schemas.openxmlformats.org/officeDocument/2006/relationships/image" Target="../media/image120.png"/><Relationship Id="rId54" Type="http://schemas.openxmlformats.org/officeDocument/2006/relationships/customXml" Target="../ink/ink24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7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2408.xml"/><Relationship Id="rId36" Type="http://schemas.openxmlformats.org/officeDocument/2006/relationships/customXml" Target="../ink/ink2412.xml"/><Relationship Id="rId49" Type="http://schemas.openxmlformats.org/officeDocument/2006/relationships/image" Target="../media/image238.png"/><Relationship Id="rId57" Type="http://schemas.openxmlformats.org/officeDocument/2006/relationships/image" Target="../media/image246.png"/><Relationship Id="rId10" Type="http://schemas.openxmlformats.org/officeDocument/2006/relationships/customXml" Target="../ink/ink2399.xml"/><Relationship Id="rId31" Type="http://schemas.openxmlformats.org/officeDocument/2006/relationships/image" Target="../media/image97.png"/><Relationship Id="rId44" Type="http://schemas.openxmlformats.org/officeDocument/2006/relationships/customXml" Target="../ink/ink2416.xml"/><Relationship Id="rId52" Type="http://schemas.openxmlformats.org/officeDocument/2006/relationships/customXml" Target="../ink/ink2420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36.xml"/><Relationship Id="rId21" Type="http://schemas.openxmlformats.org/officeDocument/2006/relationships/image" Target="../media/image92.png"/><Relationship Id="rId34" Type="http://schemas.openxmlformats.org/officeDocument/2006/relationships/customXml" Target="../ink/ink2440.xml"/><Relationship Id="rId42" Type="http://schemas.openxmlformats.org/officeDocument/2006/relationships/customXml" Target="../ink/ink2444.xml"/><Relationship Id="rId47" Type="http://schemas.openxmlformats.org/officeDocument/2006/relationships/image" Target="../media/image237.png"/><Relationship Id="rId50" Type="http://schemas.openxmlformats.org/officeDocument/2006/relationships/customXml" Target="../ink/ink2448.xml"/><Relationship Id="rId55" Type="http://schemas.openxmlformats.org/officeDocument/2006/relationships/image" Target="../media/image245.png"/><Relationship Id="rId63" Type="http://schemas.openxmlformats.org/officeDocument/2006/relationships/image" Target="../media/image254.png"/><Relationship Id="rId7" Type="http://schemas.openxmlformats.org/officeDocument/2006/relationships/image" Target="../media/image71.png"/><Relationship Id="rId2" Type="http://schemas.openxmlformats.org/officeDocument/2006/relationships/customXml" Target="../ink/ink2424.xml"/><Relationship Id="rId16" Type="http://schemas.openxmlformats.org/officeDocument/2006/relationships/customXml" Target="../ink/ink2431.xml"/><Relationship Id="rId29" Type="http://schemas.openxmlformats.org/officeDocument/2006/relationships/image" Target="../media/image96.png"/><Relationship Id="rId11" Type="http://schemas.openxmlformats.org/officeDocument/2006/relationships/image" Target="../media/image81.png"/><Relationship Id="rId24" Type="http://schemas.openxmlformats.org/officeDocument/2006/relationships/customXml" Target="../ink/ink2435.xml"/><Relationship Id="rId32" Type="http://schemas.openxmlformats.org/officeDocument/2006/relationships/customXml" Target="../ink/ink2439.xml"/><Relationship Id="rId37" Type="http://schemas.openxmlformats.org/officeDocument/2006/relationships/image" Target="../media/image118.png"/><Relationship Id="rId40" Type="http://schemas.openxmlformats.org/officeDocument/2006/relationships/customXml" Target="../ink/ink2443.xml"/><Relationship Id="rId45" Type="http://schemas.openxmlformats.org/officeDocument/2006/relationships/image" Target="../media/image151.png"/><Relationship Id="rId53" Type="http://schemas.openxmlformats.org/officeDocument/2006/relationships/image" Target="../media/image244.png"/><Relationship Id="rId58" Type="http://schemas.openxmlformats.org/officeDocument/2006/relationships/customXml" Target="../ink/ink2452.xml"/><Relationship Id="rId5" Type="http://schemas.openxmlformats.org/officeDocument/2006/relationships/image" Target="../media/image70.png"/><Relationship Id="rId61" Type="http://schemas.openxmlformats.org/officeDocument/2006/relationships/image" Target="../media/image253.png"/><Relationship Id="rId19" Type="http://schemas.openxmlformats.org/officeDocument/2006/relationships/image" Target="../media/image91.png"/><Relationship Id="rId14" Type="http://schemas.openxmlformats.org/officeDocument/2006/relationships/customXml" Target="../ink/ink2430.xml"/><Relationship Id="rId22" Type="http://schemas.openxmlformats.org/officeDocument/2006/relationships/customXml" Target="../ink/ink2434.xml"/><Relationship Id="rId27" Type="http://schemas.openxmlformats.org/officeDocument/2006/relationships/image" Target="../media/image95.png"/><Relationship Id="rId30" Type="http://schemas.openxmlformats.org/officeDocument/2006/relationships/customXml" Target="../ink/ink2438.xml"/><Relationship Id="rId35" Type="http://schemas.openxmlformats.org/officeDocument/2006/relationships/image" Target="../media/image117.png"/><Relationship Id="rId43" Type="http://schemas.openxmlformats.org/officeDocument/2006/relationships/image" Target="../media/image122.png"/><Relationship Id="rId48" Type="http://schemas.openxmlformats.org/officeDocument/2006/relationships/customXml" Target="../ink/ink2447.xml"/><Relationship Id="rId56" Type="http://schemas.openxmlformats.org/officeDocument/2006/relationships/customXml" Target="../ink/ink2451.xml"/><Relationship Id="rId64" Type="http://schemas.openxmlformats.org/officeDocument/2006/relationships/customXml" Target="../ink/ink2455.xml"/><Relationship Id="rId8" Type="http://schemas.openxmlformats.org/officeDocument/2006/relationships/customXml" Target="../ink/ink2427.xml"/><Relationship Id="rId51" Type="http://schemas.openxmlformats.org/officeDocument/2006/relationships/image" Target="../media/image243.png"/><Relationship Id="rId3" Type="http://schemas.openxmlformats.org/officeDocument/2006/relationships/image" Target="../media/image2610.png"/><Relationship Id="rId12" Type="http://schemas.openxmlformats.org/officeDocument/2006/relationships/customXml" Target="../ink/ink2429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2442.xml"/><Relationship Id="rId46" Type="http://schemas.openxmlformats.org/officeDocument/2006/relationships/customXml" Target="../ink/ink2446.xml"/><Relationship Id="rId59" Type="http://schemas.openxmlformats.org/officeDocument/2006/relationships/image" Target="../media/image252.png"/><Relationship Id="rId20" Type="http://schemas.openxmlformats.org/officeDocument/2006/relationships/customXml" Target="../ink/ink2433.xml"/><Relationship Id="rId41" Type="http://schemas.openxmlformats.org/officeDocument/2006/relationships/image" Target="../media/image120.png"/><Relationship Id="rId54" Type="http://schemas.openxmlformats.org/officeDocument/2006/relationships/customXml" Target="../ink/ink2450.xml"/><Relationship Id="rId62" Type="http://schemas.openxmlformats.org/officeDocument/2006/relationships/customXml" Target="../ink/ink24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26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2437.xml"/><Relationship Id="rId36" Type="http://schemas.openxmlformats.org/officeDocument/2006/relationships/customXml" Target="../ink/ink2441.xml"/><Relationship Id="rId49" Type="http://schemas.openxmlformats.org/officeDocument/2006/relationships/image" Target="../media/image238.png"/><Relationship Id="rId57" Type="http://schemas.openxmlformats.org/officeDocument/2006/relationships/image" Target="../media/image246.png"/><Relationship Id="rId10" Type="http://schemas.openxmlformats.org/officeDocument/2006/relationships/customXml" Target="../ink/ink2428.xml"/><Relationship Id="rId31" Type="http://schemas.openxmlformats.org/officeDocument/2006/relationships/image" Target="../media/image97.png"/><Relationship Id="rId44" Type="http://schemas.openxmlformats.org/officeDocument/2006/relationships/customXml" Target="../ink/ink2445.xml"/><Relationship Id="rId52" Type="http://schemas.openxmlformats.org/officeDocument/2006/relationships/customXml" Target="../ink/ink2449.xml"/><Relationship Id="rId60" Type="http://schemas.openxmlformats.org/officeDocument/2006/relationships/customXml" Target="../ink/ink2453.xml"/><Relationship Id="rId65" Type="http://schemas.openxmlformats.org/officeDocument/2006/relationships/image" Target="../media/image255.png"/><Relationship Id="rId4" Type="http://schemas.openxmlformats.org/officeDocument/2006/relationships/customXml" Target="../ink/ink2425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2432.xml"/><Relationship Id="rId39" Type="http://schemas.openxmlformats.org/officeDocument/2006/relationships/image" Target="../media/image119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68.xml"/><Relationship Id="rId21" Type="http://schemas.openxmlformats.org/officeDocument/2006/relationships/image" Target="../media/image92.png"/><Relationship Id="rId42" Type="http://schemas.openxmlformats.org/officeDocument/2006/relationships/customXml" Target="../ink/ink2476.xml"/><Relationship Id="rId47" Type="http://schemas.openxmlformats.org/officeDocument/2006/relationships/image" Target="../media/image237.png"/><Relationship Id="rId63" Type="http://schemas.openxmlformats.org/officeDocument/2006/relationships/image" Target="../media/image254.png"/><Relationship Id="rId68" Type="http://schemas.openxmlformats.org/officeDocument/2006/relationships/customXml" Target="../ink/ink2489.xml"/><Relationship Id="rId2" Type="http://schemas.openxmlformats.org/officeDocument/2006/relationships/customXml" Target="../ink/ink2456.xml"/><Relationship Id="rId16" Type="http://schemas.openxmlformats.org/officeDocument/2006/relationships/customXml" Target="../ink/ink2463.xml"/><Relationship Id="rId29" Type="http://schemas.openxmlformats.org/officeDocument/2006/relationships/image" Target="../media/image96.png"/><Relationship Id="rId11" Type="http://schemas.openxmlformats.org/officeDocument/2006/relationships/image" Target="../media/image81.png"/><Relationship Id="rId24" Type="http://schemas.openxmlformats.org/officeDocument/2006/relationships/customXml" Target="../ink/ink2467.xml"/><Relationship Id="rId32" Type="http://schemas.openxmlformats.org/officeDocument/2006/relationships/customXml" Target="../ink/ink2471.xml"/><Relationship Id="rId37" Type="http://schemas.openxmlformats.org/officeDocument/2006/relationships/image" Target="../media/image118.png"/><Relationship Id="rId40" Type="http://schemas.openxmlformats.org/officeDocument/2006/relationships/customXml" Target="../ink/ink2475.xml"/><Relationship Id="rId45" Type="http://schemas.openxmlformats.org/officeDocument/2006/relationships/image" Target="../media/image151.png"/><Relationship Id="rId53" Type="http://schemas.openxmlformats.org/officeDocument/2006/relationships/image" Target="../media/image244.png"/><Relationship Id="rId58" Type="http://schemas.openxmlformats.org/officeDocument/2006/relationships/customXml" Target="../ink/ink2484.xml"/><Relationship Id="rId66" Type="http://schemas.openxmlformats.org/officeDocument/2006/relationships/customXml" Target="../ink/ink2488.xml"/><Relationship Id="rId74" Type="http://schemas.openxmlformats.org/officeDocument/2006/relationships/customXml" Target="../ink/ink2492.xml"/><Relationship Id="rId5" Type="http://schemas.openxmlformats.org/officeDocument/2006/relationships/image" Target="../media/image70.png"/><Relationship Id="rId61" Type="http://schemas.openxmlformats.org/officeDocument/2006/relationships/image" Target="../media/image253.png"/><Relationship Id="rId19" Type="http://schemas.openxmlformats.org/officeDocument/2006/relationships/image" Target="../media/image91.png"/><Relationship Id="rId14" Type="http://schemas.openxmlformats.org/officeDocument/2006/relationships/customXml" Target="../ink/ink2462.xml"/><Relationship Id="rId22" Type="http://schemas.openxmlformats.org/officeDocument/2006/relationships/customXml" Target="../ink/ink2466.xml"/><Relationship Id="rId27" Type="http://schemas.openxmlformats.org/officeDocument/2006/relationships/image" Target="../media/image95.png"/><Relationship Id="rId30" Type="http://schemas.openxmlformats.org/officeDocument/2006/relationships/customXml" Target="../ink/ink2470.xml"/><Relationship Id="rId35" Type="http://schemas.openxmlformats.org/officeDocument/2006/relationships/image" Target="../media/image117.png"/><Relationship Id="rId43" Type="http://schemas.openxmlformats.org/officeDocument/2006/relationships/image" Target="../media/image122.png"/><Relationship Id="rId48" Type="http://schemas.openxmlformats.org/officeDocument/2006/relationships/customXml" Target="../ink/ink2479.xml"/><Relationship Id="rId56" Type="http://schemas.openxmlformats.org/officeDocument/2006/relationships/customXml" Target="../ink/ink2483.xml"/><Relationship Id="rId64" Type="http://schemas.openxmlformats.org/officeDocument/2006/relationships/customXml" Target="../ink/ink2487.xml"/><Relationship Id="rId69" Type="http://schemas.openxmlformats.org/officeDocument/2006/relationships/image" Target="../media/image257.png"/><Relationship Id="rId8" Type="http://schemas.openxmlformats.org/officeDocument/2006/relationships/customXml" Target="../ink/ink2459.xml"/><Relationship Id="rId51" Type="http://schemas.openxmlformats.org/officeDocument/2006/relationships/image" Target="../media/image243.png"/><Relationship Id="rId72" Type="http://schemas.openxmlformats.org/officeDocument/2006/relationships/customXml" Target="../ink/ink2491.xml"/><Relationship Id="rId3" Type="http://schemas.openxmlformats.org/officeDocument/2006/relationships/image" Target="../media/image2610.png"/><Relationship Id="rId12" Type="http://schemas.openxmlformats.org/officeDocument/2006/relationships/customXml" Target="../ink/ink2461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2474.xml"/><Relationship Id="rId46" Type="http://schemas.openxmlformats.org/officeDocument/2006/relationships/customXml" Target="../ink/ink2478.xml"/><Relationship Id="rId59" Type="http://schemas.openxmlformats.org/officeDocument/2006/relationships/image" Target="../media/image252.png"/><Relationship Id="rId67" Type="http://schemas.openxmlformats.org/officeDocument/2006/relationships/image" Target="../media/image256.png"/><Relationship Id="rId20" Type="http://schemas.openxmlformats.org/officeDocument/2006/relationships/customXml" Target="../ink/ink2465.xml"/><Relationship Id="rId41" Type="http://schemas.openxmlformats.org/officeDocument/2006/relationships/image" Target="../media/image120.png"/><Relationship Id="rId54" Type="http://schemas.openxmlformats.org/officeDocument/2006/relationships/customXml" Target="../ink/ink2482.xml"/><Relationship Id="rId62" Type="http://schemas.openxmlformats.org/officeDocument/2006/relationships/customXml" Target="../ink/ink2486.xml"/><Relationship Id="rId70" Type="http://schemas.openxmlformats.org/officeDocument/2006/relationships/customXml" Target="../ink/ink2490.xml"/><Relationship Id="rId75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58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2469.xml"/><Relationship Id="rId36" Type="http://schemas.openxmlformats.org/officeDocument/2006/relationships/customXml" Target="../ink/ink2473.xml"/><Relationship Id="rId49" Type="http://schemas.openxmlformats.org/officeDocument/2006/relationships/image" Target="../media/image238.png"/><Relationship Id="rId57" Type="http://schemas.openxmlformats.org/officeDocument/2006/relationships/image" Target="../media/image246.png"/><Relationship Id="rId10" Type="http://schemas.openxmlformats.org/officeDocument/2006/relationships/customXml" Target="../ink/ink2460.xml"/><Relationship Id="rId31" Type="http://schemas.openxmlformats.org/officeDocument/2006/relationships/image" Target="../media/image97.png"/><Relationship Id="rId44" Type="http://schemas.openxmlformats.org/officeDocument/2006/relationships/customXml" Target="../ink/ink2477.xml"/><Relationship Id="rId52" Type="http://schemas.openxmlformats.org/officeDocument/2006/relationships/customXml" Target="../ink/ink2481.xml"/><Relationship Id="rId60" Type="http://schemas.openxmlformats.org/officeDocument/2006/relationships/customXml" Target="../ink/ink2485.xml"/><Relationship Id="rId65" Type="http://schemas.openxmlformats.org/officeDocument/2006/relationships/image" Target="../media/image255.png"/><Relationship Id="rId73" Type="http://schemas.openxmlformats.org/officeDocument/2006/relationships/image" Target="../media/image259.png"/><Relationship Id="rId4" Type="http://schemas.openxmlformats.org/officeDocument/2006/relationships/customXml" Target="../ink/ink2457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2464.xml"/><Relationship Id="rId39" Type="http://schemas.openxmlformats.org/officeDocument/2006/relationships/image" Target="../media/image119.png"/><Relationship Id="rId34" Type="http://schemas.openxmlformats.org/officeDocument/2006/relationships/customXml" Target="../ink/ink2472.xml"/><Relationship Id="rId50" Type="http://schemas.openxmlformats.org/officeDocument/2006/relationships/customXml" Target="../ink/ink2480.xml"/><Relationship Id="rId55" Type="http://schemas.openxmlformats.org/officeDocument/2006/relationships/image" Target="../media/image245.png"/><Relationship Id="rId7" Type="http://schemas.openxmlformats.org/officeDocument/2006/relationships/image" Target="../media/image71.png"/><Relationship Id="rId71" Type="http://schemas.openxmlformats.org/officeDocument/2006/relationships/image" Target="../media/image258.png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05.xml"/><Relationship Id="rId21" Type="http://schemas.openxmlformats.org/officeDocument/2006/relationships/image" Target="../media/image92.png"/><Relationship Id="rId42" Type="http://schemas.openxmlformats.org/officeDocument/2006/relationships/customXml" Target="../ink/ink2513.xml"/><Relationship Id="rId47" Type="http://schemas.openxmlformats.org/officeDocument/2006/relationships/image" Target="../media/image237.png"/><Relationship Id="rId63" Type="http://schemas.openxmlformats.org/officeDocument/2006/relationships/image" Target="../media/image254.png"/><Relationship Id="rId68" Type="http://schemas.openxmlformats.org/officeDocument/2006/relationships/customXml" Target="../ink/ink2526.xml"/><Relationship Id="rId16" Type="http://schemas.openxmlformats.org/officeDocument/2006/relationships/customXml" Target="../ink/ink2500.xml"/><Relationship Id="rId11" Type="http://schemas.openxmlformats.org/officeDocument/2006/relationships/image" Target="../media/image81.png"/><Relationship Id="rId32" Type="http://schemas.openxmlformats.org/officeDocument/2006/relationships/customXml" Target="../ink/ink2508.xml"/><Relationship Id="rId37" Type="http://schemas.openxmlformats.org/officeDocument/2006/relationships/image" Target="../media/image118.png"/><Relationship Id="rId53" Type="http://schemas.openxmlformats.org/officeDocument/2006/relationships/image" Target="../media/image244.png"/><Relationship Id="rId58" Type="http://schemas.openxmlformats.org/officeDocument/2006/relationships/customXml" Target="../ink/ink2521.xml"/><Relationship Id="rId74" Type="http://schemas.openxmlformats.org/officeDocument/2006/relationships/customXml" Target="../ink/ink2529.xml"/><Relationship Id="rId79" Type="http://schemas.openxmlformats.org/officeDocument/2006/relationships/image" Target="../media/image262.png"/><Relationship Id="rId5" Type="http://schemas.openxmlformats.org/officeDocument/2006/relationships/image" Target="../media/image70.png"/><Relationship Id="rId61" Type="http://schemas.openxmlformats.org/officeDocument/2006/relationships/image" Target="../media/image253.png"/><Relationship Id="rId82" Type="http://schemas.openxmlformats.org/officeDocument/2006/relationships/customXml" Target="../ink/ink2533.xml"/><Relationship Id="rId19" Type="http://schemas.openxmlformats.org/officeDocument/2006/relationships/image" Target="../media/image91.png"/><Relationship Id="rId14" Type="http://schemas.openxmlformats.org/officeDocument/2006/relationships/customXml" Target="../ink/ink2499.xml"/><Relationship Id="rId22" Type="http://schemas.openxmlformats.org/officeDocument/2006/relationships/customXml" Target="../ink/ink2503.xml"/><Relationship Id="rId27" Type="http://schemas.openxmlformats.org/officeDocument/2006/relationships/image" Target="../media/image95.png"/><Relationship Id="rId30" Type="http://schemas.openxmlformats.org/officeDocument/2006/relationships/customXml" Target="../ink/ink2507.xml"/><Relationship Id="rId35" Type="http://schemas.openxmlformats.org/officeDocument/2006/relationships/image" Target="../media/image117.png"/><Relationship Id="rId43" Type="http://schemas.openxmlformats.org/officeDocument/2006/relationships/image" Target="../media/image122.png"/><Relationship Id="rId48" Type="http://schemas.openxmlformats.org/officeDocument/2006/relationships/customXml" Target="../ink/ink2516.xml"/><Relationship Id="rId56" Type="http://schemas.openxmlformats.org/officeDocument/2006/relationships/customXml" Target="../ink/ink2520.xml"/><Relationship Id="rId64" Type="http://schemas.openxmlformats.org/officeDocument/2006/relationships/customXml" Target="../ink/ink2524.xml"/><Relationship Id="rId69" Type="http://schemas.openxmlformats.org/officeDocument/2006/relationships/image" Target="../media/image257.png"/><Relationship Id="rId77" Type="http://schemas.openxmlformats.org/officeDocument/2006/relationships/image" Target="../media/image261.png"/><Relationship Id="rId8" Type="http://schemas.openxmlformats.org/officeDocument/2006/relationships/customXml" Target="../ink/ink2496.xml"/><Relationship Id="rId51" Type="http://schemas.openxmlformats.org/officeDocument/2006/relationships/image" Target="../media/image243.png"/><Relationship Id="rId72" Type="http://schemas.openxmlformats.org/officeDocument/2006/relationships/customXml" Target="../ink/ink2528.xml"/><Relationship Id="rId80" Type="http://schemas.openxmlformats.org/officeDocument/2006/relationships/customXml" Target="../ink/ink2532.xml"/><Relationship Id="rId3" Type="http://schemas.openxmlformats.org/officeDocument/2006/relationships/image" Target="../media/image2610.png"/><Relationship Id="rId12" Type="http://schemas.openxmlformats.org/officeDocument/2006/relationships/customXml" Target="../ink/ink2498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2511.xml"/><Relationship Id="rId46" Type="http://schemas.openxmlformats.org/officeDocument/2006/relationships/customXml" Target="../ink/ink2515.xml"/><Relationship Id="rId59" Type="http://schemas.openxmlformats.org/officeDocument/2006/relationships/image" Target="../media/image252.png"/><Relationship Id="rId67" Type="http://schemas.openxmlformats.org/officeDocument/2006/relationships/image" Target="../media/image256.png"/><Relationship Id="rId20" Type="http://schemas.openxmlformats.org/officeDocument/2006/relationships/customXml" Target="../ink/ink2502.xml"/><Relationship Id="rId41" Type="http://schemas.openxmlformats.org/officeDocument/2006/relationships/image" Target="../media/image120.png"/><Relationship Id="rId54" Type="http://schemas.openxmlformats.org/officeDocument/2006/relationships/customXml" Target="../ink/ink2519.xml"/><Relationship Id="rId62" Type="http://schemas.openxmlformats.org/officeDocument/2006/relationships/customXml" Target="../ink/ink2523.xml"/><Relationship Id="rId70" Type="http://schemas.openxmlformats.org/officeDocument/2006/relationships/customXml" Target="../ink/ink2527.xml"/><Relationship Id="rId75" Type="http://schemas.openxmlformats.org/officeDocument/2006/relationships/image" Target="../media/image260.png"/><Relationship Id="rId83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5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2506.xml"/><Relationship Id="rId36" Type="http://schemas.openxmlformats.org/officeDocument/2006/relationships/customXml" Target="../ink/ink2510.xml"/><Relationship Id="rId49" Type="http://schemas.openxmlformats.org/officeDocument/2006/relationships/image" Target="../media/image238.png"/><Relationship Id="rId57" Type="http://schemas.openxmlformats.org/officeDocument/2006/relationships/image" Target="../media/image246.png"/><Relationship Id="rId10" Type="http://schemas.openxmlformats.org/officeDocument/2006/relationships/customXml" Target="../ink/ink2497.xml"/><Relationship Id="rId31" Type="http://schemas.openxmlformats.org/officeDocument/2006/relationships/image" Target="../media/image97.png"/><Relationship Id="rId44" Type="http://schemas.openxmlformats.org/officeDocument/2006/relationships/customXml" Target="../ink/ink2514.xml"/><Relationship Id="rId52" Type="http://schemas.openxmlformats.org/officeDocument/2006/relationships/customXml" Target="../ink/ink2518.xml"/><Relationship Id="rId60" Type="http://schemas.openxmlformats.org/officeDocument/2006/relationships/customXml" Target="../ink/ink2522.xml"/><Relationship Id="rId65" Type="http://schemas.openxmlformats.org/officeDocument/2006/relationships/image" Target="../media/image255.png"/><Relationship Id="rId73" Type="http://schemas.openxmlformats.org/officeDocument/2006/relationships/image" Target="../media/image259.png"/><Relationship Id="rId78" Type="http://schemas.openxmlformats.org/officeDocument/2006/relationships/customXml" Target="../ink/ink2531.xml"/><Relationship Id="rId81" Type="http://schemas.openxmlformats.org/officeDocument/2006/relationships/image" Target="../media/image263.png"/><Relationship Id="rId4" Type="http://schemas.openxmlformats.org/officeDocument/2006/relationships/customXml" Target="../ink/ink2494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2501.xml"/><Relationship Id="rId39" Type="http://schemas.openxmlformats.org/officeDocument/2006/relationships/image" Target="../media/image119.png"/><Relationship Id="rId34" Type="http://schemas.openxmlformats.org/officeDocument/2006/relationships/customXml" Target="../ink/ink2509.xml"/><Relationship Id="rId50" Type="http://schemas.openxmlformats.org/officeDocument/2006/relationships/customXml" Target="../ink/ink2517.xml"/><Relationship Id="rId55" Type="http://schemas.openxmlformats.org/officeDocument/2006/relationships/image" Target="../media/image245.png"/><Relationship Id="rId76" Type="http://schemas.openxmlformats.org/officeDocument/2006/relationships/customXml" Target="../ink/ink2530.xml"/><Relationship Id="rId7" Type="http://schemas.openxmlformats.org/officeDocument/2006/relationships/image" Target="../media/image71.png"/><Relationship Id="rId71" Type="http://schemas.openxmlformats.org/officeDocument/2006/relationships/image" Target="../media/image258.png"/><Relationship Id="rId2" Type="http://schemas.openxmlformats.org/officeDocument/2006/relationships/customXml" Target="../ink/ink2493.xml"/><Relationship Id="rId29" Type="http://schemas.openxmlformats.org/officeDocument/2006/relationships/image" Target="../media/image96.png"/><Relationship Id="rId24" Type="http://schemas.openxmlformats.org/officeDocument/2006/relationships/customXml" Target="../ink/ink2504.xml"/><Relationship Id="rId40" Type="http://schemas.openxmlformats.org/officeDocument/2006/relationships/customXml" Target="../ink/ink2512.xml"/><Relationship Id="rId45" Type="http://schemas.openxmlformats.org/officeDocument/2006/relationships/image" Target="../media/image151.png"/><Relationship Id="rId66" Type="http://schemas.openxmlformats.org/officeDocument/2006/relationships/customXml" Target="../ink/ink2525.xml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46.xml"/><Relationship Id="rId21" Type="http://schemas.openxmlformats.org/officeDocument/2006/relationships/image" Target="../media/image92.png"/><Relationship Id="rId42" Type="http://schemas.openxmlformats.org/officeDocument/2006/relationships/customXml" Target="../ink/ink2554.xml"/><Relationship Id="rId47" Type="http://schemas.openxmlformats.org/officeDocument/2006/relationships/image" Target="../media/image237.png"/><Relationship Id="rId63" Type="http://schemas.openxmlformats.org/officeDocument/2006/relationships/image" Target="../media/image254.png"/><Relationship Id="rId68" Type="http://schemas.openxmlformats.org/officeDocument/2006/relationships/customXml" Target="../ink/ink2567.xml"/><Relationship Id="rId84" Type="http://schemas.openxmlformats.org/officeDocument/2006/relationships/customXml" Target="../ink/ink2575.xml"/><Relationship Id="rId16" Type="http://schemas.openxmlformats.org/officeDocument/2006/relationships/customXml" Target="../ink/ink2541.xml"/><Relationship Id="rId11" Type="http://schemas.openxmlformats.org/officeDocument/2006/relationships/image" Target="../media/image81.png"/><Relationship Id="rId32" Type="http://schemas.openxmlformats.org/officeDocument/2006/relationships/customXml" Target="../ink/ink2549.xml"/><Relationship Id="rId37" Type="http://schemas.openxmlformats.org/officeDocument/2006/relationships/image" Target="../media/image118.png"/><Relationship Id="rId53" Type="http://schemas.openxmlformats.org/officeDocument/2006/relationships/image" Target="../media/image244.png"/><Relationship Id="rId58" Type="http://schemas.openxmlformats.org/officeDocument/2006/relationships/customXml" Target="../ink/ink2562.xml"/><Relationship Id="rId74" Type="http://schemas.openxmlformats.org/officeDocument/2006/relationships/customXml" Target="../ink/ink2570.xml"/><Relationship Id="rId79" Type="http://schemas.openxmlformats.org/officeDocument/2006/relationships/image" Target="../media/image262.png"/><Relationship Id="rId5" Type="http://schemas.openxmlformats.org/officeDocument/2006/relationships/image" Target="../media/image70.png"/><Relationship Id="rId19" Type="http://schemas.openxmlformats.org/officeDocument/2006/relationships/image" Target="../media/image91.png"/><Relationship Id="rId14" Type="http://schemas.openxmlformats.org/officeDocument/2006/relationships/customXml" Target="../ink/ink2540.xml"/><Relationship Id="rId22" Type="http://schemas.openxmlformats.org/officeDocument/2006/relationships/customXml" Target="../ink/ink2544.xml"/><Relationship Id="rId27" Type="http://schemas.openxmlformats.org/officeDocument/2006/relationships/image" Target="../media/image95.png"/><Relationship Id="rId30" Type="http://schemas.openxmlformats.org/officeDocument/2006/relationships/customXml" Target="../ink/ink2548.xml"/><Relationship Id="rId35" Type="http://schemas.openxmlformats.org/officeDocument/2006/relationships/image" Target="../media/image117.png"/><Relationship Id="rId43" Type="http://schemas.openxmlformats.org/officeDocument/2006/relationships/image" Target="../media/image122.png"/><Relationship Id="rId48" Type="http://schemas.openxmlformats.org/officeDocument/2006/relationships/customXml" Target="../ink/ink2557.xml"/><Relationship Id="rId56" Type="http://schemas.openxmlformats.org/officeDocument/2006/relationships/customXml" Target="../ink/ink2561.xml"/><Relationship Id="rId64" Type="http://schemas.openxmlformats.org/officeDocument/2006/relationships/customXml" Target="../ink/ink2565.xml"/><Relationship Id="rId69" Type="http://schemas.openxmlformats.org/officeDocument/2006/relationships/image" Target="../media/image257.png"/><Relationship Id="rId77" Type="http://schemas.openxmlformats.org/officeDocument/2006/relationships/image" Target="../media/image261.png"/><Relationship Id="rId8" Type="http://schemas.openxmlformats.org/officeDocument/2006/relationships/customXml" Target="../ink/ink2537.xml"/><Relationship Id="rId51" Type="http://schemas.openxmlformats.org/officeDocument/2006/relationships/image" Target="../media/image243.png"/><Relationship Id="rId72" Type="http://schemas.openxmlformats.org/officeDocument/2006/relationships/customXml" Target="../ink/ink2569.xml"/><Relationship Id="rId80" Type="http://schemas.openxmlformats.org/officeDocument/2006/relationships/customXml" Target="../ink/ink2573.xml"/><Relationship Id="rId85" Type="http://schemas.openxmlformats.org/officeDocument/2006/relationships/image" Target="../media/image265.png"/><Relationship Id="rId3" Type="http://schemas.openxmlformats.org/officeDocument/2006/relationships/image" Target="../media/image2610.png"/><Relationship Id="rId12" Type="http://schemas.openxmlformats.org/officeDocument/2006/relationships/customXml" Target="../ink/ink2539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98.png"/><Relationship Id="rId38" Type="http://schemas.openxmlformats.org/officeDocument/2006/relationships/customXml" Target="../ink/ink2552.xml"/><Relationship Id="rId46" Type="http://schemas.openxmlformats.org/officeDocument/2006/relationships/customXml" Target="../ink/ink2556.xml"/><Relationship Id="rId59" Type="http://schemas.openxmlformats.org/officeDocument/2006/relationships/image" Target="../media/image252.png"/><Relationship Id="rId67" Type="http://schemas.openxmlformats.org/officeDocument/2006/relationships/image" Target="../media/image256.png"/><Relationship Id="rId20" Type="http://schemas.openxmlformats.org/officeDocument/2006/relationships/customXml" Target="../ink/ink2543.xml"/><Relationship Id="rId41" Type="http://schemas.openxmlformats.org/officeDocument/2006/relationships/image" Target="../media/image120.png"/><Relationship Id="rId54" Type="http://schemas.openxmlformats.org/officeDocument/2006/relationships/customXml" Target="../ink/ink2560.xml"/><Relationship Id="rId62" Type="http://schemas.openxmlformats.org/officeDocument/2006/relationships/customXml" Target="../ink/ink2564.xml"/><Relationship Id="rId70" Type="http://schemas.openxmlformats.org/officeDocument/2006/relationships/customXml" Target="../ink/ink2568.xml"/><Relationship Id="rId75" Type="http://schemas.openxmlformats.org/officeDocument/2006/relationships/image" Target="../media/image260.png"/><Relationship Id="rId83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36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2547.xml"/><Relationship Id="rId36" Type="http://schemas.openxmlformats.org/officeDocument/2006/relationships/customXml" Target="../ink/ink2551.xml"/><Relationship Id="rId49" Type="http://schemas.openxmlformats.org/officeDocument/2006/relationships/image" Target="../media/image238.png"/><Relationship Id="rId57" Type="http://schemas.openxmlformats.org/officeDocument/2006/relationships/image" Target="../media/image246.png"/><Relationship Id="rId10" Type="http://schemas.openxmlformats.org/officeDocument/2006/relationships/customXml" Target="../ink/ink2538.xml"/><Relationship Id="rId31" Type="http://schemas.openxmlformats.org/officeDocument/2006/relationships/image" Target="../media/image97.png"/><Relationship Id="rId44" Type="http://schemas.openxmlformats.org/officeDocument/2006/relationships/customXml" Target="../ink/ink2555.xml"/><Relationship Id="rId52" Type="http://schemas.openxmlformats.org/officeDocument/2006/relationships/customXml" Target="../ink/ink2559.xml"/><Relationship Id="rId60" Type="http://schemas.openxmlformats.org/officeDocument/2006/relationships/customXml" Target="../ink/ink2563.xml"/><Relationship Id="rId65" Type="http://schemas.openxmlformats.org/officeDocument/2006/relationships/image" Target="../media/image255.png"/><Relationship Id="rId73" Type="http://schemas.openxmlformats.org/officeDocument/2006/relationships/image" Target="../media/image259.png"/><Relationship Id="rId78" Type="http://schemas.openxmlformats.org/officeDocument/2006/relationships/customXml" Target="../ink/ink2572.xml"/><Relationship Id="rId81" Type="http://schemas.openxmlformats.org/officeDocument/2006/relationships/image" Target="../media/image263.png"/><Relationship Id="rId4" Type="http://schemas.openxmlformats.org/officeDocument/2006/relationships/customXml" Target="../ink/ink2535.xml"/><Relationship Id="rId9" Type="http://schemas.openxmlformats.org/officeDocument/2006/relationships/image" Target="../media/image72.png"/><Relationship Id="rId13" Type="http://schemas.openxmlformats.org/officeDocument/2006/relationships/image" Target="../media/image88.png"/><Relationship Id="rId18" Type="http://schemas.openxmlformats.org/officeDocument/2006/relationships/customXml" Target="../ink/ink2542.xml"/><Relationship Id="rId39" Type="http://schemas.openxmlformats.org/officeDocument/2006/relationships/image" Target="../media/image119.png"/><Relationship Id="rId34" Type="http://schemas.openxmlformats.org/officeDocument/2006/relationships/customXml" Target="../ink/ink2550.xml"/><Relationship Id="rId50" Type="http://schemas.openxmlformats.org/officeDocument/2006/relationships/customXml" Target="../ink/ink2558.xml"/><Relationship Id="rId55" Type="http://schemas.openxmlformats.org/officeDocument/2006/relationships/image" Target="../media/image245.png"/><Relationship Id="rId76" Type="http://schemas.openxmlformats.org/officeDocument/2006/relationships/customXml" Target="../ink/ink2571.xml"/><Relationship Id="rId7" Type="http://schemas.openxmlformats.org/officeDocument/2006/relationships/image" Target="../media/image71.png"/><Relationship Id="rId71" Type="http://schemas.openxmlformats.org/officeDocument/2006/relationships/image" Target="../media/image258.png"/><Relationship Id="rId2" Type="http://schemas.openxmlformats.org/officeDocument/2006/relationships/customXml" Target="../ink/ink2534.xml"/><Relationship Id="rId29" Type="http://schemas.openxmlformats.org/officeDocument/2006/relationships/image" Target="../media/image96.png"/><Relationship Id="rId24" Type="http://schemas.openxmlformats.org/officeDocument/2006/relationships/customXml" Target="../ink/ink2545.xml"/><Relationship Id="rId40" Type="http://schemas.openxmlformats.org/officeDocument/2006/relationships/customXml" Target="../ink/ink2553.xml"/><Relationship Id="rId45" Type="http://schemas.openxmlformats.org/officeDocument/2006/relationships/image" Target="../media/image151.png"/><Relationship Id="rId66" Type="http://schemas.openxmlformats.org/officeDocument/2006/relationships/customXml" Target="../ink/ink2566.xml"/><Relationship Id="rId61" Type="http://schemas.openxmlformats.org/officeDocument/2006/relationships/image" Target="../media/image253.png"/><Relationship Id="rId82" Type="http://schemas.openxmlformats.org/officeDocument/2006/relationships/customXml" Target="../ink/ink257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0.png"/><Relationship Id="rId2" Type="http://schemas.openxmlformats.org/officeDocument/2006/relationships/customXml" Target="../ink/ink25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18.png"/><Relationship Id="rId18" Type="http://schemas.openxmlformats.org/officeDocument/2006/relationships/customXml" Target="../ink/ink61.xml"/><Relationship Id="rId26" Type="http://schemas.openxmlformats.org/officeDocument/2006/relationships/customXml" Target="../ink/ink65.xml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customXml" Target="../ink/ink58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7.png"/><Relationship Id="rId24" Type="http://schemas.openxmlformats.org/officeDocument/2006/relationships/customXml" Target="../ink/ink64.xml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customXml" Target="../ink/ink57.xml"/><Relationship Id="rId19" Type="http://schemas.openxmlformats.org/officeDocument/2006/relationships/image" Target="../media/image21.png"/><Relationship Id="rId4" Type="http://schemas.openxmlformats.org/officeDocument/2006/relationships/customXml" Target="../ink/ink54.xml"/><Relationship Id="rId9" Type="http://schemas.openxmlformats.org/officeDocument/2006/relationships/image" Target="../media/image6.png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77.xml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customXml" Target="../ink/ink2578.xml"/><Relationship Id="rId7" Type="http://schemas.openxmlformats.org/officeDocument/2006/relationships/customXml" Target="../ink/ink2580.xml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customXml" Target="../ink/ink2579.xml"/><Relationship Id="rId4" Type="http://schemas.openxmlformats.org/officeDocument/2006/relationships/image" Target="../media/image27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customXml" Target="../ink/ink2581.xml"/><Relationship Id="rId7" Type="http://schemas.openxmlformats.org/officeDocument/2006/relationships/customXml" Target="../ink/ink2583.xml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5" Type="http://schemas.openxmlformats.org/officeDocument/2006/relationships/customXml" Target="../ink/ink2582.xml"/><Relationship Id="rId4" Type="http://schemas.openxmlformats.org/officeDocument/2006/relationships/image" Target="../media/image2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customXml" Target="../ink/ink2589.xml"/><Relationship Id="rId3" Type="http://schemas.openxmlformats.org/officeDocument/2006/relationships/customXml" Target="../ink/ink2584.xml"/><Relationship Id="rId7" Type="http://schemas.openxmlformats.org/officeDocument/2006/relationships/customXml" Target="../ink/ink2586.xml"/><Relationship Id="rId12" Type="http://schemas.openxmlformats.org/officeDocument/2006/relationships/image" Target="../media/image276.png"/><Relationship Id="rId2" Type="http://schemas.openxmlformats.org/officeDocument/2006/relationships/image" Target="../media/image269.png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customXml" Target="../ink/ink2588.xml"/><Relationship Id="rId5" Type="http://schemas.openxmlformats.org/officeDocument/2006/relationships/customXml" Target="../ink/ink2585.xml"/><Relationship Id="rId15" Type="http://schemas.openxmlformats.org/officeDocument/2006/relationships/customXml" Target="../ink/ink2590.xml"/><Relationship Id="rId10" Type="http://schemas.openxmlformats.org/officeDocument/2006/relationships/image" Target="../media/image275.png"/><Relationship Id="rId4" Type="http://schemas.openxmlformats.org/officeDocument/2006/relationships/image" Target="../media/image270.png"/><Relationship Id="rId9" Type="http://schemas.openxmlformats.org/officeDocument/2006/relationships/customXml" Target="../ink/ink2587.xml"/><Relationship Id="rId14" Type="http://schemas.openxmlformats.org/officeDocument/2006/relationships/image" Target="../media/image277.pn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96.xml"/><Relationship Id="rId18" Type="http://schemas.openxmlformats.org/officeDocument/2006/relationships/image" Target="../media/image279.png"/><Relationship Id="rId26" Type="http://schemas.openxmlformats.org/officeDocument/2006/relationships/image" Target="../media/image283.png"/><Relationship Id="rId3" Type="http://schemas.openxmlformats.org/officeDocument/2006/relationships/customXml" Target="../ink/ink2591.xml"/><Relationship Id="rId21" Type="http://schemas.openxmlformats.org/officeDocument/2006/relationships/customXml" Target="../ink/ink2600.xml"/><Relationship Id="rId34" Type="http://schemas.openxmlformats.org/officeDocument/2006/relationships/image" Target="../media/image287.png"/><Relationship Id="rId7" Type="http://schemas.openxmlformats.org/officeDocument/2006/relationships/customXml" Target="../ink/ink2593.xml"/><Relationship Id="rId12" Type="http://schemas.openxmlformats.org/officeDocument/2006/relationships/image" Target="../media/image276.png"/><Relationship Id="rId17" Type="http://schemas.openxmlformats.org/officeDocument/2006/relationships/customXml" Target="../ink/ink2598.xml"/><Relationship Id="rId25" Type="http://schemas.openxmlformats.org/officeDocument/2006/relationships/customXml" Target="../ink/ink2602.xml"/><Relationship Id="rId33" Type="http://schemas.openxmlformats.org/officeDocument/2006/relationships/customXml" Target="../ink/ink2606.xml"/><Relationship Id="rId2" Type="http://schemas.openxmlformats.org/officeDocument/2006/relationships/image" Target="../media/image269.png"/><Relationship Id="rId16" Type="http://schemas.openxmlformats.org/officeDocument/2006/relationships/image" Target="../media/image278.png"/><Relationship Id="rId20" Type="http://schemas.openxmlformats.org/officeDocument/2006/relationships/image" Target="../media/image280.png"/><Relationship Id="rId29" Type="http://schemas.openxmlformats.org/officeDocument/2006/relationships/customXml" Target="../ink/ink26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customXml" Target="../ink/ink2595.xml"/><Relationship Id="rId24" Type="http://schemas.openxmlformats.org/officeDocument/2006/relationships/image" Target="../media/image282.png"/><Relationship Id="rId32" Type="http://schemas.openxmlformats.org/officeDocument/2006/relationships/image" Target="../media/image286.png"/><Relationship Id="rId5" Type="http://schemas.openxmlformats.org/officeDocument/2006/relationships/customXml" Target="../ink/ink2592.xml"/><Relationship Id="rId15" Type="http://schemas.openxmlformats.org/officeDocument/2006/relationships/customXml" Target="../ink/ink2597.xml"/><Relationship Id="rId23" Type="http://schemas.openxmlformats.org/officeDocument/2006/relationships/customXml" Target="../ink/ink2601.xml"/><Relationship Id="rId28" Type="http://schemas.openxmlformats.org/officeDocument/2006/relationships/image" Target="../media/image284.png"/><Relationship Id="rId10" Type="http://schemas.openxmlformats.org/officeDocument/2006/relationships/image" Target="../media/image275.png"/><Relationship Id="rId19" Type="http://schemas.openxmlformats.org/officeDocument/2006/relationships/customXml" Target="../ink/ink2599.xml"/><Relationship Id="rId31" Type="http://schemas.openxmlformats.org/officeDocument/2006/relationships/customXml" Target="../ink/ink2605.xml"/><Relationship Id="rId4" Type="http://schemas.openxmlformats.org/officeDocument/2006/relationships/image" Target="../media/image270.png"/><Relationship Id="rId9" Type="http://schemas.openxmlformats.org/officeDocument/2006/relationships/customXml" Target="../ink/ink2594.xml"/><Relationship Id="rId14" Type="http://schemas.openxmlformats.org/officeDocument/2006/relationships/image" Target="../media/image277.png"/><Relationship Id="rId22" Type="http://schemas.openxmlformats.org/officeDocument/2006/relationships/image" Target="../media/image281.png"/><Relationship Id="rId27" Type="http://schemas.openxmlformats.org/officeDocument/2006/relationships/customXml" Target="../ink/ink2603.xml"/><Relationship Id="rId30" Type="http://schemas.openxmlformats.org/officeDocument/2006/relationships/image" Target="../media/image285.png"/><Relationship Id="rId8" Type="http://schemas.openxmlformats.org/officeDocument/2006/relationships/image" Target="../media/image274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12.xml"/><Relationship Id="rId18" Type="http://schemas.openxmlformats.org/officeDocument/2006/relationships/image" Target="../media/image279.png"/><Relationship Id="rId26" Type="http://schemas.openxmlformats.org/officeDocument/2006/relationships/image" Target="../media/image283.png"/><Relationship Id="rId3" Type="http://schemas.openxmlformats.org/officeDocument/2006/relationships/customXml" Target="../ink/ink2607.xml"/><Relationship Id="rId21" Type="http://schemas.openxmlformats.org/officeDocument/2006/relationships/customXml" Target="../ink/ink2616.xml"/><Relationship Id="rId34" Type="http://schemas.openxmlformats.org/officeDocument/2006/relationships/image" Target="../media/image287.png"/><Relationship Id="rId7" Type="http://schemas.openxmlformats.org/officeDocument/2006/relationships/customXml" Target="../ink/ink2609.xml"/><Relationship Id="rId12" Type="http://schemas.openxmlformats.org/officeDocument/2006/relationships/image" Target="../media/image276.png"/><Relationship Id="rId17" Type="http://schemas.openxmlformats.org/officeDocument/2006/relationships/customXml" Target="../ink/ink2614.xml"/><Relationship Id="rId25" Type="http://schemas.openxmlformats.org/officeDocument/2006/relationships/customXml" Target="../ink/ink2618.xml"/><Relationship Id="rId33" Type="http://schemas.openxmlformats.org/officeDocument/2006/relationships/customXml" Target="../ink/ink2622.xml"/><Relationship Id="rId2" Type="http://schemas.openxmlformats.org/officeDocument/2006/relationships/image" Target="../media/image269.png"/><Relationship Id="rId16" Type="http://schemas.openxmlformats.org/officeDocument/2006/relationships/image" Target="../media/image278.png"/><Relationship Id="rId20" Type="http://schemas.openxmlformats.org/officeDocument/2006/relationships/image" Target="../media/image280.png"/><Relationship Id="rId29" Type="http://schemas.openxmlformats.org/officeDocument/2006/relationships/customXml" Target="../ink/ink26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customXml" Target="../ink/ink2611.xml"/><Relationship Id="rId24" Type="http://schemas.openxmlformats.org/officeDocument/2006/relationships/image" Target="../media/image282.png"/><Relationship Id="rId32" Type="http://schemas.openxmlformats.org/officeDocument/2006/relationships/image" Target="../media/image286.png"/><Relationship Id="rId5" Type="http://schemas.openxmlformats.org/officeDocument/2006/relationships/customXml" Target="../ink/ink2608.xml"/><Relationship Id="rId15" Type="http://schemas.openxmlformats.org/officeDocument/2006/relationships/customXml" Target="../ink/ink2613.xml"/><Relationship Id="rId23" Type="http://schemas.openxmlformats.org/officeDocument/2006/relationships/customXml" Target="../ink/ink2617.xml"/><Relationship Id="rId28" Type="http://schemas.openxmlformats.org/officeDocument/2006/relationships/image" Target="../media/image284.png"/><Relationship Id="rId36" Type="http://schemas.openxmlformats.org/officeDocument/2006/relationships/image" Target="../media/image288.png"/><Relationship Id="rId10" Type="http://schemas.openxmlformats.org/officeDocument/2006/relationships/image" Target="../media/image275.png"/><Relationship Id="rId19" Type="http://schemas.openxmlformats.org/officeDocument/2006/relationships/customXml" Target="../ink/ink2615.xml"/><Relationship Id="rId31" Type="http://schemas.openxmlformats.org/officeDocument/2006/relationships/customXml" Target="../ink/ink2621.xml"/><Relationship Id="rId4" Type="http://schemas.openxmlformats.org/officeDocument/2006/relationships/image" Target="../media/image270.png"/><Relationship Id="rId9" Type="http://schemas.openxmlformats.org/officeDocument/2006/relationships/customXml" Target="../ink/ink2610.xml"/><Relationship Id="rId14" Type="http://schemas.openxmlformats.org/officeDocument/2006/relationships/image" Target="../media/image277.png"/><Relationship Id="rId22" Type="http://schemas.openxmlformats.org/officeDocument/2006/relationships/image" Target="../media/image281.png"/><Relationship Id="rId27" Type="http://schemas.openxmlformats.org/officeDocument/2006/relationships/customXml" Target="../ink/ink2619.xml"/><Relationship Id="rId30" Type="http://schemas.openxmlformats.org/officeDocument/2006/relationships/image" Target="../media/image285.png"/><Relationship Id="rId35" Type="http://schemas.openxmlformats.org/officeDocument/2006/relationships/customXml" Target="../ink/ink2623.xml"/><Relationship Id="rId8" Type="http://schemas.openxmlformats.org/officeDocument/2006/relationships/image" Target="../media/image274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29.xml"/><Relationship Id="rId18" Type="http://schemas.openxmlformats.org/officeDocument/2006/relationships/image" Target="../media/image279.png"/><Relationship Id="rId26" Type="http://schemas.openxmlformats.org/officeDocument/2006/relationships/image" Target="../media/image283.png"/><Relationship Id="rId39" Type="http://schemas.openxmlformats.org/officeDocument/2006/relationships/customXml" Target="../ink/ink2642.xml"/><Relationship Id="rId21" Type="http://schemas.openxmlformats.org/officeDocument/2006/relationships/customXml" Target="../ink/ink2633.xml"/><Relationship Id="rId34" Type="http://schemas.openxmlformats.org/officeDocument/2006/relationships/image" Target="../media/image287.png"/><Relationship Id="rId42" Type="http://schemas.openxmlformats.org/officeDocument/2006/relationships/image" Target="../media/image291.png"/><Relationship Id="rId47" Type="http://schemas.openxmlformats.org/officeDocument/2006/relationships/customXml" Target="../ink/ink2646.xml"/><Relationship Id="rId50" Type="http://schemas.openxmlformats.org/officeDocument/2006/relationships/image" Target="../media/image295.png"/><Relationship Id="rId55" Type="http://schemas.openxmlformats.org/officeDocument/2006/relationships/customXml" Target="../ink/ink2650.xml"/><Relationship Id="rId7" Type="http://schemas.openxmlformats.org/officeDocument/2006/relationships/customXml" Target="../ink/ink2626.xml"/><Relationship Id="rId2" Type="http://schemas.openxmlformats.org/officeDocument/2006/relationships/image" Target="../media/image269.png"/><Relationship Id="rId16" Type="http://schemas.openxmlformats.org/officeDocument/2006/relationships/image" Target="../media/image278.png"/><Relationship Id="rId29" Type="http://schemas.openxmlformats.org/officeDocument/2006/relationships/customXml" Target="../ink/ink2637.xml"/><Relationship Id="rId11" Type="http://schemas.openxmlformats.org/officeDocument/2006/relationships/customXml" Target="../ink/ink2628.xml"/><Relationship Id="rId24" Type="http://schemas.openxmlformats.org/officeDocument/2006/relationships/image" Target="../media/image282.png"/><Relationship Id="rId32" Type="http://schemas.openxmlformats.org/officeDocument/2006/relationships/image" Target="../media/image286.png"/><Relationship Id="rId37" Type="http://schemas.openxmlformats.org/officeDocument/2006/relationships/customXml" Target="../ink/ink2641.xml"/><Relationship Id="rId40" Type="http://schemas.openxmlformats.org/officeDocument/2006/relationships/image" Target="../media/image290.png"/><Relationship Id="rId45" Type="http://schemas.openxmlformats.org/officeDocument/2006/relationships/customXml" Target="../ink/ink2645.xml"/><Relationship Id="rId53" Type="http://schemas.openxmlformats.org/officeDocument/2006/relationships/customXml" Target="../ink/ink2649.xml"/><Relationship Id="rId58" Type="http://schemas.openxmlformats.org/officeDocument/2006/relationships/image" Target="../media/image299.png"/><Relationship Id="rId5" Type="http://schemas.openxmlformats.org/officeDocument/2006/relationships/customXml" Target="../ink/ink2625.xml"/><Relationship Id="rId61" Type="http://schemas.openxmlformats.org/officeDocument/2006/relationships/customXml" Target="../ink/ink2653.xml"/><Relationship Id="rId19" Type="http://schemas.openxmlformats.org/officeDocument/2006/relationships/customXml" Target="../ink/ink2632.xml"/><Relationship Id="rId14" Type="http://schemas.openxmlformats.org/officeDocument/2006/relationships/image" Target="../media/image277.png"/><Relationship Id="rId22" Type="http://schemas.openxmlformats.org/officeDocument/2006/relationships/image" Target="../media/image281.png"/><Relationship Id="rId27" Type="http://schemas.openxmlformats.org/officeDocument/2006/relationships/customXml" Target="../ink/ink2636.xml"/><Relationship Id="rId30" Type="http://schemas.openxmlformats.org/officeDocument/2006/relationships/image" Target="../media/image285.png"/><Relationship Id="rId35" Type="http://schemas.openxmlformats.org/officeDocument/2006/relationships/customXml" Target="../ink/ink2640.xml"/><Relationship Id="rId43" Type="http://schemas.openxmlformats.org/officeDocument/2006/relationships/customXml" Target="../ink/ink2644.xml"/><Relationship Id="rId48" Type="http://schemas.openxmlformats.org/officeDocument/2006/relationships/image" Target="../media/image294.png"/><Relationship Id="rId56" Type="http://schemas.openxmlformats.org/officeDocument/2006/relationships/image" Target="../media/image298.png"/><Relationship Id="rId8" Type="http://schemas.openxmlformats.org/officeDocument/2006/relationships/image" Target="../media/image274.png"/><Relationship Id="rId51" Type="http://schemas.openxmlformats.org/officeDocument/2006/relationships/customXml" Target="../ink/ink2648.xml"/><Relationship Id="rId3" Type="http://schemas.openxmlformats.org/officeDocument/2006/relationships/customXml" Target="../ink/ink2624.xml"/><Relationship Id="rId12" Type="http://schemas.openxmlformats.org/officeDocument/2006/relationships/image" Target="../media/image276.png"/><Relationship Id="rId17" Type="http://schemas.openxmlformats.org/officeDocument/2006/relationships/customXml" Target="../ink/ink2631.xml"/><Relationship Id="rId25" Type="http://schemas.openxmlformats.org/officeDocument/2006/relationships/customXml" Target="../ink/ink2635.xml"/><Relationship Id="rId33" Type="http://schemas.openxmlformats.org/officeDocument/2006/relationships/customXml" Target="../ink/ink2639.xml"/><Relationship Id="rId38" Type="http://schemas.openxmlformats.org/officeDocument/2006/relationships/image" Target="../media/image289.png"/><Relationship Id="rId46" Type="http://schemas.openxmlformats.org/officeDocument/2006/relationships/image" Target="../media/image293.png"/><Relationship Id="rId59" Type="http://schemas.openxmlformats.org/officeDocument/2006/relationships/customXml" Target="../ink/ink2652.xml"/><Relationship Id="rId20" Type="http://schemas.openxmlformats.org/officeDocument/2006/relationships/image" Target="../media/image280.png"/><Relationship Id="rId41" Type="http://schemas.openxmlformats.org/officeDocument/2006/relationships/customXml" Target="../ink/ink2643.xml"/><Relationship Id="rId54" Type="http://schemas.openxmlformats.org/officeDocument/2006/relationships/image" Target="../media/image297.png"/><Relationship Id="rId6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5" Type="http://schemas.openxmlformats.org/officeDocument/2006/relationships/customXml" Target="../ink/ink2630.xml"/><Relationship Id="rId23" Type="http://schemas.openxmlformats.org/officeDocument/2006/relationships/customXml" Target="../ink/ink2634.xml"/><Relationship Id="rId28" Type="http://schemas.openxmlformats.org/officeDocument/2006/relationships/image" Target="../media/image284.png"/><Relationship Id="rId36" Type="http://schemas.openxmlformats.org/officeDocument/2006/relationships/image" Target="../media/image288.png"/><Relationship Id="rId49" Type="http://schemas.openxmlformats.org/officeDocument/2006/relationships/customXml" Target="../ink/ink2647.xml"/><Relationship Id="rId57" Type="http://schemas.openxmlformats.org/officeDocument/2006/relationships/customXml" Target="../ink/ink2651.xml"/><Relationship Id="rId10" Type="http://schemas.openxmlformats.org/officeDocument/2006/relationships/image" Target="../media/image275.png"/><Relationship Id="rId31" Type="http://schemas.openxmlformats.org/officeDocument/2006/relationships/customXml" Target="../ink/ink2638.xml"/><Relationship Id="rId44" Type="http://schemas.openxmlformats.org/officeDocument/2006/relationships/image" Target="../media/image292.png"/><Relationship Id="rId52" Type="http://schemas.openxmlformats.org/officeDocument/2006/relationships/image" Target="../media/image296.png"/><Relationship Id="rId60" Type="http://schemas.openxmlformats.org/officeDocument/2006/relationships/image" Target="../media/image300.png"/><Relationship Id="rId4" Type="http://schemas.openxmlformats.org/officeDocument/2006/relationships/image" Target="../media/image270.png"/><Relationship Id="rId9" Type="http://schemas.openxmlformats.org/officeDocument/2006/relationships/customXml" Target="../ink/ink262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customXml" Target="../ink/ink2659.xml"/><Relationship Id="rId18" Type="http://schemas.openxmlformats.org/officeDocument/2006/relationships/image" Target="../media/image309.png"/><Relationship Id="rId3" Type="http://schemas.openxmlformats.org/officeDocument/2006/relationships/customXml" Target="../ink/ink2654.xml"/><Relationship Id="rId7" Type="http://schemas.openxmlformats.org/officeDocument/2006/relationships/customXml" Target="../ink/ink2656.xml"/><Relationship Id="rId12" Type="http://schemas.openxmlformats.org/officeDocument/2006/relationships/image" Target="../media/image306.png"/><Relationship Id="rId17" Type="http://schemas.openxmlformats.org/officeDocument/2006/relationships/customXml" Target="../ink/ink2661.xml"/><Relationship Id="rId2" Type="http://schemas.openxmlformats.org/officeDocument/2006/relationships/image" Target="../media/image269.png"/><Relationship Id="rId16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customXml" Target="../ink/ink2658.xml"/><Relationship Id="rId5" Type="http://schemas.openxmlformats.org/officeDocument/2006/relationships/customXml" Target="../ink/ink2655.xml"/><Relationship Id="rId15" Type="http://schemas.openxmlformats.org/officeDocument/2006/relationships/customXml" Target="../ink/ink2660.xml"/><Relationship Id="rId10" Type="http://schemas.openxmlformats.org/officeDocument/2006/relationships/image" Target="../media/image305.png"/><Relationship Id="rId4" Type="http://schemas.openxmlformats.org/officeDocument/2006/relationships/image" Target="../media/image302.png"/><Relationship Id="rId9" Type="http://schemas.openxmlformats.org/officeDocument/2006/relationships/customXml" Target="../ink/ink2657.xml"/><Relationship Id="rId14" Type="http://schemas.openxmlformats.org/officeDocument/2006/relationships/image" Target="../media/image30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customXml" Target="../ink/ink2667.xml"/><Relationship Id="rId18" Type="http://schemas.openxmlformats.org/officeDocument/2006/relationships/image" Target="../media/image309.png"/><Relationship Id="rId3" Type="http://schemas.openxmlformats.org/officeDocument/2006/relationships/customXml" Target="../ink/ink2662.xml"/><Relationship Id="rId7" Type="http://schemas.openxmlformats.org/officeDocument/2006/relationships/customXml" Target="../ink/ink2664.xml"/><Relationship Id="rId12" Type="http://schemas.openxmlformats.org/officeDocument/2006/relationships/image" Target="../media/image306.png"/><Relationship Id="rId17" Type="http://schemas.openxmlformats.org/officeDocument/2006/relationships/customXml" Target="../ink/ink2669.xml"/><Relationship Id="rId2" Type="http://schemas.openxmlformats.org/officeDocument/2006/relationships/image" Target="../media/image269.png"/><Relationship Id="rId16" Type="http://schemas.openxmlformats.org/officeDocument/2006/relationships/image" Target="../media/image308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1" Type="http://schemas.openxmlformats.org/officeDocument/2006/relationships/customXml" Target="../ink/ink2666.xml"/><Relationship Id="rId5" Type="http://schemas.openxmlformats.org/officeDocument/2006/relationships/customXml" Target="../ink/ink2663.xml"/><Relationship Id="rId15" Type="http://schemas.openxmlformats.org/officeDocument/2006/relationships/customXml" Target="../ink/ink2668.xml"/><Relationship Id="rId10" Type="http://schemas.openxmlformats.org/officeDocument/2006/relationships/image" Target="../media/image305.png"/><Relationship Id="rId19" Type="http://schemas.openxmlformats.org/officeDocument/2006/relationships/customXml" Target="../ink/ink2670.xml"/><Relationship Id="rId4" Type="http://schemas.openxmlformats.org/officeDocument/2006/relationships/image" Target="../media/image302.png"/><Relationship Id="rId9" Type="http://schemas.openxmlformats.org/officeDocument/2006/relationships/customXml" Target="../ink/ink2665.xml"/><Relationship Id="rId14" Type="http://schemas.openxmlformats.org/officeDocument/2006/relationships/image" Target="../media/image30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18.png"/><Relationship Id="rId18" Type="http://schemas.openxmlformats.org/officeDocument/2006/relationships/customXml" Target="../ink/ink74.xml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customXml" Target="../ink/ink71.xml"/><Relationship Id="rId17" Type="http://schemas.openxmlformats.org/officeDocument/2006/relationships/image" Target="../media/image20.png"/><Relationship Id="rId25" Type="http://schemas.openxmlformats.org/officeDocument/2006/relationships/image" Target="../media/image26.png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0" Type="http://schemas.openxmlformats.org/officeDocument/2006/relationships/customXml" Target="../ink/ink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11" Type="http://schemas.openxmlformats.org/officeDocument/2006/relationships/image" Target="../media/image7.png"/><Relationship Id="rId24" Type="http://schemas.openxmlformats.org/officeDocument/2006/relationships/customXml" Target="../ink/ink77.xml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customXml" Target="../ink/ink70.xml"/><Relationship Id="rId19" Type="http://schemas.openxmlformats.org/officeDocument/2006/relationships/image" Target="../media/image21.png"/><Relationship Id="rId4" Type="http://schemas.openxmlformats.org/officeDocument/2006/relationships/customXml" Target="../ink/ink67.xml"/><Relationship Id="rId9" Type="http://schemas.openxmlformats.org/officeDocument/2006/relationships/image" Target="../media/image6.png"/><Relationship Id="rId14" Type="http://schemas.openxmlformats.org/officeDocument/2006/relationships/customXml" Target="../ink/ink72.xml"/><Relationship Id="rId22" Type="http://schemas.openxmlformats.org/officeDocument/2006/relationships/customXml" Target="../ink/ink76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76.xml"/><Relationship Id="rId18" Type="http://schemas.openxmlformats.org/officeDocument/2006/relationships/image" Target="../media/image309.png"/><Relationship Id="rId26" Type="http://schemas.openxmlformats.org/officeDocument/2006/relationships/image" Target="../media/image314.png"/><Relationship Id="rId39" Type="http://schemas.openxmlformats.org/officeDocument/2006/relationships/customXml" Target="../ink/ink2689.xml"/><Relationship Id="rId21" Type="http://schemas.openxmlformats.org/officeDocument/2006/relationships/customXml" Target="../ink/ink2680.xml"/><Relationship Id="rId34" Type="http://schemas.openxmlformats.org/officeDocument/2006/relationships/image" Target="../media/image318.png"/><Relationship Id="rId42" Type="http://schemas.openxmlformats.org/officeDocument/2006/relationships/image" Target="../media/image321.png"/><Relationship Id="rId47" Type="http://schemas.openxmlformats.org/officeDocument/2006/relationships/customXml" Target="../ink/ink2693.xml"/><Relationship Id="rId50" Type="http://schemas.openxmlformats.org/officeDocument/2006/relationships/image" Target="../media/image325.png"/><Relationship Id="rId55" Type="http://schemas.openxmlformats.org/officeDocument/2006/relationships/customXml" Target="../ink/ink2697.xml"/><Relationship Id="rId7" Type="http://schemas.openxmlformats.org/officeDocument/2006/relationships/customXml" Target="../ink/ink2673.xml"/><Relationship Id="rId2" Type="http://schemas.openxmlformats.org/officeDocument/2006/relationships/image" Target="../media/image269.png"/><Relationship Id="rId16" Type="http://schemas.openxmlformats.org/officeDocument/2006/relationships/image" Target="../media/image308.png"/><Relationship Id="rId29" Type="http://schemas.openxmlformats.org/officeDocument/2006/relationships/customXml" Target="../ink/ink2684.xml"/><Relationship Id="rId11" Type="http://schemas.openxmlformats.org/officeDocument/2006/relationships/customXml" Target="../ink/ink2675.xml"/><Relationship Id="rId24" Type="http://schemas.openxmlformats.org/officeDocument/2006/relationships/image" Target="../media/image313.png"/><Relationship Id="rId32" Type="http://schemas.openxmlformats.org/officeDocument/2006/relationships/image" Target="../media/image317.png"/><Relationship Id="rId37" Type="http://schemas.openxmlformats.org/officeDocument/2006/relationships/customXml" Target="../ink/ink2688.xml"/><Relationship Id="rId40" Type="http://schemas.openxmlformats.org/officeDocument/2006/relationships/image" Target="../media/image320.png"/><Relationship Id="rId45" Type="http://schemas.openxmlformats.org/officeDocument/2006/relationships/customXml" Target="../ink/ink2692.xml"/><Relationship Id="rId53" Type="http://schemas.openxmlformats.org/officeDocument/2006/relationships/customXml" Target="../ink/ink2696.xml"/><Relationship Id="rId58" Type="http://schemas.openxmlformats.org/officeDocument/2006/relationships/image" Target="../media/image329.png"/><Relationship Id="rId5" Type="http://schemas.openxmlformats.org/officeDocument/2006/relationships/customXml" Target="../ink/ink2672.xml"/><Relationship Id="rId19" Type="http://schemas.openxmlformats.org/officeDocument/2006/relationships/customXml" Target="../ink/ink2679.xml"/><Relationship Id="rId4" Type="http://schemas.openxmlformats.org/officeDocument/2006/relationships/image" Target="../media/image302.png"/><Relationship Id="rId9" Type="http://schemas.openxmlformats.org/officeDocument/2006/relationships/customXml" Target="../ink/ink2674.xml"/><Relationship Id="rId14" Type="http://schemas.openxmlformats.org/officeDocument/2006/relationships/image" Target="../media/image307.png"/><Relationship Id="rId22" Type="http://schemas.openxmlformats.org/officeDocument/2006/relationships/image" Target="../media/image312.png"/><Relationship Id="rId27" Type="http://schemas.openxmlformats.org/officeDocument/2006/relationships/customXml" Target="../ink/ink2683.xml"/><Relationship Id="rId30" Type="http://schemas.openxmlformats.org/officeDocument/2006/relationships/image" Target="../media/image316.png"/><Relationship Id="rId35" Type="http://schemas.openxmlformats.org/officeDocument/2006/relationships/customXml" Target="../ink/ink2687.xml"/><Relationship Id="rId43" Type="http://schemas.openxmlformats.org/officeDocument/2006/relationships/customXml" Target="../ink/ink2691.xml"/><Relationship Id="rId48" Type="http://schemas.openxmlformats.org/officeDocument/2006/relationships/image" Target="../media/image324.png"/><Relationship Id="rId56" Type="http://schemas.openxmlformats.org/officeDocument/2006/relationships/image" Target="../media/image328.png"/><Relationship Id="rId8" Type="http://schemas.openxmlformats.org/officeDocument/2006/relationships/image" Target="../media/image304.png"/><Relationship Id="rId51" Type="http://schemas.openxmlformats.org/officeDocument/2006/relationships/customXml" Target="../ink/ink2695.xml"/><Relationship Id="rId3" Type="http://schemas.openxmlformats.org/officeDocument/2006/relationships/customXml" Target="../ink/ink2671.xml"/><Relationship Id="rId12" Type="http://schemas.openxmlformats.org/officeDocument/2006/relationships/image" Target="../media/image306.png"/><Relationship Id="rId17" Type="http://schemas.openxmlformats.org/officeDocument/2006/relationships/customXml" Target="../ink/ink2678.xml"/><Relationship Id="rId25" Type="http://schemas.openxmlformats.org/officeDocument/2006/relationships/customXml" Target="../ink/ink2682.xml"/><Relationship Id="rId33" Type="http://schemas.openxmlformats.org/officeDocument/2006/relationships/customXml" Target="../ink/ink2686.xml"/><Relationship Id="rId38" Type="http://schemas.openxmlformats.org/officeDocument/2006/relationships/image" Target="../media/image145.png"/><Relationship Id="rId46" Type="http://schemas.openxmlformats.org/officeDocument/2006/relationships/image" Target="../media/image323.png"/><Relationship Id="rId20" Type="http://schemas.openxmlformats.org/officeDocument/2006/relationships/image" Target="../media/image311.png"/><Relationship Id="rId41" Type="http://schemas.openxmlformats.org/officeDocument/2006/relationships/customXml" Target="../ink/ink2690.xml"/><Relationship Id="rId54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5" Type="http://schemas.openxmlformats.org/officeDocument/2006/relationships/customXml" Target="../ink/ink2677.xml"/><Relationship Id="rId23" Type="http://schemas.openxmlformats.org/officeDocument/2006/relationships/customXml" Target="../ink/ink2681.xml"/><Relationship Id="rId28" Type="http://schemas.openxmlformats.org/officeDocument/2006/relationships/image" Target="../media/image315.png"/><Relationship Id="rId36" Type="http://schemas.openxmlformats.org/officeDocument/2006/relationships/image" Target="../media/image319.png"/><Relationship Id="rId49" Type="http://schemas.openxmlformats.org/officeDocument/2006/relationships/customXml" Target="../ink/ink2694.xml"/><Relationship Id="rId57" Type="http://schemas.openxmlformats.org/officeDocument/2006/relationships/customXml" Target="../ink/ink2698.xml"/><Relationship Id="rId10" Type="http://schemas.openxmlformats.org/officeDocument/2006/relationships/image" Target="../media/image305.png"/><Relationship Id="rId31" Type="http://schemas.openxmlformats.org/officeDocument/2006/relationships/customXml" Target="../ink/ink2685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04.xml"/><Relationship Id="rId18" Type="http://schemas.openxmlformats.org/officeDocument/2006/relationships/image" Target="../media/image309.png"/><Relationship Id="rId26" Type="http://schemas.openxmlformats.org/officeDocument/2006/relationships/image" Target="../media/image314.png"/><Relationship Id="rId39" Type="http://schemas.openxmlformats.org/officeDocument/2006/relationships/customXml" Target="../ink/ink2717.xml"/><Relationship Id="rId21" Type="http://schemas.openxmlformats.org/officeDocument/2006/relationships/customXml" Target="../ink/ink2708.xml"/><Relationship Id="rId34" Type="http://schemas.openxmlformats.org/officeDocument/2006/relationships/image" Target="../media/image318.png"/><Relationship Id="rId42" Type="http://schemas.openxmlformats.org/officeDocument/2006/relationships/image" Target="../media/image321.png"/><Relationship Id="rId47" Type="http://schemas.openxmlformats.org/officeDocument/2006/relationships/customXml" Target="../ink/ink2721.xml"/><Relationship Id="rId50" Type="http://schemas.openxmlformats.org/officeDocument/2006/relationships/image" Target="../media/image325.png"/><Relationship Id="rId55" Type="http://schemas.openxmlformats.org/officeDocument/2006/relationships/customXml" Target="../ink/ink2725.xml"/><Relationship Id="rId7" Type="http://schemas.openxmlformats.org/officeDocument/2006/relationships/customXml" Target="../ink/ink2701.xml"/><Relationship Id="rId2" Type="http://schemas.openxmlformats.org/officeDocument/2006/relationships/image" Target="../media/image269.png"/><Relationship Id="rId16" Type="http://schemas.openxmlformats.org/officeDocument/2006/relationships/image" Target="../media/image308.png"/><Relationship Id="rId29" Type="http://schemas.openxmlformats.org/officeDocument/2006/relationships/customXml" Target="../ink/ink2712.xml"/><Relationship Id="rId11" Type="http://schemas.openxmlformats.org/officeDocument/2006/relationships/customXml" Target="../ink/ink2703.xml"/><Relationship Id="rId24" Type="http://schemas.openxmlformats.org/officeDocument/2006/relationships/image" Target="../media/image313.png"/><Relationship Id="rId32" Type="http://schemas.openxmlformats.org/officeDocument/2006/relationships/image" Target="../media/image317.png"/><Relationship Id="rId37" Type="http://schemas.openxmlformats.org/officeDocument/2006/relationships/customXml" Target="../ink/ink2716.xml"/><Relationship Id="rId40" Type="http://schemas.openxmlformats.org/officeDocument/2006/relationships/image" Target="../media/image320.png"/><Relationship Id="rId45" Type="http://schemas.openxmlformats.org/officeDocument/2006/relationships/customXml" Target="../ink/ink2720.xml"/><Relationship Id="rId53" Type="http://schemas.openxmlformats.org/officeDocument/2006/relationships/customXml" Target="../ink/ink2724.xml"/><Relationship Id="rId58" Type="http://schemas.openxmlformats.org/officeDocument/2006/relationships/image" Target="../media/image329.png"/><Relationship Id="rId5" Type="http://schemas.openxmlformats.org/officeDocument/2006/relationships/customXml" Target="../ink/ink2700.xml"/><Relationship Id="rId19" Type="http://schemas.openxmlformats.org/officeDocument/2006/relationships/customXml" Target="../ink/ink2707.xml"/><Relationship Id="rId4" Type="http://schemas.openxmlformats.org/officeDocument/2006/relationships/image" Target="../media/image302.png"/><Relationship Id="rId9" Type="http://schemas.openxmlformats.org/officeDocument/2006/relationships/customXml" Target="../ink/ink2702.xml"/><Relationship Id="rId14" Type="http://schemas.openxmlformats.org/officeDocument/2006/relationships/image" Target="../media/image307.png"/><Relationship Id="rId22" Type="http://schemas.openxmlformats.org/officeDocument/2006/relationships/image" Target="../media/image312.png"/><Relationship Id="rId27" Type="http://schemas.openxmlformats.org/officeDocument/2006/relationships/customXml" Target="../ink/ink2711.xml"/><Relationship Id="rId30" Type="http://schemas.openxmlformats.org/officeDocument/2006/relationships/image" Target="../media/image316.png"/><Relationship Id="rId35" Type="http://schemas.openxmlformats.org/officeDocument/2006/relationships/customXml" Target="../ink/ink2715.xml"/><Relationship Id="rId43" Type="http://schemas.openxmlformats.org/officeDocument/2006/relationships/customXml" Target="../ink/ink2719.xml"/><Relationship Id="rId48" Type="http://schemas.openxmlformats.org/officeDocument/2006/relationships/image" Target="../media/image324.png"/><Relationship Id="rId56" Type="http://schemas.openxmlformats.org/officeDocument/2006/relationships/image" Target="../media/image328.png"/><Relationship Id="rId8" Type="http://schemas.openxmlformats.org/officeDocument/2006/relationships/image" Target="../media/image304.png"/><Relationship Id="rId51" Type="http://schemas.openxmlformats.org/officeDocument/2006/relationships/customXml" Target="../ink/ink2723.xml"/><Relationship Id="rId3" Type="http://schemas.openxmlformats.org/officeDocument/2006/relationships/customXml" Target="../ink/ink2699.xml"/><Relationship Id="rId12" Type="http://schemas.openxmlformats.org/officeDocument/2006/relationships/image" Target="../media/image306.png"/><Relationship Id="rId17" Type="http://schemas.openxmlformats.org/officeDocument/2006/relationships/customXml" Target="../ink/ink2706.xml"/><Relationship Id="rId25" Type="http://schemas.openxmlformats.org/officeDocument/2006/relationships/customXml" Target="../ink/ink2710.xml"/><Relationship Id="rId33" Type="http://schemas.openxmlformats.org/officeDocument/2006/relationships/customXml" Target="../ink/ink2714.xml"/><Relationship Id="rId38" Type="http://schemas.openxmlformats.org/officeDocument/2006/relationships/image" Target="../media/image145.png"/><Relationship Id="rId46" Type="http://schemas.openxmlformats.org/officeDocument/2006/relationships/image" Target="../media/image323.png"/><Relationship Id="rId59" Type="http://schemas.openxmlformats.org/officeDocument/2006/relationships/customXml" Target="../ink/ink2727.xml"/><Relationship Id="rId20" Type="http://schemas.openxmlformats.org/officeDocument/2006/relationships/image" Target="../media/image311.png"/><Relationship Id="rId41" Type="http://schemas.openxmlformats.org/officeDocument/2006/relationships/customXml" Target="../ink/ink2718.xml"/><Relationship Id="rId54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5" Type="http://schemas.openxmlformats.org/officeDocument/2006/relationships/customXml" Target="../ink/ink2705.xml"/><Relationship Id="rId23" Type="http://schemas.openxmlformats.org/officeDocument/2006/relationships/customXml" Target="../ink/ink2709.xml"/><Relationship Id="rId28" Type="http://schemas.openxmlformats.org/officeDocument/2006/relationships/image" Target="../media/image315.png"/><Relationship Id="rId36" Type="http://schemas.openxmlformats.org/officeDocument/2006/relationships/image" Target="../media/image319.png"/><Relationship Id="rId49" Type="http://schemas.openxmlformats.org/officeDocument/2006/relationships/customXml" Target="../ink/ink2722.xml"/><Relationship Id="rId57" Type="http://schemas.openxmlformats.org/officeDocument/2006/relationships/customXml" Target="../ink/ink2726.xml"/><Relationship Id="rId10" Type="http://schemas.openxmlformats.org/officeDocument/2006/relationships/image" Target="../media/image305.png"/><Relationship Id="rId31" Type="http://schemas.openxmlformats.org/officeDocument/2006/relationships/customXml" Target="../ink/ink2713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33.xml"/><Relationship Id="rId18" Type="http://schemas.openxmlformats.org/officeDocument/2006/relationships/image" Target="../media/image337.png"/><Relationship Id="rId26" Type="http://schemas.openxmlformats.org/officeDocument/2006/relationships/image" Target="../media/image341.png"/><Relationship Id="rId39" Type="http://schemas.openxmlformats.org/officeDocument/2006/relationships/image" Target="../media/image347.png"/><Relationship Id="rId21" Type="http://schemas.openxmlformats.org/officeDocument/2006/relationships/customXml" Target="../ink/ink2737.xml"/><Relationship Id="rId34" Type="http://schemas.openxmlformats.org/officeDocument/2006/relationships/customXml" Target="../ink/ink2744.xml"/><Relationship Id="rId7" Type="http://schemas.openxmlformats.org/officeDocument/2006/relationships/customXml" Target="../ink/ink2730.xml"/><Relationship Id="rId2" Type="http://schemas.openxmlformats.org/officeDocument/2006/relationships/image" Target="../media/image269.png"/><Relationship Id="rId16" Type="http://schemas.openxmlformats.org/officeDocument/2006/relationships/image" Target="../media/image336.png"/><Relationship Id="rId20" Type="http://schemas.openxmlformats.org/officeDocument/2006/relationships/image" Target="../media/image338.png"/><Relationship Id="rId29" Type="http://schemas.openxmlformats.org/officeDocument/2006/relationships/customXml" Target="../ink/ink2741.xml"/><Relationship Id="rId41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customXml" Target="../ink/ink2732.xml"/><Relationship Id="rId24" Type="http://schemas.openxmlformats.org/officeDocument/2006/relationships/image" Target="../media/image340.png"/><Relationship Id="rId32" Type="http://schemas.openxmlformats.org/officeDocument/2006/relationships/customXml" Target="../ink/ink2743.xml"/><Relationship Id="rId37" Type="http://schemas.openxmlformats.org/officeDocument/2006/relationships/image" Target="../media/image346.png"/><Relationship Id="rId40" Type="http://schemas.openxmlformats.org/officeDocument/2006/relationships/customXml" Target="../ink/ink2747.xml"/><Relationship Id="rId5" Type="http://schemas.openxmlformats.org/officeDocument/2006/relationships/customXml" Target="../ink/ink2729.xml"/><Relationship Id="rId15" Type="http://schemas.openxmlformats.org/officeDocument/2006/relationships/customXml" Target="../ink/ink2734.xml"/><Relationship Id="rId23" Type="http://schemas.openxmlformats.org/officeDocument/2006/relationships/customXml" Target="../ink/ink2738.xml"/><Relationship Id="rId28" Type="http://schemas.openxmlformats.org/officeDocument/2006/relationships/image" Target="../media/image342.png"/><Relationship Id="rId36" Type="http://schemas.openxmlformats.org/officeDocument/2006/relationships/customXml" Target="../ink/ink2745.xml"/><Relationship Id="rId10" Type="http://schemas.openxmlformats.org/officeDocument/2006/relationships/image" Target="../media/image145.png"/><Relationship Id="rId19" Type="http://schemas.openxmlformats.org/officeDocument/2006/relationships/customXml" Target="../ink/ink2736.xml"/><Relationship Id="rId31" Type="http://schemas.openxmlformats.org/officeDocument/2006/relationships/customXml" Target="../ink/ink2742.xml"/><Relationship Id="rId4" Type="http://schemas.openxmlformats.org/officeDocument/2006/relationships/image" Target="../media/image331.png"/><Relationship Id="rId9" Type="http://schemas.openxmlformats.org/officeDocument/2006/relationships/customXml" Target="../ink/ink2731.xml"/><Relationship Id="rId14" Type="http://schemas.openxmlformats.org/officeDocument/2006/relationships/image" Target="../media/image335.png"/><Relationship Id="rId22" Type="http://schemas.openxmlformats.org/officeDocument/2006/relationships/image" Target="../media/image339.png"/><Relationship Id="rId27" Type="http://schemas.openxmlformats.org/officeDocument/2006/relationships/customXml" Target="../ink/ink2740.xml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8" Type="http://schemas.openxmlformats.org/officeDocument/2006/relationships/image" Target="../media/image333.png"/><Relationship Id="rId3" Type="http://schemas.openxmlformats.org/officeDocument/2006/relationships/customXml" Target="../ink/ink2728.xml"/><Relationship Id="rId12" Type="http://schemas.openxmlformats.org/officeDocument/2006/relationships/image" Target="../media/image334.png"/><Relationship Id="rId17" Type="http://schemas.openxmlformats.org/officeDocument/2006/relationships/customXml" Target="../ink/ink2735.xml"/><Relationship Id="rId25" Type="http://schemas.openxmlformats.org/officeDocument/2006/relationships/customXml" Target="../ink/ink2739.xml"/><Relationship Id="rId33" Type="http://schemas.openxmlformats.org/officeDocument/2006/relationships/image" Target="../media/image344.png"/><Relationship Id="rId38" Type="http://schemas.openxmlformats.org/officeDocument/2006/relationships/customXml" Target="../ink/ink2746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53.xml"/><Relationship Id="rId18" Type="http://schemas.openxmlformats.org/officeDocument/2006/relationships/image" Target="../media/image337.png"/><Relationship Id="rId26" Type="http://schemas.openxmlformats.org/officeDocument/2006/relationships/image" Target="../media/image341.png"/><Relationship Id="rId39" Type="http://schemas.openxmlformats.org/officeDocument/2006/relationships/image" Target="../media/image347.png"/><Relationship Id="rId21" Type="http://schemas.openxmlformats.org/officeDocument/2006/relationships/customXml" Target="../ink/ink2757.xml"/><Relationship Id="rId34" Type="http://schemas.openxmlformats.org/officeDocument/2006/relationships/customXml" Target="../ink/ink2764.xml"/><Relationship Id="rId42" Type="http://schemas.openxmlformats.org/officeDocument/2006/relationships/customXml" Target="../ink/ink2768.xml"/><Relationship Id="rId47" Type="http://schemas.openxmlformats.org/officeDocument/2006/relationships/image" Target="../media/image351.png"/><Relationship Id="rId7" Type="http://schemas.openxmlformats.org/officeDocument/2006/relationships/customXml" Target="../ink/ink2750.xml"/><Relationship Id="rId2" Type="http://schemas.openxmlformats.org/officeDocument/2006/relationships/image" Target="../media/image269.png"/><Relationship Id="rId16" Type="http://schemas.openxmlformats.org/officeDocument/2006/relationships/image" Target="../media/image336.png"/><Relationship Id="rId29" Type="http://schemas.openxmlformats.org/officeDocument/2006/relationships/customXml" Target="../ink/ink27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customXml" Target="../ink/ink2752.xml"/><Relationship Id="rId24" Type="http://schemas.openxmlformats.org/officeDocument/2006/relationships/image" Target="../media/image340.png"/><Relationship Id="rId32" Type="http://schemas.openxmlformats.org/officeDocument/2006/relationships/customXml" Target="../ink/ink2763.xml"/><Relationship Id="rId37" Type="http://schemas.openxmlformats.org/officeDocument/2006/relationships/image" Target="../media/image346.png"/><Relationship Id="rId40" Type="http://schemas.openxmlformats.org/officeDocument/2006/relationships/customXml" Target="../ink/ink2767.xml"/><Relationship Id="rId45" Type="http://schemas.openxmlformats.org/officeDocument/2006/relationships/image" Target="../media/image350.png"/><Relationship Id="rId5" Type="http://schemas.openxmlformats.org/officeDocument/2006/relationships/customXml" Target="../ink/ink2749.xml"/><Relationship Id="rId15" Type="http://schemas.openxmlformats.org/officeDocument/2006/relationships/customXml" Target="../ink/ink2754.xml"/><Relationship Id="rId23" Type="http://schemas.openxmlformats.org/officeDocument/2006/relationships/customXml" Target="../ink/ink2758.xml"/><Relationship Id="rId28" Type="http://schemas.openxmlformats.org/officeDocument/2006/relationships/image" Target="../media/image342.png"/><Relationship Id="rId36" Type="http://schemas.openxmlformats.org/officeDocument/2006/relationships/customXml" Target="../ink/ink2765.xml"/><Relationship Id="rId10" Type="http://schemas.openxmlformats.org/officeDocument/2006/relationships/image" Target="../media/image145.png"/><Relationship Id="rId19" Type="http://schemas.openxmlformats.org/officeDocument/2006/relationships/customXml" Target="../ink/ink2756.xml"/><Relationship Id="rId31" Type="http://schemas.openxmlformats.org/officeDocument/2006/relationships/customXml" Target="../ink/ink2762.xml"/><Relationship Id="rId44" Type="http://schemas.openxmlformats.org/officeDocument/2006/relationships/customXml" Target="../ink/ink2769.xml"/><Relationship Id="rId4" Type="http://schemas.openxmlformats.org/officeDocument/2006/relationships/image" Target="../media/image331.png"/><Relationship Id="rId9" Type="http://schemas.openxmlformats.org/officeDocument/2006/relationships/customXml" Target="../ink/ink2751.xml"/><Relationship Id="rId14" Type="http://schemas.openxmlformats.org/officeDocument/2006/relationships/image" Target="../media/image335.png"/><Relationship Id="rId22" Type="http://schemas.openxmlformats.org/officeDocument/2006/relationships/image" Target="../media/image339.png"/><Relationship Id="rId27" Type="http://schemas.openxmlformats.org/officeDocument/2006/relationships/customXml" Target="../ink/ink2760.xml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43" Type="http://schemas.openxmlformats.org/officeDocument/2006/relationships/image" Target="../media/image349.png"/><Relationship Id="rId8" Type="http://schemas.openxmlformats.org/officeDocument/2006/relationships/image" Target="../media/image333.png"/><Relationship Id="rId3" Type="http://schemas.openxmlformats.org/officeDocument/2006/relationships/customXml" Target="../ink/ink2748.xml"/><Relationship Id="rId12" Type="http://schemas.openxmlformats.org/officeDocument/2006/relationships/image" Target="../media/image334.png"/><Relationship Id="rId17" Type="http://schemas.openxmlformats.org/officeDocument/2006/relationships/customXml" Target="../ink/ink2755.xml"/><Relationship Id="rId25" Type="http://schemas.openxmlformats.org/officeDocument/2006/relationships/customXml" Target="../ink/ink2759.xml"/><Relationship Id="rId33" Type="http://schemas.openxmlformats.org/officeDocument/2006/relationships/image" Target="../media/image344.png"/><Relationship Id="rId38" Type="http://schemas.openxmlformats.org/officeDocument/2006/relationships/customXml" Target="../ink/ink2766.xml"/><Relationship Id="rId46" Type="http://schemas.openxmlformats.org/officeDocument/2006/relationships/customXml" Target="../ink/ink2770.xml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76.xml"/><Relationship Id="rId18" Type="http://schemas.openxmlformats.org/officeDocument/2006/relationships/image" Target="../media/image337.png"/><Relationship Id="rId26" Type="http://schemas.openxmlformats.org/officeDocument/2006/relationships/image" Target="../media/image341.png"/><Relationship Id="rId39" Type="http://schemas.openxmlformats.org/officeDocument/2006/relationships/image" Target="../media/image347.png"/><Relationship Id="rId21" Type="http://schemas.openxmlformats.org/officeDocument/2006/relationships/customXml" Target="../ink/ink2780.xml"/><Relationship Id="rId34" Type="http://schemas.openxmlformats.org/officeDocument/2006/relationships/customXml" Target="../ink/ink2787.xml"/><Relationship Id="rId42" Type="http://schemas.openxmlformats.org/officeDocument/2006/relationships/customXml" Target="../ink/ink2791.xml"/><Relationship Id="rId47" Type="http://schemas.openxmlformats.org/officeDocument/2006/relationships/image" Target="../media/image352.png"/><Relationship Id="rId50" Type="http://schemas.openxmlformats.org/officeDocument/2006/relationships/customXml" Target="../ink/ink2795.xml"/><Relationship Id="rId7" Type="http://schemas.openxmlformats.org/officeDocument/2006/relationships/customXml" Target="../ink/ink2773.xml"/><Relationship Id="rId2" Type="http://schemas.openxmlformats.org/officeDocument/2006/relationships/image" Target="../media/image269.png"/><Relationship Id="rId16" Type="http://schemas.openxmlformats.org/officeDocument/2006/relationships/image" Target="../media/image336.png"/><Relationship Id="rId29" Type="http://schemas.openxmlformats.org/officeDocument/2006/relationships/customXml" Target="../ink/ink2784.xml"/><Relationship Id="rId11" Type="http://schemas.openxmlformats.org/officeDocument/2006/relationships/customXml" Target="../ink/ink2775.xml"/><Relationship Id="rId24" Type="http://schemas.openxmlformats.org/officeDocument/2006/relationships/image" Target="../media/image340.png"/><Relationship Id="rId32" Type="http://schemas.openxmlformats.org/officeDocument/2006/relationships/customXml" Target="../ink/ink2786.xml"/><Relationship Id="rId37" Type="http://schemas.openxmlformats.org/officeDocument/2006/relationships/image" Target="../media/image346.png"/><Relationship Id="rId40" Type="http://schemas.openxmlformats.org/officeDocument/2006/relationships/customXml" Target="../ink/ink2790.xml"/><Relationship Id="rId45" Type="http://schemas.openxmlformats.org/officeDocument/2006/relationships/image" Target="../media/image350.png"/><Relationship Id="rId5" Type="http://schemas.openxmlformats.org/officeDocument/2006/relationships/customXml" Target="../ink/ink2772.xml"/><Relationship Id="rId15" Type="http://schemas.openxmlformats.org/officeDocument/2006/relationships/customXml" Target="../ink/ink2777.xml"/><Relationship Id="rId23" Type="http://schemas.openxmlformats.org/officeDocument/2006/relationships/customXml" Target="../ink/ink2781.xml"/><Relationship Id="rId28" Type="http://schemas.openxmlformats.org/officeDocument/2006/relationships/image" Target="../media/image342.png"/><Relationship Id="rId36" Type="http://schemas.openxmlformats.org/officeDocument/2006/relationships/customXml" Target="../ink/ink2788.xml"/><Relationship Id="rId49" Type="http://schemas.openxmlformats.org/officeDocument/2006/relationships/image" Target="../media/image353.png"/><Relationship Id="rId10" Type="http://schemas.openxmlformats.org/officeDocument/2006/relationships/image" Target="../media/image145.png"/><Relationship Id="rId19" Type="http://schemas.openxmlformats.org/officeDocument/2006/relationships/customXml" Target="../ink/ink2779.xml"/><Relationship Id="rId31" Type="http://schemas.openxmlformats.org/officeDocument/2006/relationships/customXml" Target="../ink/ink2785.xml"/><Relationship Id="rId44" Type="http://schemas.openxmlformats.org/officeDocument/2006/relationships/customXml" Target="../ink/ink2792.xml"/><Relationship Id="rId4" Type="http://schemas.openxmlformats.org/officeDocument/2006/relationships/image" Target="../media/image331.png"/><Relationship Id="rId9" Type="http://schemas.openxmlformats.org/officeDocument/2006/relationships/customXml" Target="../ink/ink2774.xml"/><Relationship Id="rId14" Type="http://schemas.openxmlformats.org/officeDocument/2006/relationships/image" Target="../media/image335.png"/><Relationship Id="rId22" Type="http://schemas.openxmlformats.org/officeDocument/2006/relationships/image" Target="../media/image339.png"/><Relationship Id="rId27" Type="http://schemas.openxmlformats.org/officeDocument/2006/relationships/customXml" Target="../ink/ink2783.xml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43" Type="http://schemas.openxmlformats.org/officeDocument/2006/relationships/image" Target="../media/image349.png"/><Relationship Id="rId48" Type="http://schemas.openxmlformats.org/officeDocument/2006/relationships/customXml" Target="../ink/ink2794.xml"/><Relationship Id="rId8" Type="http://schemas.openxmlformats.org/officeDocument/2006/relationships/image" Target="../media/image333.png"/><Relationship Id="rId51" Type="http://schemas.openxmlformats.org/officeDocument/2006/relationships/image" Target="../media/image351.png"/><Relationship Id="rId3" Type="http://schemas.openxmlformats.org/officeDocument/2006/relationships/customXml" Target="../ink/ink2771.xml"/><Relationship Id="rId12" Type="http://schemas.openxmlformats.org/officeDocument/2006/relationships/image" Target="../media/image334.png"/><Relationship Id="rId17" Type="http://schemas.openxmlformats.org/officeDocument/2006/relationships/customXml" Target="../ink/ink2778.xml"/><Relationship Id="rId25" Type="http://schemas.openxmlformats.org/officeDocument/2006/relationships/customXml" Target="../ink/ink2782.xml"/><Relationship Id="rId33" Type="http://schemas.openxmlformats.org/officeDocument/2006/relationships/image" Target="../media/image344.png"/><Relationship Id="rId38" Type="http://schemas.openxmlformats.org/officeDocument/2006/relationships/customXml" Target="../ink/ink2789.xml"/><Relationship Id="rId46" Type="http://schemas.openxmlformats.org/officeDocument/2006/relationships/customXml" Target="../ink/ink2793.xml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01.xml"/><Relationship Id="rId18" Type="http://schemas.openxmlformats.org/officeDocument/2006/relationships/image" Target="../media/image337.png"/><Relationship Id="rId26" Type="http://schemas.openxmlformats.org/officeDocument/2006/relationships/image" Target="../media/image341.png"/><Relationship Id="rId39" Type="http://schemas.openxmlformats.org/officeDocument/2006/relationships/image" Target="../media/image347.png"/><Relationship Id="rId21" Type="http://schemas.openxmlformats.org/officeDocument/2006/relationships/customXml" Target="../ink/ink2805.xml"/><Relationship Id="rId34" Type="http://schemas.openxmlformats.org/officeDocument/2006/relationships/customXml" Target="../ink/ink2812.xml"/><Relationship Id="rId42" Type="http://schemas.openxmlformats.org/officeDocument/2006/relationships/customXml" Target="../ink/ink2816.xml"/><Relationship Id="rId47" Type="http://schemas.openxmlformats.org/officeDocument/2006/relationships/image" Target="../media/image352.png"/><Relationship Id="rId50" Type="http://schemas.openxmlformats.org/officeDocument/2006/relationships/customXml" Target="../ink/ink2820.xml"/><Relationship Id="rId55" Type="http://schemas.openxmlformats.org/officeDocument/2006/relationships/image" Target="../media/image351.png"/><Relationship Id="rId7" Type="http://schemas.openxmlformats.org/officeDocument/2006/relationships/customXml" Target="../ink/ink2798.xml"/><Relationship Id="rId2" Type="http://schemas.openxmlformats.org/officeDocument/2006/relationships/image" Target="../media/image269.png"/><Relationship Id="rId16" Type="http://schemas.openxmlformats.org/officeDocument/2006/relationships/image" Target="../media/image336.png"/><Relationship Id="rId29" Type="http://schemas.openxmlformats.org/officeDocument/2006/relationships/customXml" Target="../ink/ink2809.xml"/><Relationship Id="rId11" Type="http://schemas.openxmlformats.org/officeDocument/2006/relationships/customXml" Target="../ink/ink2800.xml"/><Relationship Id="rId24" Type="http://schemas.openxmlformats.org/officeDocument/2006/relationships/image" Target="../media/image340.png"/><Relationship Id="rId32" Type="http://schemas.openxmlformats.org/officeDocument/2006/relationships/customXml" Target="../ink/ink2811.xml"/><Relationship Id="rId37" Type="http://schemas.openxmlformats.org/officeDocument/2006/relationships/image" Target="../media/image346.png"/><Relationship Id="rId40" Type="http://schemas.openxmlformats.org/officeDocument/2006/relationships/customXml" Target="../ink/ink2815.xml"/><Relationship Id="rId45" Type="http://schemas.openxmlformats.org/officeDocument/2006/relationships/image" Target="../media/image350.png"/><Relationship Id="rId53" Type="http://schemas.openxmlformats.org/officeDocument/2006/relationships/image" Target="../media/image355.png"/><Relationship Id="rId5" Type="http://schemas.openxmlformats.org/officeDocument/2006/relationships/customXml" Target="../ink/ink2797.xml"/><Relationship Id="rId10" Type="http://schemas.openxmlformats.org/officeDocument/2006/relationships/image" Target="../media/image145.png"/><Relationship Id="rId19" Type="http://schemas.openxmlformats.org/officeDocument/2006/relationships/customXml" Target="../ink/ink2804.xml"/><Relationship Id="rId31" Type="http://schemas.openxmlformats.org/officeDocument/2006/relationships/customXml" Target="../ink/ink2810.xml"/><Relationship Id="rId44" Type="http://schemas.openxmlformats.org/officeDocument/2006/relationships/customXml" Target="../ink/ink2817.xml"/><Relationship Id="rId52" Type="http://schemas.openxmlformats.org/officeDocument/2006/relationships/customXml" Target="../ink/ink2821.xml"/><Relationship Id="rId4" Type="http://schemas.openxmlformats.org/officeDocument/2006/relationships/image" Target="../media/image331.png"/><Relationship Id="rId9" Type="http://schemas.openxmlformats.org/officeDocument/2006/relationships/customXml" Target="../ink/ink2799.xml"/><Relationship Id="rId14" Type="http://schemas.openxmlformats.org/officeDocument/2006/relationships/image" Target="../media/image335.png"/><Relationship Id="rId22" Type="http://schemas.openxmlformats.org/officeDocument/2006/relationships/image" Target="../media/image339.png"/><Relationship Id="rId27" Type="http://schemas.openxmlformats.org/officeDocument/2006/relationships/customXml" Target="../ink/ink2808.xml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43" Type="http://schemas.openxmlformats.org/officeDocument/2006/relationships/image" Target="../media/image349.png"/><Relationship Id="rId48" Type="http://schemas.openxmlformats.org/officeDocument/2006/relationships/customXml" Target="../ink/ink2819.xml"/><Relationship Id="rId8" Type="http://schemas.openxmlformats.org/officeDocument/2006/relationships/image" Target="../media/image333.png"/><Relationship Id="rId51" Type="http://schemas.openxmlformats.org/officeDocument/2006/relationships/image" Target="../media/image354.png"/><Relationship Id="rId3" Type="http://schemas.openxmlformats.org/officeDocument/2006/relationships/customXml" Target="../ink/ink2796.xml"/><Relationship Id="rId12" Type="http://schemas.openxmlformats.org/officeDocument/2006/relationships/image" Target="../media/image334.png"/><Relationship Id="rId17" Type="http://schemas.openxmlformats.org/officeDocument/2006/relationships/customXml" Target="../ink/ink2803.xml"/><Relationship Id="rId25" Type="http://schemas.openxmlformats.org/officeDocument/2006/relationships/customXml" Target="../ink/ink2807.xml"/><Relationship Id="rId33" Type="http://schemas.openxmlformats.org/officeDocument/2006/relationships/image" Target="../media/image344.png"/><Relationship Id="rId38" Type="http://schemas.openxmlformats.org/officeDocument/2006/relationships/customXml" Target="../ink/ink2814.xml"/><Relationship Id="rId46" Type="http://schemas.openxmlformats.org/officeDocument/2006/relationships/customXml" Target="../ink/ink2818.xml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Relationship Id="rId54" Type="http://schemas.openxmlformats.org/officeDocument/2006/relationships/customXml" Target="../ink/ink28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5" Type="http://schemas.openxmlformats.org/officeDocument/2006/relationships/customXml" Target="../ink/ink2802.xml"/><Relationship Id="rId23" Type="http://schemas.openxmlformats.org/officeDocument/2006/relationships/customXml" Target="../ink/ink2806.xml"/><Relationship Id="rId28" Type="http://schemas.openxmlformats.org/officeDocument/2006/relationships/image" Target="../media/image342.png"/><Relationship Id="rId36" Type="http://schemas.openxmlformats.org/officeDocument/2006/relationships/customXml" Target="../ink/ink2813.xml"/><Relationship Id="rId49" Type="http://schemas.openxmlformats.org/officeDocument/2006/relationships/image" Target="../media/image353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28.xml"/><Relationship Id="rId18" Type="http://schemas.openxmlformats.org/officeDocument/2006/relationships/image" Target="../media/image337.png"/><Relationship Id="rId26" Type="http://schemas.openxmlformats.org/officeDocument/2006/relationships/image" Target="../media/image341.png"/><Relationship Id="rId39" Type="http://schemas.openxmlformats.org/officeDocument/2006/relationships/image" Target="../media/image347.png"/><Relationship Id="rId21" Type="http://schemas.openxmlformats.org/officeDocument/2006/relationships/customXml" Target="../ink/ink2832.xml"/><Relationship Id="rId34" Type="http://schemas.openxmlformats.org/officeDocument/2006/relationships/customXml" Target="../ink/ink2839.xml"/><Relationship Id="rId42" Type="http://schemas.openxmlformats.org/officeDocument/2006/relationships/customXml" Target="../ink/ink2843.xml"/><Relationship Id="rId47" Type="http://schemas.openxmlformats.org/officeDocument/2006/relationships/image" Target="../media/image352.png"/><Relationship Id="rId50" Type="http://schemas.openxmlformats.org/officeDocument/2006/relationships/customXml" Target="../ink/ink2847.xml"/><Relationship Id="rId55" Type="http://schemas.openxmlformats.org/officeDocument/2006/relationships/image" Target="../media/image356.png"/><Relationship Id="rId7" Type="http://schemas.openxmlformats.org/officeDocument/2006/relationships/customXml" Target="../ink/ink2825.xml"/><Relationship Id="rId2" Type="http://schemas.openxmlformats.org/officeDocument/2006/relationships/image" Target="../media/image269.png"/><Relationship Id="rId16" Type="http://schemas.openxmlformats.org/officeDocument/2006/relationships/image" Target="../media/image336.png"/><Relationship Id="rId29" Type="http://schemas.openxmlformats.org/officeDocument/2006/relationships/customXml" Target="../ink/ink2836.xml"/><Relationship Id="rId11" Type="http://schemas.openxmlformats.org/officeDocument/2006/relationships/customXml" Target="../ink/ink2827.xml"/><Relationship Id="rId24" Type="http://schemas.openxmlformats.org/officeDocument/2006/relationships/image" Target="../media/image340.png"/><Relationship Id="rId32" Type="http://schemas.openxmlformats.org/officeDocument/2006/relationships/customXml" Target="../ink/ink2838.xml"/><Relationship Id="rId37" Type="http://schemas.openxmlformats.org/officeDocument/2006/relationships/image" Target="../media/image346.png"/><Relationship Id="rId40" Type="http://schemas.openxmlformats.org/officeDocument/2006/relationships/customXml" Target="../ink/ink2842.xml"/><Relationship Id="rId45" Type="http://schemas.openxmlformats.org/officeDocument/2006/relationships/image" Target="../media/image350.png"/><Relationship Id="rId53" Type="http://schemas.openxmlformats.org/officeDocument/2006/relationships/image" Target="../media/image355.png"/><Relationship Id="rId58" Type="http://schemas.openxmlformats.org/officeDocument/2006/relationships/customXml" Target="../ink/ink2851.xml"/><Relationship Id="rId5" Type="http://schemas.openxmlformats.org/officeDocument/2006/relationships/customXml" Target="../ink/ink2824.xml"/><Relationship Id="rId19" Type="http://schemas.openxmlformats.org/officeDocument/2006/relationships/customXml" Target="../ink/ink2831.xml"/><Relationship Id="rId4" Type="http://schemas.openxmlformats.org/officeDocument/2006/relationships/image" Target="../media/image331.png"/><Relationship Id="rId9" Type="http://schemas.openxmlformats.org/officeDocument/2006/relationships/customXml" Target="../ink/ink2826.xml"/><Relationship Id="rId14" Type="http://schemas.openxmlformats.org/officeDocument/2006/relationships/image" Target="../media/image335.png"/><Relationship Id="rId22" Type="http://schemas.openxmlformats.org/officeDocument/2006/relationships/image" Target="../media/image339.png"/><Relationship Id="rId27" Type="http://schemas.openxmlformats.org/officeDocument/2006/relationships/customXml" Target="../ink/ink2835.xml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43" Type="http://schemas.openxmlformats.org/officeDocument/2006/relationships/image" Target="../media/image349.png"/><Relationship Id="rId48" Type="http://schemas.openxmlformats.org/officeDocument/2006/relationships/customXml" Target="../ink/ink2846.xml"/><Relationship Id="rId56" Type="http://schemas.openxmlformats.org/officeDocument/2006/relationships/customXml" Target="../ink/ink2850.xml"/><Relationship Id="rId8" Type="http://schemas.openxmlformats.org/officeDocument/2006/relationships/image" Target="../media/image333.png"/><Relationship Id="rId51" Type="http://schemas.openxmlformats.org/officeDocument/2006/relationships/image" Target="../media/image354.png"/><Relationship Id="rId3" Type="http://schemas.openxmlformats.org/officeDocument/2006/relationships/customXml" Target="../ink/ink2823.xml"/><Relationship Id="rId12" Type="http://schemas.openxmlformats.org/officeDocument/2006/relationships/image" Target="../media/image334.png"/><Relationship Id="rId17" Type="http://schemas.openxmlformats.org/officeDocument/2006/relationships/customXml" Target="../ink/ink2830.xml"/><Relationship Id="rId25" Type="http://schemas.openxmlformats.org/officeDocument/2006/relationships/customXml" Target="../ink/ink2834.xml"/><Relationship Id="rId33" Type="http://schemas.openxmlformats.org/officeDocument/2006/relationships/image" Target="../media/image344.png"/><Relationship Id="rId38" Type="http://schemas.openxmlformats.org/officeDocument/2006/relationships/customXml" Target="../ink/ink2841.xml"/><Relationship Id="rId46" Type="http://schemas.openxmlformats.org/officeDocument/2006/relationships/customXml" Target="../ink/ink2845.xml"/><Relationship Id="rId59" Type="http://schemas.openxmlformats.org/officeDocument/2006/relationships/image" Target="../media/image351.png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Relationship Id="rId54" Type="http://schemas.openxmlformats.org/officeDocument/2006/relationships/customXml" Target="../ink/ink28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5" Type="http://schemas.openxmlformats.org/officeDocument/2006/relationships/customXml" Target="../ink/ink2829.xml"/><Relationship Id="rId23" Type="http://schemas.openxmlformats.org/officeDocument/2006/relationships/customXml" Target="../ink/ink2833.xml"/><Relationship Id="rId28" Type="http://schemas.openxmlformats.org/officeDocument/2006/relationships/image" Target="../media/image342.png"/><Relationship Id="rId36" Type="http://schemas.openxmlformats.org/officeDocument/2006/relationships/customXml" Target="../ink/ink2840.xml"/><Relationship Id="rId49" Type="http://schemas.openxmlformats.org/officeDocument/2006/relationships/image" Target="../media/image353.png"/><Relationship Id="rId57" Type="http://schemas.openxmlformats.org/officeDocument/2006/relationships/image" Target="../media/image357.png"/><Relationship Id="rId10" Type="http://schemas.openxmlformats.org/officeDocument/2006/relationships/image" Target="../media/image145.png"/><Relationship Id="rId31" Type="http://schemas.openxmlformats.org/officeDocument/2006/relationships/customXml" Target="../ink/ink2837.xml"/><Relationship Id="rId44" Type="http://schemas.openxmlformats.org/officeDocument/2006/relationships/customXml" Target="../ink/ink2844.xml"/><Relationship Id="rId52" Type="http://schemas.openxmlformats.org/officeDocument/2006/relationships/customXml" Target="../ink/ink2848.xml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57.xml"/><Relationship Id="rId18" Type="http://schemas.openxmlformats.org/officeDocument/2006/relationships/image" Target="../media/image337.png"/><Relationship Id="rId26" Type="http://schemas.openxmlformats.org/officeDocument/2006/relationships/image" Target="../media/image341.png"/><Relationship Id="rId39" Type="http://schemas.openxmlformats.org/officeDocument/2006/relationships/image" Target="../media/image347.png"/><Relationship Id="rId21" Type="http://schemas.openxmlformats.org/officeDocument/2006/relationships/customXml" Target="../ink/ink2861.xml"/><Relationship Id="rId34" Type="http://schemas.openxmlformats.org/officeDocument/2006/relationships/customXml" Target="../ink/ink2868.xml"/><Relationship Id="rId42" Type="http://schemas.openxmlformats.org/officeDocument/2006/relationships/customXml" Target="../ink/ink2872.xml"/><Relationship Id="rId47" Type="http://schemas.openxmlformats.org/officeDocument/2006/relationships/image" Target="../media/image352.png"/><Relationship Id="rId50" Type="http://schemas.openxmlformats.org/officeDocument/2006/relationships/customXml" Target="../ink/ink2876.xml"/><Relationship Id="rId55" Type="http://schemas.openxmlformats.org/officeDocument/2006/relationships/image" Target="../media/image356.png"/><Relationship Id="rId63" Type="http://schemas.openxmlformats.org/officeDocument/2006/relationships/image" Target="../media/image351.png"/><Relationship Id="rId7" Type="http://schemas.openxmlformats.org/officeDocument/2006/relationships/customXml" Target="../ink/ink2854.xml"/><Relationship Id="rId2" Type="http://schemas.openxmlformats.org/officeDocument/2006/relationships/image" Target="../media/image269.png"/><Relationship Id="rId16" Type="http://schemas.openxmlformats.org/officeDocument/2006/relationships/image" Target="../media/image336.png"/><Relationship Id="rId29" Type="http://schemas.openxmlformats.org/officeDocument/2006/relationships/customXml" Target="../ink/ink2865.xml"/><Relationship Id="rId11" Type="http://schemas.openxmlformats.org/officeDocument/2006/relationships/customXml" Target="../ink/ink2856.xml"/><Relationship Id="rId24" Type="http://schemas.openxmlformats.org/officeDocument/2006/relationships/image" Target="../media/image340.png"/><Relationship Id="rId32" Type="http://schemas.openxmlformats.org/officeDocument/2006/relationships/customXml" Target="../ink/ink2867.xml"/><Relationship Id="rId37" Type="http://schemas.openxmlformats.org/officeDocument/2006/relationships/image" Target="../media/image346.png"/><Relationship Id="rId40" Type="http://schemas.openxmlformats.org/officeDocument/2006/relationships/customXml" Target="../ink/ink2871.xml"/><Relationship Id="rId45" Type="http://schemas.openxmlformats.org/officeDocument/2006/relationships/image" Target="../media/image350.png"/><Relationship Id="rId53" Type="http://schemas.openxmlformats.org/officeDocument/2006/relationships/image" Target="../media/image355.png"/><Relationship Id="rId58" Type="http://schemas.openxmlformats.org/officeDocument/2006/relationships/customXml" Target="../ink/ink2880.xml"/><Relationship Id="rId5" Type="http://schemas.openxmlformats.org/officeDocument/2006/relationships/customXml" Target="../ink/ink2853.xml"/><Relationship Id="rId61" Type="http://schemas.openxmlformats.org/officeDocument/2006/relationships/image" Target="../media/image359.png"/><Relationship Id="rId19" Type="http://schemas.openxmlformats.org/officeDocument/2006/relationships/customXml" Target="../ink/ink2860.xml"/><Relationship Id="rId14" Type="http://schemas.openxmlformats.org/officeDocument/2006/relationships/image" Target="../media/image335.png"/><Relationship Id="rId22" Type="http://schemas.openxmlformats.org/officeDocument/2006/relationships/image" Target="../media/image339.png"/><Relationship Id="rId27" Type="http://schemas.openxmlformats.org/officeDocument/2006/relationships/customXml" Target="../ink/ink2864.xml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43" Type="http://schemas.openxmlformats.org/officeDocument/2006/relationships/image" Target="../media/image349.png"/><Relationship Id="rId48" Type="http://schemas.openxmlformats.org/officeDocument/2006/relationships/customXml" Target="../ink/ink2875.xml"/><Relationship Id="rId56" Type="http://schemas.openxmlformats.org/officeDocument/2006/relationships/customXml" Target="../ink/ink2879.xml"/><Relationship Id="rId8" Type="http://schemas.openxmlformats.org/officeDocument/2006/relationships/image" Target="../media/image333.png"/><Relationship Id="rId51" Type="http://schemas.openxmlformats.org/officeDocument/2006/relationships/image" Target="../media/image354.png"/><Relationship Id="rId3" Type="http://schemas.openxmlformats.org/officeDocument/2006/relationships/customXml" Target="../ink/ink2852.xml"/><Relationship Id="rId12" Type="http://schemas.openxmlformats.org/officeDocument/2006/relationships/image" Target="../media/image334.png"/><Relationship Id="rId17" Type="http://schemas.openxmlformats.org/officeDocument/2006/relationships/customXml" Target="../ink/ink2859.xml"/><Relationship Id="rId25" Type="http://schemas.openxmlformats.org/officeDocument/2006/relationships/customXml" Target="../ink/ink2863.xml"/><Relationship Id="rId33" Type="http://schemas.openxmlformats.org/officeDocument/2006/relationships/image" Target="../media/image344.png"/><Relationship Id="rId38" Type="http://schemas.openxmlformats.org/officeDocument/2006/relationships/customXml" Target="../ink/ink2870.xml"/><Relationship Id="rId46" Type="http://schemas.openxmlformats.org/officeDocument/2006/relationships/customXml" Target="../ink/ink2874.xml"/><Relationship Id="rId59" Type="http://schemas.openxmlformats.org/officeDocument/2006/relationships/image" Target="../media/image358.png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Relationship Id="rId54" Type="http://schemas.openxmlformats.org/officeDocument/2006/relationships/customXml" Target="../ink/ink2878.xml"/><Relationship Id="rId62" Type="http://schemas.openxmlformats.org/officeDocument/2006/relationships/customXml" Target="../ink/ink28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5" Type="http://schemas.openxmlformats.org/officeDocument/2006/relationships/customXml" Target="../ink/ink2858.xml"/><Relationship Id="rId23" Type="http://schemas.openxmlformats.org/officeDocument/2006/relationships/customXml" Target="../ink/ink2862.xml"/><Relationship Id="rId28" Type="http://schemas.openxmlformats.org/officeDocument/2006/relationships/image" Target="../media/image342.png"/><Relationship Id="rId36" Type="http://schemas.openxmlformats.org/officeDocument/2006/relationships/customXml" Target="../ink/ink2869.xml"/><Relationship Id="rId49" Type="http://schemas.openxmlformats.org/officeDocument/2006/relationships/image" Target="../media/image353.png"/><Relationship Id="rId57" Type="http://schemas.openxmlformats.org/officeDocument/2006/relationships/image" Target="../media/image357.png"/><Relationship Id="rId10" Type="http://schemas.openxmlformats.org/officeDocument/2006/relationships/image" Target="../media/image145.png"/><Relationship Id="rId31" Type="http://schemas.openxmlformats.org/officeDocument/2006/relationships/customXml" Target="../ink/ink2866.xml"/><Relationship Id="rId44" Type="http://schemas.openxmlformats.org/officeDocument/2006/relationships/customXml" Target="../ink/ink2873.xml"/><Relationship Id="rId52" Type="http://schemas.openxmlformats.org/officeDocument/2006/relationships/customXml" Target="../ink/ink2877.xml"/><Relationship Id="rId60" Type="http://schemas.openxmlformats.org/officeDocument/2006/relationships/customXml" Target="../ink/ink2881.xml"/><Relationship Id="rId4" Type="http://schemas.openxmlformats.org/officeDocument/2006/relationships/image" Target="../media/image331.png"/><Relationship Id="rId9" Type="http://schemas.openxmlformats.org/officeDocument/2006/relationships/customXml" Target="../ink/ink2855.xml"/></Relationships>
</file>

<file path=ppt/slides/_rels/slide7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1.png"/><Relationship Id="rId21" Type="http://schemas.openxmlformats.org/officeDocument/2006/relationships/customXml" Target="../ink/ink2892.xml"/><Relationship Id="rId42" Type="http://schemas.openxmlformats.org/officeDocument/2006/relationships/customXml" Target="../ink/ink2903.xml"/><Relationship Id="rId47" Type="http://schemas.openxmlformats.org/officeDocument/2006/relationships/image" Target="../media/image360.png"/><Relationship Id="rId63" Type="http://schemas.openxmlformats.org/officeDocument/2006/relationships/image" Target="../media/image363.png"/><Relationship Id="rId68" Type="http://schemas.openxmlformats.org/officeDocument/2006/relationships/customXml" Target="../ink/ink2916.xml"/><Relationship Id="rId2" Type="http://schemas.openxmlformats.org/officeDocument/2006/relationships/image" Target="../media/image269.png"/><Relationship Id="rId16" Type="http://schemas.openxmlformats.org/officeDocument/2006/relationships/image" Target="../media/image336.png"/><Relationship Id="rId29" Type="http://schemas.openxmlformats.org/officeDocument/2006/relationships/customXml" Target="../ink/ink2896.xml"/><Relationship Id="rId11" Type="http://schemas.openxmlformats.org/officeDocument/2006/relationships/customXml" Target="../ink/ink2887.xml"/><Relationship Id="rId24" Type="http://schemas.openxmlformats.org/officeDocument/2006/relationships/image" Target="../media/image340.png"/><Relationship Id="rId32" Type="http://schemas.openxmlformats.org/officeDocument/2006/relationships/customXml" Target="../ink/ink2898.xml"/><Relationship Id="rId37" Type="http://schemas.openxmlformats.org/officeDocument/2006/relationships/image" Target="../media/image346.png"/><Relationship Id="rId40" Type="http://schemas.openxmlformats.org/officeDocument/2006/relationships/customXml" Target="../ink/ink2902.xml"/><Relationship Id="rId45" Type="http://schemas.openxmlformats.org/officeDocument/2006/relationships/image" Target="../media/image350.png"/><Relationship Id="rId53" Type="http://schemas.openxmlformats.org/officeDocument/2006/relationships/image" Target="../media/image355.png"/><Relationship Id="rId58" Type="http://schemas.openxmlformats.org/officeDocument/2006/relationships/customXml" Target="../ink/ink2911.xml"/><Relationship Id="rId66" Type="http://schemas.openxmlformats.org/officeDocument/2006/relationships/customXml" Target="../ink/ink2915.xml"/><Relationship Id="rId74" Type="http://schemas.openxmlformats.org/officeDocument/2006/relationships/customXml" Target="../ink/ink2919.xml"/><Relationship Id="rId5" Type="http://schemas.openxmlformats.org/officeDocument/2006/relationships/customXml" Target="../ink/ink2884.xml"/><Relationship Id="rId61" Type="http://schemas.openxmlformats.org/officeDocument/2006/relationships/image" Target="../media/image359.png"/><Relationship Id="rId19" Type="http://schemas.openxmlformats.org/officeDocument/2006/relationships/customXml" Target="../ink/ink2891.xml"/><Relationship Id="rId14" Type="http://schemas.openxmlformats.org/officeDocument/2006/relationships/image" Target="../media/image335.png"/><Relationship Id="rId22" Type="http://schemas.openxmlformats.org/officeDocument/2006/relationships/image" Target="../media/image339.png"/><Relationship Id="rId27" Type="http://schemas.openxmlformats.org/officeDocument/2006/relationships/customXml" Target="../ink/ink2895.xml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43" Type="http://schemas.openxmlformats.org/officeDocument/2006/relationships/image" Target="../media/image349.png"/><Relationship Id="rId48" Type="http://schemas.openxmlformats.org/officeDocument/2006/relationships/customXml" Target="../ink/ink2906.xml"/><Relationship Id="rId56" Type="http://schemas.openxmlformats.org/officeDocument/2006/relationships/customXml" Target="../ink/ink2910.xml"/><Relationship Id="rId64" Type="http://schemas.openxmlformats.org/officeDocument/2006/relationships/customXml" Target="../ink/ink2914.xml"/><Relationship Id="rId69" Type="http://schemas.openxmlformats.org/officeDocument/2006/relationships/image" Target="../media/image366.png"/><Relationship Id="rId8" Type="http://schemas.openxmlformats.org/officeDocument/2006/relationships/image" Target="../media/image333.png"/><Relationship Id="rId51" Type="http://schemas.openxmlformats.org/officeDocument/2006/relationships/image" Target="../media/image354.png"/><Relationship Id="rId72" Type="http://schemas.openxmlformats.org/officeDocument/2006/relationships/customXml" Target="../ink/ink2918.xml"/><Relationship Id="rId3" Type="http://schemas.openxmlformats.org/officeDocument/2006/relationships/customXml" Target="../ink/ink2883.xml"/><Relationship Id="rId12" Type="http://schemas.openxmlformats.org/officeDocument/2006/relationships/image" Target="../media/image334.png"/><Relationship Id="rId17" Type="http://schemas.openxmlformats.org/officeDocument/2006/relationships/customXml" Target="../ink/ink2890.xml"/><Relationship Id="rId25" Type="http://schemas.openxmlformats.org/officeDocument/2006/relationships/customXml" Target="../ink/ink2894.xml"/><Relationship Id="rId33" Type="http://schemas.openxmlformats.org/officeDocument/2006/relationships/image" Target="../media/image344.png"/><Relationship Id="rId38" Type="http://schemas.openxmlformats.org/officeDocument/2006/relationships/customXml" Target="../ink/ink2901.xml"/><Relationship Id="rId46" Type="http://schemas.openxmlformats.org/officeDocument/2006/relationships/customXml" Target="../ink/ink2905.xml"/><Relationship Id="rId59" Type="http://schemas.openxmlformats.org/officeDocument/2006/relationships/image" Target="../media/image362.png"/><Relationship Id="rId67" Type="http://schemas.openxmlformats.org/officeDocument/2006/relationships/image" Target="../media/image365.png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Relationship Id="rId54" Type="http://schemas.openxmlformats.org/officeDocument/2006/relationships/customXml" Target="../ink/ink2909.xml"/><Relationship Id="rId62" Type="http://schemas.openxmlformats.org/officeDocument/2006/relationships/customXml" Target="../ink/ink2913.xml"/><Relationship Id="rId70" Type="http://schemas.openxmlformats.org/officeDocument/2006/relationships/customXml" Target="../ink/ink2917.xml"/><Relationship Id="rId75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5" Type="http://schemas.openxmlformats.org/officeDocument/2006/relationships/customXml" Target="../ink/ink2889.xml"/><Relationship Id="rId23" Type="http://schemas.openxmlformats.org/officeDocument/2006/relationships/customXml" Target="../ink/ink2893.xml"/><Relationship Id="rId28" Type="http://schemas.openxmlformats.org/officeDocument/2006/relationships/image" Target="../media/image342.png"/><Relationship Id="rId36" Type="http://schemas.openxmlformats.org/officeDocument/2006/relationships/customXml" Target="../ink/ink2900.xml"/><Relationship Id="rId49" Type="http://schemas.openxmlformats.org/officeDocument/2006/relationships/image" Target="../media/image353.png"/><Relationship Id="rId57" Type="http://schemas.openxmlformats.org/officeDocument/2006/relationships/image" Target="../media/image361.png"/><Relationship Id="rId10" Type="http://schemas.openxmlformats.org/officeDocument/2006/relationships/image" Target="../media/image145.png"/><Relationship Id="rId31" Type="http://schemas.openxmlformats.org/officeDocument/2006/relationships/customXml" Target="../ink/ink2897.xml"/><Relationship Id="rId44" Type="http://schemas.openxmlformats.org/officeDocument/2006/relationships/customXml" Target="../ink/ink2904.xml"/><Relationship Id="rId52" Type="http://schemas.openxmlformats.org/officeDocument/2006/relationships/customXml" Target="../ink/ink2908.xml"/><Relationship Id="rId60" Type="http://schemas.openxmlformats.org/officeDocument/2006/relationships/customXml" Target="../ink/ink2912.xml"/><Relationship Id="rId65" Type="http://schemas.openxmlformats.org/officeDocument/2006/relationships/image" Target="../media/image364.png"/><Relationship Id="rId73" Type="http://schemas.openxmlformats.org/officeDocument/2006/relationships/image" Target="../media/image368.png"/><Relationship Id="rId4" Type="http://schemas.openxmlformats.org/officeDocument/2006/relationships/image" Target="../media/image331.png"/><Relationship Id="rId9" Type="http://schemas.openxmlformats.org/officeDocument/2006/relationships/customXml" Target="../ink/ink2886.xml"/><Relationship Id="rId13" Type="http://schemas.openxmlformats.org/officeDocument/2006/relationships/customXml" Target="../ink/ink2888.xml"/><Relationship Id="rId18" Type="http://schemas.openxmlformats.org/officeDocument/2006/relationships/image" Target="../media/image337.png"/><Relationship Id="rId39" Type="http://schemas.openxmlformats.org/officeDocument/2006/relationships/image" Target="../media/image347.png"/><Relationship Id="rId34" Type="http://schemas.openxmlformats.org/officeDocument/2006/relationships/customXml" Target="../ink/ink2899.xml"/><Relationship Id="rId50" Type="http://schemas.openxmlformats.org/officeDocument/2006/relationships/customXml" Target="../ink/ink2907.xml"/><Relationship Id="rId55" Type="http://schemas.openxmlformats.org/officeDocument/2006/relationships/image" Target="../media/image356.png"/><Relationship Id="rId7" Type="http://schemas.openxmlformats.org/officeDocument/2006/relationships/customXml" Target="../ink/ink2885.xml"/><Relationship Id="rId71" Type="http://schemas.openxmlformats.org/officeDocument/2006/relationships/image" Target="../media/image36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customXml" Target="../ink/ink86.xml"/><Relationship Id="rId26" Type="http://schemas.openxmlformats.org/officeDocument/2006/relationships/customXml" Target="../ink/ink90.xml"/><Relationship Id="rId39" Type="http://schemas.openxmlformats.org/officeDocument/2006/relationships/image" Target="../media/image33.png"/><Relationship Id="rId21" Type="http://schemas.openxmlformats.org/officeDocument/2006/relationships/image" Target="../media/image22.png"/><Relationship Id="rId34" Type="http://schemas.openxmlformats.org/officeDocument/2006/relationships/customXml" Target="../ink/ink94.xml"/><Relationship Id="rId42" Type="http://schemas.openxmlformats.org/officeDocument/2006/relationships/customXml" Target="../ink/ink98.xml"/><Relationship Id="rId47" Type="http://schemas.openxmlformats.org/officeDocument/2006/relationships/image" Target="../media/image37.png"/><Relationship Id="rId50" Type="http://schemas.openxmlformats.org/officeDocument/2006/relationships/customXml" Target="../ink/ink102.xml"/><Relationship Id="rId55" Type="http://schemas.openxmlformats.org/officeDocument/2006/relationships/image" Target="../media/image41.png"/><Relationship Id="rId7" Type="http://schemas.openxmlformats.org/officeDocument/2006/relationships/image" Target="../media/image5.png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9" Type="http://schemas.openxmlformats.org/officeDocument/2006/relationships/image" Target="../media/image28.png"/><Relationship Id="rId11" Type="http://schemas.openxmlformats.org/officeDocument/2006/relationships/image" Target="../media/image7.png"/><Relationship Id="rId24" Type="http://schemas.openxmlformats.org/officeDocument/2006/relationships/customXml" Target="../ink/ink89.xml"/><Relationship Id="rId32" Type="http://schemas.openxmlformats.org/officeDocument/2006/relationships/customXml" Target="../ink/ink93.xml"/><Relationship Id="rId37" Type="http://schemas.openxmlformats.org/officeDocument/2006/relationships/image" Target="../media/image32.png"/><Relationship Id="rId40" Type="http://schemas.openxmlformats.org/officeDocument/2006/relationships/customXml" Target="../ink/ink97.xml"/><Relationship Id="rId45" Type="http://schemas.openxmlformats.org/officeDocument/2006/relationships/image" Target="../media/image36.png"/><Relationship Id="rId53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customXml" Target="../ink/ink82.xml"/><Relationship Id="rId19" Type="http://schemas.openxmlformats.org/officeDocument/2006/relationships/image" Target="../media/image21.png"/><Relationship Id="rId31" Type="http://schemas.openxmlformats.org/officeDocument/2006/relationships/image" Target="../media/image29.png"/><Relationship Id="rId44" Type="http://schemas.openxmlformats.org/officeDocument/2006/relationships/customXml" Target="../ink/ink99.xml"/><Relationship Id="rId52" Type="http://schemas.openxmlformats.org/officeDocument/2006/relationships/customXml" Target="../ink/ink103.xml"/><Relationship Id="rId4" Type="http://schemas.openxmlformats.org/officeDocument/2006/relationships/customXml" Target="../ink/ink79.xml"/><Relationship Id="rId9" Type="http://schemas.openxmlformats.org/officeDocument/2006/relationships/image" Target="../media/image6.png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27.png"/><Relationship Id="rId30" Type="http://schemas.openxmlformats.org/officeDocument/2006/relationships/customXml" Target="../ink/ink92.xml"/><Relationship Id="rId35" Type="http://schemas.openxmlformats.org/officeDocument/2006/relationships/image" Target="../media/image31.png"/><Relationship Id="rId43" Type="http://schemas.openxmlformats.org/officeDocument/2006/relationships/image" Target="../media/image35.png"/><Relationship Id="rId48" Type="http://schemas.openxmlformats.org/officeDocument/2006/relationships/customXml" Target="../ink/ink101.xml"/><Relationship Id="rId8" Type="http://schemas.openxmlformats.org/officeDocument/2006/relationships/customXml" Target="../ink/ink81.xml"/><Relationship Id="rId51" Type="http://schemas.openxmlformats.org/officeDocument/2006/relationships/image" Target="../media/image39.png"/><Relationship Id="rId3" Type="http://schemas.openxmlformats.org/officeDocument/2006/relationships/image" Target="../media/image3.png"/><Relationship Id="rId12" Type="http://schemas.openxmlformats.org/officeDocument/2006/relationships/customXml" Target="../ink/ink83.xml"/><Relationship Id="rId17" Type="http://schemas.openxmlformats.org/officeDocument/2006/relationships/image" Target="../media/image20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customXml" Target="../ink/ink96.xml"/><Relationship Id="rId46" Type="http://schemas.openxmlformats.org/officeDocument/2006/relationships/customXml" Target="../ink/ink100.xml"/><Relationship Id="rId20" Type="http://schemas.openxmlformats.org/officeDocument/2006/relationships/customXml" Target="../ink/ink87.xml"/><Relationship Id="rId41" Type="http://schemas.openxmlformats.org/officeDocument/2006/relationships/image" Target="../media/image34.png"/><Relationship Id="rId54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91.xml"/><Relationship Id="rId36" Type="http://schemas.openxmlformats.org/officeDocument/2006/relationships/customXml" Target="../ink/ink95.xml"/><Relationship Id="rId49" Type="http://schemas.openxmlformats.org/officeDocument/2006/relationships/image" Target="../media/image38.png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1.png"/><Relationship Id="rId21" Type="http://schemas.openxmlformats.org/officeDocument/2006/relationships/customXml" Target="../ink/ink2929.xml"/><Relationship Id="rId42" Type="http://schemas.openxmlformats.org/officeDocument/2006/relationships/customXml" Target="../ink/ink2940.xml"/><Relationship Id="rId47" Type="http://schemas.openxmlformats.org/officeDocument/2006/relationships/image" Target="../media/image360.png"/><Relationship Id="rId63" Type="http://schemas.openxmlformats.org/officeDocument/2006/relationships/image" Target="../media/image363.png"/><Relationship Id="rId68" Type="http://schemas.openxmlformats.org/officeDocument/2006/relationships/customXml" Target="../ink/ink2953.xml"/><Relationship Id="rId84" Type="http://schemas.openxmlformats.org/officeDocument/2006/relationships/customXml" Target="../ink/ink2961.xml"/><Relationship Id="rId89" Type="http://schemas.openxmlformats.org/officeDocument/2006/relationships/image" Target="../media/image376.png"/><Relationship Id="rId16" Type="http://schemas.openxmlformats.org/officeDocument/2006/relationships/image" Target="../media/image336.png"/><Relationship Id="rId11" Type="http://schemas.openxmlformats.org/officeDocument/2006/relationships/customXml" Target="../ink/ink2924.xml"/><Relationship Id="rId32" Type="http://schemas.openxmlformats.org/officeDocument/2006/relationships/customXml" Target="../ink/ink2935.xml"/><Relationship Id="rId37" Type="http://schemas.openxmlformats.org/officeDocument/2006/relationships/image" Target="../media/image346.png"/><Relationship Id="rId53" Type="http://schemas.openxmlformats.org/officeDocument/2006/relationships/image" Target="../media/image355.png"/><Relationship Id="rId58" Type="http://schemas.openxmlformats.org/officeDocument/2006/relationships/customXml" Target="../ink/ink2948.xml"/><Relationship Id="rId74" Type="http://schemas.openxmlformats.org/officeDocument/2006/relationships/customXml" Target="../ink/ink2956.xml"/><Relationship Id="rId79" Type="http://schemas.openxmlformats.org/officeDocument/2006/relationships/image" Target="../media/image371.png"/><Relationship Id="rId5" Type="http://schemas.openxmlformats.org/officeDocument/2006/relationships/customXml" Target="../ink/ink2921.xml"/><Relationship Id="rId90" Type="http://schemas.openxmlformats.org/officeDocument/2006/relationships/customXml" Target="../ink/ink2964.xml"/><Relationship Id="rId95" Type="http://schemas.openxmlformats.org/officeDocument/2006/relationships/image" Target="../media/image379.png"/><Relationship Id="rId22" Type="http://schemas.openxmlformats.org/officeDocument/2006/relationships/image" Target="../media/image339.png"/><Relationship Id="rId27" Type="http://schemas.openxmlformats.org/officeDocument/2006/relationships/customXml" Target="../ink/ink2932.xml"/><Relationship Id="rId43" Type="http://schemas.openxmlformats.org/officeDocument/2006/relationships/image" Target="../media/image349.png"/><Relationship Id="rId48" Type="http://schemas.openxmlformats.org/officeDocument/2006/relationships/customXml" Target="../ink/ink2943.xml"/><Relationship Id="rId64" Type="http://schemas.openxmlformats.org/officeDocument/2006/relationships/customXml" Target="../ink/ink2951.xml"/><Relationship Id="rId69" Type="http://schemas.openxmlformats.org/officeDocument/2006/relationships/image" Target="../media/image366.png"/><Relationship Id="rId8" Type="http://schemas.openxmlformats.org/officeDocument/2006/relationships/image" Target="../media/image333.png"/><Relationship Id="rId51" Type="http://schemas.openxmlformats.org/officeDocument/2006/relationships/image" Target="../media/image354.png"/><Relationship Id="rId72" Type="http://schemas.openxmlformats.org/officeDocument/2006/relationships/customXml" Target="../ink/ink2955.xml"/><Relationship Id="rId80" Type="http://schemas.openxmlformats.org/officeDocument/2006/relationships/customXml" Target="../ink/ink2959.xml"/><Relationship Id="rId85" Type="http://schemas.openxmlformats.org/officeDocument/2006/relationships/image" Target="../media/image374.png"/><Relationship Id="rId93" Type="http://schemas.openxmlformats.org/officeDocument/2006/relationships/image" Target="../media/image378.png"/><Relationship Id="rId3" Type="http://schemas.openxmlformats.org/officeDocument/2006/relationships/customXml" Target="../ink/ink2920.xml"/><Relationship Id="rId12" Type="http://schemas.openxmlformats.org/officeDocument/2006/relationships/image" Target="../media/image334.png"/><Relationship Id="rId17" Type="http://schemas.openxmlformats.org/officeDocument/2006/relationships/customXml" Target="../ink/ink2927.xml"/><Relationship Id="rId25" Type="http://schemas.openxmlformats.org/officeDocument/2006/relationships/customXml" Target="../ink/ink2931.xml"/><Relationship Id="rId33" Type="http://schemas.openxmlformats.org/officeDocument/2006/relationships/image" Target="../media/image344.png"/><Relationship Id="rId38" Type="http://schemas.openxmlformats.org/officeDocument/2006/relationships/customXml" Target="../ink/ink2938.xml"/><Relationship Id="rId46" Type="http://schemas.openxmlformats.org/officeDocument/2006/relationships/customXml" Target="../ink/ink2942.xml"/><Relationship Id="rId59" Type="http://schemas.openxmlformats.org/officeDocument/2006/relationships/image" Target="../media/image362.png"/><Relationship Id="rId67" Type="http://schemas.openxmlformats.org/officeDocument/2006/relationships/image" Target="../media/image365.png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Relationship Id="rId54" Type="http://schemas.openxmlformats.org/officeDocument/2006/relationships/customXml" Target="../ink/ink2946.xml"/><Relationship Id="rId62" Type="http://schemas.openxmlformats.org/officeDocument/2006/relationships/customXml" Target="../ink/ink2950.xml"/><Relationship Id="rId70" Type="http://schemas.openxmlformats.org/officeDocument/2006/relationships/customXml" Target="../ink/ink2954.xml"/><Relationship Id="rId75" Type="http://schemas.openxmlformats.org/officeDocument/2006/relationships/image" Target="../media/image369.png"/><Relationship Id="rId83" Type="http://schemas.openxmlformats.org/officeDocument/2006/relationships/image" Target="../media/image373.png"/><Relationship Id="rId88" Type="http://schemas.openxmlformats.org/officeDocument/2006/relationships/customXml" Target="../ink/ink2963.xml"/><Relationship Id="rId91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5" Type="http://schemas.openxmlformats.org/officeDocument/2006/relationships/customXml" Target="../ink/ink2926.xml"/><Relationship Id="rId23" Type="http://schemas.openxmlformats.org/officeDocument/2006/relationships/customXml" Target="../ink/ink2930.xml"/><Relationship Id="rId28" Type="http://schemas.openxmlformats.org/officeDocument/2006/relationships/image" Target="../media/image342.png"/><Relationship Id="rId36" Type="http://schemas.openxmlformats.org/officeDocument/2006/relationships/customXml" Target="../ink/ink2937.xml"/><Relationship Id="rId49" Type="http://schemas.openxmlformats.org/officeDocument/2006/relationships/image" Target="../media/image353.png"/><Relationship Id="rId57" Type="http://schemas.openxmlformats.org/officeDocument/2006/relationships/image" Target="../media/image361.png"/><Relationship Id="rId10" Type="http://schemas.openxmlformats.org/officeDocument/2006/relationships/image" Target="../media/image145.png"/><Relationship Id="rId31" Type="http://schemas.openxmlformats.org/officeDocument/2006/relationships/customXml" Target="../ink/ink2934.xml"/><Relationship Id="rId44" Type="http://schemas.openxmlformats.org/officeDocument/2006/relationships/customXml" Target="../ink/ink2941.xml"/><Relationship Id="rId52" Type="http://schemas.openxmlformats.org/officeDocument/2006/relationships/customXml" Target="../ink/ink2945.xml"/><Relationship Id="rId60" Type="http://schemas.openxmlformats.org/officeDocument/2006/relationships/customXml" Target="../ink/ink2949.xml"/><Relationship Id="rId65" Type="http://schemas.openxmlformats.org/officeDocument/2006/relationships/image" Target="../media/image364.png"/><Relationship Id="rId73" Type="http://schemas.openxmlformats.org/officeDocument/2006/relationships/image" Target="../media/image368.png"/><Relationship Id="rId78" Type="http://schemas.openxmlformats.org/officeDocument/2006/relationships/customXml" Target="../ink/ink2958.xml"/><Relationship Id="rId81" Type="http://schemas.openxmlformats.org/officeDocument/2006/relationships/image" Target="../media/image372.png"/><Relationship Id="rId86" Type="http://schemas.openxmlformats.org/officeDocument/2006/relationships/customXml" Target="../ink/ink2962.xml"/><Relationship Id="rId94" Type="http://schemas.openxmlformats.org/officeDocument/2006/relationships/customXml" Target="../ink/ink2966.xml"/><Relationship Id="rId4" Type="http://schemas.openxmlformats.org/officeDocument/2006/relationships/image" Target="../media/image331.png"/><Relationship Id="rId9" Type="http://schemas.openxmlformats.org/officeDocument/2006/relationships/customXml" Target="../ink/ink2923.xml"/><Relationship Id="rId13" Type="http://schemas.openxmlformats.org/officeDocument/2006/relationships/customXml" Target="../ink/ink2925.xml"/><Relationship Id="rId18" Type="http://schemas.openxmlformats.org/officeDocument/2006/relationships/image" Target="../media/image337.png"/><Relationship Id="rId39" Type="http://schemas.openxmlformats.org/officeDocument/2006/relationships/image" Target="../media/image347.png"/><Relationship Id="rId34" Type="http://schemas.openxmlformats.org/officeDocument/2006/relationships/customXml" Target="../ink/ink2936.xml"/><Relationship Id="rId50" Type="http://schemas.openxmlformats.org/officeDocument/2006/relationships/customXml" Target="../ink/ink2944.xml"/><Relationship Id="rId55" Type="http://schemas.openxmlformats.org/officeDocument/2006/relationships/image" Target="../media/image356.png"/><Relationship Id="rId76" Type="http://schemas.openxmlformats.org/officeDocument/2006/relationships/customXml" Target="../ink/ink2957.xml"/><Relationship Id="rId7" Type="http://schemas.openxmlformats.org/officeDocument/2006/relationships/customXml" Target="../ink/ink2922.xml"/><Relationship Id="rId71" Type="http://schemas.openxmlformats.org/officeDocument/2006/relationships/image" Target="../media/image367.png"/><Relationship Id="rId92" Type="http://schemas.openxmlformats.org/officeDocument/2006/relationships/customXml" Target="../ink/ink2965.xml"/><Relationship Id="rId2" Type="http://schemas.openxmlformats.org/officeDocument/2006/relationships/image" Target="../media/image269.png"/><Relationship Id="rId29" Type="http://schemas.openxmlformats.org/officeDocument/2006/relationships/customXml" Target="../ink/ink2933.xml"/><Relationship Id="rId24" Type="http://schemas.openxmlformats.org/officeDocument/2006/relationships/image" Target="../media/image340.png"/><Relationship Id="rId40" Type="http://schemas.openxmlformats.org/officeDocument/2006/relationships/customXml" Target="../ink/ink2939.xml"/><Relationship Id="rId45" Type="http://schemas.openxmlformats.org/officeDocument/2006/relationships/image" Target="../media/image350.png"/><Relationship Id="rId66" Type="http://schemas.openxmlformats.org/officeDocument/2006/relationships/customXml" Target="../ink/ink2952.xml"/><Relationship Id="rId87" Type="http://schemas.openxmlformats.org/officeDocument/2006/relationships/image" Target="../media/image375.png"/><Relationship Id="rId61" Type="http://schemas.openxmlformats.org/officeDocument/2006/relationships/image" Target="../media/image359.png"/><Relationship Id="rId82" Type="http://schemas.openxmlformats.org/officeDocument/2006/relationships/customXml" Target="../ink/ink2960.xml"/><Relationship Id="rId19" Type="http://schemas.openxmlformats.org/officeDocument/2006/relationships/customXml" Target="../ink/ink2928.xml"/><Relationship Id="rId14" Type="http://schemas.openxmlformats.org/officeDocument/2006/relationships/image" Target="../media/image335.png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56" Type="http://schemas.openxmlformats.org/officeDocument/2006/relationships/customXml" Target="../ink/ink2947.xml"/><Relationship Id="rId77" Type="http://schemas.openxmlformats.org/officeDocument/2006/relationships/image" Target="../media/image370.png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1.png"/><Relationship Id="rId21" Type="http://schemas.openxmlformats.org/officeDocument/2006/relationships/customXml" Target="../ink/ink2976.xml"/><Relationship Id="rId42" Type="http://schemas.openxmlformats.org/officeDocument/2006/relationships/customXml" Target="../ink/ink2987.xml"/><Relationship Id="rId47" Type="http://schemas.openxmlformats.org/officeDocument/2006/relationships/image" Target="../media/image360.png"/><Relationship Id="rId63" Type="http://schemas.openxmlformats.org/officeDocument/2006/relationships/image" Target="../media/image363.png"/><Relationship Id="rId68" Type="http://schemas.openxmlformats.org/officeDocument/2006/relationships/customXml" Target="../ink/ink3000.xml"/><Relationship Id="rId84" Type="http://schemas.openxmlformats.org/officeDocument/2006/relationships/customXml" Target="../ink/ink3008.xml"/><Relationship Id="rId89" Type="http://schemas.openxmlformats.org/officeDocument/2006/relationships/image" Target="../media/image376.png"/><Relationship Id="rId16" Type="http://schemas.openxmlformats.org/officeDocument/2006/relationships/image" Target="../media/image336.png"/><Relationship Id="rId11" Type="http://schemas.openxmlformats.org/officeDocument/2006/relationships/customXml" Target="../ink/ink2971.xml"/><Relationship Id="rId32" Type="http://schemas.openxmlformats.org/officeDocument/2006/relationships/customXml" Target="../ink/ink2982.xml"/><Relationship Id="rId37" Type="http://schemas.openxmlformats.org/officeDocument/2006/relationships/image" Target="../media/image346.png"/><Relationship Id="rId53" Type="http://schemas.openxmlformats.org/officeDocument/2006/relationships/image" Target="../media/image355.png"/><Relationship Id="rId58" Type="http://schemas.openxmlformats.org/officeDocument/2006/relationships/customXml" Target="../ink/ink2995.xml"/><Relationship Id="rId74" Type="http://schemas.openxmlformats.org/officeDocument/2006/relationships/customXml" Target="../ink/ink3003.xml"/><Relationship Id="rId79" Type="http://schemas.openxmlformats.org/officeDocument/2006/relationships/image" Target="../media/image371.png"/><Relationship Id="rId102" Type="http://schemas.openxmlformats.org/officeDocument/2006/relationships/customXml" Target="../ink/ink3017.xml"/><Relationship Id="rId5" Type="http://schemas.openxmlformats.org/officeDocument/2006/relationships/customXml" Target="../ink/ink2968.xml"/><Relationship Id="rId90" Type="http://schemas.openxmlformats.org/officeDocument/2006/relationships/customXml" Target="../ink/ink3011.xml"/><Relationship Id="rId95" Type="http://schemas.openxmlformats.org/officeDocument/2006/relationships/image" Target="../media/image379.png"/><Relationship Id="rId22" Type="http://schemas.openxmlformats.org/officeDocument/2006/relationships/image" Target="../media/image339.png"/><Relationship Id="rId27" Type="http://schemas.openxmlformats.org/officeDocument/2006/relationships/customXml" Target="../ink/ink2979.xml"/><Relationship Id="rId43" Type="http://schemas.openxmlformats.org/officeDocument/2006/relationships/image" Target="../media/image349.png"/><Relationship Id="rId48" Type="http://schemas.openxmlformats.org/officeDocument/2006/relationships/customXml" Target="../ink/ink2990.xml"/><Relationship Id="rId64" Type="http://schemas.openxmlformats.org/officeDocument/2006/relationships/customXml" Target="../ink/ink2998.xml"/><Relationship Id="rId69" Type="http://schemas.openxmlformats.org/officeDocument/2006/relationships/image" Target="../media/image366.png"/><Relationship Id="rId80" Type="http://schemas.openxmlformats.org/officeDocument/2006/relationships/customXml" Target="../ink/ink3006.xml"/><Relationship Id="rId85" Type="http://schemas.openxmlformats.org/officeDocument/2006/relationships/image" Target="../media/image374.png"/><Relationship Id="rId12" Type="http://schemas.openxmlformats.org/officeDocument/2006/relationships/image" Target="../media/image334.png"/><Relationship Id="rId17" Type="http://schemas.openxmlformats.org/officeDocument/2006/relationships/customXml" Target="../ink/ink2974.xml"/><Relationship Id="rId33" Type="http://schemas.openxmlformats.org/officeDocument/2006/relationships/image" Target="../media/image344.png"/><Relationship Id="rId38" Type="http://schemas.openxmlformats.org/officeDocument/2006/relationships/customXml" Target="../ink/ink2985.xml"/><Relationship Id="rId59" Type="http://schemas.openxmlformats.org/officeDocument/2006/relationships/image" Target="../media/image362.png"/><Relationship Id="rId103" Type="http://schemas.openxmlformats.org/officeDocument/2006/relationships/image" Target="../media/image383.png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Relationship Id="rId54" Type="http://schemas.openxmlformats.org/officeDocument/2006/relationships/customXml" Target="../ink/ink2993.xml"/><Relationship Id="rId62" Type="http://schemas.openxmlformats.org/officeDocument/2006/relationships/customXml" Target="../ink/ink2997.xml"/><Relationship Id="rId70" Type="http://schemas.openxmlformats.org/officeDocument/2006/relationships/customXml" Target="../ink/ink3001.xml"/><Relationship Id="rId75" Type="http://schemas.openxmlformats.org/officeDocument/2006/relationships/image" Target="../media/image369.png"/><Relationship Id="rId83" Type="http://schemas.openxmlformats.org/officeDocument/2006/relationships/image" Target="../media/image373.png"/><Relationship Id="rId88" Type="http://schemas.openxmlformats.org/officeDocument/2006/relationships/customXml" Target="../ink/ink3010.xml"/><Relationship Id="rId91" Type="http://schemas.openxmlformats.org/officeDocument/2006/relationships/image" Target="../media/image377.png"/><Relationship Id="rId96" Type="http://schemas.openxmlformats.org/officeDocument/2006/relationships/customXml" Target="../ink/ink30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5" Type="http://schemas.openxmlformats.org/officeDocument/2006/relationships/customXml" Target="../ink/ink2973.xml"/><Relationship Id="rId23" Type="http://schemas.openxmlformats.org/officeDocument/2006/relationships/customXml" Target="../ink/ink2977.xml"/><Relationship Id="rId28" Type="http://schemas.openxmlformats.org/officeDocument/2006/relationships/image" Target="../media/image342.png"/><Relationship Id="rId36" Type="http://schemas.openxmlformats.org/officeDocument/2006/relationships/customXml" Target="../ink/ink2984.xml"/><Relationship Id="rId49" Type="http://schemas.openxmlformats.org/officeDocument/2006/relationships/image" Target="../media/image353.png"/><Relationship Id="rId57" Type="http://schemas.openxmlformats.org/officeDocument/2006/relationships/image" Target="../media/image361.png"/><Relationship Id="rId10" Type="http://schemas.openxmlformats.org/officeDocument/2006/relationships/image" Target="../media/image145.png"/><Relationship Id="rId31" Type="http://schemas.openxmlformats.org/officeDocument/2006/relationships/customXml" Target="../ink/ink2981.xml"/><Relationship Id="rId44" Type="http://schemas.openxmlformats.org/officeDocument/2006/relationships/customXml" Target="../ink/ink2988.xml"/><Relationship Id="rId52" Type="http://schemas.openxmlformats.org/officeDocument/2006/relationships/customXml" Target="../ink/ink2992.xml"/><Relationship Id="rId60" Type="http://schemas.openxmlformats.org/officeDocument/2006/relationships/customXml" Target="../ink/ink2996.xml"/><Relationship Id="rId65" Type="http://schemas.openxmlformats.org/officeDocument/2006/relationships/image" Target="../media/image364.png"/><Relationship Id="rId73" Type="http://schemas.openxmlformats.org/officeDocument/2006/relationships/image" Target="../media/image368.png"/><Relationship Id="rId78" Type="http://schemas.openxmlformats.org/officeDocument/2006/relationships/customXml" Target="../ink/ink3005.xml"/><Relationship Id="rId81" Type="http://schemas.openxmlformats.org/officeDocument/2006/relationships/image" Target="../media/image372.png"/><Relationship Id="rId86" Type="http://schemas.openxmlformats.org/officeDocument/2006/relationships/customXml" Target="../ink/ink3009.xml"/><Relationship Id="rId94" Type="http://schemas.openxmlformats.org/officeDocument/2006/relationships/customXml" Target="../ink/ink3013.xml"/><Relationship Id="rId99" Type="http://schemas.openxmlformats.org/officeDocument/2006/relationships/image" Target="../media/image381.png"/><Relationship Id="rId101" Type="http://schemas.openxmlformats.org/officeDocument/2006/relationships/image" Target="../media/image382.png"/><Relationship Id="rId4" Type="http://schemas.openxmlformats.org/officeDocument/2006/relationships/image" Target="../media/image331.png"/><Relationship Id="rId9" Type="http://schemas.openxmlformats.org/officeDocument/2006/relationships/customXml" Target="../ink/ink2970.xml"/><Relationship Id="rId13" Type="http://schemas.openxmlformats.org/officeDocument/2006/relationships/customXml" Target="../ink/ink2972.xml"/><Relationship Id="rId18" Type="http://schemas.openxmlformats.org/officeDocument/2006/relationships/image" Target="../media/image337.png"/><Relationship Id="rId39" Type="http://schemas.openxmlformats.org/officeDocument/2006/relationships/image" Target="../media/image347.png"/><Relationship Id="rId34" Type="http://schemas.openxmlformats.org/officeDocument/2006/relationships/customXml" Target="../ink/ink2983.xml"/><Relationship Id="rId50" Type="http://schemas.openxmlformats.org/officeDocument/2006/relationships/customXml" Target="../ink/ink2991.xml"/><Relationship Id="rId55" Type="http://schemas.openxmlformats.org/officeDocument/2006/relationships/image" Target="../media/image356.png"/><Relationship Id="rId76" Type="http://schemas.openxmlformats.org/officeDocument/2006/relationships/customXml" Target="../ink/ink3004.xml"/><Relationship Id="rId97" Type="http://schemas.openxmlformats.org/officeDocument/2006/relationships/image" Target="../media/image380.png"/><Relationship Id="rId104" Type="http://schemas.openxmlformats.org/officeDocument/2006/relationships/customXml" Target="../ink/ink3018.xml"/><Relationship Id="rId7" Type="http://schemas.openxmlformats.org/officeDocument/2006/relationships/customXml" Target="../ink/ink2969.xml"/><Relationship Id="rId71" Type="http://schemas.openxmlformats.org/officeDocument/2006/relationships/image" Target="../media/image367.png"/><Relationship Id="rId92" Type="http://schemas.openxmlformats.org/officeDocument/2006/relationships/customXml" Target="../ink/ink3012.xml"/><Relationship Id="rId2" Type="http://schemas.openxmlformats.org/officeDocument/2006/relationships/image" Target="../media/image269.png"/><Relationship Id="rId29" Type="http://schemas.openxmlformats.org/officeDocument/2006/relationships/customXml" Target="../ink/ink2980.xml"/><Relationship Id="rId24" Type="http://schemas.openxmlformats.org/officeDocument/2006/relationships/image" Target="../media/image340.png"/><Relationship Id="rId40" Type="http://schemas.openxmlformats.org/officeDocument/2006/relationships/customXml" Target="../ink/ink2986.xml"/><Relationship Id="rId45" Type="http://schemas.openxmlformats.org/officeDocument/2006/relationships/image" Target="../media/image350.png"/><Relationship Id="rId66" Type="http://schemas.openxmlformats.org/officeDocument/2006/relationships/customXml" Target="../ink/ink2999.xml"/><Relationship Id="rId87" Type="http://schemas.openxmlformats.org/officeDocument/2006/relationships/image" Target="../media/image375.png"/><Relationship Id="rId61" Type="http://schemas.openxmlformats.org/officeDocument/2006/relationships/image" Target="../media/image359.png"/><Relationship Id="rId82" Type="http://schemas.openxmlformats.org/officeDocument/2006/relationships/customXml" Target="../ink/ink3007.xml"/><Relationship Id="rId19" Type="http://schemas.openxmlformats.org/officeDocument/2006/relationships/customXml" Target="../ink/ink2975.xml"/><Relationship Id="rId14" Type="http://schemas.openxmlformats.org/officeDocument/2006/relationships/image" Target="../media/image335.png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56" Type="http://schemas.openxmlformats.org/officeDocument/2006/relationships/customXml" Target="../ink/ink2994.xml"/><Relationship Id="rId77" Type="http://schemas.openxmlformats.org/officeDocument/2006/relationships/image" Target="../media/image370.png"/><Relationship Id="rId100" Type="http://schemas.openxmlformats.org/officeDocument/2006/relationships/customXml" Target="../ink/ink3016.xml"/><Relationship Id="rId105" Type="http://schemas.openxmlformats.org/officeDocument/2006/relationships/image" Target="../media/image384.png"/><Relationship Id="rId8" Type="http://schemas.openxmlformats.org/officeDocument/2006/relationships/image" Target="../media/image333.png"/><Relationship Id="rId51" Type="http://schemas.openxmlformats.org/officeDocument/2006/relationships/image" Target="../media/image354.png"/><Relationship Id="rId72" Type="http://schemas.openxmlformats.org/officeDocument/2006/relationships/customXml" Target="../ink/ink3002.xml"/><Relationship Id="rId93" Type="http://schemas.openxmlformats.org/officeDocument/2006/relationships/image" Target="../media/image378.png"/><Relationship Id="rId98" Type="http://schemas.openxmlformats.org/officeDocument/2006/relationships/customXml" Target="../ink/ink3015.xml"/><Relationship Id="rId3" Type="http://schemas.openxmlformats.org/officeDocument/2006/relationships/customXml" Target="../ink/ink2967.xml"/><Relationship Id="rId25" Type="http://schemas.openxmlformats.org/officeDocument/2006/relationships/customXml" Target="../ink/ink2978.xml"/><Relationship Id="rId46" Type="http://schemas.openxmlformats.org/officeDocument/2006/relationships/customXml" Target="../ink/ink2989.xml"/><Relationship Id="rId67" Type="http://schemas.openxmlformats.org/officeDocument/2006/relationships/image" Target="../media/image365.png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1.png"/><Relationship Id="rId21" Type="http://schemas.openxmlformats.org/officeDocument/2006/relationships/customXml" Target="../ink/ink3028.xml"/><Relationship Id="rId42" Type="http://schemas.openxmlformats.org/officeDocument/2006/relationships/customXml" Target="../ink/ink3039.xml"/><Relationship Id="rId47" Type="http://schemas.openxmlformats.org/officeDocument/2006/relationships/image" Target="../media/image360.png"/><Relationship Id="rId63" Type="http://schemas.openxmlformats.org/officeDocument/2006/relationships/image" Target="../media/image363.png"/><Relationship Id="rId68" Type="http://schemas.openxmlformats.org/officeDocument/2006/relationships/customXml" Target="../ink/ink3052.xml"/><Relationship Id="rId84" Type="http://schemas.openxmlformats.org/officeDocument/2006/relationships/customXml" Target="../ink/ink3060.xml"/><Relationship Id="rId89" Type="http://schemas.openxmlformats.org/officeDocument/2006/relationships/image" Target="../media/image376.png"/><Relationship Id="rId16" Type="http://schemas.openxmlformats.org/officeDocument/2006/relationships/image" Target="../media/image336.png"/><Relationship Id="rId107" Type="http://schemas.openxmlformats.org/officeDocument/2006/relationships/image" Target="../media/image385.png"/><Relationship Id="rId11" Type="http://schemas.openxmlformats.org/officeDocument/2006/relationships/customXml" Target="../ink/ink3023.xml"/><Relationship Id="rId32" Type="http://schemas.openxmlformats.org/officeDocument/2006/relationships/customXml" Target="../ink/ink3034.xml"/><Relationship Id="rId37" Type="http://schemas.openxmlformats.org/officeDocument/2006/relationships/image" Target="../media/image346.png"/><Relationship Id="rId53" Type="http://schemas.openxmlformats.org/officeDocument/2006/relationships/image" Target="../media/image355.png"/><Relationship Id="rId58" Type="http://schemas.openxmlformats.org/officeDocument/2006/relationships/customXml" Target="../ink/ink3047.xml"/><Relationship Id="rId74" Type="http://schemas.openxmlformats.org/officeDocument/2006/relationships/customXml" Target="../ink/ink3055.xml"/><Relationship Id="rId79" Type="http://schemas.openxmlformats.org/officeDocument/2006/relationships/image" Target="../media/image371.png"/><Relationship Id="rId102" Type="http://schemas.openxmlformats.org/officeDocument/2006/relationships/customXml" Target="../ink/ink3069.xml"/><Relationship Id="rId5" Type="http://schemas.openxmlformats.org/officeDocument/2006/relationships/customXml" Target="../ink/ink3020.xml"/><Relationship Id="rId90" Type="http://schemas.openxmlformats.org/officeDocument/2006/relationships/customXml" Target="../ink/ink3063.xml"/><Relationship Id="rId95" Type="http://schemas.openxmlformats.org/officeDocument/2006/relationships/image" Target="../media/image379.png"/><Relationship Id="rId22" Type="http://schemas.openxmlformats.org/officeDocument/2006/relationships/image" Target="../media/image339.png"/><Relationship Id="rId27" Type="http://schemas.openxmlformats.org/officeDocument/2006/relationships/customXml" Target="../ink/ink3031.xml"/><Relationship Id="rId43" Type="http://schemas.openxmlformats.org/officeDocument/2006/relationships/image" Target="../media/image349.png"/><Relationship Id="rId48" Type="http://schemas.openxmlformats.org/officeDocument/2006/relationships/customXml" Target="../ink/ink3042.xml"/><Relationship Id="rId64" Type="http://schemas.openxmlformats.org/officeDocument/2006/relationships/customXml" Target="../ink/ink3050.xml"/><Relationship Id="rId69" Type="http://schemas.openxmlformats.org/officeDocument/2006/relationships/image" Target="../media/image366.png"/><Relationship Id="rId80" Type="http://schemas.openxmlformats.org/officeDocument/2006/relationships/customXml" Target="../ink/ink3058.xml"/><Relationship Id="rId85" Type="http://schemas.openxmlformats.org/officeDocument/2006/relationships/image" Target="../media/image374.png"/><Relationship Id="rId12" Type="http://schemas.openxmlformats.org/officeDocument/2006/relationships/image" Target="../media/image334.png"/><Relationship Id="rId17" Type="http://schemas.openxmlformats.org/officeDocument/2006/relationships/customXml" Target="../ink/ink3026.xml"/><Relationship Id="rId33" Type="http://schemas.openxmlformats.org/officeDocument/2006/relationships/image" Target="../media/image344.png"/><Relationship Id="rId38" Type="http://schemas.openxmlformats.org/officeDocument/2006/relationships/customXml" Target="../ink/ink3037.xml"/><Relationship Id="rId59" Type="http://schemas.openxmlformats.org/officeDocument/2006/relationships/image" Target="../media/image362.png"/><Relationship Id="rId103" Type="http://schemas.openxmlformats.org/officeDocument/2006/relationships/image" Target="../media/image383.png"/><Relationship Id="rId108" Type="http://schemas.openxmlformats.org/officeDocument/2006/relationships/customXml" Target="../ink/ink3072.xml"/><Relationship Id="rId54" Type="http://schemas.openxmlformats.org/officeDocument/2006/relationships/customXml" Target="../ink/ink3045.xml"/><Relationship Id="rId70" Type="http://schemas.openxmlformats.org/officeDocument/2006/relationships/customXml" Target="../ink/ink3053.xml"/><Relationship Id="rId75" Type="http://schemas.openxmlformats.org/officeDocument/2006/relationships/image" Target="../media/image369.png"/><Relationship Id="rId91" Type="http://schemas.openxmlformats.org/officeDocument/2006/relationships/image" Target="../media/image377.png"/><Relationship Id="rId96" Type="http://schemas.openxmlformats.org/officeDocument/2006/relationships/customXml" Target="../ink/ink30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5" Type="http://schemas.openxmlformats.org/officeDocument/2006/relationships/customXml" Target="../ink/ink3025.xml"/><Relationship Id="rId23" Type="http://schemas.openxmlformats.org/officeDocument/2006/relationships/customXml" Target="../ink/ink3029.xml"/><Relationship Id="rId28" Type="http://schemas.openxmlformats.org/officeDocument/2006/relationships/image" Target="../media/image342.png"/><Relationship Id="rId36" Type="http://schemas.openxmlformats.org/officeDocument/2006/relationships/customXml" Target="../ink/ink3036.xml"/><Relationship Id="rId49" Type="http://schemas.openxmlformats.org/officeDocument/2006/relationships/image" Target="../media/image353.png"/><Relationship Id="rId57" Type="http://schemas.openxmlformats.org/officeDocument/2006/relationships/image" Target="../media/image361.png"/><Relationship Id="rId106" Type="http://schemas.openxmlformats.org/officeDocument/2006/relationships/customXml" Target="../ink/ink3071.xml"/><Relationship Id="rId10" Type="http://schemas.openxmlformats.org/officeDocument/2006/relationships/image" Target="../media/image145.png"/><Relationship Id="rId31" Type="http://schemas.openxmlformats.org/officeDocument/2006/relationships/customXml" Target="../ink/ink3033.xml"/><Relationship Id="rId44" Type="http://schemas.openxmlformats.org/officeDocument/2006/relationships/customXml" Target="../ink/ink3040.xml"/><Relationship Id="rId52" Type="http://schemas.openxmlformats.org/officeDocument/2006/relationships/customXml" Target="../ink/ink3044.xml"/><Relationship Id="rId60" Type="http://schemas.openxmlformats.org/officeDocument/2006/relationships/customXml" Target="../ink/ink3048.xml"/><Relationship Id="rId65" Type="http://schemas.openxmlformats.org/officeDocument/2006/relationships/image" Target="../media/image364.png"/><Relationship Id="rId73" Type="http://schemas.openxmlformats.org/officeDocument/2006/relationships/image" Target="../media/image368.png"/><Relationship Id="rId78" Type="http://schemas.openxmlformats.org/officeDocument/2006/relationships/customXml" Target="../ink/ink3057.xml"/><Relationship Id="rId81" Type="http://schemas.openxmlformats.org/officeDocument/2006/relationships/image" Target="../media/image372.png"/><Relationship Id="rId86" Type="http://schemas.openxmlformats.org/officeDocument/2006/relationships/customXml" Target="../ink/ink3061.xml"/><Relationship Id="rId94" Type="http://schemas.openxmlformats.org/officeDocument/2006/relationships/customXml" Target="../ink/ink3065.xml"/><Relationship Id="rId99" Type="http://schemas.openxmlformats.org/officeDocument/2006/relationships/image" Target="../media/image381.png"/><Relationship Id="rId101" Type="http://schemas.openxmlformats.org/officeDocument/2006/relationships/image" Target="../media/image382.png"/><Relationship Id="rId4" Type="http://schemas.openxmlformats.org/officeDocument/2006/relationships/image" Target="../media/image331.png"/><Relationship Id="rId9" Type="http://schemas.openxmlformats.org/officeDocument/2006/relationships/customXml" Target="../ink/ink3022.xml"/><Relationship Id="rId13" Type="http://schemas.openxmlformats.org/officeDocument/2006/relationships/customXml" Target="../ink/ink3024.xml"/><Relationship Id="rId18" Type="http://schemas.openxmlformats.org/officeDocument/2006/relationships/image" Target="../media/image337.png"/><Relationship Id="rId39" Type="http://schemas.openxmlformats.org/officeDocument/2006/relationships/image" Target="../media/image347.png"/><Relationship Id="rId109" Type="http://schemas.openxmlformats.org/officeDocument/2006/relationships/image" Target="../media/image386.png"/><Relationship Id="rId34" Type="http://schemas.openxmlformats.org/officeDocument/2006/relationships/customXml" Target="../ink/ink3035.xml"/><Relationship Id="rId50" Type="http://schemas.openxmlformats.org/officeDocument/2006/relationships/customXml" Target="../ink/ink3043.xml"/><Relationship Id="rId55" Type="http://schemas.openxmlformats.org/officeDocument/2006/relationships/image" Target="../media/image356.png"/><Relationship Id="rId76" Type="http://schemas.openxmlformats.org/officeDocument/2006/relationships/customXml" Target="../ink/ink3056.xml"/><Relationship Id="rId97" Type="http://schemas.openxmlformats.org/officeDocument/2006/relationships/image" Target="../media/image380.png"/><Relationship Id="rId104" Type="http://schemas.openxmlformats.org/officeDocument/2006/relationships/customXml" Target="../ink/ink3070.xml"/><Relationship Id="rId7" Type="http://schemas.openxmlformats.org/officeDocument/2006/relationships/customXml" Target="../ink/ink3021.xml"/><Relationship Id="rId71" Type="http://schemas.openxmlformats.org/officeDocument/2006/relationships/image" Target="../media/image367.png"/><Relationship Id="rId92" Type="http://schemas.openxmlformats.org/officeDocument/2006/relationships/customXml" Target="../ink/ink3064.xml"/><Relationship Id="rId2" Type="http://schemas.openxmlformats.org/officeDocument/2006/relationships/image" Target="../media/image269.png"/><Relationship Id="rId29" Type="http://schemas.openxmlformats.org/officeDocument/2006/relationships/customXml" Target="../ink/ink3032.xml"/><Relationship Id="rId24" Type="http://schemas.openxmlformats.org/officeDocument/2006/relationships/image" Target="../media/image340.png"/><Relationship Id="rId40" Type="http://schemas.openxmlformats.org/officeDocument/2006/relationships/customXml" Target="../ink/ink3038.xml"/><Relationship Id="rId45" Type="http://schemas.openxmlformats.org/officeDocument/2006/relationships/image" Target="../media/image350.png"/><Relationship Id="rId66" Type="http://schemas.openxmlformats.org/officeDocument/2006/relationships/customXml" Target="../ink/ink3051.xml"/><Relationship Id="rId87" Type="http://schemas.openxmlformats.org/officeDocument/2006/relationships/image" Target="../media/image375.png"/><Relationship Id="rId61" Type="http://schemas.openxmlformats.org/officeDocument/2006/relationships/image" Target="../media/image359.png"/><Relationship Id="rId82" Type="http://schemas.openxmlformats.org/officeDocument/2006/relationships/customXml" Target="../ink/ink3059.xml"/><Relationship Id="rId19" Type="http://schemas.openxmlformats.org/officeDocument/2006/relationships/customXml" Target="../ink/ink3027.xml"/><Relationship Id="rId14" Type="http://schemas.openxmlformats.org/officeDocument/2006/relationships/image" Target="../media/image335.png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56" Type="http://schemas.openxmlformats.org/officeDocument/2006/relationships/customXml" Target="../ink/ink3046.xml"/><Relationship Id="rId77" Type="http://schemas.openxmlformats.org/officeDocument/2006/relationships/image" Target="../media/image370.png"/><Relationship Id="rId100" Type="http://schemas.openxmlformats.org/officeDocument/2006/relationships/customXml" Target="../ink/ink3068.xml"/><Relationship Id="rId105" Type="http://schemas.openxmlformats.org/officeDocument/2006/relationships/image" Target="../media/image384.png"/><Relationship Id="rId8" Type="http://schemas.openxmlformats.org/officeDocument/2006/relationships/image" Target="../media/image333.png"/><Relationship Id="rId51" Type="http://schemas.openxmlformats.org/officeDocument/2006/relationships/image" Target="../media/image354.png"/><Relationship Id="rId72" Type="http://schemas.openxmlformats.org/officeDocument/2006/relationships/customXml" Target="../ink/ink3054.xml"/><Relationship Id="rId93" Type="http://schemas.openxmlformats.org/officeDocument/2006/relationships/image" Target="../media/image378.png"/><Relationship Id="rId98" Type="http://schemas.openxmlformats.org/officeDocument/2006/relationships/customXml" Target="../ink/ink3067.xml"/><Relationship Id="rId3" Type="http://schemas.openxmlformats.org/officeDocument/2006/relationships/customXml" Target="../ink/ink3019.xml"/><Relationship Id="rId25" Type="http://schemas.openxmlformats.org/officeDocument/2006/relationships/customXml" Target="../ink/ink3030.xml"/><Relationship Id="rId46" Type="http://schemas.openxmlformats.org/officeDocument/2006/relationships/customXml" Target="../ink/ink3041.xml"/><Relationship Id="rId67" Type="http://schemas.openxmlformats.org/officeDocument/2006/relationships/image" Target="../media/image365.png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Relationship Id="rId62" Type="http://schemas.openxmlformats.org/officeDocument/2006/relationships/customXml" Target="../ink/ink3049.xml"/><Relationship Id="rId83" Type="http://schemas.openxmlformats.org/officeDocument/2006/relationships/image" Target="../media/image373.png"/><Relationship Id="rId88" Type="http://schemas.openxmlformats.org/officeDocument/2006/relationships/customXml" Target="../ink/ink3062.xml"/></Relationships>
</file>

<file path=ppt/slides/_rels/slide8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1.png"/><Relationship Id="rId117" Type="http://schemas.openxmlformats.org/officeDocument/2006/relationships/image" Target="../media/image390.png"/><Relationship Id="rId21" Type="http://schemas.openxmlformats.org/officeDocument/2006/relationships/customXml" Target="../ink/ink3082.xml"/><Relationship Id="rId42" Type="http://schemas.openxmlformats.org/officeDocument/2006/relationships/customXml" Target="../ink/ink3093.xml"/><Relationship Id="rId47" Type="http://schemas.openxmlformats.org/officeDocument/2006/relationships/image" Target="../media/image360.png"/><Relationship Id="rId63" Type="http://schemas.openxmlformats.org/officeDocument/2006/relationships/image" Target="../media/image363.png"/><Relationship Id="rId68" Type="http://schemas.openxmlformats.org/officeDocument/2006/relationships/customXml" Target="../ink/ink3106.xml"/><Relationship Id="rId84" Type="http://schemas.openxmlformats.org/officeDocument/2006/relationships/customXml" Target="../ink/ink3114.xml"/><Relationship Id="rId89" Type="http://schemas.openxmlformats.org/officeDocument/2006/relationships/image" Target="../media/image376.png"/><Relationship Id="rId112" Type="http://schemas.openxmlformats.org/officeDocument/2006/relationships/customXml" Target="../ink/ink3128.xml"/><Relationship Id="rId16" Type="http://schemas.openxmlformats.org/officeDocument/2006/relationships/image" Target="../media/image336.png"/><Relationship Id="rId107" Type="http://schemas.openxmlformats.org/officeDocument/2006/relationships/image" Target="../media/image385.png"/><Relationship Id="rId11" Type="http://schemas.openxmlformats.org/officeDocument/2006/relationships/customXml" Target="../ink/ink3077.xml"/><Relationship Id="rId32" Type="http://schemas.openxmlformats.org/officeDocument/2006/relationships/customXml" Target="../ink/ink3088.xml"/><Relationship Id="rId37" Type="http://schemas.openxmlformats.org/officeDocument/2006/relationships/image" Target="../media/image346.png"/><Relationship Id="rId53" Type="http://schemas.openxmlformats.org/officeDocument/2006/relationships/image" Target="../media/image355.png"/><Relationship Id="rId58" Type="http://schemas.openxmlformats.org/officeDocument/2006/relationships/customXml" Target="../ink/ink3101.xml"/><Relationship Id="rId74" Type="http://schemas.openxmlformats.org/officeDocument/2006/relationships/customXml" Target="../ink/ink3109.xml"/><Relationship Id="rId79" Type="http://schemas.openxmlformats.org/officeDocument/2006/relationships/image" Target="../media/image371.png"/><Relationship Id="rId102" Type="http://schemas.openxmlformats.org/officeDocument/2006/relationships/customXml" Target="../ink/ink3123.xml"/><Relationship Id="rId123" Type="http://schemas.openxmlformats.org/officeDocument/2006/relationships/image" Target="../media/image393.png"/><Relationship Id="rId5" Type="http://schemas.openxmlformats.org/officeDocument/2006/relationships/customXml" Target="../ink/ink3074.xml"/><Relationship Id="rId90" Type="http://schemas.openxmlformats.org/officeDocument/2006/relationships/customXml" Target="../ink/ink3117.xml"/><Relationship Id="rId95" Type="http://schemas.openxmlformats.org/officeDocument/2006/relationships/image" Target="../media/image379.png"/><Relationship Id="rId22" Type="http://schemas.openxmlformats.org/officeDocument/2006/relationships/image" Target="../media/image339.png"/><Relationship Id="rId27" Type="http://schemas.openxmlformats.org/officeDocument/2006/relationships/customXml" Target="../ink/ink3085.xml"/><Relationship Id="rId43" Type="http://schemas.openxmlformats.org/officeDocument/2006/relationships/image" Target="../media/image349.png"/><Relationship Id="rId48" Type="http://schemas.openxmlformats.org/officeDocument/2006/relationships/customXml" Target="../ink/ink3096.xml"/><Relationship Id="rId64" Type="http://schemas.openxmlformats.org/officeDocument/2006/relationships/customXml" Target="../ink/ink3104.xml"/><Relationship Id="rId69" Type="http://schemas.openxmlformats.org/officeDocument/2006/relationships/image" Target="../media/image366.png"/><Relationship Id="rId113" Type="http://schemas.openxmlformats.org/officeDocument/2006/relationships/image" Target="../media/image388.png"/><Relationship Id="rId118" Type="http://schemas.openxmlformats.org/officeDocument/2006/relationships/customXml" Target="../ink/ink3131.xml"/><Relationship Id="rId80" Type="http://schemas.openxmlformats.org/officeDocument/2006/relationships/customXml" Target="../ink/ink3112.xml"/><Relationship Id="rId85" Type="http://schemas.openxmlformats.org/officeDocument/2006/relationships/image" Target="../media/image374.png"/><Relationship Id="rId12" Type="http://schemas.openxmlformats.org/officeDocument/2006/relationships/image" Target="../media/image334.png"/><Relationship Id="rId17" Type="http://schemas.openxmlformats.org/officeDocument/2006/relationships/customXml" Target="../ink/ink3080.xml"/><Relationship Id="rId33" Type="http://schemas.openxmlformats.org/officeDocument/2006/relationships/image" Target="../media/image344.png"/><Relationship Id="rId38" Type="http://schemas.openxmlformats.org/officeDocument/2006/relationships/customXml" Target="../ink/ink3091.xml"/><Relationship Id="rId59" Type="http://schemas.openxmlformats.org/officeDocument/2006/relationships/image" Target="../media/image362.png"/><Relationship Id="rId103" Type="http://schemas.openxmlformats.org/officeDocument/2006/relationships/image" Target="../media/image383.png"/><Relationship Id="rId108" Type="http://schemas.openxmlformats.org/officeDocument/2006/relationships/customXml" Target="../ink/ink3126.xml"/><Relationship Id="rId124" Type="http://schemas.openxmlformats.org/officeDocument/2006/relationships/customXml" Target="../ink/ink3134.xml"/><Relationship Id="rId54" Type="http://schemas.openxmlformats.org/officeDocument/2006/relationships/customXml" Target="../ink/ink3099.xml"/><Relationship Id="rId70" Type="http://schemas.openxmlformats.org/officeDocument/2006/relationships/customXml" Target="../ink/ink3107.xml"/><Relationship Id="rId75" Type="http://schemas.openxmlformats.org/officeDocument/2006/relationships/image" Target="../media/image369.png"/><Relationship Id="rId91" Type="http://schemas.openxmlformats.org/officeDocument/2006/relationships/image" Target="../media/image377.png"/><Relationship Id="rId96" Type="http://schemas.openxmlformats.org/officeDocument/2006/relationships/customXml" Target="../ink/ink3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23" Type="http://schemas.openxmlformats.org/officeDocument/2006/relationships/customXml" Target="../ink/ink3083.xml"/><Relationship Id="rId28" Type="http://schemas.openxmlformats.org/officeDocument/2006/relationships/image" Target="../media/image342.png"/><Relationship Id="rId49" Type="http://schemas.openxmlformats.org/officeDocument/2006/relationships/image" Target="../media/image353.png"/><Relationship Id="rId114" Type="http://schemas.openxmlformats.org/officeDocument/2006/relationships/customXml" Target="../ink/ink3129.xml"/><Relationship Id="rId119" Type="http://schemas.openxmlformats.org/officeDocument/2006/relationships/image" Target="../media/image391.png"/><Relationship Id="rId44" Type="http://schemas.openxmlformats.org/officeDocument/2006/relationships/customXml" Target="../ink/ink3094.xml"/><Relationship Id="rId60" Type="http://schemas.openxmlformats.org/officeDocument/2006/relationships/customXml" Target="../ink/ink3102.xml"/><Relationship Id="rId65" Type="http://schemas.openxmlformats.org/officeDocument/2006/relationships/image" Target="../media/image364.png"/><Relationship Id="rId81" Type="http://schemas.openxmlformats.org/officeDocument/2006/relationships/image" Target="../media/image372.png"/><Relationship Id="rId86" Type="http://schemas.openxmlformats.org/officeDocument/2006/relationships/customXml" Target="../ink/ink3115.xml"/><Relationship Id="rId13" Type="http://schemas.openxmlformats.org/officeDocument/2006/relationships/customXml" Target="../ink/ink3078.xml"/><Relationship Id="rId18" Type="http://schemas.openxmlformats.org/officeDocument/2006/relationships/image" Target="../media/image337.png"/><Relationship Id="rId39" Type="http://schemas.openxmlformats.org/officeDocument/2006/relationships/image" Target="../media/image347.png"/><Relationship Id="rId109" Type="http://schemas.openxmlformats.org/officeDocument/2006/relationships/image" Target="../media/image386.png"/><Relationship Id="rId34" Type="http://schemas.openxmlformats.org/officeDocument/2006/relationships/customXml" Target="../ink/ink3089.xml"/><Relationship Id="rId50" Type="http://schemas.openxmlformats.org/officeDocument/2006/relationships/customXml" Target="../ink/ink3097.xml"/><Relationship Id="rId55" Type="http://schemas.openxmlformats.org/officeDocument/2006/relationships/image" Target="../media/image356.png"/><Relationship Id="rId76" Type="http://schemas.openxmlformats.org/officeDocument/2006/relationships/customXml" Target="../ink/ink3110.xml"/><Relationship Id="rId97" Type="http://schemas.openxmlformats.org/officeDocument/2006/relationships/image" Target="../media/image380.png"/><Relationship Id="rId104" Type="http://schemas.openxmlformats.org/officeDocument/2006/relationships/customXml" Target="../ink/ink3124.xml"/><Relationship Id="rId120" Type="http://schemas.openxmlformats.org/officeDocument/2006/relationships/customXml" Target="../ink/ink3132.xml"/><Relationship Id="rId125" Type="http://schemas.openxmlformats.org/officeDocument/2006/relationships/image" Target="../media/image394.png"/><Relationship Id="rId7" Type="http://schemas.openxmlformats.org/officeDocument/2006/relationships/customXml" Target="../ink/ink3075.xml"/><Relationship Id="rId71" Type="http://schemas.openxmlformats.org/officeDocument/2006/relationships/image" Target="../media/image367.png"/><Relationship Id="rId92" Type="http://schemas.openxmlformats.org/officeDocument/2006/relationships/customXml" Target="../ink/ink3118.xml"/><Relationship Id="rId2" Type="http://schemas.openxmlformats.org/officeDocument/2006/relationships/image" Target="../media/image269.png"/><Relationship Id="rId29" Type="http://schemas.openxmlformats.org/officeDocument/2006/relationships/customXml" Target="../ink/ink3086.xml"/><Relationship Id="rId24" Type="http://schemas.openxmlformats.org/officeDocument/2006/relationships/image" Target="../media/image340.png"/><Relationship Id="rId40" Type="http://schemas.openxmlformats.org/officeDocument/2006/relationships/customXml" Target="../ink/ink3092.xml"/><Relationship Id="rId45" Type="http://schemas.openxmlformats.org/officeDocument/2006/relationships/image" Target="../media/image350.png"/><Relationship Id="rId66" Type="http://schemas.openxmlformats.org/officeDocument/2006/relationships/customXml" Target="../ink/ink3105.xml"/><Relationship Id="rId87" Type="http://schemas.openxmlformats.org/officeDocument/2006/relationships/image" Target="../media/image375.png"/><Relationship Id="rId110" Type="http://schemas.openxmlformats.org/officeDocument/2006/relationships/customXml" Target="../ink/ink3127.xml"/><Relationship Id="rId115" Type="http://schemas.openxmlformats.org/officeDocument/2006/relationships/image" Target="../media/image389.png"/><Relationship Id="rId61" Type="http://schemas.openxmlformats.org/officeDocument/2006/relationships/image" Target="../media/image359.png"/><Relationship Id="rId82" Type="http://schemas.openxmlformats.org/officeDocument/2006/relationships/customXml" Target="../ink/ink3113.xml"/><Relationship Id="rId19" Type="http://schemas.openxmlformats.org/officeDocument/2006/relationships/customXml" Target="../ink/ink3081.xml"/><Relationship Id="rId14" Type="http://schemas.openxmlformats.org/officeDocument/2006/relationships/image" Target="../media/image335.png"/><Relationship Id="rId30" Type="http://schemas.openxmlformats.org/officeDocument/2006/relationships/image" Target="../media/image343.png"/><Relationship Id="rId35" Type="http://schemas.openxmlformats.org/officeDocument/2006/relationships/image" Target="../media/image345.png"/><Relationship Id="rId56" Type="http://schemas.openxmlformats.org/officeDocument/2006/relationships/customXml" Target="../ink/ink3100.xml"/><Relationship Id="rId77" Type="http://schemas.openxmlformats.org/officeDocument/2006/relationships/image" Target="../media/image370.png"/><Relationship Id="rId100" Type="http://schemas.openxmlformats.org/officeDocument/2006/relationships/customXml" Target="../ink/ink3122.xml"/><Relationship Id="rId105" Type="http://schemas.openxmlformats.org/officeDocument/2006/relationships/image" Target="../media/image384.png"/><Relationship Id="rId8" Type="http://schemas.openxmlformats.org/officeDocument/2006/relationships/image" Target="../media/image333.png"/><Relationship Id="rId51" Type="http://schemas.openxmlformats.org/officeDocument/2006/relationships/image" Target="../media/image354.png"/><Relationship Id="rId72" Type="http://schemas.openxmlformats.org/officeDocument/2006/relationships/customXml" Target="../ink/ink3108.xml"/><Relationship Id="rId93" Type="http://schemas.openxmlformats.org/officeDocument/2006/relationships/image" Target="../media/image378.png"/><Relationship Id="rId98" Type="http://schemas.openxmlformats.org/officeDocument/2006/relationships/customXml" Target="../ink/ink3121.xml"/><Relationship Id="rId121" Type="http://schemas.openxmlformats.org/officeDocument/2006/relationships/image" Target="../media/image392.png"/><Relationship Id="rId3" Type="http://schemas.openxmlformats.org/officeDocument/2006/relationships/customXml" Target="../ink/ink3073.xml"/><Relationship Id="rId25" Type="http://schemas.openxmlformats.org/officeDocument/2006/relationships/customXml" Target="../ink/ink3084.xml"/><Relationship Id="rId46" Type="http://schemas.openxmlformats.org/officeDocument/2006/relationships/customXml" Target="../ink/ink3095.xml"/><Relationship Id="rId67" Type="http://schemas.openxmlformats.org/officeDocument/2006/relationships/image" Target="../media/image365.png"/><Relationship Id="rId116" Type="http://schemas.openxmlformats.org/officeDocument/2006/relationships/customXml" Target="../ink/ink3130.xml"/><Relationship Id="rId20" Type="http://schemas.openxmlformats.org/officeDocument/2006/relationships/image" Target="../media/image338.png"/><Relationship Id="rId41" Type="http://schemas.openxmlformats.org/officeDocument/2006/relationships/image" Target="../media/image348.png"/><Relationship Id="rId62" Type="http://schemas.openxmlformats.org/officeDocument/2006/relationships/customXml" Target="../ink/ink3103.xml"/><Relationship Id="rId83" Type="http://schemas.openxmlformats.org/officeDocument/2006/relationships/image" Target="../media/image373.png"/><Relationship Id="rId88" Type="http://schemas.openxmlformats.org/officeDocument/2006/relationships/customXml" Target="../ink/ink3116.xml"/><Relationship Id="rId111" Type="http://schemas.openxmlformats.org/officeDocument/2006/relationships/image" Target="../media/image387.png"/><Relationship Id="rId15" Type="http://schemas.openxmlformats.org/officeDocument/2006/relationships/customXml" Target="../ink/ink3079.xml"/><Relationship Id="rId36" Type="http://schemas.openxmlformats.org/officeDocument/2006/relationships/customXml" Target="../ink/ink3090.xml"/><Relationship Id="rId57" Type="http://schemas.openxmlformats.org/officeDocument/2006/relationships/image" Target="../media/image361.png"/><Relationship Id="rId106" Type="http://schemas.openxmlformats.org/officeDocument/2006/relationships/customXml" Target="../ink/ink3125.xml"/><Relationship Id="rId10" Type="http://schemas.openxmlformats.org/officeDocument/2006/relationships/image" Target="../media/image145.png"/><Relationship Id="rId31" Type="http://schemas.openxmlformats.org/officeDocument/2006/relationships/customXml" Target="../ink/ink3087.xml"/><Relationship Id="rId52" Type="http://schemas.openxmlformats.org/officeDocument/2006/relationships/customXml" Target="../ink/ink3098.xml"/><Relationship Id="rId73" Type="http://schemas.openxmlformats.org/officeDocument/2006/relationships/image" Target="../media/image368.png"/><Relationship Id="rId78" Type="http://schemas.openxmlformats.org/officeDocument/2006/relationships/customXml" Target="../ink/ink3111.xml"/><Relationship Id="rId94" Type="http://schemas.openxmlformats.org/officeDocument/2006/relationships/customXml" Target="../ink/ink3119.xml"/><Relationship Id="rId99" Type="http://schemas.openxmlformats.org/officeDocument/2006/relationships/image" Target="../media/image381.png"/><Relationship Id="rId101" Type="http://schemas.openxmlformats.org/officeDocument/2006/relationships/image" Target="../media/image382.png"/><Relationship Id="rId122" Type="http://schemas.openxmlformats.org/officeDocument/2006/relationships/customXml" Target="../ink/ink3133.xml"/><Relationship Id="rId4" Type="http://schemas.openxmlformats.org/officeDocument/2006/relationships/image" Target="../media/image331.png"/><Relationship Id="rId9" Type="http://schemas.openxmlformats.org/officeDocument/2006/relationships/customXml" Target="../ink/ink3076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2.png"/><Relationship Id="rId21" Type="http://schemas.openxmlformats.org/officeDocument/2006/relationships/customXml" Target="../ink/ink3144.xml"/><Relationship Id="rId42" Type="http://schemas.openxmlformats.org/officeDocument/2006/relationships/image" Target="../media/image410.png"/><Relationship Id="rId47" Type="http://schemas.openxmlformats.org/officeDocument/2006/relationships/customXml" Target="../ink/ink3157.xml"/><Relationship Id="rId63" Type="http://schemas.openxmlformats.org/officeDocument/2006/relationships/customXml" Target="../ink/ink3165.xml"/><Relationship Id="rId68" Type="http://schemas.openxmlformats.org/officeDocument/2006/relationships/image" Target="../media/image423.png"/><Relationship Id="rId7" Type="http://schemas.openxmlformats.org/officeDocument/2006/relationships/customXml" Target="../ink/ink3137.xml"/><Relationship Id="rId2" Type="http://schemas.openxmlformats.org/officeDocument/2006/relationships/image" Target="../media/image269.png"/><Relationship Id="rId16" Type="http://schemas.openxmlformats.org/officeDocument/2006/relationships/image" Target="../media/image397.png"/><Relationship Id="rId29" Type="http://schemas.openxmlformats.org/officeDocument/2006/relationships/customXml" Target="../ink/ink3148.xml"/><Relationship Id="rId11" Type="http://schemas.openxmlformats.org/officeDocument/2006/relationships/customXml" Target="../ink/ink3139.xml"/><Relationship Id="rId24" Type="http://schemas.openxmlformats.org/officeDocument/2006/relationships/image" Target="../media/image401.png"/><Relationship Id="rId32" Type="http://schemas.openxmlformats.org/officeDocument/2006/relationships/image" Target="../media/image405.png"/><Relationship Id="rId37" Type="http://schemas.openxmlformats.org/officeDocument/2006/relationships/customXml" Target="../ink/ink3152.xml"/><Relationship Id="rId40" Type="http://schemas.openxmlformats.org/officeDocument/2006/relationships/image" Target="../media/image409.png"/><Relationship Id="rId45" Type="http://schemas.openxmlformats.org/officeDocument/2006/relationships/customXml" Target="../ink/ink3156.xml"/><Relationship Id="rId53" Type="http://schemas.openxmlformats.org/officeDocument/2006/relationships/customXml" Target="../ink/ink3160.xml"/><Relationship Id="rId58" Type="http://schemas.openxmlformats.org/officeDocument/2006/relationships/image" Target="../media/image418.png"/><Relationship Id="rId66" Type="http://schemas.openxmlformats.org/officeDocument/2006/relationships/image" Target="../media/image422.png"/><Relationship Id="rId5" Type="http://schemas.openxmlformats.org/officeDocument/2006/relationships/customXml" Target="../ink/ink3136.xml"/><Relationship Id="rId61" Type="http://schemas.openxmlformats.org/officeDocument/2006/relationships/customXml" Target="../ink/ink3164.xml"/><Relationship Id="rId19" Type="http://schemas.openxmlformats.org/officeDocument/2006/relationships/customXml" Target="../ink/ink3143.xml"/><Relationship Id="rId14" Type="http://schemas.openxmlformats.org/officeDocument/2006/relationships/image" Target="../media/image396.png"/><Relationship Id="rId22" Type="http://schemas.openxmlformats.org/officeDocument/2006/relationships/image" Target="../media/image400.png"/><Relationship Id="rId27" Type="http://schemas.openxmlformats.org/officeDocument/2006/relationships/customXml" Target="../ink/ink3147.xml"/><Relationship Id="rId30" Type="http://schemas.openxmlformats.org/officeDocument/2006/relationships/image" Target="../media/image404.png"/><Relationship Id="rId35" Type="http://schemas.openxmlformats.org/officeDocument/2006/relationships/customXml" Target="../ink/ink3151.xml"/><Relationship Id="rId43" Type="http://schemas.openxmlformats.org/officeDocument/2006/relationships/customXml" Target="../ink/ink3155.xml"/><Relationship Id="rId48" Type="http://schemas.openxmlformats.org/officeDocument/2006/relationships/image" Target="../media/image413.png"/><Relationship Id="rId56" Type="http://schemas.openxmlformats.org/officeDocument/2006/relationships/image" Target="../media/image417.png"/><Relationship Id="rId64" Type="http://schemas.openxmlformats.org/officeDocument/2006/relationships/image" Target="../media/image421.png"/><Relationship Id="rId69" Type="http://schemas.openxmlformats.org/officeDocument/2006/relationships/customXml" Target="../ink/ink3168.xml"/><Relationship Id="rId8" Type="http://schemas.openxmlformats.org/officeDocument/2006/relationships/image" Target="../media/image356.png"/><Relationship Id="rId51" Type="http://schemas.openxmlformats.org/officeDocument/2006/relationships/customXml" Target="../ink/ink3159.xml"/><Relationship Id="rId3" Type="http://schemas.openxmlformats.org/officeDocument/2006/relationships/customXml" Target="../ink/ink3135.xml"/><Relationship Id="rId12" Type="http://schemas.openxmlformats.org/officeDocument/2006/relationships/image" Target="../media/image395.png"/><Relationship Id="rId17" Type="http://schemas.openxmlformats.org/officeDocument/2006/relationships/customXml" Target="../ink/ink3142.xml"/><Relationship Id="rId25" Type="http://schemas.openxmlformats.org/officeDocument/2006/relationships/customXml" Target="../ink/ink3146.xml"/><Relationship Id="rId33" Type="http://schemas.openxmlformats.org/officeDocument/2006/relationships/customXml" Target="../ink/ink3150.xml"/><Relationship Id="rId38" Type="http://schemas.openxmlformats.org/officeDocument/2006/relationships/image" Target="../media/image408.png"/><Relationship Id="rId46" Type="http://schemas.openxmlformats.org/officeDocument/2006/relationships/image" Target="../media/image412.png"/><Relationship Id="rId59" Type="http://schemas.openxmlformats.org/officeDocument/2006/relationships/customXml" Target="../ink/ink3163.xml"/><Relationship Id="rId67" Type="http://schemas.openxmlformats.org/officeDocument/2006/relationships/customXml" Target="../ink/ink3167.xml"/><Relationship Id="rId20" Type="http://schemas.openxmlformats.org/officeDocument/2006/relationships/image" Target="../media/image399.png"/><Relationship Id="rId41" Type="http://schemas.openxmlformats.org/officeDocument/2006/relationships/customXml" Target="../ink/ink3154.xml"/><Relationship Id="rId54" Type="http://schemas.openxmlformats.org/officeDocument/2006/relationships/image" Target="../media/image416.png"/><Relationship Id="rId62" Type="http://schemas.openxmlformats.org/officeDocument/2006/relationships/image" Target="../media/image420.png"/><Relationship Id="rId70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5" Type="http://schemas.openxmlformats.org/officeDocument/2006/relationships/customXml" Target="../ink/ink3141.xml"/><Relationship Id="rId23" Type="http://schemas.openxmlformats.org/officeDocument/2006/relationships/customXml" Target="../ink/ink3145.xml"/><Relationship Id="rId28" Type="http://schemas.openxmlformats.org/officeDocument/2006/relationships/image" Target="../media/image403.png"/><Relationship Id="rId36" Type="http://schemas.openxmlformats.org/officeDocument/2006/relationships/image" Target="../media/image407.png"/><Relationship Id="rId49" Type="http://schemas.openxmlformats.org/officeDocument/2006/relationships/customXml" Target="../ink/ink3158.xml"/><Relationship Id="rId57" Type="http://schemas.openxmlformats.org/officeDocument/2006/relationships/customXml" Target="../ink/ink3162.xml"/><Relationship Id="rId10" Type="http://schemas.openxmlformats.org/officeDocument/2006/relationships/image" Target="../media/image359.png"/><Relationship Id="rId31" Type="http://schemas.openxmlformats.org/officeDocument/2006/relationships/customXml" Target="../ink/ink3149.xml"/><Relationship Id="rId44" Type="http://schemas.openxmlformats.org/officeDocument/2006/relationships/image" Target="../media/image411.png"/><Relationship Id="rId52" Type="http://schemas.openxmlformats.org/officeDocument/2006/relationships/image" Target="../media/image415.png"/><Relationship Id="rId60" Type="http://schemas.openxmlformats.org/officeDocument/2006/relationships/image" Target="../media/image419.png"/><Relationship Id="rId65" Type="http://schemas.openxmlformats.org/officeDocument/2006/relationships/customXml" Target="../ink/ink3166.xml"/><Relationship Id="rId4" Type="http://schemas.openxmlformats.org/officeDocument/2006/relationships/image" Target="../media/image350.png"/><Relationship Id="rId9" Type="http://schemas.openxmlformats.org/officeDocument/2006/relationships/customXml" Target="../ink/ink3138.xml"/><Relationship Id="rId13" Type="http://schemas.openxmlformats.org/officeDocument/2006/relationships/customXml" Target="../ink/ink3140.xml"/><Relationship Id="rId18" Type="http://schemas.openxmlformats.org/officeDocument/2006/relationships/image" Target="../media/image398.png"/><Relationship Id="rId39" Type="http://schemas.openxmlformats.org/officeDocument/2006/relationships/customXml" Target="../ink/ink3153.xml"/><Relationship Id="rId34" Type="http://schemas.openxmlformats.org/officeDocument/2006/relationships/image" Target="../media/image406.png"/><Relationship Id="rId50" Type="http://schemas.openxmlformats.org/officeDocument/2006/relationships/image" Target="../media/image414.png"/><Relationship Id="rId55" Type="http://schemas.openxmlformats.org/officeDocument/2006/relationships/customXml" Target="../ink/ink3161.xml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2.png"/><Relationship Id="rId21" Type="http://schemas.openxmlformats.org/officeDocument/2006/relationships/customXml" Target="../ink/ink3178.xml"/><Relationship Id="rId42" Type="http://schemas.openxmlformats.org/officeDocument/2006/relationships/image" Target="../media/image410.png"/><Relationship Id="rId47" Type="http://schemas.openxmlformats.org/officeDocument/2006/relationships/customXml" Target="../ink/ink3191.xml"/><Relationship Id="rId63" Type="http://schemas.openxmlformats.org/officeDocument/2006/relationships/customXml" Target="../ink/ink3199.xml"/><Relationship Id="rId68" Type="http://schemas.openxmlformats.org/officeDocument/2006/relationships/image" Target="../media/image423.png"/><Relationship Id="rId84" Type="http://schemas.openxmlformats.org/officeDocument/2006/relationships/image" Target="../media/image431.png"/><Relationship Id="rId89" Type="http://schemas.openxmlformats.org/officeDocument/2006/relationships/customXml" Target="../ink/ink3212.xml"/><Relationship Id="rId16" Type="http://schemas.openxmlformats.org/officeDocument/2006/relationships/image" Target="../media/image397.png"/><Relationship Id="rId11" Type="http://schemas.openxmlformats.org/officeDocument/2006/relationships/customXml" Target="../ink/ink3173.xml"/><Relationship Id="rId32" Type="http://schemas.openxmlformats.org/officeDocument/2006/relationships/image" Target="../media/image405.png"/><Relationship Id="rId37" Type="http://schemas.openxmlformats.org/officeDocument/2006/relationships/customXml" Target="../ink/ink3186.xml"/><Relationship Id="rId53" Type="http://schemas.openxmlformats.org/officeDocument/2006/relationships/customXml" Target="../ink/ink3194.xml"/><Relationship Id="rId58" Type="http://schemas.openxmlformats.org/officeDocument/2006/relationships/image" Target="../media/image418.png"/><Relationship Id="rId74" Type="http://schemas.openxmlformats.org/officeDocument/2006/relationships/image" Target="../media/image426.png"/><Relationship Id="rId79" Type="http://schemas.openxmlformats.org/officeDocument/2006/relationships/customXml" Target="../ink/ink3207.xml"/><Relationship Id="rId5" Type="http://schemas.openxmlformats.org/officeDocument/2006/relationships/customXml" Target="../ink/ink3170.xml"/><Relationship Id="rId90" Type="http://schemas.openxmlformats.org/officeDocument/2006/relationships/image" Target="../media/image433.png"/><Relationship Id="rId22" Type="http://schemas.openxmlformats.org/officeDocument/2006/relationships/image" Target="../media/image400.png"/><Relationship Id="rId27" Type="http://schemas.openxmlformats.org/officeDocument/2006/relationships/customXml" Target="../ink/ink3181.xml"/><Relationship Id="rId43" Type="http://schemas.openxmlformats.org/officeDocument/2006/relationships/customXml" Target="../ink/ink3189.xml"/><Relationship Id="rId48" Type="http://schemas.openxmlformats.org/officeDocument/2006/relationships/image" Target="../media/image413.png"/><Relationship Id="rId64" Type="http://schemas.openxmlformats.org/officeDocument/2006/relationships/image" Target="../media/image421.png"/><Relationship Id="rId69" Type="http://schemas.openxmlformats.org/officeDocument/2006/relationships/customXml" Target="../ink/ink3202.xml"/><Relationship Id="rId8" Type="http://schemas.openxmlformats.org/officeDocument/2006/relationships/image" Target="../media/image356.png"/><Relationship Id="rId51" Type="http://schemas.openxmlformats.org/officeDocument/2006/relationships/customXml" Target="../ink/ink3193.xml"/><Relationship Id="rId72" Type="http://schemas.openxmlformats.org/officeDocument/2006/relationships/image" Target="../media/image425.png"/><Relationship Id="rId80" Type="http://schemas.openxmlformats.org/officeDocument/2006/relationships/image" Target="../media/image429.png"/><Relationship Id="rId85" Type="http://schemas.openxmlformats.org/officeDocument/2006/relationships/customXml" Target="../ink/ink3210.xml"/><Relationship Id="rId93" Type="http://schemas.openxmlformats.org/officeDocument/2006/relationships/customXml" Target="../ink/ink3214.xml"/><Relationship Id="rId3" Type="http://schemas.openxmlformats.org/officeDocument/2006/relationships/customXml" Target="../ink/ink3169.xml"/><Relationship Id="rId12" Type="http://schemas.openxmlformats.org/officeDocument/2006/relationships/image" Target="../media/image395.png"/><Relationship Id="rId17" Type="http://schemas.openxmlformats.org/officeDocument/2006/relationships/customXml" Target="../ink/ink3176.xml"/><Relationship Id="rId25" Type="http://schemas.openxmlformats.org/officeDocument/2006/relationships/customXml" Target="../ink/ink3180.xml"/><Relationship Id="rId33" Type="http://schemas.openxmlformats.org/officeDocument/2006/relationships/customXml" Target="../ink/ink3184.xml"/><Relationship Id="rId38" Type="http://schemas.openxmlformats.org/officeDocument/2006/relationships/image" Target="../media/image408.png"/><Relationship Id="rId46" Type="http://schemas.openxmlformats.org/officeDocument/2006/relationships/image" Target="../media/image412.png"/><Relationship Id="rId59" Type="http://schemas.openxmlformats.org/officeDocument/2006/relationships/customXml" Target="../ink/ink3197.xml"/><Relationship Id="rId67" Type="http://schemas.openxmlformats.org/officeDocument/2006/relationships/customXml" Target="../ink/ink3201.xml"/><Relationship Id="rId20" Type="http://schemas.openxmlformats.org/officeDocument/2006/relationships/image" Target="../media/image399.png"/><Relationship Id="rId41" Type="http://schemas.openxmlformats.org/officeDocument/2006/relationships/customXml" Target="../ink/ink3188.xml"/><Relationship Id="rId54" Type="http://schemas.openxmlformats.org/officeDocument/2006/relationships/image" Target="../media/image416.png"/><Relationship Id="rId62" Type="http://schemas.openxmlformats.org/officeDocument/2006/relationships/image" Target="../media/image420.png"/><Relationship Id="rId70" Type="http://schemas.openxmlformats.org/officeDocument/2006/relationships/image" Target="../media/image424.png"/><Relationship Id="rId75" Type="http://schemas.openxmlformats.org/officeDocument/2006/relationships/customXml" Target="../ink/ink3205.xml"/><Relationship Id="rId83" Type="http://schemas.openxmlformats.org/officeDocument/2006/relationships/customXml" Target="../ink/ink3209.xml"/><Relationship Id="rId88" Type="http://schemas.openxmlformats.org/officeDocument/2006/relationships/image" Target="../media/image432.png"/><Relationship Id="rId91" Type="http://schemas.openxmlformats.org/officeDocument/2006/relationships/customXml" Target="../ink/ink32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5" Type="http://schemas.openxmlformats.org/officeDocument/2006/relationships/customXml" Target="../ink/ink3175.xml"/><Relationship Id="rId23" Type="http://schemas.openxmlformats.org/officeDocument/2006/relationships/customXml" Target="../ink/ink3179.xml"/><Relationship Id="rId28" Type="http://schemas.openxmlformats.org/officeDocument/2006/relationships/image" Target="../media/image403.png"/><Relationship Id="rId36" Type="http://schemas.openxmlformats.org/officeDocument/2006/relationships/image" Target="../media/image407.png"/><Relationship Id="rId49" Type="http://schemas.openxmlformats.org/officeDocument/2006/relationships/customXml" Target="../ink/ink3192.xml"/><Relationship Id="rId57" Type="http://schemas.openxmlformats.org/officeDocument/2006/relationships/customXml" Target="../ink/ink3196.xml"/><Relationship Id="rId10" Type="http://schemas.openxmlformats.org/officeDocument/2006/relationships/image" Target="../media/image359.png"/><Relationship Id="rId31" Type="http://schemas.openxmlformats.org/officeDocument/2006/relationships/customXml" Target="../ink/ink3183.xml"/><Relationship Id="rId44" Type="http://schemas.openxmlformats.org/officeDocument/2006/relationships/image" Target="../media/image411.png"/><Relationship Id="rId52" Type="http://schemas.openxmlformats.org/officeDocument/2006/relationships/image" Target="../media/image415.png"/><Relationship Id="rId60" Type="http://schemas.openxmlformats.org/officeDocument/2006/relationships/image" Target="../media/image419.png"/><Relationship Id="rId65" Type="http://schemas.openxmlformats.org/officeDocument/2006/relationships/customXml" Target="../ink/ink3200.xml"/><Relationship Id="rId73" Type="http://schemas.openxmlformats.org/officeDocument/2006/relationships/customXml" Target="../ink/ink3204.xml"/><Relationship Id="rId78" Type="http://schemas.openxmlformats.org/officeDocument/2006/relationships/image" Target="../media/image428.png"/><Relationship Id="rId81" Type="http://schemas.openxmlformats.org/officeDocument/2006/relationships/customXml" Target="../ink/ink3208.xml"/><Relationship Id="rId86" Type="http://schemas.openxmlformats.org/officeDocument/2006/relationships/image" Target="../media/image145.png"/><Relationship Id="rId94" Type="http://schemas.openxmlformats.org/officeDocument/2006/relationships/image" Target="../media/image435.png"/><Relationship Id="rId4" Type="http://schemas.openxmlformats.org/officeDocument/2006/relationships/image" Target="../media/image350.png"/><Relationship Id="rId9" Type="http://schemas.openxmlformats.org/officeDocument/2006/relationships/customXml" Target="../ink/ink3172.xml"/><Relationship Id="rId13" Type="http://schemas.openxmlformats.org/officeDocument/2006/relationships/customXml" Target="../ink/ink3174.xml"/><Relationship Id="rId18" Type="http://schemas.openxmlformats.org/officeDocument/2006/relationships/image" Target="../media/image398.png"/><Relationship Id="rId39" Type="http://schemas.openxmlformats.org/officeDocument/2006/relationships/customXml" Target="../ink/ink3187.xml"/><Relationship Id="rId34" Type="http://schemas.openxmlformats.org/officeDocument/2006/relationships/image" Target="../media/image406.png"/><Relationship Id="rId50" Type="http://schemas.openxmlformats.org/officeDocument/2006/relationships/image" Target="../media/image414.png"/><Relationship Id="rId55" Type="http://schemas.openxmlformats.org/officeDocument/2006/relationships/customXml" Target="../ink/ink3195.xml"/><Relationship Id="rId76" Type="http://schemas.openxmlformats.org/officeDocument/2006/relationships/image" Target="../media/image427.png"/><Relationship Id="rId7" Type="http://schemas.openxmlformats.org/officeDocument/2006/relationships/customXml" Target="../ink/ink3171.xml"/><Relationship Id="rId71" Type="http://schemas.openxmlformats.org/officeDocument/2006/relationships/customXml" Target="../ink/ink3203.xml"/><Relationship Id="rId92" Type="http://schemas.openxmlformats.org/officeDocument/2006/relationships/image" Target="../media/image434.png"/><Relationship Id="rId2" Type="http://schemas.openxmlformats.org/officeDocument/2006/relationships/image" Target="../media/image269.png"/><Relationship Id="rId29" Type="http://schemas.openxmlformats.org/officeDocument/2006/relationships/customXml" Target="../ink/ink3182.xml"/><Relationship Id="rId24" Type="http://schemas.openxmlformats.org/officeDocument/2006/relationships/image" Target="../media/image401.png"/><Relationship Id="rId40" Type="http://schemas.openxmlformats.org/officeDocument/2006/relationships/image" Target="../media/image409.png"/><Relationship Id="rId45" Type="http://schemas.openxmlformats.org/officeDocument/2006/relationships/customXml" Target="../ink/ink3190.xml"/><Relationship Id="rId66" Type="http://schemas.openxmlformats.org/officeDocument/2006/relationships/image" Target="../media/image422.png"/><Relationship Id="rId87" Type="http://schemas.openxmlformats.org/officeDocument/2006/relationships/customXml" Target="../ink/ink3211.xml"/><Relationship Id="rId61" Type="http://schemas.openxmlformats.org/officeDocument/2006/relationships/customXml" Target="../ink/ink3198.xml"/><Relationship Id="rId82" Type="http://schemas.openxmlformats.org/officeDocument/2006/relationships/image" Target="../media/image430.png"/><Relationship Id="rId19" Type="http://schemas.openxmlformats.org/officeDocument/2006/relationships/customXml" Target="../ink/ink3177.xml"/><Relationship Id="rId14" Type="http://schemas.openxmlformats.org/officeDocument/2006/relationships/image" Target="../media/image396.png"/><Relationship Id="rId30" Type="http://schemas.openxmlformats.org/officeDocument/2006/relationships/image" Target="../media/image404.png"/><Relationship Id="rId35" Type="http://schemas.openxmlformats.org/officeDocument/2006/relationships/customXml" Target="../ink/ink3185.xml"/><Relationship Id="rId56" Type="http://schemas.openxmlformats.org/officeDocument/2006/relationships/image" Target="../media/image417.png"/><Relationship Id="rId77" Type="http://schemas.openxmlformats.org/officeDocument/2006/relationships/customXml" Target="../ink/ink3206.xml"/></Relationships>
</file>

<file path=ppt/slides/_rels/slide8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2.png"/><Relationship Id="rId21" Type="http://schemas.openxmlformats.org/officeDocument/2006/relationships/customXml" Target="../ink/ink3224.xml"/><Relationship Id="rId42" Type="http://schemas.openxmlformats.org/officeDocument/2006/relationships/image" Target="../media/image410.png"/><Relationship Id="rId47" Type="http://schemas.openxmlformats.org/officeDocument/2006/relationships/customXml" Target="../ink/ink3237.xml"/><Relationship Id="rId63" Type="http://schemas.openxmlformats.org/officeDocument/2006/relationships/customXml" Target="../ink/ink3245.xml"/><Relationship Id="rId68" Type="http://schemas.openxmlformats.org/officeDocument/2006/relationships/image" Target="../media/image423.png"/><Relationship Id="rId84" Type="http://schemas.openxmlformats.org/officeDocument/2006/relationships/image" Target="../media/image431.png"/><Relationship Id="rId89" Type="http://schemas.openxmlformats.org/officeDocument/2006/relationships/customXml" Target="../ink/ink3258.xml"/><Relationship Id="rId16" Type="http://schemas.openxmlformats.org/officeDocument/2006/relationships/image" Target="../media/image397.png"/><Relationship Id="rId11" Type="http://schemas.openxmlformats.org/officeDocument/2006/relationships/customXml" Target="../ink/ink3219.xml"/><Relationship Id="rId32" Type="http://schemas.openxmlformats.org/officeDocument/2006/relationships/image" Target="../media/image405.png"/><Relationship Id="rId37" Type="http://schemas.openxmlformats.org/officeDocument/2006/relationships/customXml" Target="../ink/ink3232.xml"/><Relationship Id="rId53" Type="http://schemas.openxmlformats.org/officeDocument/2006/relationships/customXml" Target="../ink/ink3240.xml"/><Relationship Id="rId58" Type="http://schemas.openxmlformats.org/officeDocument/2006/relationships/image" Target="../media/image418.png"/><Relationship Id="rId74" Type="http://schemas.openxmlformats.org/officeDocument/2006/relationships/image" Target="../media/image426.png"/><Relationship Id="rId79" Type="http://schemas.openxmlformats.org/officeDocument/2006/relationships/customXml" Target="../ink/ink3253.xml"/><Relationship Id="rId5" Type="http://schemas.openxmlformats.org/officeDocument/2006/relationships/customXml" Target="../ink/ink3216.xml"/><Relationship Id="rId90" Type="http://schemas.openxmlformats.org/officeDocument/2006/relationships/image" Target="../media/image433.png"/><Relationship Id="rId95" Type="http://schemas.openxmlformats.org/officeDocument/2006/relationships/customXml" Target="../ink/ink3261.xml"/><Relationship Id="rId22" Type="http://schemas.openxmlformats.org/officeDocument/2006/relationships/image" Target="../media/image400.png"/><Relationship Id="rId27" Type="http://schemas.openxmlformats.org/officeDocument/2006/relationships/customXml" Target="../ink/ink3227.xml"/><Relationship Id="rId43" Type="http://schemas.openxmlformats.org/officeDocument/2006/relationships/customXml" Target="../ink/ink3235.xml"/><Relationship Id="rId48" Type="http://schemas.openxmlformats.org/officeDocument/2006/relationships/image" Target="../media/image413.png"/><Relationship Id="rId64" Type="http://schemas.openxmlformats.org/officeDocument/2006/relationships/image" Target="../media/image421.png"/><Relationship Id="rId69" Type="http://schemas.openxmlformats.org/officeDocument/2006/relationships/customXml" Target="../ink/ink3248.xml"/><Relationship Id="rId80" Type="http://schemas.openxmlformats.org/officeDocument/2006/relationships/image" Target="../media/image429.png"/><Relationship Id="rId85" Type="http://schemas.openxmlformats.org/officeDocument/2006/relationships/customXml" Target="../ink/ink3256.xml"/><Relationship Id="rId3" Type="http://schemas.openxmlformats.org/officeDocument/2006/relationships/customXml" Target="../ink/ink3215.xml"/><Relationship Id="rId12" Type="http://schemas.openxmlformats.org/officeDocument/2006/relationships/image" Target="../media/image395.png"/><Relationship Id="rId17" Type="http://schemas.openxmlformats.org/officeDocument/2006/relationships/customXml" Target="../ink/ink3222.xml"/><Relationship Id="rId25" Type="http://schemas.openxmlformats.org/officeDocument/2006/relationships/customXml" Target="../ink/ink3226.xml"/><Relationship Id="rId33" Type="http://schemas.openxmlformats.org/officeDocument/2006/relationships/customXml" Target="../ink/ink3230.xml"/><Relationship Id="rId38" Type="http://schemas.openxmlformats.org/officeDocument/2006/relationships/image" Target="../media/image408.png"/><Relationship Id="rId46" Type="http://schemas.openxmlformats.org/officeDocument/2006/relationships/image" Target="../media/image412.png"/><Relationship Id="rId59" Type="http://schemas.openxmlformats.org/officeDocument/2006/relationships/customXml" Target="../ink/ink3243.xml"/><Relationship Id="rId67" Type="http://schemas.openxmlformats.org/officeDocument/2006/relationships/customXml" Target="../ink/ink3247.xml"/><Relationship Id="rId20" Type="http://schemas.openxmlformats.org/officeDocument/2006/relationships/image" Target="../media/image399.png"/><Relationship Id="rId41" Type="http://schemas.openxmlformats.org/officeDocument/2006/relationships/customXml" Target="../ink/ink3234.xml"/><Relationship Id="rId54" Type="http://schemas.openxmlformats.org/officeDocument/2006/relationships/image" Target="../media/image416.png"/><Relationship Id="rId62" Type="http://schemas.openxmlformats.org/officeDocument/2006/relationships/image" Target="../media/image420.png"/><Relationship Id="rId70" Type="http://schemas.openxmlformats.org/officeDocument/2006/relationships/image" Target="../media/image424.png"/><Relationship Id="rId75" Type="http://schemas.openxmlformats.org/officeDocument/2006/relationships/customXml" Target="../ink/ink3251.xml"/><Relationship Id="rId83" Type="http://schemas.openxmlformats.org/officeDocument/2006/relationships/customXml" Target="../ink/ink3255.xml"/><Relationship Id="rId88" Type="http://schemas.openxmlformats.org/officeDocument/2006/relationships/image" Target="../media/image432.png"/><Relationship Id="rId91" Type="http://schemas.openxmlformats.org/officeDocument/2006/relationships/customXml" Target="../ink/ink3259.xml"/><Relationship Id="rId96" Type="http://schemas.openxmlformats.org/officeDocument/2006/relationships/image" Target="../media/image4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5" Type="http://schemas.openxmlformats.org/officeDocument/2006/relationships/customXml" Target="../ink/ink3221.xml"/><Relationship Id="rId23" Type="http://schemas.openxmlformats.org/officeDocument/2006/relationships/customXml" Target="../ink/ink3225.xml"/><Relationship Id="rId28" Type="http://schemas.openxmlformats.org/officeDocument/2006/relationships/image" Target="../media/image403.png"/><Relationship Id="rId36" Type="http://schemas.openxmlformats.org/officeDocument/2006/relationships/image" Target="../media/image407.png"/><Relationship Id="rId49" Type="http://schemas.openxmlformats.org/officeDocument/2006/relationships/customXml" Target="../ink/ink3238.xml"/><Relationship Id="rId57" Type="http://schemas.openxmlformats.org/officeDocument/2006/relationships/customXml" Target="../ink/ink3242.xml"/><Relationship Id="rId10" Type="http://schemas.openxmlformats.org/officeDocument/2006/relationships/image" Target="../media/image359.png"/><Relationship Id="rId31" Type="http://schemas.openxmlformats.org/officeDocument/2006/relationships/customXml" Target="../ink/ink3229.xml"/><Relationship Id="rId44" Type="http://schemas.openxmlformats.org/officeDocument/2006/relationships/image" Target="../media/image411.png"/><Relationship Id="rId52" Type="http://schemas.openxmlformats.org/officeDocument/2006/relationships/image" Target="../media/image415.png"/><Relationship Id="rId60" Type="http://schemas.openxmlformats.org/officeDocument/2006/relationships/image" Target="../media/image419.png"/><Relationship Id="rId65" Type="http://schemas.openxmlformats.org/officeDocument/2006/relationships/customXml" Target="../ink/ink3246.xml"/><Relationship Id="rId73" Type="http://schemas.openxmlformats.org/officeDocument/2006/relationships/customXml" Target="../ink/ink3250.xml"/><Relationship Id="rId78" Type="http://schemas.openxmlformats.org/officeDocument/2006/relationships/image" Target="../media/image428.png"/><Relationship Id="rId81" Type="http://schemas.openxmlformats.org/officeDocument/2006/relationships/customXml" Target="../ink/ink3254.xml"/><Relationship Id="rId86" Type="http://schemas.openxmlformats.org/officeDocument/2006/relationships/image" Target="../media/image145.png"/><Relationship Id="rId94" Type="http://schemas.openxmlformats.org/officeDocument/2006/relationships/image" Target="../media/image435.png"/><Relationship Id="rId99" Type="http://schemas.openxmlformats.org/officeDocument/2006/relationships/customXml" Target="../ink/ink3263.xml"/><Relationship Id="rId4" Type="http://schemas.openxmlformats.org/officeDocument/2006/relationships/image" Target="../media/image350.png"/><Relationship Id="rId9" Type="http://schemas.openxmlformats.org/officeDocument/2006/relationships/customXml" Target="../ink/ink3218.xml"/><Relationship Id="rId13" Type="http://schemas.openxmlformats.org/officeDocument/2006/relationships/customXml" Target="../ink/ink3220.xml"/><Relationship Id="rId18" Type="http://schemas.openxmlformats.org/officeDocument/2006/relationships/image" Target="../media/image398.png"/><Relationship Id="rId39" Type="http://schemas.openxmlformats.org/officeDocument/2006/relationships/customXml" Target="../ink/ink3233.xml"/><Relationship Id="rId34" Type="http://schemas.openxmlformats.org/officeDocument/2006/relationships/image" Target="../media/image406.png"/><Relationship Id="rId50" Type="http://schemas.openxmlformats.org/officeDocument/2006/relationships/image" Target="../media/image414.png"/><Relationship Id="rId55" Type="http://schemas.openxmlformats.org/officeDocument/2006/relationships/customXml" Target="../ink/ink3241.xml"/><Relationship Id="rId76" Type="http://schemas.openxmlformats.org/officeDocument/2006/relationships/image" Target="../media/image427.png"/><Relationship Id="rId97" Type="http://schemas.openxmlformats.org/officeDocument/2006/relationships/customXml" Target="../ink/ink3262.xml"/><Relationship Id="rId7" Type="http://schemas.openxmlformats.org/officeDocument/2006/relationships/customXml" Target="../ink/ink3217.xml"/><Relationship Id="rId71" Type="http://schemas.openxmlformats.org/officeDocument/2006/relationships/customXml" Target="../ink/ink3249.xml"/><Relationship Id="rId92" Type="http://schemas.openxmlformats.org/officeDocument/2006/relationships/image" Target="../media/image434.png"/><Relationship Id="rId2" Type="http://schemas.openxmlformats.org/officeDocument/2006/relationships/image" Target="../media/image269.png"/><Relationship Id="rId29" Type="http://schemas.openxmlformats.org/officeDocument/2006/relationships/customXml" Target="../ink/ink3228.xml"/><Relationship Id="rId24" Type="http://schemas.openxmlformats.org/officeDocument/2006/relationships/image" Target="../media/image401.png"/><Relationship Id="rId40" Type="http://schemas.openxmlformats.org/officeDocument/2006/relationships/image" Target="../media/image409.png"/><Relationship Id="rId45" Type="http://schemas.openxmlformats.org/officeDocument/2006/relationships/customXml" Target="../ink/ink3236.xml"/><Relationship Id="rId66" Type="http://schemas.openxmlformats.org/officeDocument/2006/relationships/image" Target="../media/image422.png"/><Relationship Id="rId87" Type="http://schemas.openxmlformats.org/officeDocument/2006/relationships/customXml" Target="../ink/ink3257.xml"/><Relationship Id="rId61" Type="http://schemas.openxmlformats.org/officeDocument/2006/relationships/customXml" Target="../ink/ink3244.xml"/><Relationship Id="rId82" Type="http://schemas.openxmlformats.org/officeDocument/2006/relationships/image" Target="../media/image430.png"/><Relationship Id="rId19" Type="http://schemas.openxmlformats.org/officeDocument/2006/relationships/customXml" Target="../ink/ink3223.xml"/><Relationship Id="rId14" Type="http://schemas.openxmlformats.org/officeDocument/2006/relationships/image" Target="../media/image396.png"/><Relationship Id="rId30" Type="http://schemas.openxmlformats.org/officeDocument/2006/relationships/image" Target="../media/image404.png"/><Relationship Id="rId35" Type="http://schemas.openxmlformats.org/officeDocument/2006/relationships/customXml" Target="../ink/ink3231.xml"/><Relationship Id="rId56" Type="http://schemas.openxmlformats.org/officeDocument/2006/relationships/image" Target="../media/image417.png"/><Relationship Id="rId77" Type="http://schemas.openxmlformats.org/officeDocument/2006/relationships/customXml" Target="../ink/ink3252.xml"/><Relationship Id="rId100" Type="http://schemas.openxmlformats.org/officeDocument/2006/relationships/image" Target="../media/image438.png"/><Relationship Id="rId8" Type="http://schemas.openxmlformats.org/officeDocument/2006/relationships/image" Target="../media/image356.png"/><Relationship Id="rId51" Type="http://schemas.openxmlformats.org/officeDocument/2006/relationships/customXml" Target="../ink/ink3239.xml"/><Relationship Id="rId72" Type="http://schemas.openxmlformats.org/officeDocument/2006/relationships/image" Target="../media/image425.png"/><Relationship Id="rId93" Type="http://schemas.openxmlformats.org/officeDocument/2006/relationships/customXml" Target="../ink/ink3260.xml"/><Relationship Id="rId98" Type="http://schemas.openxmlformats.org/officeDocument/2006/relationships/image" Target="../media/image437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67.xml"/><Relationship Id="rId13" Type="http://schemas.openxmlformats.org/officeDocument/2006/relationships/image" Target="../media/image444.png"/><Relationship Id="rId18" Type="http://schemas.openxmlformats.org/officeDocument/2006/relationships/customXml" Target="../ink/ink3272.xml"/><Relationship Id="rId3" Type="http://schemas.openxmlformats.org/officeDocument/2006/relationships/image" Target="../media/image2610.png"/><Relationship Id="rId21" Type="http://schemas.openxmlformats.org/officeDocument/2006/relationships/image" Target="../media/image448.png"/><Relationship Id="rId7" Type="http://schemas.openxmlformats.org/officeDocument/2006/relationships/image" Target="../media/image441.png"/><Relationship Id="rId12" Type="http://schemas.openxmlformats.org/officeDocument/2006/relationships/customXml" Target="../ink/ink3269.xml"/><Relationship Id="rId17" Type="http://schemas.openxmlformats.org/officeDocument/2006/relationships/image" Target="../media/image446.png"/><Relationship Id="rId25" Type="http://schemas.openxmlformats.org/officeDocument/2006/relationships/image" Target="../media/image450.png"/><Relationship Id="rId2" Type="http://schemas.openxmlformats.org/officeDocument/2006/relationships/customXml" Target="../ink/ink3264.xml"/><Relationship Id="rId16" Type="http://schemas.openxmlformats.org/officeDocument/2006/relationships/customXml" Target="../ink/ink3271.xml"/><Relationship Id="rId20" Type="http://schemas.openxmlformats.org/officeDocument/2006/relationships/customXml" Target="../ink/ink32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66.xml"/><Relationship Id="rId11" Type="http://schemas.openxmlformats.org/officeDocument/2006/relationships/image" Target="../media/image443.png"/><Relationship Id="rId24" Type="http://schemas.openxmlformats.org/officeDocument/2006/relationships/customXml" Target="../ink/ink3275.xml"/><Relationship Id="rId5" Type="http://schemas.openxmlformats.org/officeDocument/2006/relationships/image" Target="../media/image440.png"/><Relationship Id="rId15" Type="http://schemas.openxmlformats.org/officeDocument/2006/relationships/image" Target="../media/image445.png"/><Relationship Id="rId23" Type="http://schemas.openxmlformats.org/officeDocument/2006/relationships/image" Target="../media/image449.png"/><Relationship Id="rId10" Type="http://schemas.openxmlformats.org/officeDocument/2006/relationships/customXml" Target="../ink/ink3268.xml"/><Relationship Id="rId19" Type="http://schemas.openxmlformats.org/officeDocument/2006/relationships/image" Target="../media/image447.png"/><Relationship Id="rId4" Type="http://schemas.openxmlformats.org/officeDocument/2006/relationships/customXml" Target="../ink/ink3265.xml"/><Relationship Id="rId9" Type="http://schemas.openxmlformats.org/officeDocument/2006/relationships/image" Target="../media/image442.png"/><Relationship Id="rId14" Type="http://schemas.openxmlformats.org/officeDocument/2006/relationships/customXml" Target="../ink/ink3270.xml"/><Relationship Id="rId22" Type="http://schemas.openxmlformats.org/officeDocument/2006/relationships/customXml" Target="../ink/ink32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0.png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4.png"/><Relationship Id="rId18" Type="http://schemas.openxmlformats.org/officeDocument/2006/relationships/customXml" Target="../ink/ink3284.xml"/><Relationship Id="rId26" Type="http://schemas.openxmlformats.org/officeDocument/2006/relationships/customXml" Target="../ink/ink3288.xml"/><Relationship Id="rId39" Type="http://schemas.openxmlformats.org/officeDocument/2006/relationships/image" Target="../media/image456.png"/><Relationship Id="rId21" Type="http://schemas.openxmlformats.org/officeDocument/2006/relationships/image" Target="../media/image448.png"/><Relationship Id="rId34" Type="http://schemas.openxmlformats.org/officeDocument/2006/relationships/customXml" Target="../ink/ink3292.xml"/><Relationship Id="rId42" Type="http://schemas.openxmlformats.org/officeDocument/2006/relationships/customXml" Target="../ink/ink3296.xml"/><Relationship Id="rId47" Type="http://schemas.openxmlformats.org/officeDocument/2006/relationships/image" Target="../media/image460.png"/><Relationship Id="rId7" Type="http://schemas.openxmlformats.org/officeDocument/2006/relationships/image" Target="../media/image441.png"/><Relationship Id="rId2" Type="http://schemas.openxmlformats.org/officeDocument/2006/relationships/customXml" Target="../ink/ink3276.xml"/><Relationship Id="rId16" Type="http://schemas.openxmlformats.org/officeDocument/2006/relationships/customXml" Target="../ink/ink3283.xml"/><Relationship Id="rId29" Type="http://schemas.openxmlformats.org/officeDocument/2006/relationships/image" Target="../media/image452.png"/><Relationship Id="rId11" Type="http://schemas.openxmlformats.org/officeDocument/2006/relationships/image" Target="../media/image443.png"/><Relationship Id="rId24" Type="http://schemas.openxmlformats.org/officeDocument/2006/relationships/customXml" Target="../ink/ink3287.xml"/><Relationship Id="rId32" Type="http://schemas.openxmlformats.org/officeDocument/2006/relationships/customXml" Target="../ink/ink3291.xml"/><Relationship Id="rId37" Type="http://schemas.openxmlformats.org/officeDocument/2006/relationships/image" Target="../media/image455.png"/><Relationship Id="rId40" Type="http://schemas.openxmlformats.org/officeDocument/2006/relationships/customXml" Target="../ink/ink3295.xml"/><Relationship Id="rId45" Type="http://schemas.openxmlformats.org/officeDocument/2006/relationships/image" Target="../media/image459.png"/><Relationship Id="rId5" Type="http://schemas.openxmlformats.org/officeDocument/2006/relationships/image" Target="../media/image440.png"/><Relationship Id="rId15" Type="http://schemas.openxmlformats.org/officeDocument/2006/relationships/image" Target="../media/image445.png"/><Relationship Id="rId23" Type="http://schemas.openxmlformats.org/officeDocument/2006/relationships/image" Target="../media/image449.png"/><Relationship Id="rId28" Type="http://schemas.openxmlformats.org/officeDocument/2006/relationships/customXml" Target="../ink/ink3289.xml"/><Relationship Id="rId36" Type="http://schemas.openxmlformats.org/officeDocument/2006/relationships/customXml" Target="../ink/ink3293.xml"/><Relationship Id="rId49" Type="http://schemas.openxmlformats.org/officeDocument/2006/relationships/image" Target="../media/image461.png"/><Relationship Id="rId10" Type="http://schemas.openxmlformats.org/officeDocument/2006/relationships/customXml" Target="../ink/ink3280.xml"/><Relationship Id="rId19" Type="http://schemas.openxmlformats.org/officeDocument/2006/relationships/image" Target="../media/image447.png"/><Relationship Id="rId31" Type="http://schemas.openxmlformats.org/officeDocument/2006/relationships/image" Target="../media/image453.png"/><Relationship Id="rId44" Type="http://schemas.openxmlformats.org/officeDocument/2006/relationships/customXml" Target="../ink/ink3297.xml"/><Relationship Id="rId4" Type="http://schemas.openxmlformats.org/officeDocument/2006/relationships/customXml" Target="../ink/ink3277.xml"/><Relationship Id="rId9" Type="http://schemas.openxmlformats.org/officeDocument/2006/relationships/image" Target="../media/image442.png"/><Relationship Id="rId14" Type="http://schemas.openxmlformats.org/officeDocument/2006/relationships/customXml" Target="../ink/ink3282.xml"/><Relationship Id="rId22" Type="http://schemas.openxmlformats.org/officeDocument/2006/relationships/customXml" Target="../ink/ink3286.xml"/><Relationship Id="rId27" Type="http://schemas.openxmlformats.org/officeDocument/2006/relationships/image" Target="../media/image451.png"/><Relationship Id="rId30" Type="http://schemas.openxmlformats.org/officeDocument/2006/relationships/customXml" Target="../ink/ink3290.xml"/><Relationship Id="rId35" Type="http://schemas.openxmlformats.org/officeDocument/2006/relationships/image" Target="../media/image145.png"/><Relationship Id="rId43" Type="http://schemas.openxmlformats.org/officeDocument/2006/relationships/image" Target="../media/image458.png"/><Relationship Id="rId48" Type="http://schemas.openxmlformats.org/officeDocument/2006/relationships/customXml" Target="../ink/ink3299.xml"/><Relationship Id="rId8" Type="http://schemas.openxmlformats.org/officeDocument/2006/relationships/customXml" Target="../ink/ink3279.xml"/><Relationship Id="rId3" Type="http://schemas.openxmlformats.org/officeDocument/2006/relationships/image" Target="../media/image2610.png"/><Relationship Id="rId12" Type="http://schemas.openxmlformats.org/officeDocument/2006/relationships/customXml" Target="../ink/ink3281.xml"/><Relationship Id="rId17" Type="http://schemas.openxmlformats.org/officeDocument/2006/relationships/image" Target="../media/image446.png"/><Relationship Id="rId25" Type="http://schemas.openxmlformats.org/officeDocument/2006/relationships/image" Target="../media/image450.png"/><Relationship Id="rId33" Type="http://schemas.openxmlformats.org/officeDocument/2006/relationships/image" Target="../media/image454.png"/><Relationship Id="rId38" Type="http://schemas.openxmlformats.org/officeDocument/2006/relationships/customXml" Target="../ink/ink3294.xml"/><Relationship Id="rId46" Type="http://schemas.openxmlformats.org/officeDocument/2006/relationships/customXml" Target="../ink/ink3298.xml"/><Relationship Id="rId20" Type="http://schemas.openxmlformats.org/officeDocument/2006/relationships/customXml" Target="../ink/ink3285.xml"/><Relationship Id="rId41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78.xml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4.png"/><Relationship Id="rId18" Type="http://schemas.openxmlformats.org/officeDocument/2006/relationships/customXml" Target="../ink/ink3308.xml"/><Relationship Id="rId26" Type="http://schemas.openxmlformats.org/officeDocument/2006/relationships/customXml" Target="../ink/ink3312.xml"/><Relationship Id="rId39" Type="http://schemas.openxmlformats.org/officeDocument/2006/relationships/image" Target="../media/image456.png"/><Relationship Id="rId21" Type="http://schemas.openxmlformats.org/officeDocument/2006/relationships/image" Target="../media/image448.png"/><Relationship Id="rId34" Type="http://schemas.openxmlformats.org/officeDocument/2006/relationships/customXml" Target="../ink/ink3316.xml"/><Relationship Id="rId42" Type="http://schemas.openxmlformats.org/officeDocument/2006/relationships/customXml" Target="../ink/ink3320.xml"/><Relationship Id="rId47" Type="http://schemas.openxmlformats.org/officeDocument/2006/relationships/image" Target="../media/image460.png"/><Relationship Id="rId50" Type="http://schemas.openxmlformats.org/officeDocument/2006/relationships/customXml" Target="../ink/ink3324.xml"/><Relationship Id="rId55" Type="http://schemas.openxmlformats.org/officeDocument/2006/relationships/image" Target="../media/image464.png"/><Relationship Id="rId7" Type="http://schemas.openxmlformats.org/officeDocument/2006/relationships/image" Target="../media/image441.png"/><Relationship Id="rId2" Type="http://schemas.openxmlformats.org/officeDocument/2006/relationships/customXml" Target="../ink/ink3300.xml"/><Relationship Id="rId16" Type="http://schemas.openxmlformats.org/officeDocument/2006/relationships/customXml" Target="../ink/ink3307.xml"/><Relationship Id="rId29" Type="http://schemas.openxmlformats.org/officeDocument/2006/relationships/image" Target="../media/image452.png"/><Relationship Id="rId11" Type="http://schemas.openxmlformats.org/officeDocument/2006/relationships/image" Target="../media/image443.png"/><Relationship Id="rId24" Type="http://schemas.openxmlformats.org/officeDocument/2006/relationships/customXml" Target="../ink/ink3311.xml"/><Relationship Id="rId32" Type="http://schemas.openxmlformats.org/officeDocument/2006/relationships/customXml" Target="../ink/ink3315.xml"/><Relationship Id="rId37" Type="http://schemas.openxmlformats.org/officeDocument/2006/relationships/image" Target="../media/image455.png"/><Relationship Id="rId40" Type="http://schemas.openxmlformats.org/officeDocument/2006/relationships/customXml" Target="../ink/ink3319.xml"/><Relationship Id="rId45" Type="http://schemas.openxmlformats.org/officeDocument/2006/relationships/image" Target="../media/image459.png"/><Relationship Id="rId53" Type="http://schemas.openxmlformats.org/officeDocument/2006/relationships/image" Target="../media/image463.png"/><Relationship Id="rId58" Type="http://schemas.openxmlformats.org/officeDocument/2006/relationships/customXml" Target="../ink/ink3328.xml"/><Relationship Id="rId5" Type="http://schemas.openxmlformats.org/officeDocument/2006/relationships/image" Target="../media/image440.png"/><Relationship Id="rId61" Type="http://schemas.openxmlformats.org/officeDocument/2006/relationships/image" Target="../media/image467.png"/><Relationship Id="rId19" Type="http://schemas.openxmlformats.org/officeDocument/2006/relationships/image" Target="../media/image447.png"/><Relationship Id="rId14" Type="http://schemas.openxmlformats.org/officeDocument/2006/relationships/customXml" Target="../ink/ink3306.xml"/><Relationship Id="rId22" Type="http://schemas.openxmlformats.org/officeDocument/2006/relationships/customXml" Target="../ink/ink3310.xml"/><Relationship Id="rId27" Type="http://schemas.openxmlformats.org/officeDocument/2006/relationships/image" Target="../media/image451.png"/><Relationship Id="rId30" Type="http://schemas.openxmlformats.org/officeDocument/2006/relationships/customXml" Target="../ink/ink3314.xml"/><Relationship Id="rId35" Type="http://schemas.openxmlformats.org/officeDocument/2006/relationships/image" Target="../media/image145.png"/><Relationship Id="rId43" Type="http://schemas.openxmlformats.org/officeDocument/2006/relationships/image" Target="../media/image458.png"/><Relationship Id="rId48" Type="http://schemas.openxmlformats.org/officeDocument/2006/relationships/customXml" Target="../ink/ink3323.xml"/><Relationship Id="rId56" Type="http://schemas.openxmlformats.org/officeDocument/2006/relationships/customXml" Target="../ink/ink3327.xml"/><Relationship Id="rId8" Type="http://schemas.openxmlformats.org/officeDocument/2006/relationships/customXml" Target="../ink/ink3303.xml"/><Relationship Id="rId51" Type="http://schemas.openxmlformats.org/officeDocument/2006/relationships/image" Target="../media/image462.png"/><Relationship Id="rId3" Type="http://schemas.openxmlformats.org/officeDocument/2006/relationships/image" Target="../media/image2610.png"/><Relationship Id="rId12" Type="http://schemas.openxmlformats.org/officeDocument/2006/relationships/customXml" Target="../ink/ink3305.xml"/><Relationship Id="rId17" Type="http://schemas.openxmlformats.org/officeDocument/2006/relationships/image" Target="../media/image446.png"/><Relationship Id="rId25" Type="http://schemas.openxmlformats.org/officeDocument/2006/relationships/image" Target="../media/image450.png"/><Relationship Id="rId33" Type="http://schemas.openxmlformats.org/officeDocument/2006/relationships/image" Target="../media/image454.png"/><Relationship Id="rId38" Type="http://schemas.openxmlformats.org/officeDocument/2006/relationships/customXml" Target="../ink/ink3318.xml"/><Relationship Id="rId46" Type="http://schemas.openxmlformats.org/officeDocument/2006/relationships/customXml" Target="../ink/ink3322.xml"/><Relationship Id="rId59" Type="http://schemas.openxmlformats.org/officeDocument/2006/relationships/image" Target="../media/image466.png"/><Relationship Id="rId20" Type="http://schemas.openxmlformats.org/officeDocument/2006/relationships/customXml" Target="../ink/ink3309.xml"/><Relationship Id="rId41" Type="http://schemas.openxmlformats.org/officeDocument/2006/relationships/image" Target="../media/image457.png"/><Relationship Id="rId54" Type="http://schemas.openxmlformats.org/officeDocument/2006/relationships/customXml" Target="../ink/ink33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02.xml"/><Relationship Id="rId15" Type="http://schemas.openxmlformats.org/officeDocument/2006/relationships/image" Target="../media/image445.png"/><Relationship Id="rId23" Type="http://schemas.openxmlformats.org/officeDocument/2006/relationships/image" Target="../media/image449.png"/><Relationship Id="rId28" Type="http://schemas.openxmlformats.org/officeDocument/2006/relationships/customXml" Target="../ink/ink3313.xml"/><Relationship Id="rId36" Type="http://schemas.openxmlformats.org/officeDocument/2006/relationships/customXml" Target="../ink/ink3317.xml"/><Relationship Id="rId49" Type="http://schemas.openxmlformats.org/officeDocument/2006/relationships/image" Target="../media/image461.png"/><Relationship Id="rId57" Type="http://schemas.openxmlformats.org/officeDocument/2006/relationships/image" Target="../media/image465.png"/><Relationship Id="rId10" Type="http://schemas.openxmlformats.org/officeDocument/2006/relationships/customXml" Target="../ink/ink3304.xml"/><Relationship Id="rId31" Type="http://schemas.openxmlformats.org/officeDocument/2006/relationships/image" Target="../media/image453.png"/><Relationship Id="rId44" Type="http://schemas.openxmlformats.org/officeDocument/2006/relationships/customXml" Target="../ink/ink3321.xml"/><Relationship Id="rId52" Type="http://schemas.openxmlformats.org/officeDocument/2006/relationships/customXml" Target="../ink/ink3325.xml"/><Relationship Id="rId60" Type="http://schemas.openxmlformats.org/officeDocument/2006/relationships/customXml" Target="../ink/ink3329.xml"/><Relationship Id="rId4" Type="http://schemas.openxmlformats.org/officeDocument/2006/relationships/customXml" Target="../ink/ink3301.xml"/><Relationship Id="rId9" Type="http://schemas.openxmlformats.org/officeDocument/2006/relationships/image" Target="../media/image442.png"/></Relationships>
</file>

<file path=ppt/slides/_rels/slide9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42.xml"/><Relationship Id="rId21" Type="http://schemas.openxmlformats.org/officeDocument/2006/relationships/image" Target="../media/image448.png"/><Relationship Id="rId42" Type="http://schemas.openxmlformats.org/officeDocument/2006/relationships/customXml" Target="../ink/ink3350.xml"/><Relationship Id="rId47" Type="http://schemas.openxmlformats.org/officeDocument/2006/relationships/image" Target="../media/image460.png"/><Relationship Id="rId63" Type="http://schemas.openxmlformats.org/officeDocument/2006/relationships/customXml" Target="../ink/ink3361.xml"/><Relationship Id="rId68" Type="http://schemas.openxmlformats.org/officeDocument/2006/relationships/customXml" Target="../ink/ink3364.xml"/><Relationship Id="rId16" Type="http://schemas.openxmlformats.org/officeDocument/2006/relationships/customXml" Target="../ink/ink3337.xml"/><Relationship Id="rId11" Type="http://schemas.openxmlformats.org/officeDocument/2006/relationships/image" Target="../media/image443.png"/><Relationship Id="rId24" Type="http://schemas.openxmlformats.org/officeDocument/2006/relationships/customXml" Target="../ink/ink3341.xml"/><Relationship Id="rId32" Type="http://schemas.openxmlformats.org/officeDocument/2006/relationships/customXml" Target="../ink/ink3345.xml"/><Relationship Id="rId37" Type="http://schemas.openxmlformats.org/officeDocument/2006/relationships/image" Target="../media/image455.png"/><Relationship Id="rId40" Type="http://schemas.openxmlformats.org/officeDocument/2006/relationships/customXml" Target="../ink/ink3349.xml"/><Relationship Id="rId45" Type="http://schemas.openxmlformats.org/officeDocument/2006/relationships/image" Target="../media/image459.png"/><Relationship Id="rId53" Type="http://schemas.openxmlformats.org/officeDocument/2006/relationships/image" Target="../media/image463.png"/><Relationship Id="rId58" Type="http://schemas.openxmlformats.org/officeDocument/2006/relationships/customXml" Target="../ink/ink3358.xml"/><Relationship Id="rId66" Type="http://schemas.openxmlformats.org/officeDocument/2006/relationships/customXml" Target="../ink/ink3363.xml"/><Relationship Id="rId74" Type="http://schemas.openxmlformats.org/officeDocument/2006/relationships/customXml" Target="../ink/ink3367.xml"/><Relationship Id="rId5" Type="http://schemas.openxmlformats.org/officeDocument/2006/relationships/image" Target="../media/image440.png"/><Relationship Id="rId61" Type="http://schemas.openxmlformats.org/officeDocument/2006/relationships/image" Target="../media/image467.png"/><Relationship Id="rId19" Type="http://schemas.openxmlformats.org/officeDocument/2006/relationships/image" Target="../media/image447.png"/><Relationship Id="rId14" Type="http://schemas.openxmlformats.org/officeDocument/2006/relationships/customXml" Target="../ink/ink3336.xml"/><Relationship Id="rId22" Type="http://schemas.openxmlformats.org/officeDocument/2006/relationships/customXml" Target="../ink/ink3340.xml"/><Relationship Id="rId27" Type="http://schemas.openxmlformats.org/officeDocument/2006/relationships/image" Target="../media/image451.png"/><Relationship Id="rId30" Type="http://schemas.openxmlformats.org/officeDocument/2006/relationships/customXml" Target="../ink/ink3344.xml"/><Relationship Id="rId35" Type="http://schemas.openxmlformats.org/officeDocument/2006/relationships/image" Target="../media/image145.png"/><Relationship Id="rId43" Type="http://schemas.openxmlformats.org/officeDocument/2006/relationships/image" Target="../media/image458.png"/><Relationship Id="rId48" Type="http://schemas.openxmlformats.org/officeDocument/2006/relationships/customXml" Target="../ink/ink3353.xml"/><Relationship Id="rId56" Type="http://schemas.openxmlformats.org/officeDocument/2006/relationships/customXml" Target="../ink/ink3357.xml"/><Relationship Id="rId64" Type="http://schemas.openxmlformats.org/officeDocument/2006/relationships/customXml" Target="../ink/ink3362.xml"/><Relationship Id="rId69" Type="http://schemas.openxmlformats.org/officeDocument/2006/relationships/image" Target="../media/image470.png"/><Relationship Id="rId77" Type="http://schemas.openxmlformats.org/officeDocument/2006/relationships/image" Target="../media/image474.png"/><Relationship Id="rId8" Type="http://schemas.openxmlformats.org/officeDocument/2006/relationships/customXml" Target="../ink/ink3333.xml"/><Relationship Id="rId51" Type="http://schemas.openxmlformats.org/officeDocument/2006/relationships/image" Target="../media/image462.png"/><Relationship Id="rId72" Type="http://schemas.openxmlformats.org/officeDocument/2006/relationships/customXml" Target="../ink/ink3366.xml"/><Relationship Id="rId3" Type="http://schemas.openxmlformats.org/officeDocument/2006/relationships/image" Target="../media/image2610.png"/><Relationship Id="rId12" Type="http://schemas.openxmlformats.org/officeDocument/2006/relationships/customXml" Target="../ink/ink3335.xml"/><Relationship Id="rId17" Type="http://schemas.openxmlformats.org/officeDocument/2006/relationships/image" Target="../media/image446.png"/><Relationship Id="rId25" Type="http://schemas.openxmlformats.org/officeDocument/2006/relationships/image" Target="../media/image450.png"/><Relationship Id="rId33" Type="http://schemas.openxmlformats.org/officeDocument/2006/relationships/image" Target="../media/image454.png"/><Relationship Id="rId38" Type="http://schemas.openxmlformats.org/officeDocument/2006/relationships/customXml" Target="../ink/ink3348.xml"/><Relationship Id="rId46" Type="http://schemas.openxmlformats.org/officeDocument/2006/relationships/customXml" Target="../ink/ink3352.xml"/><Relationship Id="rId59" Type="http://schemas.openxmlformats.org/officeDocument/2006/relationships/image" Target="../media/image466.png"/><Relationship Id="rId67" Type="http://schemas.openxmlformats.org/officeDocument/2006/relationships/image" Target="../media/image469.png"/><Relationship Id="rId20" Type="http://schemas.openxmlformats.org/officeDocument/2006/relationships/customXml" Target="../ink/ink3339.xml"/><Relationship Id="rId41" Type="http://schemas.openxmlformats.org/officeDocument/2006/relationships/image" Target="../media/image457.png"/><Relationship Id="rId54" Type="http://schemas.openxmlformats.org/officeDocument/2006/relationships/customXml" Target="../ink/ink3356.xml"/><Relationship Id="rId62" Type="http://schemas.openxmlformats.org/officeDocument/2006/relationships/customXml" Target="../ink/ink3360.xml"/><Relationship Id="rId70" Type="http://schemas.openxmlformats.org/officeDocument/2006/relationships/customXml" Target="../ink/ink3365.xml"/><Relationship Id="rId75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32.xml"/><Relationship Id="rId15" Type="http://schemas.openxmlformats.org/officeDocument/2006/relationships/image" Target="../media/image445.png"/><Relationship Id="rId23" Type="http://schemas.openxmlformats.org/officeDocument/2006/relationships/image" Target="../media/image449.png"/><Relationship Id="rId28" Type="http://schemas.openxmlformats.org/officeDocument/2006/relationships/customXml" Target="../ink/ink3343.xml"/><Relationship Id="rId36" Type="http://schemas.openxmlformats.org/officeDocument/2006/relationships/customXml" Target="../ink/ink3347.xml"/><Relationship Id="rId49" Type="http://schemas.openxmlformats.org/officeDocument/2006/relationships/image" Target="../media/image461.png"/><Relationship Id="rId57" Type="http://schemas.openxmlformats.org/officeDocument/2006/relationships/image" Target="../media/image465.png"/><Relationship Id="rId10" Type="http://schemas.openxmlformats.org/officeDocument/2006/relationships/customXml" Target="../ink/ink3334.xml"/><Relationship Id="rId31" Type="http://schemas.openxmlformats.org/officeDocument/2006/relationships/image" Target="../media/image453.png"/><Relationship Id="rId44" Type="http://schemas.openxmlformats.org/officeDocument/2006/relationships/customXml" Target="../ink/ink3351.xml"/><Relationship Id="rId52" Type="http://schemas.openxmlformats.org/officeDocument/2006/relationships/customXml" Target="../ink/ink3355.xml"/><Relationship Id="rId60" Type="http://schemas.openxmlformats.org/officeDocument/2006/relationships/customXml" Target="../ink/ink3359.xml"/><Relationship Id="rId65" Type="http://schemas.openxmlformats.org/officeDocument/2006/relationships/image" Target="../media/image468.png"/><Relationship Id="rId73" Type="http://schemas.openxmlformats.org/officeDocument/2006/relationships/image" Target="../media/image472.png"/><Relationship Id="rId4" Type="http://schemas.openxmlformats.org/officeDocument/2006/relationships/customXml" Target="../ink/ink3331.xml"/><Relationship Id="rId9" Type="http://schemas.openxmlformats.org/officeDocument/2006/relationships/image" Target="../media/image442.png"/><Relationship Id="rId13" Type="http://schemas.openxmlformats.org/officeDocument/2006/relationships/image" Target="../media/image444.png"/><Relationship Id="rId18" Type="http://schemas.openxmlformats.org/officeDocument/2006/relationships/customXml" Target="../ink/ink3338.xml"/><Relationship Id="rId39" Type="http://schemas.openxmlformats.org/officeDocument/2006/relationships/image" Target="../media/image456.png"/><Relationship Id="rId34" Type="http://schemas.openxmlformats.org/officeDocument/2006/relationships/customXml" Target="../ink/ink3346.xml"/><Relationship Id="rId50" Type="http://schemas.openxmlformats.org/officeDocument/2006/relationships/customXml" Target="../ink/ink3354.xml"/><Relationship Id="rId55" Type="http://schemas.openxmlformats.org/officeDocument/2006/relationships/image" Target="../media/image464.png"/><Relationship Id="rId76" Type="http://schemas.openxmlformats.org/officeDocument/2006/relationships/customXml" Target="../ink/ink3368.xml"/><Relationship Id="rId7" Type="http://schemas.openxmlformats.org/officeDocument/2006/relationships/image" Target="../media/image441.png"/><Relationship Id="rId71" Type="http://schemas.openxmlformats.org/officeDocument/2006/relationships/image" Target="../media/image471.png"/><Relationship Id="rId2" Type="http://schemas.openxmlformats.org/officeDocument/2006/relationships/customXml" Target="../ink/ink3330.xml"/><Relationship Id="rId29" Type="http://schemas.openxmlformats.org/officeDocument/2006/relationships/image" Target="../media/image452.png"/></Relationships>
</file>

<file path=ppt/slides/_rels/slide9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81.xml"/><Relationship Id="rId21" Type="http://schemas.openxmlformats.org/officeDocument/2006/relationships/image" Target="../media/image448.png"/><Relationship Id="rId42" Type="http://schemas.openxmlformats.org/officeDocument/2006/relationships/customXml" Target="../ink/ink3389.xml"/><Relationship Id="rId47" Type="http://schemas.openxmlformats.org/officeDocument/2006/relationships/image" Target="../media/image460.png"/><Relationship Id="rId63" Type="http://schemas.openxmlformats.org/officeDocument/2006/relationships/customXml" Target="../ink/ink3400.xml"/><Relationship Id="rId68" Type="http://schemas.openxmlformats.org/officeDocument/2006/relationships/customXml" Target="../ink/ink3403.xml"/><Relationship Id="rId84" Type="http://schemas.openxmlformats.org/officeDocument/2006/relationships/customXml" Target="../ink/ink3411.xml"/><Relationship Id="rId89" Type="http://schemas.openxmlformats.org/officeDocument/2006/relationships/image" Target="../media/image480.png"/><Relationship Id="rId16" Type="http://schemas.openxmlformats.org/officeDocument/2006/relationships/customXml" Target="../ink/ink3376.xml"/><Relationship Id="rId11" Type="http://schemas.openxmlformats.org/officeDocument/2006/relationships/image" Target="../media/image443.png"/><Relationship Id="rId32" Type="http://schemas.openxmlformats.org/officeDocument/2006/relationships/customXml" Target="../ink/ink3384.xml"/><Relationship Id="rId37" Type="http://schemas.openxmlformats.org/officeDocument/2006/relationships/image" Target="../media/image455.png"/><Relationship Id="rId53" Type="http://schemas.openxmlformats.org/officeDocument/2006/relationships/image" Target="../media/image463.png"/><Relationship Id="rId58" Type="http://schemas.openxmlformats.org/officeDocument/2006/relationships/customXml" Target="../ink/ink3397.xml"/><Relationship Id="rId74" Type="http://schemas.openxmlformats.org/officeDocument/2006/relationships/customXml" Target="../ink/ink3406.xml"/><Relationship Id="rId79" Type="http://schemas.openxmlformats.org/officeDocument/2006/relationships/image" Target="../media/image475.png"/><Relationship Id="rId5" Type="http://schemas.openxmlformats.org/officeDocument/2006/relationships/image" Target="../media/image440.png"/><Relationship Id="rId14" Type="http://schemas.openxmlformats.org/officeDocument/2006/relationships/customXml" Target="../ink/ink3375.xml"/><Relationship Id="rId22" Type="http://schemas.openxmlformats.org/officeDocument/2006/relationships/customXml" Target="../ink/ink3379.xml"/><Relationship Id="rId27" Type="http://schemas.openxmlformats.org/officeDocument/2006/relationships/image" Target="../media/image451.png"/><Relationship Id="rId30" Type="http://schemas.openxmlformats.org/officeDocument/2006/relationships/customXml" Target="../ink/ink3383.xml"/><Relationship Id="rId35" Type="http://schemas.openxmlformats.org/officeDocument/2006/relationships/image" Target="../media/image145.png"/><Relationship Id="rId43" Type="http://schemas.openxmlformats.org/officeDocument/2006/relationships/image" Target="../media/image458.png"/><Relationship Id="rId48" Type="http://schemas.openxmlformats.org/officeDocument/2006/relationships/customXml" Target="../ink/ink3392.xml"/><Relationship Id="rId56" Type="http://schemas.openxmlformats.org/officeDocument/2006/relationships/customXml" Target="../ink/ink3396.xml"/><Relationship Id="rId64" Type="http://schemas.openxmlformats.org/officeDocument/2006/relationships/customXml" Target="../ink/ink3401.xml"/><Relationship Id="rId69" Type="http://schemas.openxmlformats.org/officeDocument/2006/relationships/image" Target="../media/image470.png"/><Relationship Id="rId77" Type="http://schemas.openxmlformats.org/officeDocument/2006/relationships/image" Target="../media/image474.png"/><Relationship Id="rId8" Type="http://schemas.openxmlformats.org/officeDocument/2006/relationships/customXml" Target="../ink/ink3372.xml"/><Relationship Id="rId51" Type="http://schemas.openxmlformats.org/officeDocument/2006/relationships/image" Target="../media/image462.png"/><Relationship Id="rId72" Type="http://schemas.openxmlformats.org/officeDocument/2006/relationships/customXml" Target="../ink/ink3405.xml"/><Relationship Id="rId80" Type="http://schemas.openxmlformats.org/officeDocument/2006/relationships/customXml" Target="../ink/ink3409.xml"/><Relationship Id="rId85" Type="http://schemas.openxmlformats.org/officeDocument/2006/relationships/image" Target="../media/image478.png"/><Relationship Id="rId3" Type="http://schemas.openxmlformats.org/officeDocument/2006/relationships/image" Target="../media/image2610.png"/><Relationship Id="rId12" Type="http://schemas.openxmlformats.org/officeDocument/2006/relationships/customXml" Target="../ink/ink3374.xml"/><Relationship Id="rId17" Type="http://schemas.openxmlformats.org/officeDocument/2006/relationships/image" Target="../media/image446.png"/><Relationship Id="rId25" Type="http://schemas.openxmlformats.org/officeDocument/2006/relationships/image" Target="../media/image450.png"/><Relationship Id="rId33" Type="http://schemas.openxmlformats.org/officeDocument/2006/relationships/image" Target="../media/image454.png"/><Relationship Id="rId38" Type="http://schemas.openxmlformats.org/officeDocument/2006/relationships/customXml" Target="../ink/ink3387.xml"/><Relationship Id="rId46" Type="http://schemas.openxmlformats.org/officeDocument/2006/relationships/customXml" Target="../ink/ink3391.xml"/><Relationship Id="rId59" Type="http://schemas.openxmlformats.org/officeDocument/2006/relationships/image" Target="../media/image466.png"/><Relationship Id="rId67" Type="http://schemas.openxmlformats.org/officeDocument/2006/relationships/image" Target="../media/image469.png"/><Relationship Id="rId20" Type="http://schemas.openxmlformats.org/officeDocument/2006/relationships/customXml" Target="../ink/ink3378.xml"/><Relationship Id="rId41" Type="http://schemas.openxmlformats.org/officeDocument/2006/relationships/image" Target="../media/image457.png"/><Relationship Id="rId54" Type="http://schemas.openxmlformats.org/officeDocument/2006/relationships/customXml" Target="../ink/ink3395.xml"/><Relationship Id="rId62" Type="http://schemas.openxmlformats.org/officeDocument/2006/relationships/customXml" Target="../ink/ink3399.xml"/><Relationship Id="rId70" Type="http://schemas.openxmlformats.org/officeDocument/2006/relationships/customXml" Target="../ink/ink3404.xml"/><Relationship Id="rId75" Type="http://schemas.openxmlformats.org/officeDocument/2006/relationships/image" Target="../media/image473.png"/><Relationship Id="rId83" Type="http://schemas.openxmlformats.org/officeDocument/2006/relationships/image" Target="../media/image477.png"/><Relationship Id="rId88" Type="http://schemas.openxmlformats.org/officeDocument/2006/relationships/customXml" Target="../ink/ink34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71.xml"/><Relationship Id="rId15" Type="http://schemas.openxmlformats.org/officeDocument/2006/relationships/image" Target="../media/image445.png"/><Relationship Id="rId23" Type="http://schemas.openxmlformats.org/officeDocument/2006/relationships/image" Target="../media/image449.png"/><Relationship Id="rId28" Type="http://schemas.openxmlformats.org/officeDocument/2006/relationships/customXml" Target="../ink/ink3382.xml"/><Relationship Id="rId36" Type="http://schemas.openxmlformats.org/officeDocument/2006/relationships/customXml" Target="../ink/ink3386.xml"/><Relationship Id="rId49" Type="http://schemas.openxmlformats.org/officeDocument/2006/relationships/image" Target="../media/image461.png"/><Relationship Id="rId57" Type="http://schemas.openxmlformats.org/officeDocument/2006/relationships/image" Target="../media/image465.png"/><Relationship Id="rId10" Type="http://schemas.openxmlformats.org/officeDocument/2006/relationships/customXml" Target="../ink/ink3373.xml"/><Relationship Id="rId31" Type="http://schemas.openxmlformats.org/officeDocument/2006/relationships/image" Target="../media/image453.png"/><Relationship Id="rId44" Type="http://schemas.openxmlformats.org/officeDocument/2006/relationships/customXml" Target="../ink/ink3390.xml"/><Relationship Id="rId52" Type="http://schemas.openxmlformats.org/officeDocument/2006/relationships/customXml" Target="../ink/ink3394.xml"/><Relationship Id="rId60" Type="http://schemas.openxmlformats.org/officeDocument/2006/relationships/customXml" Target="../ink/ink3398.xml"/><Relationship Id="rId65" Type="http://schemas.openxmlformats.org/officeDocument/2006/relationships/image" Target="../media/image468.png"/><Relationship Id="rId73" Type="http://schemas.openxmlformats.org/officeDocument/2006/relationships/image" Target="../media/image472.png"/><Relationship Id="rId78" Type="http://schemas.openxmlformats.org/officeDocument/2006/relationships/customXml" Target="../ink/ink3408.xml"/><Relationship Id="rId81" Type="http://schemas.openxmlformats.org/officeDocument/2006/relationships/image" Target="../media/image476.png"/><Relationship Id="rId86" Type="http://schemas.openxmlformats.org/officeDocument/2006/relationships/customXml" Target="../ink/ink3412.xml"/><Relationship Id="rId4" Type="http://schemas.openxmlformats.org/officeDocument/2006/relationships/customXml" Target="../ink/ink3370.xml"/><Relationship Id="rId9" Type="http://schemas.openxmlformats.org/officeDocument/2006/relationships/image" Target="../media/image442.png"/><Relationship Id="rId13" Type="http://schemas.openxmlformats.org/officeDocument/2006/relationships/image" Target="../media/image444.png"/><Relationship Id="rId18" Type="http://schemas.openxmlformats.org/officeDocument/2006/relationships/customXml" Target="../ink/ink3377.xml"/><Relationship Id="rId39" Type="http://schemas.openxmlformats.org/officeDocument/2006/relationships/image" Target="../media/image456.png"/><Relationship Id="rId34" Type="http://schemas.openxmlformats.org/officeDocument/2006/relationships/customXml" Target="../ink/ink3385.xml"/><Relationship Id="rId50" Type="http://schemas.openxmlformats.org/officeDocument/2006/relationships/customXml" Target="../ink/ink3393.xml"/><Relationship Id="rId55" Type="http://schemas.openxmlformats.org/officeDocument/2006/relationships/image" Target="../media/image464.png"/><Relationship Id="rId76" Type="http://schemas.openxmlformats.org/officeDocument/2006/relationships/customXml" Target="../ink/ink3407.xml"/><Relationship Id="rId7" Type="http://schemas.openxmlformats.org/officeDocument/2006/relationships/image" Target="../media/image441.png"/><Relationship Id="rId71" Type="http://schemas.openxmlformats.org/officeDocument/2006/relationships/image" Target="../media/image471.png"/><Relationship Id="rId2" Type="http://schemas.openxmlformats.org/officeDocument/2006/relationships/customXml" Target="../ink/ink3369.xml"/><Relationship Id="rId29" Type="http://schemas.openxmlformats.org/officeDocument/2006/relationships/image" Target="../media/image452.png"/><Relationship Id="rId24" Type="http://schemas.openxmlformats.org/officeDocument/2006/relationships/customXml" Target="../ink/ink3380.xml"/><Relationship Id="rId40" Type="http://schemas.openxmlformats.org/officeDocument/2006/relationships/customXml" Target="../ink/ink3388.xml"/><Relationship Id="rId45" Type="http://schemas.openxmlformats.org/officeDocument/2006/relationships/image" Target="../media/image459.png"/><Relationship Id="rId66" Type="http://schemas.openxmlformats.org/officeDocument/2006/relationships/customXml" Target="../ink/ink3402.xml"/><Relationship Id="rId87" Type="http://schemas.openxmlformats.org/officeDocument/2006/relationships/image" Target="../media/image479.png"/><Relationship Id="rId61" Type="http://schemas.openxmlformats.org/officeDocument/2006/relationships/image" Target="../media/image467.png"/><Relationship Id="rId82" Type="http://schemas.openxmlformats.org/officeDocument/2006/relationships/customXml" Target="../ink/ink3410.xml"/><Relationship Id="rId19" Type="http://schemas.openxmlformats.org/officeDocument/2006/relationships/image" Target="../media/image447.png"/></Relationships>
</file>

<file path=ppt/slides/_rels/slide9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26.xml"/><Relationship Id="rId21" Type="http://schemas.openxmlformats.org/officeDocument/2006/relationships/image" Target="../media/image448.png"/><Relationship Id="rId42" Type="http://schemas.openxmlformats.org/officeDocument/2006/relationships/customXml" Target="../ink/ink3434.xml"/><Relationship Id="rId47" Type="http://schemas.openxmlformats.org/officeDocument/2006/relationships/image" Target="../media/image460.png"/><Relationship Id="rId63" Type="http://schemas.openxmlformats.org/officeDocument/2006/relationships/customXml" Target="../ink/ink3445.xml"/><Relationship Id="rId68" Type="http://schemas.openxmlformats.org/officeDocument/2006/relationships/customXml" Target="../ink/ink3448.xml"/><Relationship Id="rId84" Type="http://schemas.openxmlformats.org/officeDocument/2006/relationships/customXml" Target="../ink/ink3456.xml"/><Relationship Id="rId89" Type="http://schemas.openxmlformats.org/officeDocument/2006/relationships/image" Target="../media/image480.png"/><Relationship Id="rId16" Type="http://schemas.openxmlformats.org/officeDocument/2006/relationships/customXml" Target="../ink/ink3421.xml"/><Relationship Id="rId11" Type="http://schemas.openxmlformats.org/officeDocument/2006/relationships/image" Target="../media/image443.png"/><Relationship Id="rId32" Type="http://schemas.openxmlformats.org/officeDocument/2006/relationships/customXml" Target="../ink/ink3429.xml"/><Relationship Id="rId37" Type="http://schemas.openxmlformats.org/officeDocument/2006/relationships/image" Target="../media/image455.png"/><Relationship Id="rId53" Type="http://schemas.openxmlformats.org/officeDocument/2006/relationships/image" Target="../media/image463.png"/><Relationship Id="rId58" Type="http://schemas.openxmlformats.org/officeDocument/2006/relationships/customXml" Target="../ink/ink3442.xml"/><Relationship Id="rId74" Type="http://schemas.openxmlformats.org/officeDocument/2006/relationships/customXml" Target="../ink/ink3451.xml"/><Relationship Id="rId79" Type="http://schemas.openxmlformats.org/officeDocument/2006/relationships/image" Target="../media/image475.png"/><Relationship Id="rId5" Type="http://schemas.openxmlformats.org/officeDocument/2006/relationships/image" Target="../media/image440.png"/><Relationship Id="rId90" Type="http://schemas.openxmlformats.org/officeDocument/2006/relationships/customXml" Target="../ink/ink3459.xml"/><Relationship Id="rId95" Type="http://schemas.openxmlformats.org/officeDocument/2006/relationships/image" Target="../media/image483.png"/><Relationship Id="rId22" Type="http://schemas.openxmlformats.org/officeDocument/2006/relationships/customXml" Target="../ink/ink3424.xml"/><Relationship Id="rId27" Type="http://schemas.openxmlformats.org/officeDocument/2006/relationships/image" Target="../media/image451.png"/><Relationship Id="rId43" Type="http://schemas.openxmlformats.org/officeDocument/2006/relationships/image" Target="../media/image458.png"/><Relationship Id="rId48" Type="http://schemas.openxmlformats.org/officeDocument/2006/relationships/customXml" Target="../ink/ink3437.xml"/><Relationship Id="rId64" Type="http://schemas.openxmlformats.org/officeDocument/2006/relationships/customXml" Target="../ink/ink3446.xml"/><Relationship Id="rId69" Type="http://schemas.openxmlformats.org/officeDocument/2006/relationships/image" Target="../media/image470.png"/><Relationship Id="rId80" Type="http://schemas.openxmlformats.org/officeDocument/2006/relationships/customXml" Target="../ink/ink3454.xml"/><Relationship Id="rId85" Type="http://schemas.openxmlformats.org/officeDocument/2006/relationships/image" Target="../media/image478.png"/><Relationship Id="rId12" Type="http://schemas.openxmlformats.org/officeDocument/2006/relationships/customXml" Target="../ink/ink3419.xml"/><Relationship Id="rId17" Type="http://schemas.openxmlformats.org/officeDocument/2006/relationships/image" Target="../media/image446.png"/><Relationship Id="rId25" Type="http://schemas.openxmlformats.org/officeDocument/2006/relationships/image" Target="../media/image450.png"/><Relationship Id="rId33" Type="http://schemas.openxmlformats.org/officeDocument/2006/relationships/image" Target="../media/image454.png"/><Relationship Id="rId38" Type="http://schemas.openxmlformats.org/officeDocument/2006/relationships/customXml" Target="../ink/ink3432.xml"/><Relationship Id="rId46" Type="http://schemas.openxmlformats.org/officeDocument/2006/relationships/customXml" Target="../ink/ink3436.xml"/><Relationship Id="rId59" Type="http://schemas.openxmlformats.org/officeDocument/2006/relationships/image" Target="../media/image466.png"/><Relationship Id="rId67" Type="http://schemas.openxmlformats.org/officeDocument/2006/relationships/image" Target="../media/image469.png"/><Relationship Id="rId20" Type="http://schemas.openxmlformats.org/officeDocument/2006/relationships/customXml" Target="../ink/ink3423.xml"/><Relationship Id="rId41" Type="http://schemas.openxmlformats.org/officeDocument/2006/relationships/image" Target="../media/image457.png"/><Relationship Id="rId54" Type="http://schemas.openxmlformats.org/officeDocument/2006/relationships/customXml" Target="../ink/ink3440.xml"/><Relationship Id="rId62" Type="http://schemas.openxmlformats.org/officeDocument/2006/relationships/customXml" Target="../ink/ink3444.xml"/><Relationship Id="rId70" Type="http://schemas.openxmlformats.org/officeDocument/2006/relationships/customXml" Target="../ink/ink3449.xml"/><Relationship Id="rId75" Type="http://schemas.openxmlformats.org/officeDocument/2006/relationships/image" Target="../media/image473.png"/><Relationship Id="rId83" Type="http://schemas.openxmlformats.org/officeDocument/2006/relationships/image" Target="../media/image477.png"/><Relationship Id="rId88" Type="http://schemas.openxmlformats.org/officeDocument/2006/relationships/customXml" Target="../ink/ink3458.xml"/><Relationship Id="rId91" Type="http://schemas.openxmlformats.org/officeDocument/2006/relationships/image" Target="../media/image481.png"/><Relationship Id="rId96" Type="http://schemas.openxmlformats.org/officeDocument/2006/relationships/customXml" Target="../ink/ink34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16.xml"/><Relationship Id="rId15" Type="http://schemas.openxmlformats.org/officeDocument/2006/relationships/image" Target="../media/image445.png"/><Relationship Id="rId23" Type="http://schemas.openxmlformats.org/officeDocument/2006/relationships/image" Target="../media/image449.png"/><Relationship Id="rId28" Type="http://schemas.openxmlformats.org/officeDocument/2006/relationships/customXml" Target="../ink/ink3427.xml"/><Relationship Id="rId36" Type="http://schemas.openxmlformats.org/officeDocument/2006/relationships/customXml" Target="../ink/ink3431.xml"/><Relationship Id="rId49" Type="http://schemas.openxmlformats.org/officeDocument/2006/relationships/image" Target="../media/image461.png"/><Relationship Id="rId57" Type="http://schemas.openxmlformats.org/officeDocument/2006/relationships/image" Target="../media/image465.png"/><Relationship Id="rId10" Type="http://schemas.openxmlformats.org/officeDocument/2006/relationships/customXml" Target="../ink/ink3418.xml"/><Relationship Id="rId31" Type="http://schemas.openxmlformats.org/officeDocument/2006/relationships/image" Target="../media/image453.png"/><Relationship Id="rId44" Type="http://schemas.openxmlformats.org/officeDocument/2006/relationships/customXml" Target="../ink/ink3435.xml"/><Relationship Id="rId52" Type="http://schemas.openxmlformats.org/officeDocument/2006/relationships/customXml" Target="../ink/ink3439.xml"/><Relationship Id="rId60" Type="http://schemas.openxmlformats.org/officeDocument/2006/relationships/customXml" Target="../ink/ink3443.xml"/><Relationship Id="rId65" Type="http://schemas.openxmlformats.org/officeDocument/2006/relationships/image" Target="../media/image468.png"/><Relationship Id="rId73" Type="http://schemas.openxmlformats.org/officeDocument/2006/relationships/image" Target="../media/image472.png"/><Relationship Id="rId78" Type="http://schemas.openxmlformats.org/officeDocument/2006/relationships/customXml" Target="../ink/ink3453.xml"/><Relationship Id="rId81" Type="http://schemas.openxmlformats.org/officeDocument/2006/relationships/image" Target="../media/image476.png"/><Relationship Id="rId86" Type="http://schemas.openxmlformats.org/officeDocument/2006/relationships/customXml" Target="../ink/ink3457.xml"/><Relationship Id="rId94" Type="http://schemas.openxmlformats.org/officeDocument/2006/relationships/customXml" Target="../ink/ink3461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4" Type="http://schemas.openxmlformats.org/officeDocument/2006/relationships/customXml" Target="../ink/ink3415.xml"/><Relationship Id="rId9" Type="http://schemas.openxmlformats.org/officeDocument/2006/relationships/image" Target="../media/image442.png"/><Relationship Id="rId13" Type="http://schemas.openxmlformats.org/officeDocument/2006/relationships/image" Target="../media/image444.png"/><Relationship Id="rId18" Type="http://schemas.openxmlformats.org/officeDocument/2006/relationships/customXml" Target="../ink/ink3422.xml"/><Relationship Id="rId39" Type="http://schemas.openxmlformats.org/officeDocument/2006/relationships/image" Target="../media/image456.png"/><Relationship Id="rId34" Type="http://schemas.openxmlformats.org/officeDocument/2006/relationships/customXml" Target="../ink/ink3430.xml"/><Relationship Id="rId50" Type="http://schemas.openxmlformats.org/officeDocument/2006/relationships/customXml" Target="../ink/ink3438.xml"/><Relationship Id="rId55" Type="http://schemas.openxmlformats.org/officeDocument/2006/relationships/image" Target="../media/image464.png"/><Relationship Id="rId76" Type="http://schemas.openxmlformats.org/officeDocument/2006/relationships/customXml" Target="../ink/ink3452.xml"/><Relationship Id="rId97" Type="http://schemas.openxmlformats.org/officeDocument/2006/relationships/image" Target="../media/image484.png"/><Relationship Id="rId7" Type="http://schemas.openxmlformats.org/officeDocument/2006/relationships/image" Target="../media/image441.png"/><Relationship Id="rId71" Type="http://schemas.openxmlformats.org/officeDocument/2006/relationships/image" Target="../media/image471.png"/><Relationship Id="rId92" Type="http://schemas.openxmlformats.org/officeDocument/2006/relationships/customXml" Target="../ink/ink3460.xml"/><Relationship Id="rId2" Type="http://schemas.openxmlformats.org/officeDocument/2006/relationships/customXml" Target="../ink/ink3414.xml"/><Relationship Id="rId29" Type="http://schemas.openxmlformats.org/officeDocument/2006/relationships/image" Target="../media/image452.png"/><Relationship Id="rId24" Type="http://schemas.openxmlformats.org/officeDocument/2006/relationships/customXml" Target="../ink/ink3425.xml"/><Relationship Id="rId40" Type="http://schemas.openxmlformats.org/officeDocument/2006/relationships/customXml" Target="../ink/ink3433.xml"/><Relationship Id="rId45" Type="http://schemas.openxmlformats.org/officeDocument/2006/relationships/image" Target="../media/image459.png"/><Relationship Id="rId66" Type="http://schemas.openxmlformats.org/officeDocument/2006/relationships/customXml" Target="../ink/ink3447.xml"/><Relationship Id="rId87" Type="http://schemas.openxmlformats.org/officeDocument/2006/relationships/image" Target="../media/image479.png"/><Relationship Id="rId61" Type="http://schemas.openxmlformats.org/officeDocument/2006/relationships/image" Target="../media/image467.png"/><Relationship Id="rId82" Type="http://schemas.openxmlformats.org/officeDocument/2006/relationships/customXml" Target="../ink/ink3455.xml"/><Relationship Id="rId19" Type="http://schemas.openxmlformats.org/officeDocument/2006/relationships/image" Target="../media/image447.png"/><Relationship Id="rId14" Type="http://schemas.openxmlformats.org/officeDocument/2006/relationships/customXml" Target="../ink/ink3420.xml"/><Relationship Id="rId30" Type="http://schemas.openxmlformats.org/officeDocument/2006/relationships/customXml" Target="../ink/ink3428.xml"/><Relationship Id="rId35" Type="http://schemas.openxmlformats.org/officeDocument/2006/relationships/image" Target="../media/image145.png"/><Relationship Id="rId56" Type="http://schemas.openxmlformats.org/officeDocument/2006/relationships/customXml" Target="../ink/ink3441.xml"/><Relationship Id="rId77" Type="http://schemas.openxmlformats.org/officeDocument/2006/relationships/image" Target="../media/image474.png"/><Relationship Id="rId100" Type="http://schemas.openxmlformats.org/officeDocument/2006/relationships/customXml" Target="../ink/ink3464.xml"/><Relationship Id="rId8" Type="http://schemas.openxmlformats.org/officeDocument/2006/relationships/customXml" Target="../ink/ink3417.xml"/><Relationship Id="rId51" Type="http://schemas.openxmlformats.org/officeDocument/2006/relationships/image" Target="../media/image462.png"/><Relationship Id="rId72" Type="http://schemas.openxmlformats.org/officeDocument/2006/relationships/customXml" Target="../ink/ink3450.xml"/><Relationship Id="rId93" Type="http://schemas.openxmlformats.org/officeDocument/2006/relationships/image" Target="../media/image482.png"/><Relationship Id="rId98" Type="http://schemas.openxmlformats.org/officeDocument/2006/relationships/customXml" Target="../ink/ink3463.xml"/><Relationship Id="rId3" Type="http://schemas.openxmlformats.org/officeDocument/2006/relationships/image" Target="../media/image2610.png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77.xml"/><Relationship Id="rId21" Type="http://schemas.openxmlformats.org/officeDocument/2006/relationships/image" Target="../media/image448.png"/><Relationship Id="rId42" Type="http://schemas.openxmlformats.org/officeDocument/2006/relationships/customXml" Target="../ink/ink3485.xml"/><Relationship Id="rId47" Type="http://schemas.openxmlformats.org/officeDocument/2006/relationships/image" Target="../media/image460.png"/><Relationship Id="rId63" Type="http://schemas.openxmlformats.org/officeDocument/2006/relationships/customXml" Target="../ink/ink3496.xml"/><Relationship Id="rId68" Type="http://schemas.openxmlformats.org/officeDocument/2006/relationships/customXml" Target="../ink/ink3499.xml"/><Relationship Id="rId84" Type="http://schemas.openxmlformats.org/officeDocument/2006/relationships/customXml" Target="../ink/ink3507.xml"/><Relationship Id="rId89" Type="http://schemas.openxmlformats.org/officeDocument/2006/relationships/image" Target="../media/image480.png"/><Relationship Id="rId16" Type="http://schemas.openxmlformats.org/officeDocument/2006/relationships/customXml" Target="../ink/ink3472.xml"/><Relationship Id="rId11" Type="http://schemas.openxmlformats.org/officeDocument/2006/relationships/image" Target="../media/image443.png"/><Relationship Id="rId32" Type="http://schemas.openxmlformats.org/officeDocument/2006/relationships/customXml" Target="../ink/ink3480.xml"/><Relationship Id="rId37" Type="http://schemas.openxmlformats.org/officeDocument/2006/relationships/image" Target="../media/image455.png"/><Relationship Id="rId53" Type="http://schemas.openxmlformats.org/officeDocument/2006/relationships/image" Target="../media/image463.png"/><Relationship Id="rId58" Type="http://schemas.openxmlformats.org/officeDocument/2006/relationships/customXml" Target="../ink/ink3493.xml"/><Relationship Id="rId74" Type="http://schemas.openxmlformats.org/officeDocument/2006/relationships/customXml" Target="../ink/ink3502.xml"/><Relationship Id="rId79" Type="http://schemas.openxmlformats.org/officeDocument/2006/relationships/image" Target="../media/image475.png"/><Relationship Id="rId102" Type="http://schemas.openxmlformats.org/officeDocument/2006/relationships/customXml" Target="../ink/ink3516.xml"/><Relationship Id="rId5" Type="http://schemas.openxmlformats.org/officeDocument/2006/relationships/image" Target="../media/image440.png"/><Relationship Id="rId90" Type="http://schemas.openxmlformats.org/officeDocument/2006/relationships/customXml" Target="../ink/ink3510.xml"/><Relationship Id="rId95" Type="http://schemas.openxmlformats.org/officeDocument/2006/relationships/image" Target="../media/image483.png"/><Relationship Id="rId22" Type="http://schemas.openxmlformats.org/officeDocument/2006/relationships/customXml" Target="../ink/ink3475.xml"/><Relationship Id="rId27" Type="http://schemas.openxmlformats.org/officeDocument/2006/relationships/image" Target="../media/image451.png"/><Relationship Id="rId43" Type="http://schemas.openxmlformats.org/officeDocument/2006/relationships/image" Target="../media/image458.png"/><Relationship Id="rId48" Type="http://schemas.openxmlformats.org/officeDocument/2006/relationships/customXml" Target="../ink/ink3488.xml"/><Relationship Id="rId64" Type="http://schemas.openxmlformats.org/officeDocument/2006/relationships/customXml" Target="../ink/ink3497.xml"/><Relationship Id="rId69" Type="http://schemas.openxmlformats.org/officeDocument/2006/relationships/image" Target="../media/image470.png"/><Relationship Id="rId80" Type="http://schemas.openxmlformats.org/officeDocument/2006/relationships/customXml" Target="../ink/ink3505.xml"/><Relationship Id="rId85" Type="http://schemas.openxmlformats.org/officeDocument/2006/relationships/image" Target="../media/image478.png"/><Relationship Id="rId12" Type="http://schemas.openxmlformats.org/officeDocument/2006/relationships/customXml" Target="../ink/ink3470.xml"/><Relationship Id="rId17" Type="http://schemas.openxmlformats.org/officeDocument/2006/relationships/image" Target="../media/image446.png"/><Relationship Id="rId25" Type="http://schemas.openxmlformats.org/officeDocument/2006/relationships/image" Target="../media/image450.png"/><Relationship Id="rId33" Type="http://schemas.openxmlformats.org/officeDocument/2006/relationships/image" Target="../media/image454.png"/><Relationship Id="rId38" Type="http://schemas.openxmlformats.org/officeDocument/2006/relationships/customXml" Target="../ink/ink3483.xml"/><Relationship Id="rId46" Type="http://schemas.openxmlformats.org/officeDocument/2006/relationships/customXml" Target="../ink/ink3487.xml"/><Relationship Id="rId59" Type="http://schemas.openxmlformats.org/officeDocument/2006/relationships/image" Target="../media/image466.png"/><Relationship Id="rId67" Type="http://schemas.openxmlformats.org/officeDocument/2006/relationships/image" Target="../media/image469.png"/><Relationship Id="rId103" Type="http://schemas.openxmlformats.org/officeDocument/2006/relationships/image" Target="../media/image487.png"/><Relationship Id="rId20" Type="http://schemas.openxmlformats.org/officeDocument/2006/relationships/customXml" Target="../ink/ink3474.xml"/><Relationship Id="rId41" Type="http://schemas.openxmlformats.org/officeDocument/2006/relationships/image" Target="../media/image457.png"/><Relationship Id="rId54" Type="http://schemas.openxmlformats.org/officeDocument/2006/relationships/customXml" Target="../ink/ink3491.xml"/><Relationship Id="rId62" Type="http://schemas.openxmlformats.org/officeDocument/2006/relationships/customXml" Target="../ink/ink3495.xml"/><Relationship Id="rId70" Type="http://schemas.openxmlformats.org/officeDocument/2006/relationships/customXml" Target="../ink/ink3500.xml"/><Relationship Id="rId75" Type="http://schemas.openxmlformats.org/officeDocument/2006/relationships/image" Target="../media/image473.png"/><Relationship Id="rId83" Type="http://schemas.openxmlformats.org/officeDocument/2006/relationships/image" Target="../media/image477.png"/><Relationship Id="rId88" Type="http://schemas.openxmlformats.org/officeDocument/2006/relationships/customXml" Target="../ink/ink3509.xml"/><Relationship Id="rId91" Type="http://schemas.openxmlformats.org/officeDocument/2006/relationships/image" Target="../media/image481.png"/><Relationship Id="rId96" Type="http://schemas.openxmlformats.org/officeDocument/2006/relationships/customXml" Target="../ink/ink35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67.xml"/><Relationship Id="rId15" Type="http://schemas.openxmlformats.org/officeDocument/2006/relationships/image" Target="../media/image445.png"/><Relationship Id="rId23" Type="http://schemas.openxmlformats.org/officeDocument/2006/relationships/image" Target="../media/image449.png"/><Relationship Id="rId28" Type="http://schemas.openxmlformats.org/officeDocument/2006/relationships/customXml" Target="../ink/ink3478.xml"/><Relationship Id="rId36" Type="http://schemas.openxmlformats.org/officeDocument/2006/relationships/customXml" Target="../ink/ink3482.xml"/><Relationship Id="rId49" Type="http://schemas.openxmlformats.org/officeDocument/2006/relationships/image" Target="../media/image461.png"/><Relationship Id="rId57" Type="http://schemas.openxmlformats.org/officeDocument/2006/relationships/image" Target="../media/image465.png"/><Relationship Id="rId10" Type="http://schemas.openxmlformats.org/officeDocument/2006/relationships/customXml" Target="../ink/ink3469.xml"/><Relationship Id="rId31" Type="http://schemas.openxmlformats.org/officeDocument/2006/relationships/image" Target="../media/image453.png"/><Relationship Id="rId44" Type="http://schemas.openxmlformats.org/officeDocument/2006/relationships/customXml" Target="../ink/ink3486.xml"/><Relationship Id="rId52" Type="http://schemas.openxmlformats.org/officeDocument/2006/relationships/customXml" Target="../ink/ink3490.xml"/><Relationship Id="rId60" Type="http://schemas.openxmlformats.org/officeDocument/2006/relationships/customXml" Target="../ink/ink3494.xml"/><Relationship Id="rId65" Type="http://schemas.openxmlformats.org/officeDocument/2006/relationships/image" Target="../media/image468.png"/><Relationship Id="rId73" Type="http://schemas.openxmlformats.org/officeDocument/2006/relationships/image" Target="../media/image472.png"/><Relationship Id="rId78" Type="http://schemas.openxmlformats.org/officeDocument/2006/relationships/customXml" Target="../ink/ink3504.xml"/><Relationship Id="rId81" Type="http://schemas.openxmlformats.org/officeDocument/2006/relationships/image" Target="../media/image476.png"/><Relationship Id="rId86" Type="http://schemas.openxmlformats.org/officeDocument/2006/relationships/customXml" Target="../ink/ink3508.xml"/><Relationship Id="rId94" Type="http://schemas.openxmlformats.org/officeDocument/2006/relationships/customXml" Target="../ink/ink3512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4" Type="http://schemas.openxmlformats.org/officeDocument/2006/relationships/customXml" Target="../ink/ink3466.xml"/><Relationship Id="rId9" Type="http://schemas.openxmlformats.org/officeDocument/2006/relationships/image" Target="../media/image442.png"/><Relationship Id="rId13" Type="http://schemas.openxmlformats.org/officeDocument/2006/relationships/image" Target="../media/image444.png"/><Relationship Id="rId18" Type="http://schemas.openxmlformats.org/officeDocument/2006/relationships/customXml" Target="../ink/ink3473.xml"/><Relationship Id="rId39" Type="http://schemas.openxmlformats.org/officeDocument/2006/relationships/image" Target="../media/image456.png"/><Relationship Id="rId34" Type="http://schemas.openxmlformats.org/officeDocument/2006/relationships/customXml" Target="../ink/ink3481.xml"/><Relationship Id="rId50" Type="http://schemas.openxmlformats.org/officeDocument/2006/relationships/customXml" Target="../ink/ink3489.xml"/><Relationship Id="rId55" Type="http://schemas.openxmlformats.org/officeDocument/2006/relationships/image" Target="../media/image464.png"/><Relationship Id="rId76" Type="http://schemas.openxmlformats.org/officeDocument/2006/relationships/customXml" Target="../ink/ink3503.xml"/><Relationship Id="rId97" Type="http://schemas.openxmlformats.org/officeDocument/2006/relationships/image" Target="../media/image484.png"/><Relationship Id="rId7" Type="http://schemas.openxmlformats.org/officeDocument/2006/relationships/image" Target="../media/image441.png"/><Relationship Id="rId71" Type="http://schemas.openxmlformats.org/officeDocument/2006/relationships/image" Target="../media/image471.png"/><Relationship Id="rId92" Type="http://schemas.openxmlformats.org/officeDocument/2006/relationships/customXml" Target="../ink/ink3511.xml"/><Relationship Id="rId2" Type="http://schemas.openxmlformats.org/officeDocument/2006/relationships/customXml" Target="../ink/ink3465.xml"/><Relationship Id="rId29" Type="http://schemas.openxmlformats.org/officeDocument/2006/relationships/image" Target="../media/image452.png"/><Relationship Id="rId24" Type="http://schemas.openxmlformats.org/officeDocument/2006/relationships/customXml" Target="../ink/ink3476.xml"/><Relationship Id="rId40" Type="http://schemas.openxmlformats.org/officeDocument/2006/relationships/customXml" Target="../ink/ink3484.xml"/><Relationship Id="rId45" Type="http://schemas.openxmlformats.org/officeDocument/2006/relationships/image" Target="../media/image459.png"/><Relationship Id="rId66" Type="http://schemas.openxmlformats.org/officeDocument/2006/relationships/customXml" Target="../ink/ink3498.xml"/><Relationship Id="rId87" Type="http://schemas.openxmlformats.org/officeDocument/2006/relationships/image" Target="../media/image479.png"/><Relationship Id="rId61" Type="http://schemas.openxmlformats.org/officeDocument/2006/relationships/image" Target="../media/image467.png"/><Relationship Id="rId82" Type="http://schemas.openxmlformats.org/officeDocument/2006/relationships/customXml" Target="../ink/ink3506.xml"/><Relationship Id="rId19" Type="http://schemas.openxmlformats.org/officeDocument/2006/relationships/image" Target="../media/image447.png"/><Relationship Id="rId14" Type="http://schemas.openxmlformats.org/officeDocument/2006/relationships/customXml" Target="../ink/ink3471.xml"/><Relationship Id="rId30" Type="http://schemas.openxmlformats.org/officeDocument/2006/relationships/customXml" Target="../ink/ink3479.xml"/><Relationship Id="rId35" Type="http://schemas.openxmlformats.org/officeDocument/2006/relationships/image" Target="../media/image145.png"/><Relationship Id="rId56" Type="http://schemas.openxmlformats.org/officeDocument/2006/relationships/customXml" Target="../ink/ink3492.xml"/><Relationship Id="rId77" Type="http://schemas.openxmlformats.org/officeDocument/2006/relationships/image" Target="../media/image474.png"/><Relationship Id="rId100" Type="http://schemas.openxmlformats.org/officeDocument/2006/relationships/customXml" Target="../ink/ink3515.xml"/><Relationship Id="rId8" Type="http://schemas.openxmlformats.org/officeDocument/2006/relationships/customXml" Target="../ink/ink3468.xml"/><Relationship Id="rId51" Type="http://schemas.openxmlformats.org/officeDocument/2006/relationships/image" Target="../media/image462.png"/><Relationship Id="rId72" Type="http://schemas.openxmlformats.org/officeDocument/2006/relationships/customXml" Target="../ink/ink3501.xml"/><Relationship Id="rId93" Type="http://schemas.openxmlformats.org/officeDocument/2006/relationships/image" Target="../media/image482.png"/><Relationship Id="rId98" Type="http://schemas.openxmlformats.org/officeDocument/2006/relationships/customXml" Target="../ink/ink3514.xml"/><Relationship Id="rId3" Type="http://schemas.openxmlformats.org/officeDocument/2006/relationships/image" Target="../media/image2610.png"/></Relationships>
</file>

<file path=ppt/slides/_rels/slide9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29.xml"/><Relationship Id="rId21" Type="http://schemas.openxmlformats.org/officeDocument/2006/relationships/image" Target="../media/image448.png"/><Relationship Id="rId42" Type="http://schemas.openxmlformats.org/officeDocument/2006/relationships/customXml" Target="../ink/ink3537.xml"/><Relationship Id="rId47" Type="http://schemas.openxmlformats.org/officeDocument/2006/relationships/image" Target="../media/image460.png"/><Relationship Id="rId63" Type="http://schemas.openxmlformats.org/officeDocument/2006/relationships/customXml" Target="../ink/ink3548.xml"/><Relationship Id="rId68" Type="http://schemas.openxmlformats.org/officeDocument/2006/relationships/customXml" Target="../ink/ink3551.xml"/><Relationship Id="rId84" Type="http://schemas.openxmlformats.org/officeDocument/2006/relationships/customXml" Target="../ink/ink3559.xml"/><Relationship Id="rId89" Type="http://schemas.openxmlformats.org/officeDocument/2006/relationships/image" Target="../media/image480.png"/><Relationship Id="rId112" Type="http://schemas.openxmlformats.org/officeDocument/2006/relationships/customXml" Target="../ink/ink3573.xml"/><Relationship Id="rId16" Type="http://schemas.openxmlformats.org/officeDocument/2006/relationships/customXml" Target="../ink/ink3524.xml"/><Relationship Id="rId107" Type="http://schemas.openxmlformats.org/officeDocument/2006/relationships/image" Target="../media/image489.png"/><Relationship Id="rId11" Type="http://schemas.openxmlformats.org/officeDocument/2006/relationships/image" Target="../media/image443.png"/><Relationship Id="rId32" Type="http://schemas.openxmlformats.org/officeDocument/2006/relationships/customXml" Target="../ink/ink3532.xml"/><Relationship Id="rId37" Type="http://schemas.openxmlformats.org/officeDocument/2006/relationships/image" Target="../media/image455.png"/><Relationship Id="rId53" Type="http://schemas.openxmlformats.org/officeDocument/2006/relationships/image" Target="../media/image463.png"/><Relationship Id="rId58" Type="http://schemas.openxmlformats.org/officeDocument/2006/relationships/customXml" Target="../ink/ink3545.xml"/><Relationship Id="rId74" Type="http://schemas.openxmlformats.org/officeDocument/2006/relationships/customXml" Target="../ink/ink3554.xml"/><Relationship Id="rId79" Type="http://schemas.openxmlformats.org/officeDocument/2006/relationships/image" Target="../media/image475.png"/><Relationship Id="rId102" Type="http://schemas.openxmlformats.org/officeDocument/2006/relationships/customXml" Target="../ink/ink3568.xml"/><Relationship Id="rId5" Type="http://schemas.openxmlformats.org/officeDocument/2006/relationships/image" Target="../media/image440.png"/><Relationship Id="rId90" Type="http://schemas.openxmlformats.org/officeDocument/2006/relationships/customXml" Target="../ink/ink3562.xml"/><Relationship Id="rId95" Type="http://schemas.openxmlformats.org/officeDocument/2006/relationships/image" Target="../media/image483.png"/><Relationship Id="rId22" Type="http://schemas.openxmlformats.org/officeDocument/2006/relationships/customXml" Target="../ink/ink3527.xml"/><Relationship Id="rId27" Type="http://schemas.openxmlformats.org/officeDocument/2006/relationships/image" Target="../media/image451.png"/><Relationship Id="rId43" Type="http://schemas.openxmlformats.org/officeDocument/2006/relationships/image" Target="../media/image458.png"/><Relationship Id="rId48" Type="http://schemas.openxmlformats.org/officeDocument/2006/relationships/customXml" Target="../ink/ink3540.xml"/><Relationship Id="rId64" Type="http://schemas.openxmlformats.org/officeDocument/2006/relationships/customXml" Target="../ink/ink3549.xml"/><Relationship Id="rId69" Type="http://schemas.openxmlformats.org/officeDocument/2006/relationships/image" Target="../media/image470.png"/><Relationship Id="rId113" Type="http://schemas.openxmlformats.org/officeDocument/2006/relationships/image" Target="../media/image492.png"/><Relationship Id="rId80" Type="http://schemas.openxmlformats.org/officeDocument/2006/relationships/customXml" Target="../ink/ink3557.xml"/><Relationship Id="rId85" Type="http://schemas.openxmlformats.org/officeDocument/2006/relationships/image" Target="../media/image478.png"/><Relationship Id="rId12" Type="http://schemas.openxmlformats.org/officeDocument/2006/relationships/customXml" Target="../ink/ink3522.xml"/><Relationship Id="rId17" Type="http://schemas.openxmlformats.org/officeDocument/2006/relationships/image" Target="../media/image446.png"/><Relationship Id="rId33" Type="http://schemas.openxmlformats.org/officeDocument/2006/relationships/image" Target="../media/image454.png"/><Relationship Id="rId38" Type="http://schemas.openxmlformats.org/officeDocument/2006/relationships/customXml" Target="../ink/ink3535.xml"/><Relationship Id="rId59" Type="http://schemas.openxmlformats.org/officeDocument/2006/relationships/image" Target="../media/image466.png"/><Relationship Id="rId103" Type="http://schemas.openxmlformats.org/officeDocument/2006/relationships/image" Target="../media/image487.png"/><Relationship Id="rId108" Type="http://schemas.openxmlformats.org/officeDocument/2006/relationships/customXml" Target="../ink/ink3571.xml"/><Relationship Id="rId54" Type="http://schemas.openxmlformats.org/officeDocument/2006/relationships/customXml" Target="../ink/ink3543.xml"/><Relationship Id="rId70" Type="http://schemas.openxmlformats.org/officeDocument/2006/relationships/customXml" Target="../ink/ink3552.xml"/><Relationship Id="rId75" Type="http://schemas.openxmlformats.org/officeDocument/2006/relationships/image" Target="../media/image473.png"/><Relationship Id="rId91" Type="http://schemas.openxmlformats.org/officeDocument/2006/relationships/image" Target="../media/image481.png"/><Relationship Id="rId96" Type="http://schemas.openxmlformats.org/officeDocument/2006/relationships/customXml" Target="../ink/ink35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19.xml"/><Relationship Id="rId15" Type="http://schemas.openxmlformats.org/officeDocument/2006/relationships/image" Target="../media/image445.png"/><Relationship Id="rId23" Type="http://schemas.openxmlformats.org/officeDocument/2006/relationships/image" Target="../media/image449.png"/><Relationship Id="rId28" Type="http://schemas.openxmlformats.org/officeDocument/2006/relationships/customXml" Target="../ink/ink3530.xml"/><Relationship Id="rId36" Type="http://schemas.openxmlformats.org/officeDocument/2006/relationships/customXml" Target="../ink/ink3534.xml"/><Relationship Id="rId49" Type="http://schemas.openxmlformats.org/officeDocument/2006/relationships/image" Target="../media/image461.png"/><Relationship Id="rId57" Type="http://schemas.openxmlformats.org/officeDocument/2006/relationships/image" Target="../media/image465.png"/><Relationship Id="rId106" Type="http://schemas.openxmlformats.org/officeDocument/2006/relationships/customXml" Target="../ink/ink3570.xml"/><Relationship Id="rId114" Type="http://schemas.openxmlformats.org/officeDocument/2006/relationships/customXml" Target="../ink/ink3574.xml"/><Relationship Id="rId10" Type="http://schemas.openxmlformats.org/officeDocument/2006/relationships/customXml" Target="../ink/ink3521.xml"/><Relationship Id="rId31" Type="http://schemas.openxmlformats.org/officeDocument/2006/relationships/image" Target="../media/image453.png"/><Relationship Id="rId44" Type="http://schemas.openxmlformats.org/officeDocument/2006/relationships/customXml" Target="../ink/ink3538.xml"/><Relationship Id="rId52" Type="http://schemas.openxmlformats.org/officeDocument/2006/relationships/customXml" Target="../ink/ink3542.xml"/><Relationship Id="rId60" Type="http://schemas.openxmlformats.org/officeDocument/2006/relationships/customXml" Target="../ink/ink3546.xml"/><Relationship Id="rId65" Type="http://schemas.openxmlformats.org/officeDocument/2006/relationships/image" Target="../media/image468.png"/><Relationship Id="rId73" Type="http://schemas.openxmlformats.org/officeDocument/2006/relationships/image" Target="../media/image472.png"/><Relationship Id="rId78" Type="http://schemas.openxmlformats.org/officeDocument/2006/relationships/customXml" Target="../ink/ink3556.xml"/><Relationship Id="rId81" Type="http://schemas.openxmlformats.org/officeDocument/2006/relationships/image" Target="../media/image476.png"/><Relationship Id="rId86" Type="http://schemas.openxmlformats.org/officeDocument/2006/relationships/customXml" Target="../ink/ink3560.xml"/><Relationship Id="rId94" Type="http://schemas.openxmlformats.org/officeDocument/2006/relationships/customXml" Target="../ink/ink3564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4" Type="http://schemas.openxmlformats.org/officeDocument/2006/relationships/customXml" Target="../ink/ink3518.xml"/><Relationship Id="rId9" Type="http://schemas.openxmlformats.org/officeDocument/2006/relationships/image" Target="../media/image442.png"/><Relationship Id="rId13" Type="http://schemas.openxmlformats.org/officeDocument/2006/relationships/image" Target="../media/image444.png"/><Relationship Id="rId18" Type="http://schemas.openxmlformats.org/officeDocument/2006/relationships/customXml" Target="../ink/ink3525.xml"/><Relationship Id="rId39" Type="http://schemas.openxmlformats.org/officeDocument/2006/relationships/image" Target="../media/image456.png"/><Relationship Id="rId109" Type="http://schemas.openxmlformats.org/officeDocument/2006/relationships/image" Target="../media/image490.png"/><Relationship Id="rId34" Type="http://schemas.openxmlformats.org/officeDocument/2006/relationships/customXml" Target="../ink/ink3533.xml"/><Relationship Id="rId50" Type="http://schemas.openxmlformats.org/officeDocument/2006/relationships/customXml" Target="../ink/ink3541.xml"/><Relationship Id="rId55" Type="http://schemas.openxmlformats.org/officeDocument/2006/relationships/image" Target="../media/image464.png"/><Relationship Id="rId76" Type="http://schemas.openxmlformats.org/officeDocument/2006/relationships/customXml" Target="../ink/ink3555.xml"/><Relationship Id="rId97" Type="http://schemas.openxmlformats.org/officeDocument/2006/relationships/image" Target="../media/image484.png"/><Relationship Id="rId104" Type="http://schemas.openxmlformats.org/officeDocument/2006/relationships/customXml" Target="../ink/ink3569.xml"/><Relationship Id="rId7" Type="http://schemas.openxmlformats.org/officeDocument/2006/relationships/image" Target="../media/image441.png"/><Relationship Id="rId71" Type="http://schemas.openxmlformats.org/officeDocument/2006/relationships/image" Target="../media/image471.png"/><Relationship Id="rId92" Type="http://schemas.openxmlformats.org/officeDocument/2006/relationships/customXml" Target="../ink/ink3563.xml"/><Relationship Id="rId2" Type="http://schemas.openxmlformats.org/officeDocument/2006/relationships/customXml" Target="../ink/ink3517.xml"/><Relationship Id="rId29" Type="http://schemas.openxmlformats.org/officeDocument/2006/relationships/image" Target="../media/image452.png"/><Relationship Id="rId24" Type="http://schemas.openxmlformats.org/officeDocument/2006/relationships/customXml" Target="../ink/ink3528.xml"/><Relationship Id="rId40" Type="http://schemas.openxmlformats.org/officeDocument/2006/relationships/customXml" Target="../ink/ink3536.xml"/><Relationship Id="rId45" Type="http://schemas.openxmlformats.org/officeDocument/2006/relationships/image" Target="../media/image459.png"/><Relationship Id="rId66" Type="http://schemas.openxmlformats.org/officeDocument/2006/relationships/customXml" Target="../ink/ink3550.xml"/><Relationship Id="rId87" Type="http://schemas.openxmlformats.org/officeDocument/2006/relationships/image" Target="../media/image479.png"/><Relationship Id="rId110" Type="http://schemas.openxmlformats.org/officeDocument/2006/relationships/customXml" Target="../ink/ink3572.xml"/><Relationship Id="rId115" Type="http://schemas.openxmlformats.org/officeDocument/2006/relationships/image" Target="../media/image493.png"/><Relationship Id="rId61" Type="http://schemas.openxmlformats.org/officeDocument/2006/relationships/image" Target="../media/image467.png"/><Relationship Id="rId82" Type="http://schemas.openxmlformats.org/officeDocument/2006/relationships/customXml" Target="../ink/ink3558.xml"/><Relationship Id="rId19" Type="http://schemas.openxmlformats.org/officeDocument/2006/relationships/image" Target="../media/image447.png"/><Relationship Id="rId14" Type="http://schemas.openxmlformats.org/officeDocument/2006/relationships/customXml" Target="../ink/ink3523.xml"/><Relationship Id="rId30" Type="http://schemas.openxmlformats.org/officeDocument/2006/relationships/customXml" Target="../ink/ink3531.xml"/><Relationship Id="rId35" Type="http://schemas.openxmlformats.org/officeDocument/2006/relationships/image" Target="../media/image145.png"/><Relationship Id="rId56" Type="http://schemas.openxmlformats.org/officeDocument/2006/relationships/customXml" Target="../ink/ink3544.xml"/><Relationship Id="rId77" Type="http://schemas.openxmlformats.org/officeDocument/2006/relationships/image" Target="../media/image474.png"/><Relationship Id="rId100" Type="http://schemas.openxmlformats.org/officeDocument/2006/relationships/customXml" Target="../ink/ink3567.xml"/><Relationship Id="rId105" Type="http://schemas.openxmlformats.org/officeDocument/2006/relationships/image" Target="../media/image488.png"/><Relationship Id="rId8" Type="http://schemas.openxmlformats.org/officeDocument/2006/relationships/customXml" Target="../ink/ink3520.xml"/><Relationship Id="rId51" Type="http://schemas.openxmlformats.org/officeDocument/2006/relationships/image" Target="../media/image462.png"/><Relationship Id="rId72" Type="http://schemas.openxmlformats.org/officeDocument/2006/relationships/customXml" Target="../ink/ink3553.xml"/><Relationship Id="rId93" Type="http://schemas.openxmlformats.org/officeDocument/2006/relationships/image" Target="../media/image482.png"/><Relationship Id="rId98" Type="http://schemas.openxmlformats.org/officeDocument/2006/relationships/customXml" Target="../ink/ink3566.xml"/><Relationship Id="rId3" Type="http://schemas.openxmlformats.org/officeDocument/2006/relationships/image" Target="../media/image2610.png"/><Relationship Id="rId25" Type="http://schemas.openxmlformats.org/officeDocument/2006/relationships/image" Target="../media/image450.png"/><Relationship Id="rId46" Type="http://schemas.openxmlformats.org/officeDocument/2006/relationships/customXml" Target="../ink/ink3539.xml"/><Relationship Id="rId67" Type="http://schemas.openxmlformats.org/officeDocument/2006/relationships/image" Target="../media/image469.png"/><Relationship Id="rId20" Type="http://schemas.openxmlformats.org/officeDocument/2006/relationships/customXml" Target="../ink/ink3526.xml"/><Relationship Id="rId41" Type="http://schemas.openxmlformats.org/officeDocument/2006/relationships/image" Target="../media/image457.png"/><Relationship Id="rId62" Type="http://schemas.openxmlformats.org/officeDocument/2006/relationships/customXml" Target="../ink/ink3547.xml"/><Relationship Id="rId83" Type="http://schemas.openxmlformats.org/officeDocument/2006/relationships/image" Target="../media/image477.png"/><Relationship Id="rId88" Type="http://schemas.openxmlformats.org/officeDocument/2006/relationships/customXml" Target="../ink/ink3561.xml"/><Relationship Id="rId111" Type="http://schemas.openxmlformats.org/officeDocument/2006/relationships/image" Target="../media/image491.png"/></Relationships>
</file>

<file path=ppt/slides/_rels/slide9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4.png"/><Relationship Id="rId21" Type="http://schemas.openxmlformats.org/officeDocument/2006/relationships/image" Target="../media/image448.png"/><Relationship Id="rId42" Type="http://schemas.openxmlformats.org/officeDocument/2006/relationships/customXml" Target="../ink/ink3595.xml"/><Relationship Id="rId47" Type="http://schemas.openxmlformats.org/officeDocument/2006/relationships/image" Target="../media/image460.png"/><Relationship Id="rId63" Type="http://schemas.openxmlformats.org/officeDocument/2006/relationships/customXml" Target="../ink/ink3606.xml"/><Relationship Id="rId68" Type="http://schemas.openxmlformats.org/officeDocument/2006/relationships/customXml" Target="../ink/ink3609.xml"/><Relationship Id="rId84" Type="http://schemas.openxmlformats.org/officeDocument/2006/relationships/customXml" Target="../ink/ink3617.xml"/><Relationship Id="rId89" Type="http://schemas.openxmlformats.org/officeDocument/2006/relationships/image" Target="../media/image480.png"/><Relationship Id="rId112" Type="http://schemas.openxmlformats.org/officeDocument/2006/relationships/customXml" Target="../ink/ink3631.xml"/><Relationship Id="rId16" Type="http://schemas.openxmlformats.org/officeDocument/2006/relationships/customXml" Target="../ink/ink3582.xml"/><Relationship Id="rId107" Type="http://schemas.openxmlformats.org/officeDocument/2006/relationships/image" Target="../media/image489.png"/><Relationship Id="rId11" Type="http://schemas.openxmlformats.org/officeDocument/2006/relationships/image" Target="../media/image443.png"/><Relationship Id="rId32" Type="http://schemas.openxmlformats.org/officeDocument/2006/relationships/customXml" Target="../ink/ink3590.xml"/><Relationship Id="rId37" Type="http://schemas.openxmlformats.org/officeDocument/2006/relationships/image" Target="../media/image455.png"/><Relationship Id="rId53" Type="http://schemas.openxmlformats.org/officeDocument/2006/relationships/image" Target="../media/image463.png"/><Relationship Id="rId58" Type="http://schemas.openxmlformats.org/officeDocument/2006/relationships/customXml" Target="../ink/ink3603.xml"/><Relationship Id="rId74" Type="http://schemas.openxmlformats.org/officeDocument/2006/relationships/customXml" Target="../ink/ink3612.xml"/><Relationship Id="rId79" Type="http://schemas.openxmlformats.org/officeDocument/2006/relationships/image" Target="../media/image475.png"/><Relationship Id="rId102" Type="http://schemas.openxmlformats.org/officeDocument/2006/relationships/customXml" Target="../ink/ink3626.xml"/><Relationship Id="rId123" Type="http://schemas.openxmlformats.org/officeDocument/2006/relationships/image" Target="../media/image497.png"/><Relationship Id="rId128" Type="http://schemas.openxmlformats.org/officeDocument/2006/relationships/customXml" Target="../ink/ink3639.xml"/><Relationship Id="rId5" Type="http://schemas.openxmlformats.org/officeDocument/2006/relationships/image" Target="../media/image440.png"/><Relationship Id="rId90" Type="http://schemas.openxmlformats.org/officeDocument/2006/relationships/customXml" Target="../ink/ink3620.xml"/><Relationship Id="rId95" Type="http://schemas.openxmlformats.org/officeDocument/2006/relationships/image" Target="../media/image483.png"/><Relationship Id="rId22" Type="http://schemas.openxmlformats.org/officeDocument/2006/relationships/customXml" Target="../ink/ink3585.xml"/><Relationship Id="rId27" Type="http://schemas.openxmlformats.org/officeDocument/2006/relationships/image" Target="../media/image451.png"/><Relationship Id="rId43" Type="http://schemas.openxmlformats.org/officeDocument/2006/relationships/image" Target="../media/image458.png"/><Relationship Id="rId48" Type="http://schemas.openxmlformats.org/officeDocument/2006/relationships/customXml" Target="../ink/ink3598.xml"/><Relationship Id="rId64" Type="http://schemas.openxmlformats.org/officeDocument/2006/relationships/customXml" Target="../ink/ink3607.xml"/><Relationship Id="rId69" Type="http://schemas.openxmlformats.org/officeDocument/2006/relationships/image" Target="../media/image470.png"/><Relationship Id="rId113" Type="http://schemas.openxmlformats.org/officeDocument/2006/relationships/image" Target="../media/image492.png"/><Relationship Id="rId118" Type="http://schemas.openxmlformats.org/officeDocument/2006/relationships/customXml" Target="../ink/ink3634.xml"/><Relationship Id="rId80" Type="http://schemas.openxmlformats.org/officeDocument/2006/relationships/customXml" Target="../ink/ink3615.xml"/><Relationship Id="rId85" Type="http://schemas.openxmlformats.org/officeDocument/2006/relationships/image" Target="../media/image478.png"/><Relationship Id="rId12" Type="http://schemas.openxmlformats.org/officeDocument/2006/relationships/customXml" Target="../ink/ink3580.xml"/><Relationship Id="rId17" Type="http://schemas.openxmlformats.org/officeDocument/2006/relationships/image" Target="../media/image446.png"/><Relationship Id="rId33" Type="http://schemas.openxmlformats.org/officeDocument/2006/relationships/image" Target="../media/image454.png"/><Relationship Id="rId38" Type="http://schemas.openxmlformats.org/officeDocument/2006/relationships/customXml" Target="../ink/ink3593.xml"/><Relationship Id="rId59" Type="http://schemas.openxmlformats.org/officeDocument/2006/relationships/image" Target="../media/image466.png"/><Relationship Id="rId103" Type="http://schemas.openxmlformats.org/officeDocument/2006/relationships/image" Target="../media/image487.png"/><Relationship Id="rId108" Type="http://schemas.openxmlformats.org/officeDocument/2006/relationships/customXml" Target="../ink/ink3629.xml"/><Relationship Id="rId124" Type="http://schemas.openxmlformats.org/officeDocument/2006/relationships/customXml" Target="../ink/ink3637.xml"/><Relationship Id="rId129" Type="http://schemas.openxmlformats.org/officeDocument/2006/relationships/image" Target="../media/image500.png"/><Relationship Id="rId54" Type="http://schemas.openxmlformats.org/officeDocument/2006/relationships/customXml" Target="../ink/ink3601.xml"/><Relationship Id="rId70" Type="http://schemas.openxmlformats.org/officeDocument/2006/relationships/customXml" Target="../ink/ink3610.xml"/><Relationship Id="rId75" Type="http://schemas.openxmlformats.org/officeDocument/2006/relationships/image" Target="../media/image473.png"/><Relationship Id="rId91" Type="http://schemas.openxmlformats.org/officeDocument/2006/relationships/image" Target="../media/image481.png"/><Relationship Id="rId96" Type="http://schemas.openxmlformats.org/officeDocument/2006/relationships/customXml" Target="../ink/ink36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77.xml"/><Relationship Id="rId23" Type="http://schemas.openxmlformats.org/officeDocument/2006/relationships/image" Target="../media/image449.png"/><Relationship Id="rId28" Type="http://schemas.openxmlformats.org/officeDocument/2006/relationships/customXml" Target="../ink/ink3588.xml"/><Relationship Id="rId49" Type="http://schemas.openxmlformats.org/officeDocument/2006/relationships/image" Target="../media/image461.png"/><Relationship Id="rId114" Type="http://schemas.openxmlformats.org/officeDocument/2006/relationships/customXml" Target="../ink/ink3632.xml"/><Relationship Id="rId119" Type="http://schemas.openxmlformats.org/officeDocument/2006/relationships/image" Target="../media/image495.png"/><Relationship Id="rId44" Type="http://schemas.openxmlformats.org/officeDocument/2006/relationships/customXml" Target="../ink/ink3596.xml"/><Relationship Id="rId60" Type="http://schemas.openxmlformats.org/officeDocument/2006/relationships/customXml" Target="../ink/ink3604.xml"/><Relationship Id="rId65" Type="http://schemas.openxmlformats.org/officeDocument/2006/relationships/image" Target="../media/image468.png"/><Relationship Id="rId81" Type="http://schemas.openxmlformats.org/officeDocument/2006/relationships/image" Target="../media/image476.png"/><Relationship Id="rId86" Type="http://schemas.openxmlformats.org/officeDocument/2006/relationships/customXml" Target="../ink/ink3618.xml"/><Relationship Id="rId130" Type="http://schemas.openxmlformats.org/officeDocument/2006/relationships/customXml" Target="../ink/ink3640.xml"/><Relationship Id="rId13" Type="http://schemas.openxmlformats.org/officeDocument/2006/relationships/image" Target="../media/image444.png"/><Relationship Id="rId18" Type="http://schemas.openxmlformats.org/officeDocument/2006/relationships/customXml" Target="../ink/ink3583.xml"/><Relationship Id="rId39" Type="http://schemas.openxmlformats.org/officeDocument/2006/relationships/image" Target="../media/image456.png"/><Relationship Id="rId109" Type="http://schemas.openxmlformats.org/officeDocument/2006/relationships/image" Target="../media/image490.png"/><Relationship Id="rId34" Type="http://schemas.openxmlformats.org/officeDocument/2006/relationships/customXml" Target="../ink/ink3591.xml"/><Relationship Id="rId50" Type="http://schemas.openxmlformats.org/officeDocument/2006/relationships/customXml" Target="../ink/ink3599.xml"/><Relationship Id="rId55" Type="http://schemas.openxmlformats.org/officeDocument/2006/relationships/image" Target="../media/image464.png"/><Relationship Id="rId76" Type="http://schemas.openxmlformats.org/officeDocument/2006/relationships/customXml" Target="../ink/ink3613.xml"/><Relationship Id="rId97" Type="http://schemas.openxmlformats.org/officeDocument/2006/relationships/image" Target="../media/image484.png"/><Relationship Id="rId104" Type="http://schemas.openxmlformats.org/officeDocument/2006/relationships/customXml" Target="../ink/ink3627.xml"/><Relationship Id="rId120" Type="http://schemas.openxmlformats.org/officeDocument/2006/relationships/customXml" Target="../ink/ink3635.xml"/><Relationship Id="rId125" Type="http://schemas.openxmlformats.org/officeDocument/2006/relationships/image" Target="../media/image498.png"/><Relationship Id="rId7" Type="http://schemas.openxmlformats.org/officeDocument/2006/relationships/image" Target="../media/image441.png"/><Relationship Id="rId71" Type="http://schemas.openxmlformats.org/officeDocument/2006/relationships/image" Target="../media/image471.png"/><Relationship Id="rId92" Type="http://schemas.openxmlformats.org/officeDocument/2006/relationships/customXml" Target="../ink/ink3621.xml"/><Relationship Id="rId2" Type="http://schemas.openxmlformats.org/officeDocument/2006/relationships/customXml" Target="../ink/ink3575.xml"/><Relationship Id="rId29" Type="http://schemas.openxmlformats.org/officeDocument/2006/relationships/image" Target="../media/image452.png"/><Relationship Id="rId24" Type="http://schemas.openxmlformats.org/officeDocument/2006/relationships/customXml" Target="../ink/ink3586.xml"/><Relationship Id="rId40" Type="http://schemas.openxmlformats.org/officeDocument/2006/relationships/customXml" Target="../ink/ink3594.xml"/><Relationship Id="rId45" Type="http://schemas.openxmlformats.org/officeDocument/2006/relationships/image" Target="../media/image459.png"/><Relationship Id="rId66" Type="http://schemas.openxmlformats.org/officeDocument/2006/relationships/customXml" Target="../ink/ink3608.xml"/><Relationship Id="rId87" Type="http://schemas.openxmlformats.org/officeDocument/2006/relationships/image" Target="../media/image479.png"/><Relationship Id="rId110" Type="http://schemas.openxmlformats.org/officeDocument/2006/relationships/customXml" Target="../ink/ink3630.xml"/><Relationship Id="rId115" Type="http://schemas.openxmlformats.org/officeDocument/2006/relationships/image" Target="../media/image493.png"/><Relationship Id="rId131" Type="http://schemas.openxmlformats.org/officeDocument/2006/relationships/image" Target="../media/image501.png"/><Relationship Id="rId61" Type="http://schemas.openxmlformats.org/officeDocument/2006/relationships/image" Target="../media/image467.png"/><Relationship Id="rId82" Type="http://schemas.openxmlformats.org/officeDocument/2006/relationships/customXml" Target="../ink/ink3616.xml"/><Relationship Id="rId19" Type="http://schemas.openxmlformats.org/officeDocument/2006/relationships/image" Target="../media/image447.png"/><Relationship Id="rId14" Type="http://schemas.openxmlformats.org/officeDocument/2006/relationships/customXml" Target="../ink/ink3581.xml"/><Relationship Id="rId30" Type="http://schemas.openxmlformats.org/officeDocument/2006/relationships/customXml" Target="../ink/ink3589.xml"/><Relationship Id="rId35" Type="http://schemas.openxmlformats.org/officeDocument/2006/relationships/image" Target="../media/image145.png"/><Relationship Id="rId56" Type="http://schemas.openxmlformats.org/officeDocument/2006/relationships/customXml" Target="../ink/ink3602.xml"/><Relationship Id="rId77" Type="http://schemas.openxmlformats.org/officeDocument/2006/relationships/image" Target="../media/image474.png"/><Relationship Id="rId100" Type="http://schemas.openxmlformats.org/officeDocument/2006/relationships/customXml" Target="../ink/ink3625.xml"/><Relationship Id="rId105" Type="http://schemas.openxmlformats.org/officeDocument/2006/relationships/image" Target="../media/image488.png"/><Relationship Id="rId126" Type="http://schemas.openxmlformats.org/officeDocument/2006/relationships/customXml" Target="../ink/ink3638.xml"/><Relationship Id="rId8" Type="http://schemas.openxmlformats.org/officeDocument/2006/relationships/customXml" Target="../ink/ink3578.xml"/><Relationship Id="rId51" Type="http://schemas.openxmlformats.org/officeDocument/2006/relationships/image" Target="../media/image462.png"/><Relationship Id="rId72" Type="http://schemas.openxmlformats.org/officeDocument/2006/relationships/customXml" Target="../ink/ink3611.xml"/><Relationship Id="rId93" Type="http://schemas.openxmlformats.org/officeDocument/2006/relationships/image" Target="../media/image482.png"/><Relationship Id="rId98" Type="http://schemas.openxmlformats.org/officeDocument/2006/relationships/customXml" Target="../ink/ink3624.xml"/><Relationship Id="rId121" Type="http://schemas.openxmlformats.org/officeDocument/2006/relationships/image" Target="../media/image496.png"/><Relationship Id="rId3" Type="http://schemas.openxmlformats.org/officeDocument/2006/relationships/image" Target="../media/image2610.png"/><Relationship Id="rId25" Type="http://schemas.openxmlformats.org/officeDocument/2006/relationships/image" Target="../media/image450.png"/><Relationship Id="rId46" Type="http://schemas.openxmlformats.org/officeDocument/2006/relationships/customXml" Target="../ink/ink3597.xml"/><Relationship Id="rId67" Type="http://schemas.openxmlformats.org/officeDocument/2006/relationships/image" Target="../media/image469.png"/><Relationship Id="rId116" Type="http://schemas.openxmlformats.org/officeDocument/2006/relationships/customXml" Target="../ink/ink3633.xml"/><Relationship Id="rId20" Type="http://schemas.openxmlformats.org/officeDocument/2006/relationships/customXml" Target="../ink/ink3584.xml"/><Relationship Id="rId41" Type="http://schemas.openxmlformats.org/officeDocument/2006/relationships/image" Target="../media/image457.png"/><Relationship Id="rId62" Type="http://schemas.openxmlformats.org/officeDocument/2006/relationships/customXml" Target="../ink/ink3605.xml"/><Relationship Id="rId83" Type="http://schemas.openxmlformats.org/officeDocument/2006/relationships/image" Target="../media/image477.png"/><Relationship Id="rId88" Type="http://schemas.openxmlformats.org/officeDocument/2006/relationships/customXml" Target="../ink/ink3619.xml"/><Relationship Id="rId111" Type="http://schemas.openxmlformats.org/officeDocument/2006/relationships/image" Target="../media/image491.png"/><Relationship Id="rId15" Type="http://schemas.openxmlformats.org/officeDocument/2006/relationships/image" Target="../media/image445.png"/><Relationship Id="rId36" Type="http://schemas.openxmlformats.org/officeDocument/2006/relationships/customXml" Target="../ink/ink3592.xml"/><Relationship Id="rId57" Type="http://schemas.openxmlformats.org/officeDocument/2006/relationships/image" Target="../media/image465.png"/><Relationship Id="rId106" Type="http://schemas.openxmlformats.org/officeDocument/2006/relationships/customXml" Target="../ink/ink3628.xml"/><Relationship Id="rId127" Type="http://schemas.openxmlformats.org/officeDocument/2006/relationships/image" Target="../media/image499.png"/><Relationship Id="rId10" Type="http://schemas.openxmlformats.org/officeDocument/2006/relationships/customXml" Target="../ink/ink3579.xml"/><Relationship Id="rId31" Type="http://schemas.openxmlformats.org/officeDocument/2006/relationships/image" Target="../media/image453.png"/><Relationship Id="rId52" Type="http://schemas.openxmlformats.org/officeDocument/2006/relationships/customXml" Target="../ink/ink3600.xml"/><Relationship Id="rId73" Type="http://schemas.openxmlformats.org/officeDocument/2006/relationships/image" Target="../media/image472.png"/><Relationship Id="rId78" Type="http://schemas.openxmlformats.org/officeDocument/2006/relationships/customXml" Target="../ink/ink3614.xml"/><Relationship Id="rId94" Type="http://schemas.openxmlformats.org/officeDocument/2006/relationships/customXml" Target="../ink/ink3622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122" Type="http://schemas.openxmlformats.org/officeDocument/2006/relationships/customXml" Target="../ink/ink3636.xml"/><Relationship Id="rId4" Type="http://schemas.openxmlformats.org/officeDocument/2006/relationships/customXml" Target="../ink/ink3576.xml"/><Relationship Id="rId9" Type="http://schemas.openxmlformats.org/officeDocument/2006/relationships/image" Target="../media/image442.png"/><Relationship Id="rId26" Type="http://schemas.openxmlformats.org/officeDocument/2006/relationships/customXml" Target="../ink/ink3587.xml"/></Relationships>
</file>

<file path=ppt/slides/_rels/slide9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4.png"/><Relationship Id="rId21" Type="http://schemas.openxmlformats.org/officeDocument/2006/relationships/image" Target="../media/image448.png"/><Relationship Id="rId42" Type="http://schemas.openxmlformats.org/officeDocument/2006/relationships/customXml" Target="../ink/ink3661.xml"/><Relationship Id="rId63" Type="http://schemas.openxmlformats.org/officeDocument/2006/relationships/customXml" Target="../ink/ink3672.xml"/><Relationship Id="rId84" Type="http://schemas.openxmlformats.org/officeDocument/2006/relationships/customXml" Target="../ink/ink3683.xml"/><Relationship Id="rId16" Type="http://schemas.openxmlformats.org/officeDocument/2006/relationships/customXml" Target="../ink/ink3648.xml"/><Relationship Id="rId107" Type="http://schemas.openxmlformats.org/officeDocument/2006/relationships/image" Target="../media/image489.png"/><Relationship Id="rId11" Type="http://schemas.openxmlformats.org/officeDocument/2006/relationships/image" Target="../media/image443.png"/><Relationship Id="rId32" Type="http://schemas.openxmlformats.org/officeDocument/2006/relationships/customXml" Target="../ink/ink3656.xml"/><Relationship Id="rId37" Type="http://schemas.openxmlformats.org/officeDocument/2006/relationships/image" Target="../media/image455.png"/><Relationship Id="rId53" Type="http://schemas.openxmlformats.org/officeDocument/2006/relationships/image" Target="../media/image463.png"/><Relationship Id="rId58" Type="http://schemas.openxmlformats.org/officeDocument/2006/relationships/customXml" Target="../ink/ink3669.xml"/><Relationship Id="rId74" Type="http://schemas.openxmlformats.org/officeDocument/2006/relationships/customXml" Target="../ink/ink3678.xml"/><Relationship Id="rId79" Type="http://schemas.openxmlformats.org/officeDocument/2006/relationships/image" Target="../media/image475.png"/><Relationship Id="rId102" Type="http://schemas.openxmlformats.org/officeDocument/2006/relationships/customXml" Target="../ink/ink3692.xml"/><Relationship Id="rId123" Type="http://schemas.openxmlformats.org/officeDocument/2006/relationships/image" Target="../media/image497.png"/><Relationship Id="rId128" Type="http://schemas.openxmlformats.org/officeDocument/2006/relationships/customXml" Target="../ink/ink3705.xml"/><Relationship Id="rId5" Type="http://schemas.openxmlformats.org/officeDocument/2006/relationships/image" Target="../media/image440.png"/><Relationship Id="rId90" Type="http://schemas.openxmlformats.org/officeDocument/2006/relationships/customXml" Target="../ink/ink3686.xml"/><Relationship Id="rId95" Type="http://schemas.openxmlformats.org/officeDocument/2006/relationships/image" Target="../media/image483.png"/><Relationship Id="rId22" Type="http://schemas.openxmlformats.org/officeDocument/2006/relationships/customXml" Target="../ink/ink3651.xml"/><Relationship Id="rId27" Type="http://schemas.openxmlformats.org/officeDocument/2006/relationships/image" Target="../media/image451.png"/><Relationship Id="rId43" Type="http://schemas.openxmlformats.org/officeDocument/2006/relationships/image" Target="../media/image458.png"/><Relationship Id="rId48" Type="http://schemas.openxmlformats.org/officeDocument/2006/relationships/customXml" Target="../ink/ink3664.xml"/><Relationship Id="rId64" Type="http://schemas.openxmlformats.org/officeDocument/2006/relationships/customXml" Target="../ink/ink3673.xml"/><Relationship Id="rId69" Type="http://schemas.openxmlformats.org/officeDocument/2006/relationships/image" Target="../media/image470.png"/><Relationship Id="rId113" Type="http://schemas.openxmlformats.org/officeDocument/2006/relationships/image" Target="../media/image492.png"/><Relationship Id="rId118" Type="http://schemas.openxmlformats.org/officeDocument/2006/relationships/customXml" Target="../ink/ink3700.xml"/><Relationship Id="rId134" Type="http://schemas.openxmlformats.org/officeDocument/2006/relationships/customXml" Target="../ink/ink3708.xml"/><Relationship Id="rId80" Type="http://schemas.openxmlformats.org/officeDocument/2006/relationships/customXml" Target="../ink/ink3681.xml"/><Relationship Id="rId85" Type="http://schemas.openxmlformats.org/officeDocument/2006/relationships/image" Target="../media/image478.png"/><Relationship Id="rId12" Type="http://schemas.openxmlformats.org/officeDocument/2006/relationships/customXml" Target="../ink/ink3646.xml"/><Relationship Id="rId17" Type="http://schemas.openxmlformats.org/officeDocument/2006/relationships/image" Target="../media/image446.png"/><Relationship Id="rId33" Type="http://schemas.openxmlformats.org/officeDocument/2006/relationships/image" Target="../media/image454.png"/><Relationship Id="rId38" Type="http://schemas.openxmlformats.org/officeDocument/2006/relationships/customXml" Target="../ink/ink3659.xml"/><Relationship Id="rId59" Type="http://schemas.openxmlformats.org/officeDocument/2006/relationships/image" Target="../media/image466.png"/><Relationship Id="rId103" Type="http://schemas.openxmlformats.org/officeDocument/2006/relationships/image" Target="../media/image487.png"/><Relationship Id="rId108" Type="http://schemas.openxmlformats.org/officeDocument/2006/relationships/customXml" Target="../ink/ink3695.xml"/><Relationship Id="rId124" Type="http://schemas.openxmlformats.org/officeDocument/2006/relationships/customXml" Target="../ink/ink3703.xml"/><Relationship Id="rId129" Type="http://schemas.openxmlformats.org/officeDocument/2006/relationships/image" Target="../media/image500.png"/><Relationship Id="rId54" Type="http://schemas.openxmlformats.org/officeDocument/2006/relationships/customXml" Target="../ink/ink3667.xml"/><Relationship Id="rId70" Type="http://schemas.openxmlformats.org/officeDocument/2006/relationships/customXml" Target="../ink/ink3676.xml"/><Relationship Id="rId75" Type="http://schemas.openxmlformats.org/officeDocument/2006/relationships/image" Target="../media/image473.png"/><Relationship Id="rId91" Type="http://schemas.openxmlformats.org/officeDocument/2006/relationships/image" Target="../media/image481.png"/><Relationship Id="rId96" Type="http://schemas.openxmlformats.org/officeDocument/2006/relationships/customXml" Target="../ink/ink36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43.xml"/><Relationship Id="rId23" Type="http://schemas.openxmlformats.org/officeDocument/2006/relationships/image" Target="../media/image449.png"/><Relationship Id="rId28" Type="http://schemas.openxmlformats.org/officeDocument/2006/relationships/customXml" Target="../ink/ink3654.xml"/><Relationship Id="rId49" Type="http://schemas.openxmlformats.org/officeDocument/2006/relationships/image" Target="../media/image461.png"/><Relationship Id="rId114" Type="http://schemas.openxmlformats.org/officeDocument/2006/relationships/customXml" Target="../ink/ink3698.xml"/><Relationship Id="rId119" Type="http://schemas.openxmlformats.org/officeDocument/2006/relationships/image" Target="../media/image495.png"/><Relationship Id="rId44" Type="http://schemas.openxmlformats.org/officeDocument/2006/relationships/customXml" Target="../ink/ink3662.xml"/><Relationship Id="rId60" Type="http://schemas.openxmlformats.org/officeDocument/2006/relationships/customXml" Target="../ink/ink3670.xml"/><Relationship Id="rId65" Type="http://schemas.openxmlformats.org/officeDocument/2006/relationships/image" Target="../media/image468.png"/><Relationship Id="rId81" Type="http://schemas.openxmlformats.org/officeDocument/2006/relationships/image" Target="../media/image476.png"/><Relationship Id="rId86" Type="http://schemas.openxmlformats.org/officeDocument/2006/relationships/customXml" Target="../ink/ink3684.xml"/><Relationship Id="rId130" Type="http://schemas.openxmlformats.org/officeDocument/2006/relationships/customXml" Target="../ink/ink3706.xml"/><Relationship Id="rId135" Type="http://schemas.openxmlformats.org/officeDocument/2006/relationships/image" Target="../media/image503.png"/><Relationship Id="rId13" Type="http://schemas.openxmlformats.org/officeDocument/2006/relationships/image" Target="../media/image444.png"/><Relationship Id="rId18" Type="http://schemas.openxmlformats.org/officeDocument/2006/relationships/customXml" Target="../ink/ink3649.xml"/><Relationship Id="rId39" Type="http://schemas.openxmlformats.org/officeDocument/2006/relationships/image" Target="../media/image456.png"/><Relationship Id="rId109" Type="http://schemas.openxmlformats.org/officeDocument/2006/relationships/image" Target="../media/image490.png"/><Relationship Id="rId34" Type="http://schemas.openxmlformats.org/officeDocument/2006/relationships/customXml" Target="../ink/ink3657.xml"/><Relationship Id="rId50" Type="http://schemas.openxmlformats.org/officeDocument/2006/relationships/customXml" Target="../ink/ink3665.xml"/><Relationship Id="rId55" Type="http://schemas.openxmlformats.org/officeDocument/2006/relationships/image" Target="../media/image464.png"/><Relationship Id="rId76" Type="http://schemas.openxmlformats.org/officeDocument/2006/relationships/customXml" Target="../ink/ink3679.xml"/><Relationship Id="rId97" Type="http://schemas.openxmlformats.org/officeDocument/2006/relationships/image" Target="../media/image484.png"/><Relationship Id="rId104" Type="http://schemas.openxmlformats.org/officeDocument/2006/relationships/customXml" Target="../ink/ink3693.xml"/><Relationship Id="rId120" Type="http://schemas.openxmlformats.org/officeDocument/2006/relationships/customXml" Target="../ink/ink3701.xml"/><Relationship Id="rId125" Type="http://schemas.openxmlformats.org/officeDocument/2006/relationships/image" Target="../media/image498.png"/><Relationship Id="rId7" Type="http://schemas.openxmlformats.org/officeDocument/2006/relationships/image" Target="../media/image441.png"/><Relationship Id="rId71" Type="http://schemas.openxmlformats.org/officeDocument/2006/relationships/image" Target="../media/image471.png"/><Relationship Id="rId92" Type="http://schemas.openxmlformats.org/officeDocument/2006/relationships/customXml" Target="../ink/ink3687.xml"/><Relationship Id="rId2" Type="http://schemas.openxmlformats.org/officeDocument/2006/relationships/customXml" Target="../ink/ink3641.xml"/><Relationship Id="rId29" Type="http://schemas.openxmlformats.org/officeDocument/2006/relationships/image" Target="../media/image452.png"/><Relationship Id="rId24" Type="http://schemas.openxmlformats.org/officeDocument/2006/relationships/customXml" Target="../ink/ink3652.xml"/><Relationship Id="rId40" Type="http://schemas.openxmlformats.org/officeDocument/2006/relationships/customXml" Target="../ink/ink3660.xml"/><Relationship Id="rId45" Type="http://schemas.openxmlformats.org/officeDocument/2006/relationships/image" Target="../media/image459.png"/><Relationship Id="rId66" Type="http://schemas.openxmlformats.org/officeDocument/2006/relationships/customXml" Target="../ink/ink3674.xml"/><Relationship Id="rId87" Type="http://schemas.openxmlformats.org/officeDocument/2006/relationships/image" Target="../media/image479.png"/><Relationship Id="rId110" Type="http://schemas.openxmlformats.org/officeDocument/2006/relationships/customXml" Target="../ink/ink3696.xml"/><Relationship Id="rId115" Type="http://schemas.openxmlformats.org/officeDocument/2006/relationships/image" Target="../media/image493.png"/><Relationship Id="rId131" Type="http://schemas.openxmlformats.org/officeDocument/2006/relationships/image" Target="../media/image501.png"/><Relationship Id="rId61" Type="http://schemas.openxmlformats.org/officeDocument/2006/relationships/image" Target="../media/image467.png"/><Relationship Id="rId82" Type="http://schemas.openxmlformats.org/officeDocument/2006/relationships/customXml" Target="../ink/ink3682.xml"/><Relationship Id="rId19" Type="http://schemas.openxmlformats.org/officeDocument/2006/relationships/image" Target="../media/image447.png"/><Relationship Id="rId14" Type="http://schemas.openxmlformats.org/officeDocument/2006/relationships/customXml" Target="../ink/ink3647.xml"/><Relationship Id="rId30" Type="http://schemas.openxmlformats.org/officeDocument/2006/relationships/customXml" Target="../ink/ink3655.xml"/><Relationship Id="rId35" Type="http://schemas.openxmlformats.org/officeDocument/2006/relationships/image" Target="../media/image145.png"/><Relationship Id="rId56" Type="http://schemas.openxmlformats.org/officeDocument/2006/relationships/customXml" Target="../ink/ink3668.xml"/><Relationship Id="rId77" Type="http://schemas.openxmlformats.org/officeDocument/2006/relationships/image" Target="../media/image474.png"/><Relationship Id="rId100" Type="http://schemas.openxmlformats.org/officeDocument/2006/relationships/customXml" Target="../ink/ink3691.xml"/><Relationship Id="rId105" Type="http://schemas.openxmlformats.org/officeDocument/2006/relationships/image" Target="../media/image488.png"/><Relationship Id="rId126" Type="http://schemas.openxmlformats.org/officeDocument/2006/relationships/customXml" Target="../ink/ink3704.xml"/><Relationship Id="rId8" Type="http://schemas.openxmlformats.org/officeDocument/2006/relationships/customXml" Target="../ink/ink3644.xml"/><Relationship Id="rId51" Type="http://schemas.openxmlformats.org/officeDocument/2006/relationships/image" Target="../media/image462.png"/><Relationship Id="rId72" Type="http://schemas.openxmlformats.org/officeDocument/2006/relationships/customXml" Target="../ink/ink3677.xml"/><Relationship Id="rId93" Type="http://schemas.openxmlformats.org/officeDocument/2006/relationships/image" Target="../media/image482.png"/><Relationship Id="rId98" Type="http://schemas.openxmlformats.org/officeDocument/2006/relationships/customXml" Target="../ink/ink3690.xml"/><Relationship Id="rId121" Type="http://schemas.openxmlformats.org/officeDocument/2006/relationships/image" Target="../media/image496.png"/><Relationship Id="rId3" Type="http://schemas.openxmlformats.org/officeDocument/2006/relationships/image" Target="../media/image2610.png"/><Relationship Id="rId25" Type="http://schemas.openxmlformats.org/officeDocument/2006/relationships/image" Target="../media/image450.png"/><Relationship Id="rId46" Type="http://schemas.openxmlformats.org/officeDocument/2006/relationships/customXml" Target="../ink/ink3663.xml"/><Relationship Id="rId67" Type="http://schemas.openxmlformats.org/officeDocument/2006/relationships/image" Target="../media/image469.png"/><Relationship Id="rId116" Type="http://schemas.openxmlformats.org/officeDocument/2006/relationships/customXml" Target="../ink/ink3699.xml"/><Relationship Id="rId20" Type="http://schemas.openxmlformats.org/officeDocument/2006/relationships/customXml" Target="../ink/ink3650.xml"/><Relationship Id="rId41" Type="http://schemas.openxmlformats.org/officeDocument/2006/relationships/image" Target="../media/image457.png"/><Relationship Id="rId62" Type="http://schemas.openxmlformats.org/officeDocument/2006/relationships/customXml" Target="../ink/ink3671.xml"/><Relationship Id="rId83" Type="http://schemas.openxmlformats.org/officeDocument/2006/relationships/image" Target="../media/image477.png"/><Relationship Id="rId88" Type="http://schemas.openxmlformats.org/officeDocument/2006/relationships/customXml" Target="../ink/ink3685.xml"/><Relationship Id="rId111" Type="http://schemas.openxmlformats.org/officeDocument/2006/relationships/image" Target="../media/image491.png"/><Relationship Id="rId132" Type="http://schemas.openxmlformats.org/officeDocument/2006/relationships/customXml" Target="../ink/ink3707.xml"/><Relationship Id="rId15" Type="http://schemas.openxmlformats.org/officeDocument/2006/relationships/image" Target="../media/image445.png"/><Relationship Id="rId36" Type="http://schemas.openxmlformats.org/officeDocument/2006/relationships/customXml" Target="../ink/ink3658.xml"/><Relationship Id="rId57" Type="http://schemas.openxmlformats.org/officeDocument/2006/relationships/image" Target="../media/image465.png"/><Relationship Id="rId106" Type="http://schemas.openxmlformats.org/officeDocument/2006/relationships/customXml" Target="../ink/ink3694.xml"/><Relationship Id="rId127" Type="http://schemas.openxmlformats.org/officeDocument/2006/relationships/image" Target="../media/image499.png"/><Relationship Id="rId10" Type="http://schemas.openxmlformats.org/officeDocument/2006/relationships/customXml" Target="../ink/ink3645.xml"/><Relationship Id="rId31" Type="http://schemas.openxmlformats.org/officeDocument/2006/relationships/image" Target="../media/image453.png"/><Relationship Id="rId52" Type="http://schemas.openxmlformats.org/officeDocument/2006/relationships/customXml" Target="../ink/ink3666.xml"/><Relationship Id="rId73" Type="http://schemas.openxmlformats.org/officeDocument/2006/relationships/image" Target="../media/image472.png"/><Relationship Id="rId78" Type="http://schemas.openxmlformats.org/officeDocument/2006/relationships/customXml" Target="../ink/ink3680.xml"/><Relationship Id="rId94" Type="http://schemas.openxmlformats.org/officeDocument/2006/relationships/customXml" Target="../ink/ink3688.xml"/><Relationship Id="rId99" Type="http://schemas.openxmlformats.org/officeDocument/2006/relationships/image" Target="../media/image485.png"/><Relationship Id="rId101" Type="http://schemas.openxmlformats.org/officeDocument/2006/relationships/image" Target="../media/image486.png"/><Relationship Id="rId122" Type="http://schemas.openxmlformats.org/officeDocument/2006/relationships/customXml" Target="../ink/ink3702.xml"/><Relationship Id="rId4" Type="http://schemas.openxmlformats.org/officeDocument/2006/relationships/customXml" Target="../ink/ink3642.xml"/><Relationship Id="rId9" Type="http://schemas.openxmlformats.org/officeDocument/2006/relationships/image" Target="../media/image442.png"/><Relationship Id="rId26" Type="http://schemas.openxmlformats.org/officeDocument/2006/relationships/customXml" Target="../ink/ink3653.xml"/><Relationship Id="rId47" Type="http://schemas.openxmlformats.org/officeDocument/2006/relationships/image" Target="../media/image460.png"/><Relationship Id="rId68" Type="http://schemas.openxmlformats.org/officeDocument/2006/relationships/customXml" Target="../ink/ink3675.xml"/><Relationship Id="rId89" Type="http://schemas.openxmlformats.org/officeDocument/2006/relationships/image" Target="../media/image480.png"/><Relationship Id="rId112" Type="http://schemas.openxmlformats.org/officeDocument/2006/relationships/customXml" Target="../ink/ink3697.xml"/><Relationship Id="rId133" Type="http://schemas.openxmlformats.org/officeDocument/2006/relationships/image" Target="../media/image502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14:cNvPr>
              <p14:cNvContentPartPr/>
              <p14:nvPr/>
            </p14:nvContentPartPr>
            <p14:xfrm>
              <a:off x="2468360" y="143800"/>
              <a:ext cx="1527120" cy="39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0716" y="125800"/>
                <a:ext cx="1562768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14:cNvPr>
              <p14:cNvContentPartPr/>
              <p14:nvPr/>
            </p14:nvContentPartPr>
            <p14:xfrm>
              <a:off x="4373480" y="174040"/>
              <a:ext cx="218160" cy="35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5840" y="156040"/>
                <a:ext cx="25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14:cNvPr>
              <p14:cNvContentPartPr/>
              <p14:nvPr/>
            </p14:nvContentPartPr>
            <p14:xfrm>
              <a:off x="4721240" y="446560"/>
              <a:ext cx="14400" cy="6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3600" y="428920"/>
                <a:ext cx="50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14:cNvPr>
              <p14:cNvContentPartPr/>
              <p14:nvPr/>
            </p14:nvContentPartPr>
            <p14:xfrm>
              <a:off x="4874240" y="169720"/>
              <a:ext cx="195480" cy="41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6240" y="151720"/>
                <a:ext cx="231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14:cNvPr>
              <p14:cNvContentPartPr/>
              <p14:nvPr/>
            </p14:nvContentPartPr>
            <p14:xfrm>
              <a:off x="578720" y="144160"/>
              <a:ext cx="1695960" cy="80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080" y="126512"/>
                <a:ext cx="1731600" cy="8391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DF01C3-FBA2-4B2E-8B4A-C5E771571158}"/>
                  </a:ext>
                </a:extLst>
              </p14:cNvPr>
              <p14:cNvContentPartPr/>
              <p14:nvPr/>
            </p14:nvContentPartPr>
            <p14:xfrm>
              <a:off x="846840" y="782080"/>
              <a:ext cx="108360" cy="66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DF01C3-FBA2-4B2E-8B4A-C5E7715711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840" y="764080"/>
                <a:ext cx="14400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0372A3-1789-400B-8C2C-F4AF3B517263}"/>
                  </a:ext>
                </a:extLst>
              </p14:cNvPr>
              <p14:cNvContentPartPr/>
              <p14:nvPr/>
            </p14:nvContentPartPr>
            <p14:xfrm>
              <a:off x="1149960" y="690640"/>
              <a:ext cx="362520" cy="396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0372A3-1789-400B-8C2C-F4AF3B5172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2320" y="672656"/>
                <a:ext cx="398160" cy="43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854907-34BA-4DC4-9D7E-9AA6D182479B}"/>
                  </a:ext>
                </a:extLst>
              </p14:cNvPr>
              <p14:cNvContentPartPr/>
              <p14:nvPr/>
            </p14:nvContentPartPr>
            <p14:xfrm>
              <a:off x="3149040" y="1086640"/>
              <a:ext cx="415800" cy="213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854907-34BA-4DC4-9D7E-9AA6D18247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1400" y="1069000"/>
                <a:ext cx="4514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0A6A661-47BB-414F-97BE-7B97C2EF6341}"/>
                  </a:ext>
                </a:extLst>
              </p14:cNvPr>
              <p14:cNvContentPartPr/>
              <p14:nvPr/>
            </p14:nvContentPartPr>
            <p14:xfrm>
              <a:off x="4662480" y="822760"/>
              <a:ext cx="92160" cy="459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0A6A661-47BB-414F-97BE-7B97C2EF63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4840" y="804760"/>
                <a:ext cx="12780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D031D0-6FBC-4728-8211-70D9442696CF}"/>
                  </a:ext>
                </a:extLst>
              </p14:cNvPr>
              <p14:cNvContentPartPr/>
              <p14:nvPr/>
            </p14:nvContentPartPr>
            <p14:xfrm>
              <a:off x="4873440" y="1105000"/>
              <a:ext cx="136440" cy="139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D031D0-6FBC-4728-8211-70D9442696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5440" y="1087360"/>
                <a:ext cx="172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2384570-C580-484E-82D2-CF60BFC9D435}"/>
                  </a:ext>
                </a:extLst>
              </p14:cNvPr>
              <p14:cNvContentPartPr/>
              <p14:nvPr/>
            </p14:nvContentPartPr>
            <p14:xfrm>
              <a:off x="5134440" y="1115440"/>
              <a:ext cx="90000" cy="10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2384570-C580-484E-82D2-CF60BFC9D43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16440" y="1097800"/>
                <a:ext cx="125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F2AB14-AA9B-48B1-B62E-2A130BB8C7C8}"/>
                  </a:ext>
                </a:extLst>
              </p14:cNvPr>
              <p14:cNvContentPartPr/>
              <p14:nvPr/>
            </p14:nvContentPartPr>
            <p14:xfrm>
              <a:off x="5379240" y="761560"/>
              <a:ext cx="196200" cy="483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F2AB14-AA9B-48B1-B62E-2A130BB8C7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61240" y="743920"/>
                <a:ext cx="2318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292D0D3-1B82-4A5E-9503-CEAE5454E4AD}"/>
                  </a:ext>
                </a:extLst>
              </p14:cNvPr>
              <p14:cNvContentPartPr/>
              <p14:nvPr/>
            </p14:nvContentPartPr>
            <p14:xfrm>
              <a:off x="3769320" y="782080"/>
              <a:ext cx="396000" cy="546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292D0D3-1B82-4A5E-9503-CEAE5454E4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51680" y="764092"/>
                <a:ext cx="431640" cy="582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2DFE25A-B670-4E94-A2C3-3760ADDB6997}"/>
                  </a:ext>
                </a:extLst>
              </p14:cNvPr>
              <p14:cNvContentPartPr/>
              <p14:nvPr/>
            </p14:nvContentPartPr>
            <p14:xfrm>
              <a:off x="1930440" y="1025800"/>
              <a:ext cx="820440" cy="385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2DFE25A-B670-4E94-A2C3-3760ADDB69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2800" y="1007800"/>
                <a:ext cx="8560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2C5FF1-8A7A-486A-A93D-AF8FEC4E5C00}"/>
                  </a:ext>
                </a:extLst>
              </p14:cNvPr>
              <p14:cNvContentPartPr/>
              <p14:nvPr/>
            </p14:nvContentPartPr>
            <p14:xfrm>
              <a:off x="7110840" y="964600"/>
              <a:ext cx="538920" cy="174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2C5FF1-8A7A-486A-A93D-AF8FEC4E5C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93200" y="946960"/>
                <a:ext cx="574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C7E786F-0A5C-4936-BA11-C08EE9A3A5F6}"/>
                  </a:ext>
                </a:extLst>
              </p14:cNvPr>
              <p14:cNvContentPartPr/>
              <p14:nvPr/>
            </p14:nvContentPartPr>
            <p14:xfrm>
              <a:off x="6011040" y="754000"/>
              <a:ext cx="756000" cy="413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C7E786F-0A5C-4936-BA11-C08EE9A3A5F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93400" y="736000"/>
                <a:ext cx="79164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4B8CCD0-BE75-44C2-81F8-BC97A076D01C}"/>
                  </a:ext>
                </a:extLst>
              </p14:cNvPr>
              <p14:cNvContentPartPr/>
              <p14:nvPr/>
            </p14:nvContentPartPr>
            <p14:xfrm>
              <a:off x="3372960" y="1787560"/>
              <a:ext cx="304200" cy="244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4B8CCD0-BE75-44C2-81F8-BC97A076D01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4981" y="1769920"/>
                <a:ext cx="339798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AAF3A6-5882-4C6A-9D79-0A92C5463534}"/>
                  </a:ext>
                </a:extLst>
              </p14:cNvPr>
              <p14:cNvContentPartPr/>
              <p14:nvPr/>
            </p14:nvContentPartPr>
            <p14:xfrm>
              <a:off x="477120" y="1636000"/>
              <a:ext cx="2759760" cy="639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AAF3A6-5882-4C6A-9D79-0A92C546353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9480" y="1618000"/>
                <a:ext cx="279540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26F19C8-96DB-4238-99A3-A0674C8BFC74}"/>
                  </a:ext>
                </a:extLst>
              </p14:cNvPr>
              <p14:cNvContentPartPr/>
              <p14:nvPr/>
            </p14:nvContentPartPr>
            <p14:xfrm>
              <a:off x="6636000" y="1765600"/>
              <a:ext cx="548280" cy="164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26F19C8-96DB-4238-99A3-A0674C8BFC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18000" y="1747960"/>
                <a:ext cx="583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4C99CAA-8F42-4DF2-945A-E3C5AECE36A3}"/>
                  </a:ext>
                </a:extLst>
              </p14:cNvPr>
              <p14:cNvContentPartPr/>
              <p14:nvPr/>
            </p14:nvContentPartPr>
            <p14:xfrm>
              <a:off x="6126240" y="1533760"/>
              <a:ext cx="366120" cy="406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4C99CAA-8F42-4DF2-945A-E3C5AECE36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08240" y="1516120"/>
                <a:ext cx="4017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E406249-67F9-4B88-9BF2-92C1A4DBB519}"/>
                  </a:ext>
                </a:extLst>
              </p14:cNvPr>
              <p14:cNvContentPartPr/>
              <p14:nvPr/>
            </p14:nvContentPartPr>
            <p14:xfrm>
              <a:off x="5607840" y="1747240"/>
              <a:ext cx="407160" cy="380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E406249-67F9-4B88-9BF2-92C1A4DBB51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89840" y="1729583"/>
                <a:ext cx="442800" cy="416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B313805-D9BF-4363-85B0-56D576457DDE}"/>
                  </a:ext>
                </a:extLst>
              </p14:cNvPr>
              <p14:cNvContentPartPr/>
              <p14:nvPr/>
            </p14:nvContentPartPr>
            <p14:xfrm>
              <a:off x="4172160" y="1615480"/>
              <a:ext cx="1266480" cy="457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B313805-D9BF-4363-85B0-56D576457DD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54520" y="1597480"/>
                <a:ext cx="13021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A83B15-EE6B-4AC3-A98B-DF62D0B1685F}"/>
                  </a:ext>
                </a:extLst>
              </p14:cNvPr>
              <p14:cNvContentPartPr/>
              <p14:nvPr/>
            </p14:nvContentPartPr>
            <p14:xfrm>
              <a:off x="2883000" y="2488840"/>
              <a:ext cx="288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A83B15-EE6B-4AC3-A98B-DF62D0B16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65000" y="2470840"/>
                <a:ext cx="3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D4B0C7-FACD-471E-92A3-BD927ABC8A20}"/>
                  </a:ext>
                </a:extLst>
              </p14:cNvPr>
              <p14:cNvContentPartPr/>
              <p14:nvPr/>
            </p14:nvContentPartPr>
            <p14:xfrm>
              <a:off x="7336920" y="2376880"/>
              <a:ext cx="293400" cy="325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D4B0C7-FACD-471E-92A3-BD927ABC8A2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8920" y="2359220"/>
                <a:ext cx="32904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E6950F6-B4B2-4A0A-A9F2-2E7ED159C25D}"/>
                  </a:ext>
                </a:extLst>
              </p14:cNvPr>
              <p14:cNvContentPartPr/>
              <p14:nvPr/>
            </p14:nvContentPartPr>
            <p14:xfrm>
              <a:off x="6399120" y="2305960"/>
              <a:ext cx="782280" cy="418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E6950F6-B4B2-4A0A-A9F2-2E7ED159C25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81128" y="2288335"/>
                <a:ext cx="817904" cy="453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F053A1A-7CD0-47C6-A083-EB2F59EB9821}"/>
                  </a:ext>
                </a:extLst>
              </p14:cNvPr>
              <p14:cNvContentPartPr/>
              <p14:nvPr/>
            </p14:nvContentPartPr>
            <p14:xfrm>
              <a:off x="5151000" y="2346640"/>
              <a:ext cx="799560" cy="447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F053A1A-7CD0-47C6-A083-EB2F59EB982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33000" y="2329000"/>
                <a:ext cx="8352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CC2EEBC-907D-4ACD-A283-CD4F72736C40}"/>
                  </a:ext>
                </a:extLst>
              </p14:cNvPr>
              <p14:cNvContentPartPr/>
              <p14:nvPr/>
            </p14:nvContentPartPr>
            <p14:xfrm>
              <a:off x="4144800" y="2326480"/>
              <a:ext cx="598680" cy="762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CC2EEBC-907D-4ACD-A283-CD4F72736C4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26811" y="2308480"/>
                <a:ext cx="634299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4FD5119-4DD3-4D6B-B4D2-C38ECFD14828}"/>
                  </a:ext>
                </a:extLst>
              </p14:cNvPr>
              <p14:cNvContentPartPr/>
              <p14:nvPr/>
            </p14:nvContentPartPr>
            <p14:xfrm>
              <a:off x="2414280" y="2570200"/>
              <a:ext cx="1262880" cy="611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4FD5119-4DD3-4D6B-B4D2-C38ECFD148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96640" y="2552211"/>
                <a:ext cx="1298520" cy="646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88B0205-924B-42A8-8D27-424D52B454B6}"/>
                  </a:ext>
                </a:extLst>
              </p14:cNvPr>
              <p14:cNvContentPartPr/>
              <p14:nvPr/>
            </p14:nvContentPartPr>
            <p14:xfrm>
              <a:off x="924240" y="2438080"/>
              <a:ext cx="1036440" cy="488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88B0205-924B-42A8-8D27-424D52B454B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06240" y="2420440"/>
                <a:ext cx="107208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2119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57EC96-5E39-4D57-B5E0-E9D7C4DD145B}"/>
                  </a:ext>
                </a:extLst>
              </p14:cNvPr>
              <p14:cNvContentPartPr/>
              <p14:nvPr/>
            </p14:nvContentPartPr>
            <p14:xfrm>
              <a:off x="4551320" y="445120"/>
              <a:ext cx="2098440" cy="10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57EC96-5E39-4D57-B5E0-E9D7C4DD14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3320" y="409480"/>
                <a:ext cx="2134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BB31F3-3D71-40CD-AE5E-80EEA09F8256}"/>
                  </a:ext>
                </a:extLst>
              </p14:cNvPr>
              <p14:cNvContentPartPr/>
              <p14:nvPr/>
            </p14:nvContentPartPr>
            <p14:xfrm>
              <a:off x="253640" y="811240"/>
              <a:ext cx="3288960" cy="10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BB31F3-3D71-40CD-AE5E-80EEA09F82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640" y="775240"/>
                <a:ext cx="33246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694B6E-CFF0-401C-B68D-8855658CBD03}"/>
                  </a:ext>
                </a:extLst>
              </p14:cNvPr>
              <p14:cNvContentPartPr/>
              <p14:nvPr/>
            </p14:nvContentPartPr>
            <p14:xfrm>
              <a:off x="3698120" y="811600"/>
              <a:ext cx="4743720" cy="6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694B6E-CFF0-401C-B68D-8855658CBD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80120" y="775960"/>
                <a:ext cx="47793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F7A1F9-C268-4C39-9E0C-4FA6339B010D}"/>
                  </a:ext>
                </a:extLst>
              </p14:cNvPr>
              <p14:cNvContentPartPr/>
              <p14:nvPr/>
            </p14:nvContentPartPr>
            <p14:xfrm>
              <a:off x="365240" y="1208320"/>
              <a:ext cx="4413600" cy="52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F7A1F9-C268-4C39-9E0C-4FA6339B01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600" y="1172320"/>
                <a:ext cx="444924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7449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57EC96-5E39-4D57-B5E0-E9D7C4DD145B}"/>
                  </a:ext>
                </a:extLst>
              </p14:cNvPr>
              <p14:cNvContentPartPr/>
              <p14:nvPr/>
            </p14:nvContentPartPr>
            <p14:xfrm>
              <a:off x="4551320" y="445120"/>
              <a:ext cx="2098440" cy="10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57EC96-5E39-4D57-B5E0-E9D7C4DD14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3320" y="409480"/>
                <a:ext cx="2134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BB31F3-3D71-40CD-AE5E-80EEA09F8256}"/>
                  </a:ext>
                </a:extLst>
              </p14:cNvPr>
              <p14:cNvContentPartPr/>
              <p14:nvPr/>
            </p14:nvContentPartPr>
            <p14:xfrm>
              <a:off x="253640" y="811240"/>
              <a:ext cx="3288960" cy="10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BB31F3-3D71-40CD-AE5E-80EEA09F82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640" y="775240"/>
                <a:ext cx="33246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694B6E-CFF0-401C-B68D-8855658CBD03}"/>
                  </a:ext>
                </a:extLst>
              </p14:cNvPr>
              <p14:cNvContentPartPr/>
              <p14:nvPr/>
            </p14:nvContentPartPr>
            <p14:xfrm>
              <a:off x="3698120" y="811600"/>
              <a:ext cx="4743720" cy="6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694B6E-CFF0-401C-B68D-8855658CBD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80120" y="775960"/>
                <a:ext cx="47793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F7A1F9-C268-4C39-9E0C-4FA6339B010D}"/>
                  </a:ext>
                </a:extLst>
              </p14:cNvPr>
              <p14:cNvContentPartPr/>
              <p14:nvPr/>
            </p14:nvContentPartPr>
            <p14:xfrm>
              <a:off x="365240" y="1208320"/>
              <a:ext cx="4413600" cy="52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F7A1F9-C268-4C39-9E0C-4FA6339B01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600" y="1172320"/>
                <a:ext cx="4449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14:cNvPr>
              <p14:cNvContentPartPr/>
              <p14:nvPr/>
            </p14:nvContentPartPr>
            <p14:xfrm>
              <a:off x="1564040" y="2105080"/>
              <a:ext cx="1929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6400" y="2087080"/>
                <a:ext cx="228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14:cNvPr>
              <p14:cNvContentPartPr/>
              <p14:nvPr/>
            </p14:nvContentPartPr>
            <p14:xfrm>
              <a:off x="1574480" y="2214520"/>
              <a:ext cx="18288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6840" y="219688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14:cNvPr>
              <p14:cNvContentPartPr/>
              <p14:nvPr/>
            </p14:nvContentPartPr>
            <p14:xfrm>
              <a:off x="2345960" y="1939840"/>
              <a:ext cx="60372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27971" y="1921820"/>
                <a:ext cx="639339" cy="36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14:cNvPr>
              <p14:cNvContentPartPr/>
              <p14:nvPr/>
            </p14:nvContentPartPr>
            <p14:xfrm>
              <a:off x="1904960" y="1994200"/>
              <a:ext cx="330480" cy="26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87301" y="1976560"/>
                <a:ext cx="366159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14:cNvPr>
              <p14:cNvContentPartPr/>
              <p14:nvPr/>
            </p14:nvContentPartPr>
            <p14:xfrm>
              <a:off x="464240" y="2094640"/>
              <a:ext cx="8982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600" y="2077000"/>
                <a:ext cx="933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14:cNvPr>
              <p14:cNvContentPartPr/>
              <p14:nvPr/>
            </p14:nvContentPartPr>
            <p14:xfrm>
              <a:off x="3078560" y="2079160"/>
              <a:ext cx="169560" cy="41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60560" y="2061160"/>
                <a:ext cx="205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14:cNvPr>
              <p14:cNvContentPartPr/>
              <p14:nvPr/>
            </p14:nvContentPartPr>
            <p14:xfrm>
              <a:off x="3413360" y="2052880"/>
              <a:ext cx="20232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95720" y="2034880"/>
                <a:ext cx="23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14:cNvPr>
              <p14:cNvContentPartPr/>
              <p14:nvPr/>
            </p14:nvContentPartPr>
            <p14:xfrm>
              <a:off x="3433880" y="2153680"/>
              <a:ext cx="1926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5880" y="2135680"/>
                <a:ext cx="22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14:cNvPr>
              <p14:cNvContentPartPr/>
              <p14:nvPr/>
            </p14:nvContentPartPr>
            <p14:xfrm>
              <a:off x="5201480" y="1941280"/>
              <a:ext cx="110520" cy="14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83480" y="1923640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14:cNvPr>
              <p14:cNvContentPartPr/>
              <p14:nvPr/>
            </p14:nvContentPartPr>
            <p14:xfrm>
              <a:off x="4263680" y="1838680"/>
              <a:ext cx="82656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46032" y="1821040"/>
                <a:ext cx="862216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14:cNvPr>
              <p14:cNvContentPartPr/>
              <p14:nvPr/>
            </p14:nvContentPartPr>
            <p14:xfrm>
              <a:off x="3857960" y="1915720"/>
              <a:ext cx="267120" cy="29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40320" y="1897720"/>
                <a:ext cx="302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09EA7CC-42B7-4E6F-978D-7F45AC3A2D87}"/>
                  </a:ext>
                </a:extLst>
              </p14:cNvPr>
              <p14:cNvContentPartPr/>
              <p14:nvPr/>
            </p14:nvContentPartPr>
            <p14:xfrm>
              <a:off x="38000" y="263680"/>
              <a:ext cx="4125240" cy="752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09EA7CC-42B7-4E6F-978D-7F45AC3A2D8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000" y="245680"/>
                <a:ext cx="4160880" cy="7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3890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14:cNvPr>
              <p14:cNvContentPartPr/>
              <p14:nvPr/>
            </p14:nvContentPartPr>
            <p14:xfrm>
              <a:off x="1564040" y="2105080"/>
              <a:ext cx="1929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400" y="2087080"/>
                <a:ext cx="228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14:cNvPr>
              <p14:cNvContentPartPr/>
              <p14:nvPr/>
            </p14:nvContentPartPr>
            <p14:xfrm>
              <a:off x="1574480" y="2214520"/>
              <a:ext cx="18288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6840" y="219688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14:cNvPr>
              <p14:cNvContentPartPr/>
              <p14:nvPr/>
            </p14:nvContentPartPr>
            <p14:xfrm>
              <a:off x="2345960" y="1939840"/>
              <a:ext cx="60372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7971" y="1921820"/>
                <a:ext cx="639339" cy="36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14:cNvPr>
              <p14:cNvContentPartPr/>
              <p14:nvPr/>
            </p14:nvContentPartPr>
            <p14:xfrm>
              <a:off x="1904960" y="1994200"/>
              <a:ext cx="330480" cy="26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301" y="1976560"/>
                <a:ext cx="366159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14:cNvPr>
              <p14:cNvContentPartPr/>
              <p14:nvPr/>
            </p14:nvContentPartPr>
            <p14:xfrm>
              <a:off x="464240" y="2094640"/>
              <a:ext cx="8982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600" y="2077000"/>
                <a:ext cx="933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14:cNvPr>
              <p14:cNvContentPartPr/>
              <p14:nvPr/>
            </p14:nvContentPartPr>
            <p14:xfrm>
              <a:off x="3078560" y="2079160"/>
              <a:ext cx="169560" cy="41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560" y="2061160"/>
                <a:ext cx="205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14:cNvPr>
              <p14:cNvContentPartPr/>
              <p14:nvPr/>
            </p14:nvContentPartPr>
            <p14:xfrm>
              <a:off x="3413360" y="2052880"/>
              <a:ext cx="20232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5720" y="2034880"/>
                <a:ext cx="23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14:cNvPr>
              <p14:cNvContentPartPr/>
              <p14:nvPr/>
            </p14:nvContentPartPr>
            <p14:xfrm>
              <a:off x="3433880" y="2153680"/>
              <a:ext cx="1926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5880" y="2135680"/>
                <a:ext cx="22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14:cNvPr>
              <p14:cNvContentPartPr/>
              <p14:nvPr/>
            </p14:nvContentPartPr>
            <p14:xfrm>
              <a:off x="5201480" y="1941280"/>
              <a:ext cx="110520" cy="14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3480" y="1923640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14:cNvPr>
              <p14:cNvContentPartPr/>
              <p14:nvPr/>
            </p14:nvContentPartPr>
            <p14:xfrm>
              <a:off x="4263680" y="1838680"/>
              <a:ext cx="82656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46032" y="1821040"/>
                <a:ext cx="862216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14:cNvPr>
              <p14:cNvContentPartPr/>
              <p14:nvPr/>
            </p14:nvContentPartPr>
            <p14:xfrm>
              <a:off x="3857960" y="1915720"/>
              <a:ext cx="267120" cy="29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40320" y="1897720"/>
                <a:ext cx="302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AC4F21-4CAB-449D-AF2A-8816D0646DA8}"/>
                  </a:ext>
                </a:extLst>
              </p14:cNvPr>
              <p14:cNvContentPartPr/>
              <p14:nvPr/>
            </p14:nvContentPartPr>
            <p14:xfrm>
              <a:off x="4885040" y="1178440"/>
              <a:ext cx="3637800" cy="71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AC4F21-4CAB-449D-AF2A-8816D0646DA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67040" y="1142440"/>
                <a:ext cx="36734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14:cNvPr>
              <p14:cNvContentPartPr/>
              <p14:nvPr/>
            </p14:nvContentPartPr>
            <p14:xfrm>
              <a:off x="5454560" y="2158360"/>
              <a:ext cx="97920" cy="15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36560" y="2140360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14:cNvPr>
              <p14:cNvContentPartPr/>
              <p14:nvPr/>
            </p14:nvContentPartPr>
            <p14:xfrm>
              <a:off x="5729600" y="1874320"/>
              <a:ext cx="159840" cy="31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11960" y="1856320"/>
                <a:ext cx="1954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14:cNvPr>
              <p14:cNvContentPartPr/>
              <p14:nvPr/>
            </p14:nvContentPartPr>
            <p14:xfrm>
              <a:off x="6014360" y="1980880"/>
              <a:ext cx="214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6360" y="1962880"/>
                <a:ext cx="250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14:cNvPr>
              <p14:cNvContentPartPr/>
              <p14:nvPr/>
            </p14:nvContentPartPr>
            <p14:xfrm>
              <a:off x="6014360" y="2061520"/>
              <a:ext cx="21348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6360" y="2043880"/>
                <a:ext cx="249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14:cNvPr>
              <p14:cNvContentPartPr/>
              <p14:nvPr/>
            </p14:nvContentPartPr>
            <p14:xfrm>
              <a:off x="6938840" y="1798000"/>
              <a:ext cx="416880" cy="37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21200" y="1779983"/>
                <a:ext cx="452520" cy="41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14:cNvPr>
              <p14:cNvContentPartPr/>
              <p14:nvPr/>
            </p14:nvContentPartPr>
            <p14:xfrm>
              <a:off x="6390200" y="1798000"/>
              <a:ext cx="437040" cy="399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2200" y="1780000"/>
                <a:ext cx="472680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7460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14:cNvPr>
              <p14:cNvContentPartPr/>
              <p14:nvPr/>
            </p14:nvContentPartPr>
            <p14:xfrm>
              <a:off x="1564040" y="2105080"/>
              <a:ext cx="1929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400" y="2087080"/>
                <a:ext cx="228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14:cNvPr>
              <p14:cNvContentPartPr/>
              <p14:nvPr/>
            </p14:nvContentPartPr>
            <p14:xfrm>
              <a:off x="1574480" y="2214520"/>
              <a:ext cx="18288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6840" y="219688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14:cNvPr>
              <p14:cNvContentPartPr/>
              <p14:nvPr/>
            </p14:nvContentPartPr>
            <p14:xfrm>
              <a:off x="2345960" y="1939840"/>
              <a:ext cx="60372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7971" y="1921820"/>
                <a:ext cx="639339" cy="36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14:cNvPr>
              <p14:cNvContentPartPr/>
              <p14:nvPr/>
            </p14:nvContentPartPr>
            <p14:xfrm>
              <a:off x="1904960" y="1994200"/>
              <a:ext cx="330480" cy="26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301" y="1976560"/>
                <a:ext cx="366159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14:cNvPr>
              <p14:cNvContentPartPr/>
              <p14:nvPr/>
            </p14:nvContentPartPr>
            <p14:xfrm>
              <a:off x="464240" y="2094640"/>
              <a:ext cx="8982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600" y="2077000"/>
                <a:ext cx="933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14:cNvPr>
              <p14:cNvContentPartPr/>
              <p14:nvPr/>
            </p14:nvContentPartPr>
            <p14:xfrm>
              <a:off x="3078560" y="2079160"/>
              <a:ext cx="169560" cy="41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560" y="2061160"/>
                <a:ext cx="205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14:cNvPr>
              <p14:cNvContentPartPr/>
              <p14:nvPr/>
            </p14:nvContentPartPr>
            <p14:xfrm>
              <a:off x="3413360" y="2052880"/>
              <a:ext cx="20232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5720" y="2034880"/>
                <a:ext cx="23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14:cNvPr>
              <p14:cNvContentPartPr/>
              <p14:nvPr/>
            </p14:nvContentPartPr>
            <p14:xfrm>
              <a:off x="3433880" y="2153680"/>
              <a:ext cx="1926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5880" y="2135680"/>
                <a:ext cx="22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14:cNvPr>
              <p14:cNvContentPartPr/>
              <p14:nvPr/>
            </p14:nvContentPartPr>
            <p14:xfrm>
              <a:off x="5201480" y="1941280"/>
              <a:ext cx="110520" cy="14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3480" y="1923640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14:cNvPr>
              <p14:cNvContentPartPr/>
              <p14:nvPr/>
            </p14:nvContentPartPr>
            <p14:xfrm>
              <a:off x="4263680" y="1838680"/>
              <a:ext cx="82656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46032" y="1821040"/>
                <a:ext cx="862216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14:cNvPr>
              <p14:cNvContentPartPr/>
              <p14:nvPr/>
            </p14:nvContentPartPr>
            <p14:xfrm>
              <a:off x="3857960" y="1915720"/>
              <a:ext cx="267120" cy="29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40320" y="1897720"/>
                <a:ext cx="302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14:cNvPr>
              <p14:cNvContentPartPr/>
              <p14:nvPr/>
            </p14:nvContentPartPr>
            <p14:xfrm>
              <a:off x="5454560" y="2158360"/>
              <a:ext cx="97920" cy="15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6560" y="2140360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14:cNvPr>
              <p14:cNvContentPartPr/>
              <p14:nvPr/>
            </p14:nvContentPartPr>
            <p14:xfrm>
              <a:off x="5729600" y="1874320"/>
              <a:ext cx="159840" cy="31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11960" y="1856320"/>
                <a:ext cx="1954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14:cNvPr>
              <p14:cNvContentPartPr/>
              <p14:nvPr/>
            </p14:nvContentPartPr>
            <p14:xfrm>
              <a:off x="6014360" y="1980880"/>
              <a:ext cx="214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6360" y="1962880"/>
                <a:ext cx="250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14:cNvPr>
              <p14:cNvContentPartPr/>
              <p14:nvPr/>
            </p14:nvContentPartPr>
            <p14:xfrm>
              <a:off x="6014360" y="2061520"/>
              <a:ext cx="21348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6360" y="2043880"/>
                <a:ext cx="249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14:cNvPr>
              <p14:cNvContentPartPr/>
              <p14:nvPr/>
            </p14:nvContentPartPr>
            <p14:xfrm>
              <a:off x="6938840" y="1798000"/>
              <a:ext cx="416880" cy="37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1200" y="1779983"/>
                <a:ext cx="452520" cy="41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14:cNvPr>
              <p14:cNvContentPartPr/>
              <p14:nvPr/>
            </p14:nvContentPartPr>
            <p14:xfrm>
              <a:off x="6390200" y="1798000"/>
              <a:ext cx="437040" cy="399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2200" y="1780000"/>
                <a:ext cx="472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14:cNvPr>
              <p14:cNvContentPartPr/>
              <p14:nvPr/>
            </p14:nvContentPartPr>
            <p14:xfrm>
              <a:off x="4590560" y="1553560"/>
              <a:ext cx="174420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560" y="1517920"/>
                <a:ext cx="1779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14:cNvPr>
              <p14:cNvContentPartPr/>
              <p14:nvPr/>
            </p14:nvContentPartPr>
            <p14:xfrm>
              <a:off x="6308840" y="1521880"/>
              <a:ext cx="2307600" cy="3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91200" y="1486240"/>
                <a:ext cx="2343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14:cNvPr>
              <p14:cNvContentPartPr/>
              <p14:nvPr/>
            </p14:nvContentPartPr>
            <p14:xfrm>
              <a:off x="284240" y="1939480"/>
              <a:ext cx="59868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6600" y="1903840"/>
                <a:ext cx="6343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19675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14:cNvPr>
              <p14:cNvContentPartPr/>
              <p14:nvPr/>
            </p14:nvContentPartPr>
            <p14:xfrm>
              <a:off x="1564040" y="2105080"/>
              <a:ext cx="1929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400" y="2087080"/>
                <a:ext cx="228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14:cNvPr>
              <p14:cNvContentPartPr/>
              <p14:nvPr/>
            </p14:nvContentPartPr>
            <p14:xfrm>
              <a:off x="1574480" y="2214520"/>
              <a:ext cx="18288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6840" y="219688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14:cNvPr>
              <p14:cNvContentPartPr/>
              <p14:nvPr/>
            </p14:nvContentPartPr>
            <p14:xfrm>
              <a:off x="2345960" y="1939840"/>
              <a:ext cx="60372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7971" y="1921820"/>
                <a:ext cx="639339" cy="36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14:cNvPr>
              <p14:cNvContentPartPr/>
              <p14:nvPr/>
            </p14:nvContentPartPr>
            <p14:xfrm>
              <a:off x="1904960" y="1994200"/>
              <a:ext cx="330480" cy="26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301" y="1976560"/>
                <a:ext cx="366159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14:cNvPr>
              <p14:cNvContentPartPr/>
              <p14:nvPr/>
            </p14:nvContentPartPr>
            <p14:xfrm>
              <a:off x="464240" y="2094640"/>
              <a:ext cx="8982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600" y="2077000"/>
                <a:ext cx="933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14:cNvPr>
              <p14:cNvContentPartPr/>
              <p14:nvPr/>
            </p14:nvContentPartPr>
            <p14:xfrm>
              <a:off x="3078560" y="2079160"/>
              <a:ext cx="169560" cy="41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560" y="2061160"/>
                <a:ext cx="205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14:cNvPr>
              <p14:cNvContentPartPr/>
              <p14:nvPr/>
            </p14:nvContentPartPr>
            <p14:xfrm>
              <a:off x="3413360" y="2052880"/>
              <a:ext cx="20232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5720" y="2034880"/>
                <a:ext cx="23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14:cNvPr>
              <p14:cNvContentPartPr/>
              <p14:nvPr/>
            </p14:nvContentPartPr>
            <p14:xfrm>
              <a:off x="3433880" y="2153680"/>
              <a:ext cx="1926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5880" y="2135680"/>
                <a:ext cx="22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14:cNvPr>
              <p14:cNvContentPartPr/>
              <p14:nvPr/>
            </p14:nvContentPartPr>
            <p14:xfrm>
              <a:off x="5201480" y="1941280"/>
              <a:ext cx="110520" cy="14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3480" y="1923640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14:cNvPr>
              <p14:cNvContentPartPr/>
              <p14:nvPr/>
            </p14:nvContentPartPr>
            <p14:xfrm>
              <a:off x="4263680" y="1838680"/>
              <a:ext cx="82656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46032" y="1821040"/>
                <a:ext cx="862216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14:cNvPr>
              <p14:cNvContentPartPr/>
              <p14:nvPr/>
            </p14:nvContentPartPr>
            <p14:xfrm>
              <a:off x="3857960" y="1915720"/>
              <a:ext cx="267120" cy="29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40320" y="1897720"/>
                <a:ext cx="302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14:cNvPr>
              <p14:cNvContentPartPr/>
              <p14:nvPr/>
            </p14:nvContentPartPr>
            <p14:xfrm>
              <a:off x="5454560" y="2158360"/>
              <a:ext cx="97920" cy="15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6560" y="2140360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14:cNvPr>
              <p14:cNvContentPartPr/>
              <p14:nvPr/>
            </p14:nvContentPartPr>
            <p14:xfrm>
              <a:off x="5729600" y="1874320"/>
              <a:ext cx="159840" cy="31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11960" y="1856320"/>
                <a:ext cx="1954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14:cNvPr>
              <p14:cNvContentPartPr/>
              <p14:nvPr/>
            </p14:nvContentPartPr>
            <p14:xfrm>
              <a:off x="6014360" y="1980880"/>
              <a:ext cx="214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6360" y="1962880"/>
                <a:ext cx="250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14:cNvPr>
              <p14:cNvContentPartPr/>
              <p14:nvPr/>
            </p14:nvContentPartPr>
            <p14:xfrm>
              <a:off x="6014360" y="2061520"/>
              <a:ext cx="21348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6360" y="2043880"/>
                <a:ext cx="249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14:cNvPr>
              <p14:cNvContentPartPr/>
              <p14:nvPr/>
            </p14:nvContentPartPr>
            <p14:xfrm>
              <a:off x="6938840" y="1798000"/>
              <a:ext cx="416880" cy="37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1200" y="1779983"/>
                <a:ext cx="452520" cy="41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14:cNvPr>
              <p14:cNvContentPartPr/>
              <p14:nvPr/>
            </p14:nvContentPartPr>
            <p14:xfrm>
              <a:off x="6390200" y="1798000"/>
              <a:ext cx="437040" cy="399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2200" y="1780000"/>
                <a:ext cx="472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14:cNvPr>
              <p14:cNvContentPartPr/>
              <p14:nvPr/>
            </p14:nvContentPartPr>
            <p14:xfrm>
              <a:off x="4590560" y="1553560"/>
              <a:ext cx="174420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560" y="1517920"/>
                <a:ext cx="1779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14:cNvPr>
              <p14:cNvContentPartPr/>
              <p14:nvPr/>
            </p14:nvContentPartPr>
            <p14:xfrm>
              <a:off x="374600" y="2506120"/>
              <a:ext cx="2539440" cy="603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6603" y="2488120"/>
                <a:ext cx="2575075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14:cNvPr>
              <p14:cNvContentPartPr/>
              <p14:nvPr/>
            </p14:nvContentPartPr>
            <p14:xfrm>
              <a:off x="6308840" y="1521880"/>
              <a:ext cx="2307600" cy="3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91200" y="1486240"/>
                <a:ext cx="2343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14:cNvPr>
              <p14:cNvContentPartPr/>
              <p14:nvPr/>
            </p14:nvContentPartPr>
            <p14:xfrm>
              <a:off x="284240" y="1939480"/>
              <a:ext cx="59868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6600" y="1903840"/>
                <a:ext cx="6343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591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14:cNvPr>
              <p14:cNvContentPartPr/>
              <p14:nvPr/>
            </p14:nvContentPartPr>
            <p14:xfrm>
              <a:off x="1564040" y="2105080"/>
              <a:ext cx="1929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400" y="2087080"/>
                <a:ext cx="228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14:cNvPr>
              <p14:cNvContentPartPr/>
              <p14:nvPr/>
            </p14:nvContentPartPr>
            <p14:xfrm>
              <a:off x="1574480" y="2214520"/>
              <a:ext cx="18288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6840" y="219688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14:cNvPr>
              <p14:cNvContentPartPr/>
              <p14:nvPr/>
            </p14:nvContentPartPr>
            <p14:xfrm>
              <a:off x="2345960" y="1939840"/>
              <a:ext cx="60372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7971" y="1921820"/>
                <a:ext cx="639339" cy="36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14:cNvPr>
              <p14:cNvContentPartPr/>
              <p14:nvPr/>
            </p14:nvContentPartPr>
            <p14:xfrm>
              <a:off x="1904960" y="1994200"/>
              <a:ext cx="330480" cy="26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301" y="1976560"/>
                <a:ext cx="366159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14:cNvPr>
              <p14:cNvContentPartPr/>
              <p14:nvPr/>
            </p14:nvContentPartPr>
            <p14:xfrm>
              <a:off x="464240" y="2094640"/>
              <a:ext cx="8982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600" y="2077000"/>
                <a:ext cx="933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14:cNvPr>
              <p14:cNvContentPartPr/>
              <p14:nvPr/>
            </p14:nvContentPartPr>
            <p14:xfrm>
              <a:off x="3078560" y="2079160"/>
              <a:ext cx="169560" cy="41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560" y="2061160"/>
                <a:ext cx="205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14:cNvPr>
              <p14:cNvContentPartPr/>
              <p14:nvPr/>
            </p14:nvContentPartPr>
            <p14:xfrm>
              <a:off x="3413360" y="2052880"/>
              <a:ext cx="20232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5720" y="2034880"/>
                <a:ext cx="23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14:cNvPr>
              <p14:cNvContentPartPr/>
              <p14:nvPr/>
            </p14:nvContentPartPr>
            <p14:xfrm>
              <a:off x="3433880" y="2153680"/>
              <a:ext cx="1926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5880" y="2135680"/>
                <a:ext cx="22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14:cNvPr>
              <p14:cNvContentPartPr/>
              <p14:nvPr/>
            </p14:nvContentPartPr>
            <p14:xfrm>
              <a:off x="5201480" y="1941280"/>
              <a:ext cx="110520" cy="14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3480" y="1923640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14:cNvPr>
              <p14:cNvContentPartPr/>
              <p14:nvPr/>
            </p14:nvContentPartPr>
            <p14:xfrm>
              <a:off x="4263680" y="1838680"/>
              <a:ext cx="82656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46032" y="1821040"/>
                <a:ext cx="862216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14:cNvPr>
              <p14:cNvContentPartPr/>
              <p14:nvPr/>
            </p14:nvContentPartPr>
            <p14:xfrm>
              <a:off x="3857960" y="1915720"/>
              <a:ext cx="267120" cy="29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40320" y="1897720"/>
                <a:ext cx="302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14:cNvPr>
              <p14:cNvContentPartPr/>
              <p14:nvPr/>
            </p14:nvContentPartPr>
            <p14:xfrm>
              <a:off x="5454560" y="2158360"/>
              <a:ext cx="97920" cy="15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6560" y="2140360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14:cNvPr>
              <p14:cNvContentPartPr/>
              <p14:nvPr/>
            </p14:nvContentPartPr>
            <p14:xfrm>
              <a:off x="5729600" y="1874320"/>
              <a:ext cx="159840" cy="31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11960" y="1856320"/>
                <a:ext cx="1954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14:cNvPr>
              <p14:cNvContentPartPr/>
              <p14:nvPr/>
            </p14:nvContentPartPr>
            <p14:xfrm>
              <a:off x="6014360" y="1980880"/>
              <a:ext cx="214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6360" y="1962880"/>
                <a:ext cx="250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14:cNvPr>
              <p14:cNvContentPartPr/>
              <p14:nvPr/>
            </p14:nvContentPartPr>
            <p14:xfrm>
              <a:off x="6014360" y="2061520"/>
              <a:ext cx="21348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6360" y="2043880"/>
                <a:ext cx="249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14:cNvPr>
              <p14:cNvContentPartPr/>
              <p14:nvPr/>
            </p14:nvContentPartPr>
            <p14:xfrm>
              <a:off x="6938840" y="1798000"/>
              <a:ext cx="416880" cy="37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1200" y="1779983"/>
                <a:ext cx="452520" cy="41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14:cNvPr>
              <p14:cNvContentPartPr/>
              <p14:nvPr/>
            </p14:nvContentPartPr>
            <p14:xfrm>
              <a:off x="6390200" y="1798000"/>
              <a:ext cx="437040" cy="399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2200" y="1780000"/>
                <a:ext cx="472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14:cNvPr>
              <p14:cNvContentPartPr/>
              <p14:nvPr/>
            </p14:nvContentPartPr>
            <p14:xfrm>
              <a:off x="4590560" y="1553560"/>
              <a:ext cx="174420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560" y="1517920"/>
                <a:ext cx="1779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14:cNvPr>
              <p14:cNvContentPartPr/>
              <p14:nvPr/>
            </p14:nvContentPartPr>
            <p14:xfrm>
              <a:off x="374600" y="2506120"/>
              <a:ext cx="2539440" cy="603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6603" y="2488120"/>
                <a:ext cx="2575075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14:cNvPr>
              <p14:cNvContentPartPr/>
              <p14:nvPr/>
            </p14:nvContentPartPr>
            <p14:xfrm>
              <a:off x="6308840" y="1521880"/>
              <a:ext cx="2307600" cy="3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91200" y="1486240"/>
                <a:ext cx="2343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14:cNvPr>
              <p14:cNvContentPartPr/>
              <p14:nvPr/>
            </p14:nvContentPartPr>
            <p14:xfrm>
              <a:off x="284240" y="1939480"/>
              <a:ext cx="59868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6600" y="1903840"/>
                <a:ext cx="634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14:cNvPr>
              <p14:cNvContentPartPr/>
              <p14:nvPr/>
            </p14:nvContentPartPr>
            <p14:xfrm>
              <a:off x="3617120" y="2732560"/>
              <a:ext cx="943560" cy="31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99480" y="2714560"/>
                <a:ext cx="9792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14:cNvPr>
              <p14:cNvContentPartPr/>
              <p14:nvPr/>
            </p14:nvContentPartPr>
            <p14:xfrm>
              <a:off x="4795040" y="2776840"/>
              <a:ext cx="20448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400" y="2759200"/>
                <a:ext cx="240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14:cNvPr>
              <p14:cNvContentPartPr/>
              <p14:nvPr/>
            </p14:nvContentPartPr>
            <p14:xfrm>
              <a:off x="4795040" y="2848480"/>
              <a:ext cx="18936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77400" y="2830480"/>
                <a:ext cx="225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14:cNvPr>
              <p14:cNvContentPartPr/>
              <p14:nvPr/>
            </p14:nvContentPartPr>
            <p14:xfrm>
              <a:off x="5221640" y="2856400"/>
              <a:ext cx="388440" cy="353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04016" y="2838418"/>
                <a:ext cx="424047" cy="38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14:cNvPr>
              <p14:cNvContentPartPr/>
              <p14:nvPr/>
            </p14:nvContentPartPr>
            <p14:xfrm>
              <a:off x="5242160" y="2457880"/>
              <a:ext cx="430560" cy="339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24160" y="2439861"/>
                <a:ext cx="466200" cy="3747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8091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14:cNvPr>
              <p14:cNvContentPartPr/>
              <p14:nvPr/>
            </p14:nvContentPartPr>
            <p14:xfrm>
              <a:off x="1564040" y="2105080"/>
              <a:ext cx="1929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400" y="2087080"/>
                <a:ext cx="228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14:cNvPr>
              <p14:cNvContentPartPr/>
              <p14:nvPr/>
            </p14:nvContentPartPr>
            <p14:xfrm>
              <a:off x="1574480" y="2214520"/>
              <a:ext cx="18288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6840" y="219688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14:cNvPr>
              <p14:cNvContentPartPr/>
              <p14:nvPr/>
            </p14:nvContentPartPr>
            <p14:xfrm>
              <a:off x="2345960" y="1939840"/>
              <a:ext cx="60372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7971" y="1921820"/>
                <a:ext cx="639339" cy="36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14:cNvPr>
              <p14:cNvContentPartPr/>
              <p14:nvPr/>
            </p14:nvContentPartPr>
            <p14:xfrm>
              <a:off x="1904960" y="1994200"/>
              <a:ext cx="330480" cy="26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301" y="1976560"/>
                <a:ext cx="366159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14:cNvPr>
              <p14:cNvContentPartPr/>
              <p14:nvPr/>
            </p14:nvContentPartPr>
            <p14:xfrm>
              <a:off x="464240" y="2094640"/>
              <a:ext cx="8982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600" y="2077000"/>
                <a:ext cx="933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14:cNvPr>
              <p14:cNvContentPartPr/>
              <p14:nvPr/>
            </p14:nvContentPartPr>
            <p14:xfrm>
              <a:off x="3078560" y="2079160"/>
              <a:ext cx="169560" cy="41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560" y="2061160"/>
                <a:ext cx="205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14:cNvPr>
              <p14:cNvContentPartPr/>
              <p14:nvPr/>
            </p14:nvContentPartPr>
            <p14:xfrm>
              <a:off x="3413360" y="2052880"/>
              <a:ext cx="20232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5720" y="2034880"/>
                <a:ext cx="23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14:cNvPr>
              <p14:cNvContentPartPr/>
              <p14:nvPr/>
            </p14:nvContentPartPr>
            <p14:xfrm>
              <a:off x="3433880" y="2153680"/>
              <a:ext cx="1926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5880" y="2135680"/>
                <a:ext cx="22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14:cNvPr>
              <p14:cNvContentPartPr/>
              <p14:nvPr/>
            </p14:nvContentPartPr>
            <p14:xfrm>
              <a:off x="5201480" y="1941280"/>
              <a:ext cx="110520" cy="14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3480" y="1923640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14:cNvPr>
              <p14:cNvContentPartPr/>
              <p14:nvPr/>
            </p14:nvContentPartPr>
            <p14:xfrm>
              <a:off x="4263680" y="1838680"/>
              <a:ext cx="82656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46032" y="1821040"/>
                <a:ext cx="862216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14:cNvPr>
              <p14:cNvContentPartPr/>
              <p14:nvPr/>
            </p14:nvContentPartPr>
            <p14:xfrm>
              <a:off x="3857960" y="1915720"/>
              <a:ext cx="267120" cy="29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40320" y="1897720"/>
                <a:ext cx="302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14:cNvPr>
              <p14:cNvContentPartPr/>
              <p14:nvPr/>
            </p14:nvContentPartPr>
            <p14:xfrm>
              <a:off x="5454560" y="2158360"/>
              <a:ext cx="97920" cy="15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6560" y="2140360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14:cNvPr>
              <p14:cNvContentPartPr/>
              <p14:nvPr/>
            </p14:nvContentPartPr>
            <p14:xfrm>
              <a:off x="5729600" y="1874320"/>
              <a:ext cx="159840" cy="31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11960" y="1856320"/>
                <a:ext cx="1954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14:cNvPr>
              <p14:cNvContentPartPr/>
              <p14:nvPr/>
            </p14:nvContentPartPr>
            <p14:xfrm>
              <a:off x="6014360" y="1980880"/>
              <a:ext cx="214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6360" y="1962880"/>
                <a:ext cx="250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14:cNvPr>
              <p14:cNvContentPartPr/>
              <p14:nvPr/>
            </p14:nvContentPartPr>
            <p14:xfrm>
              <a:off x="6014360" y="2061520"/>
              <a:ext cx="21348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6360" y="2043880"/>
                <a:ext cx="249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14:cNvPr>
              <p14:cNvContentPartPr/>
              <p14:nvPr/>
            </p14:nvContentPartPr>
            <p14:xfrm>
              <a:off x="6938840" y="1798000"/>
              <a:ext cx="416880" cy="37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1200" y="1779983"/>
                <a:ext cx="452520" cy="41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14:cNvPr>
              <p14:cNvContentPartPr/>
              <p14:nvPr/>
            </p14:nvContentPartPr>
            <p14:xfrm>
              <a:off x="6390200" y="1798000"/>
              <a:ext cx="437040" cy="399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2200" y="1780000"/>
                <a:ext cx="472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14:cNvPr>
              <p14:cNvContentPartPr/>
              <p14:nvPr/>
            </p14:nvContentPartPr>
            <p14:xfrm>
              <a:off x="4590560" y="1553560"/>
              <a:ext cx="174420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560" y="1517920"/>
                <a:ext cx="1779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14:cNvPr>
              <p14:cNvContentPartPr/>
              <p14:nvPr/>
            </p14:nvContentPartPr>
            <p14:xfrm>
              <a:off x="374600" y="2506120"/>
              <a:ext cx="2539440" cy="603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6603" y="2488120"/>
                <a:ext cx="2575075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14:cNvPr>
              <p14:cNvContentPartPr/>
              <p14:nvPr/>
            </p14:nvContentPartPr>
            <p14:xfrm>
              <a:off x="6308840" y="1521880"/>
              <a:ext cx="2307600" cy="3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91200" y="1486240"/>
                <a:ext cx="2343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14:cNvPr>
              <p14:cNvContentPartPr/>
              <p14:nvPr/>
            </p14:nvContentPartPr>
            <p14:xfrm>
              <a:off x="284240" y="1939480"/>
              <a:ext cx="59868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6600" y="1903840"/>
                <a:ext cx="634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14:cNvPr>
              <p14:cNvContentPartPr/>
              <p14:nvPr/>
            </p14:nvContentPartPr>
            <p14:xfrm>
              <a:off x="3617120" y="2732560"/>
              <a:ext cx="943560" cy="31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99480" y="2714560"/>
                <a:ext cx="9792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14:cNvPr>
              <p14:cNvContentPartPr/>
              <p14:nvPr/>
            </p14:nvContentPartPr>
            <p14:xfrm>
              <a:off x="4795040" y="2776840"/>
              <a:ext cx="20448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400" y="2759200"/>
                <a:ext cx="240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14:cNvPr>
              <p14:cNvContentPartPr/>
              <p14:nvPr/>
            </p14:nvContentPartPr>
            <p14:xfrm>
              <a:off x="4795040" y="2848480"/>
              <a:ext cx="18936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77400" y="2830480"/>
                <a:ext cx="225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14:cNvPr>
              <p14:cNvContentPartPr/>
              <p14:nvPr/>
            </p14:nvContentPartPr>
            <p14:xfrm>
              <a:off x="5221640" y="2856400"/>
              <a:ext cx="388440" cy="353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04016" y="2838418"/>
                <a:ext cx="424047" cy="38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14:cNvPr>
              <p14:cNvContentPartPr/>
              <p14:nvPr/>
            </p14:nvContentPartPr>
            <p14:xfrm>
              <a:off x="5242160" y="2457880"/>
              <a:ext cx="430560" cy="339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24160" y="2439861"/>
                <a:ext cx="46620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A919B1-68AD-4E72-A8DB-EF400F2F02FA}"/>
                  </a:ext>
                </a:extLst>
              </p14:cNvPr>
              <p14:cNvContentPartPr/>
              <p14:nvPr/>
            </p14:nvContentPartPr>
            <p14:xfrm>
              <a:off x="6075200" y="2649400"/>
              <a:ext cx="370080" cy="30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A919B1-68AD-4E72-A8DB-EF400F2F02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57560" y="2631760"/>
                <a:ext cx="4057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F3C4ADF-869F-4B35-9A36-FC635B86E875}"/>
                  </a:ext>
                </a:extLst>
              </p14:cNvPr>
              <p14:cNvContentPartPr/>
              <p14:nvPr/>
            </p14:nvContentPartPr>
            <p14:xfrm>
              <a:off x="995600" y="3779080"/>
              <a:ext cx="23364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F3C4ADF-869F-4B35-9A36-FC635B86E87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77600" y="376108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C72A2F-7906-4D88-B37C-5B174E142A06}"/>
                  </a:ext>
                </a:extLst>
              </p14:cNvPr>
              <p14:cNvContentPartPr/>
              <p14:nvPr/>
            </p14:nvContentPartPr>
            <p14:xfrm>
              <a:off x="1025840" y="3860800"/>
              <a:ext cx="203400" cy="2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C72A2F-7906-4D88-B37C-5B174E142A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7840" y="3843160"/>
                <a:ext cx="239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303F0F-CDFD-46BC-BC4A-06D270586A50}"/>
                  </a:ext>
                </a:extLst>
              </p14:cNvPr>
              <p14:cNvContentPartPr/>
              <p14:nvPr/>
            </p14:nvContentPartPr>
            <p14:xfrm>
              <a:off x="538040" y="3543640"/>
              <a:ext cx="317160" cy="428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303F0F-CDFD-46BC-BC4A-06D270586A5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0400" y="3525985"/>
                <a:ext cx="352800" cy="46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81E0F00-053E-4F02-9650-FCAEF31F99D3}"/>
                  </a:ext>
                </a:extLst>
              </p14:cNvPr>
              <p14:cNvContentPartPr/>
              <p14:nvPr/>
            </p14:nvContentPartPr>
            <p14:xfrm>
              <a:off x="1554320" y="3882400"/>
              <a:ext cx="863640" cy="24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81E0F00-053E-4F02-9650-FCAEF31F99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36673" y="3864760"/>
                <a:ext cx="899295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FE8861-5631-4BDD-81A4-7CD941BE66D2}"/>
                  </a:ext>
                </a:extLst>
              </p14:cNvPr>
              <p14:cNvContentPartPr/>
              <p14:nvPr/>
            </p14:nvContentPartPr>
            <p14:xfrm>
              <a:off x="1503560" y="3420880"/>
              <a:ext cx="523440" cy="409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FE8861-5631-4BDD-81A4-7CD941BE66D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85560" y="3403240"/>
                <a:ext cx="559080" cy="4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4044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14:cNvPr>
              <p14:cNvContentPartPr/>
              <p14:nvPr/>
            </p14:nvContentPartPr>
            <p14:xfrm>
              <a:off x="1564040" y="2105080"/>
              <a:ext cx="1929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400" y="2087080"/>
                <a:ext cx="228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14:cNvPr>
              <p14:cNvContentPartPr/>
              <p14:nvPr/>
            </p14:nvContentPartPr>
            <p14:xfrm>
              <a:off x="1574480" y="2214520"/>
              <a:ext cx="18288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6840" y="219688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14:cNvPr>
              <p14:cNvContentPartPr/>
              <p14:nvPr/>
            </p14:nvContentPartPr>
            <p14:xfrm>
              <a:off x="2345960" y="1939840"/>
              <a:ext cx="60372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7971" y="1921820"/>
                <a:ext cx="639339" cy="36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14:cNvPr>
              <p14:cNvContentPartPr/>
              <p14:nvPr/>
            </p14:nvContentPartPr>
            <p14:xfrm>
              <a:off x="1904960" y="1994200"/>
              <a:ext cx="330480" cy="26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301" y="1976560"/>
                <a:ext cx="366159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14:cNvPr>
              <p14:cNvContentPartPr/>
              <p14:nvPr/>
            </p14:nvContentPartPr>
            <p14:xfrm>
              <a:off x="464240" y="2094640"/>
              <a:ext cx="8982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600" y="2077000"/>
                <a:ext cx="933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14:cNvPr>
              <p14:cNvContentPartPr/>
              <p14:nvPr/>
            </p14:nvContentPartPr>
            <p14:xfrm>
              <a:off x="3078560" y="2079160"/>
              <a:ext cx="169560" cy="41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560" y="2061160"/>
                <a:ext cx="205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14:cNvPr>
              <p14:cNvContentPartPr/>
              <p14:nvPr/>
            </p14:nvContentPartPr>
            <p14:xfrm>
              <a:off x="3413360" y="2052880"/>
              <a:ext cx="20232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5720" y="2034880"/>
                <a:ext cx="23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14:cNvPr>
              <p14:cNvContentPartPr/>
              <p14:nvPr/>
            </p14:nvContentPartPr>
            <p14:xfrm>
              <a:off x="3433880" y="2153680"/>
              <a:ext cx="1926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5880" y="2135680"/>
                <a:ext cx="22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14:cNvPr>
              <p14:cNvContentPartPr/>
              <p14:nvPr/>
            </p14:nvContentPartPr>
            <p14:xfrm>
              <a:off x="5201480" y="1941280"/>
              <a:ext cx="110520" cy="14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3480" y="1923640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14:cNvPr>
              <p14:cNvContentPartPr/>
              <p14:nvPr/>
            </p14:nvContentPartPr>
            <p14:xfrm>
              <a:off x="4263680" y="1838680"/>
              <a:ext cx="82656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46032" y="1821040"/>
                <a:ext cx="862216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14:cNvPr>
              <p14:cNvContentPartPr/>
              <p14:nvPr/>
            </p14:nvContentPartPr>
            <p14:xfrm>
              <a:off x="3857960" y="1915720"/>
              <a:ext cx="267120" cy="29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40320" y="1897720"/>
                <a:ext cx="302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14:cNvPr>
              <p14:cNvContentPartPr/>
              <p14:nvPr/>
            </p14:nvContentPartPr>
            <p14:xfrm>
              <a:off x="5454560" y="2158360"/>
              <a:ext cx="97920" cy="15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6560" y="2140360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14:cNvPr>
              <p14:cNvContentPartPr/>
              <p14:nvPr/>
            </p14:nvContentPartPr>
            <p14:xfrm>
              <a:off x="5729600" y="1874320"/>
              <a:ext cx="159840" cy="31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11960" y="1856320"/>
                <a:ext cx="1954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14:cNvPr>
              <p14:cNvContentPartPr/>
              <p14:nvPr/>
            </p14:nvContentPartPr>
            <p14:xfrm>
              <a:off x="6014360" y="1980880"/>
              <a:ext cx="214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6360" y="1962880"/>
                <a:ext cx="250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14:cNvPr>
              <p14:cNvContentPartPr/>
              <p14:nvPr/>
            </p14:nvContentPartPr>
            <p14:xfrm>
              <a:off x="6014360" y="2061520"/>
              <a:ext cx="21348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6360" y="2043880"/>
                <a:ext cx="249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14:cNvPr>
              <p14:cNvContentPartPr/>
              <p14:nvPr/>
            </p14:nvContentPartPr>
            <p14:xfrm>
              <a:off x="6938840" y="1798000"/>
              <a:ext cx="416880" cy="37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1200" y="1779983"/>
                <a:ext cx="452520" cy="41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14:cNvPr>
              <p14:cNvContentPartPr/>
              <p14:nvPr/>
            </p14:nvContentPartPr>
            <p14:xfrm>
              <a:off x="6390200" y="1798000"/>
              <a:ext cx="437040" cy="399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2200" y="1780000"/>
                <a:ext cx="472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14:cNvPr>
              <p14:cNvContentPartPr/>
              <p14:nvPr/>
            </p14:nvContentPartPr>
            <p14:xfrm>
              <a:off x="4590560" y="1553560"/>
              <a:ext cx="174420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560" y="1517920"/>
                <a:ext cx="1779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14:cNvPr>
              <p14:cNvContentPartPr/>
              <p14:nvPr/>
            </p14:nvContentPartPr>
            <p14:xfrm>
              <a:off x="374600" y="2506120"/>
              <a:ext cx="2539440" cy="603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6603" y="2488120"/>
                <a:ext cx="2575075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14:cNvPr>
              <p14:cNvContentPartPr/>
              <p14:nvPr/>
            </p14:nvContentPartPr>
            <p14:xfrm>
              <a:off x="6308840" y="1521880"/>
              <a:ext cx="2307600" cy="3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91200" y="1486240"/>
                <a:ext cx="2343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14:cNvPr>
              <p14:cNvContentPartPr/>
              <p14:nvPr/>
            </p14:nvContentPartPr>
            <p14:xfrm>
              <a:off x="284240" y="1939480"/>
              <a:ext cx="59868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6600" y="1903840"/>
                <a:ext cx="634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14:cNvPr>
              <p14:cNvContentPartPr/>
              <p14:nvPr/>
            </p14:nvContentPartPr>
            <p14:xfrm>
              <a:off x="3617120" y="2732560"/>
              <a:ext cx="943560" cy="31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99480" y="2714560"/>
                <a:ext cx="9792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14:cNvPr>
              <p14:cNvContentPartPr/>
              <p14:nvPr/>
            </p14:nvContentPartPr>
            <p14:xfrm>
              <a:off x="4795040" y="2776840"/>
              <a:ext cx="20448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400" y="2759200"/>
                <a:ext cx="240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14:cNvPr>
              <p14:cNvContentPartPr/>
              <p14:nvPr/>
            </p14:nvContentPartPr>
            <p14:xfrm>
              <a:off x="4795040" y="2848480"/>
              <a:ext cx="18936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77400" y="2830480"/>
                <a:ext cx="225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14:cNvPr>
              <p14:cNvContentPartPr/>
              <p14:nvPr/>
            </p14:nvContentPartPr>
            <p14:xfrm>
              <a:off x="5221640" y="2856400"/>
              <a:ext cx="388440" cy="353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04016" y="2838418"/>
                <a:ext cx="424047" cy="38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14:cNvPr>
              <p14:cNvContentPartPr/>
              <p14:nvPr/>
            </p14:nvContentPartPr>
            <p14:xfrm>
              <a:off x="5242160" y="2457880"/>
              <a:ext cx="430560" cy="339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24160" y="2439861"/>
                <a:ext cx="46620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A919B1-68AD-4E72-A8DB-EF400F2F02FA}"/>
                  </a:ext>
                </a:extLst>
              </p14:cNvPr>
              <p14:cNvContentPartPr/>
              <p14:nvPr/>
            </p14:nvContentPartPr>
            <p14:xfrm>
              <a:off x="6075200" y="2649400"/>
              <a:ext cx="370080" cy="30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A919B1-68AD-4E72-A8DB-EF400F2F02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57560" y="2631760"/>
                <a:ext cx="4057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F3C4ADF-869F-4B35-9A36-FC635B86E875}"/>
                  </a:ext>
                </a:extLst>
              </p14:cNvPr>
              <p14:cNvContentPartPr/>
              <p14:nvPr/>
            </p14:nvContentPartPr>
            <p14:xfrm>
              <a:off x="995600" y="3779080"/>
              <a:ext cx="23364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F3C4ADF-869F-4B35-9A36-FC635B86E87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77600" y="376108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C72A2F-7906-4D88-B37C-5B174E142A06}"/>
                  </a:ext>
                </a:extLst>
              </p14:cNvPr>
              <p14:cNvContentPartPr/>
              <p14:nvPr/>
            </p14:nvContentPartPr>
            <p14:xfrm>
              <a:off x="1025840" y="3860800"/>
              <a:ext cx="203400" cy="2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C72A2F-7906-4D88-B37C-5B174E142A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7840" y="3843160"/>
                <a:ext cx="239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303F0F-CDFD-46BC-BC4A-06D270586A50}"/>
                  </a:ext>
                </a:extLst>
              </p14:cNvPr>
              <p14:cNvContentPartPr/>
              <p14:nvPr/>
            </p14:nvContentPartPr>
            <p14:xfrm>
              <a:off x="538040" y="3543640"/>
              <a:ext cx="317160" cy="428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303F0F-CDFD-46BC-BC4A-06D270586A5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0400" y="3525985"/>
                <a:ext cx="352800" cy="46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81E0F00-053E-4F02-9650-FCAEF31F99D3}"/>
                  </a:ext>
                </a:extLst>
              </p14:cNvPr>
              <p14:cNvContentPartPr/>
              <p14:nvPr/>
            </p14:nvContentPartPr>
            <p14:xfrm>
              <a:off x="1554320" y="3882400"/>
              <a:ext cx="863640" cy="24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81E0F00-053E-4F02-9650-FCAEF31F99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36673" y="3864760"/>
                <a:ext cx="899295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FE8861-5631-4BDD-81A4-7CD941BE66D2}"/>
                  </a:ext>
                </a:extLst>
              </p14:cNvPr>
              <p14:cNvContentPartPr/>
              <p14:nvPr/>
            </p14:nvContentPartPr>
            <p14:xfrm>
              <a:off x="1503560" y="3420880"/>
              <a:ext cx="523440" cy="409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FE8861-5631-4BDD-81A4-7CD941BE66D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85560" y="3403240"/>
                <a:ext cx="55908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60D0C0-AC24-461A-9158-1A5246E5F4F8}"/>
                  </a:ext>
                </a:extLst>
              </p14:cNvPr>
              <p14:cNvContentPartPr/>
              <p14:nvPr/>
            </p14:nvContentPartPr>
            <p14:xfrm>
              <a:off x="2712440" y="3659920"/>
              <a:ext cx="306000" cy="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60D0C0-AC24-461A-9158-1A5246E5F4F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94440" y="3642280"/>
                <a:ext cx="341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BED2FA-3558-4662-B8A1-8606253D9B9E}"/>
                  </a:ext>
                </a:extLst>
              </p14:cNvPr>
              <p14:cNvContentPartPr/>
              <p14:nvPr/>
            </p14:nvContentPartPr>
            <p14:xfrm>
              <a:off x="2722520" y="3779080"/>
              <a:ext cx="2736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BED2FA-3558-4662-B8A1-8606253D9B9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04880" y="3761080"/>
                <a:ext cx="309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AAEAF85-17BC-485D-8338-006EC2ECE8D3}"/>
                  </a:ext>
                </a:extLst>
              </p14:cNvPr>
              <p14:cNvContentPartPr/>
              <p14:nvPr/>
            </p14:nvContentPartPr>
            <p14:xfrm>
              <a:off x="3432800" y="3331960"/>
              <a:ext cx="956520" cy="312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AAEAF85-17BC-485D-8338-006EC2ECE8D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415160" y="3314320"/>
                <a:ext cx="9921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517F735-68DF-4DF4-A0A8-4A2CD3508AC1}"/>
                  </a:ext>
                </a:extLst>
              </p14:cNvPr>
              <p14:cNvContentPartPr/>
              <p14:nvPr/>
            </p14:nvContentPartPr>
            <p14:xfrm>
              <a:off x="3271160" y="3724360"/>
              <a:ext cx="1495800" cy="37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517F735-68DF-4DF4-A0A8-4A2CD3508AC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3160" y="3706720"/>
                <a:ext cx="1531440" cy="4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2174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14:cNvPr>
              <p14:cNvContentPartPr/>
              <p14:nvPr/>
            </p14:nvContentPartPr>
            <p14:xfrm>
              <a:off x="1564040" y="2105080"/>
              <a:ext cx="1929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400" y="2087080"/>
                <a:ext cx="228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14:cNvPr>
              <p14:cNvContentPartPr/>
              <p14:nvPr/>
            </p14:nvContentPartPr>
            <p14:xfrm>
              <a:off x="1574480" y="2214520"/>
              <a:ext cx="18288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6840" y="219688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14:cNvPr>
              <p14:cNvContentPartPr/>
              <p14:nvPr/>
            </p14:nvContentPartPr>
            <p14:xfrm>
              <a:off x="2345960" y="1939840"/>
              <a:ext cx="60372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7971" y="1921820"/>
                <a:ext cx="639339" cy="36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14:cNvPr>
              <p14:cNvContentPartPr/>
              <p14:nvPr/>
            </p14:nvContentPartPr>
            <p14:xfrm>
              <a:off x="1904960" y="1994200"/>
              <a:ext cx="330480" cy="26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301" y="1976560"/>
                <a:ext cx="366159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14:cNvPr>
              <p14:cNvContentPartPr/>
              <p14:nvPr/>
            </p14:nvContentPartPr>
            <p14:xfrm>
              <a:off x="464240" y="2094640"/>
              <a:ext cx="8982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600" y="2077000"/>
                <a:ext cx="933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14:cNvPr>
              <p14:cNvContentPartPr/>
              <p14:nvPr/>
            </p14:nvContentPartPr>
            <p14:xfrm>
              <a:off x="3078560" y="2079160"/>
              <a:ext cx="169560" cy="41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560" y="2061160"/>
                <a:ext cx="205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14:cNvPr>
              <p14:cNvContentPartPr/>
              <p14:nvPr/>
            </p14:nvContentPartPr>
            <p14:xfrm>
              <a:off x="3413360" y="2052880"/>
              <a:ext cx="20232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5720" y="2034880"/>
                <a:ext cx="23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14:cNvPr>
              <p14:cNvContentPartPr/>
              <p14:nvPr/>
            </p14:nvContentPartPr>
            <p14:xfrm>
              <a:off x="3433880" y="2153680"/>
              <a:ext cx="1926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5880" y="2135680"/>
                <a:ext cx="22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14:cNvPr>
              <p14:cNvContentPartPr/>
              <p14:nvPr/>
            </p14:nvContentPartPr>
            <p14:xfrm>
              <a:off x="5201480" y="1941280"/>
              <a:ext cx="110520" cy="14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3480" y="1923640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14:cNvPr>
              <p14:cNvContentPartPr/>
              <p14:nvPr/>
            </p14:nvContentPartPr>
            <p14:xfrm>
              <a:off x="4263680" y="1838680"/>
              <a:ext cx="82656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46032" y="1821040"/>
                <a:ext cx="862216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14:cNvPr>
              <p14:cNvContentPartPr/>
              <p14:nvPr/>
            </p14:nvContentPartPr>
            <p14:xfrm>
              <a:off x="3857960" y="1915720"/>
              <a:ext cx="267120" cy="29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40320" y="1897720"/>
                <a:ext cx="302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14:cNvPr>
              <p14:cNvContentPartPr/>
              <p14:nvPr/>
            </p14:nvContentPartPr>
            <p14:xfrm>
              <a:off x="5454560" y="2158360"/>
              <a:ext cx="97920" cy="15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6560" y="2140360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14:cNvPr>
              <p14:cNvContentPartPr/>
              <p14:nvPr/>
            </p14:nvContentPartPr>
            <p14:xfrm>
              <a:off x="5729600" y="1874320"/>
              <a:ext cx="159840" cy="31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11960" y="1856320"/>
                <a:ext cx="1954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14:cNvPr>
              <p14:cNvContentPartPr/>
              <p14:nvPr/>
            </p14:nvContentPartPr>
            <p14:xfrm>
              <a:off x="6014360" y="1980880"/>
              <a:ext cx="214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6360" y="1962880"/>
                <a:ext cx="250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14:cNvPr>
              <p14:cNvContentPartPr/>
              <p14:nvPr/>
            </p14:nvContentPartPr>
            <p14:xfrm>
              <a:off x="6014360" y="2061520"/>
              <a:ext cx="21348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6360" y="2043880"/>
                <a:ext cx="249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14:cNvPr>
              <p14:cNvContentPartPr/>
              <p14:nvPr/>
            </p14:nvContentPartPr>
            <p14:xfrm>
              <a:off x="6938840" y="1798000"/>
              <a:ext cx="416880" cy="37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1200" y="1779983"/>
                <a:ext cx="452520" cy="41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14:cNvPr>
              <p14:cNvContentPartPr/>
              <p14:nvPr/>
            </p14:nvContentPartPr>
            <p14:xfrm>
              <a:off x="6390200" y="1798000"/>
              <a:ext cx="437040" cy="399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2200" y="1780000"/>
                <a:ext cx="472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14:cNvPr>
              <p14:cNvContentPartPr/>
              <p14:nvPr/>
            </p14:nvContentPartPr>
            <p14:xfrm>
              <a:off x="4590560" y="1553560"/>
              <a:ext cx="174420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560" y="1517920"/>
                <a:ext cx="1779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14:cNvPr>
              <p14:cNvContentPartPr/>
              <p14:nvPr/>
            </p14:nvContentPartPr>
            <p14:xfrm>
              <a:off x="374600" y="2506120"/>
              <a:ext cx="2539440" cy="603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6603" y="2488120"/>
                <a:ext cx="2575075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14:cNvPr>
              <p14:cNvContentPartPr/>
              <p14:nvPr/>
            </p14:nvContentPartPr>
            <p14:xfrm>
              <a:off x="6308840" y="1521880"/>
              <a:ext cx="2307600" cy="3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91200" y="1486240"/>
                <a:ext cx="2343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14:cNvPr>
              <p14:cNvContentPartPr/>
              <p14:nvPr/>
            </p14:nvContentPartPr>
            <p14:xfrm>
              <a:off x="284240" y="1939480"/>
              <a:ext cx="59868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6600" y="1903840"/>
                <a:ext cx="634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14:cNvPr>
              <p14:cNvContentPartPr/>
              <p14:nvPr/>
            </p14:nvContentPartPr>
            <p14:xfrm>
              <a:off x="3617120" y="2732560"/>
              <a:ext cx="943560" cy="31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99480" y="2714560"/>
                <a:ext cx="9792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14:cNvPr>
              <p14:cNvContentPartPr/>
              <p14:nvPr/>
            </p14:nvContentPartPr>
            <p14:xfrm>
              <a:off x="4795040" y="2776840"/>
              <a:ext cx="20448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400" y="2759200"/>
                <a:ext cx="240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14:cNvPr>
              <p14:cNvContentPartPr/>
              <p14:nvPr/>
            </p14:nvContentPartPr>
            <p14:xfrm>
              <a:off x="4795040" y="2848480"/>
              <a:ext cx="18936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77400" y="2830480"/>
                <a:ext cx="225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14:cNvPr>
              <p14:cNvContentPartPr/>
              <p14:nvPr/>
            </p14:nvContentPartPr>
            <p14:xfrm>
              <a:off x="5221640" y="2856400"/>
              <a:ext cx="388440" cy="353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04016" y="2838418"/>
                <a:ext cx="424047" cy="38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14:cNvPr>
              <p14:cNvContentPartPr/>
              <p14:nvPr/>
            </p14:nvContentPartPr>
            <p14:xfrm>
              <a:off x="5242160" y="2457880"/>
              <a:ext cx="430560" cy="339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24160" y="2439861"/>
                <a:ext cx="46620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A919B1-68AD-4E72-A8DB-EF400F2F02FA}"/>
                  </a:ext>
                </a:extLst>
              </p14:cNvPr>
              <p14:cNvContentPartPr/>
              <p14:nvPr/>
            </p14:nvContentPartPr>
            <p14:xfrm>
              <a:off x="6075200" y="2649400"/>
              <a:ext cx="370080" cy="30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A919B1-68AD-4E72-A8DB-EF400F2F02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57560" y="2631760"/>
                <a:ext cx="4057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F3C4ADF-869F-4B35-9A36-FC635B86E875}"/>
                  </a:ext>
                </a:extLst>
              </p14:cNvPr>
              <p14:cNvContentPartPr/>
              <p14:nvPr/>
            </p14:nvContentPartPr>
            <p14:xfrm>
              <a:off x="995600" y="3779080"/>
              <a:ext cx="23364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F3C4ADF-869F-4B35-9A36-FC635B86E87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77600" y="376108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C72A2F-7906-4D88-B37C-5B174E142A06}"/>
                  </a:ext>
                </a:extLst>
              </p14:cNvPr>
              <p14:cNvContentPartPr/>
              <p14:nvPr/>
            </p14:nvContentPartPr>
            <p14:xfrm>
              <a:off x="1025840" y="3860800"/>
              <a:ext cx="203400" cy="2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C72A2F-7906-4D88-B37C-5B174E142A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7840" y="3843160"/>
                <a:ext cx="239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303F0F-CDFD-46BC-BC4A-06D270586A50}"/>
                  </a:ext>
                </a:extLst>
              </p14:cNvPr>
              <p14:cNvContentPartPr/>
              <p14:nvPr/>
            </p14:nvContentPartPr>
            <p14:xfrm>
              <a:off x="538040" y="3543640"/>
              <a:ext cx="317160" cy="428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303F0F-CDFD-46BC-BC4A-06D270586A5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0400" y="3525985"/>
                <a:ext cx="352800" cy="46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81E0F00-053E-4F02-9650-FCAEF31F99D3}"/>
                  </a:ext>
                </a:extLst>
              </p14:cNvPr>
              <p14:cNvContentPartPr/>
              <p14:nvPr/>
            </p14:nvContentPartPr>
            <p14:xfrm>
              <a:off x="1554320" y="3882400"/>
              <a:ext cx="863640" cy="24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81E0F00-053E-4F02-9650-FCAEF31F99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36673" y="3864760"/>
                <a:ext cx="899295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FE8861-5631-4BDD-81A4-7CD941BE66D2}"/>
                  </a:ext>
                </a:extLst>
              </p14:cNvPr>
              <p14:cNvContentPartPr/>
              <p14:nvPr/>
            </p14:nvContentPartPr>
            <p14:xfrm>
              <a:off x="1503560" y="3420880"/>
              <a:ext cx="523440" cy="409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FE8861-5631-4BDD-81A4-7CD941BE66D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85560" y="3403240"/>
                <a:ext cx="55908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60D0C0-AC24-461A-9158-1A5246E5F4F8}"/>
                  </a:ext>
                </a:extLst>
              </p14:cNvPr>
              <p14:cNvContentPartPr/>
              <p14:nvPr/>
            </p14:nvContentPartPr>
            <p14:xfrm>
              <a:off x="2712440" y="3659920"/>
              <a:ext cx="306000" cy="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60D0C0-AC24-461A-9158-1A5246E5F4F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94440" y="3642280"/>
                <a:ext cx="341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BED2FA-3558-4662-B8A1-8606253D9B9E}"/>
                  </a:ext>
                </a:extLst>
              </p14:cNvPr>
              <p14:cNvContentPartPr/>
              <p14:nvPr/>
            </p14:nvContentPartPr>
            <p14:xfrm>
              <a:off x="2722520" y="3779080"/>
              <a:ext cx="2736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BED2FA-3558-4662-B8A1-8606253D9B9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04880" y="3761080"/>
                <a:ext cx="309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AAEAF85-17BC-485D-8338-006EC2ECE8D3}"/>
                  </a:ext>
                </a:extLst>
              </p14:cNvPr>
              <p14:cNvContentPartPr/>
              <p14:nvPr/>
            </p14:nvContentPartPr>
            <p14:xfrm>
              <a:off x="3432800" y="3331960"/>
              <a:ext cx="956520" cy="312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AAEAF85-17BC-485D-8338-006EC2ECE8D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415160" y="3314320"/>
                <a:ext cx="9921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517F735-68DF-4DF4-A0A8-4A2CD3508AC1}"/>
                  </a:ext>
                </a:extLst>
              </p14:cNvPr>
              <p14:cNvContentPartPr/>
              <p14:nvPr/>
            </p14:nvContentPartPr>
            <p14:xfrm>
              <a:off x="3271160" y="3724360"/>
              <a:ext cx="1495800" cy="37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517F735-68DF-4DF4-A0A8-4A2CD3508AC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3160" y="3706720"/>
                <a:ext cx="15314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45A72D-C7C6-4135-B02D-29935CA37373}"/>
                  </a:ext>
                </a:extLst>
              </p14:cNvPr>
              <p14:cNvContentPartPr/>
              <p14:nvPr/>
            </p14:nvContentPartPr>
            <p14:xfrm>
              <a:off x="5150720" y="3600520"/>
              <a:ext cx="277920" cy="1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45A72D-C7C6-4135-B02D-29935CA3737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32720" y="3582520"/>
                <a:ext cx="313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F439F0-3A73-449B-AB3B-82E6CEDF3664}"/>
                  </a:ext>
                </a:extLst>
              </p14:cNvPr>
              <p14:cNvContentPartPr/>
              <p14:nvPr/>
            </p14:nvContentPartPr>
            <p14:xfrm>
              <a:off x="5184920" y="3687640"/>
              <a:ext cx="279720" cy="21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F439F0-3A73-449B-AB3B-82E6CEDF366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167280" y="3670000"/>
                <a:ext cx="315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4A1CD3-920E-4F0E-8A4B-9C2DE8A0F8DD}"/>
                  </a:ext>
                </a:extLst>
              </p14:cNvPr>
              <p14:cNvContentPartPr/>
              <p14:nvPr/>
            </p14:nvContentPartPr>
            <p14:xfrm>
              <a:off x="5794400" y="3464080"/>
              <a:ext cx="27360" cy="351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4A1CD3-920E-4F0E-8A4B-9C2DE8A0F8D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76400" y="3446440"/>
                <a:ext cx="630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D050DD8-C3F5-422C-A40D-0EEC85CB38EA}"/>
                  </a:ext>
                </a:extLst>
              </p14:cNvPr>
              <p14:cNvContentPartPr/>
              <p14:nvPr/>
            </p14:nvContentPartPr>
            <p14:xfrm>
              <a:off x="5984120" y="3455800"/>
              <a:ext cx="906840" cy="331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D050DD8-C3F5-422C-A40D-0EEC85CB38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966120" y="3438160"/>
                <a:ext cx="94248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0276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14:cNvPr>
              <p14:cNvContentPartPr/>
              <p14:nvPr/>
            </p14:nvContentPartPr>
            <p14:xfrm>
              <a:off x="1564040" y="2105080"/>
              <a:ext cx="19296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A4EEAA-1438-4330-8138-B84646BF3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400" y="2087080"/>
                <a:ext cx="228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14:cNvPr>
              <p14:cNvContentPartPr/>
              <p14:nvPr/>
            </p14:nvContentPartPr>
            <p14:xfrm>
              <a:off x="1574480" y="2214520"/>
              <a:ext cx="18288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9C0D41-44CF-4BCA-90F2-D385A56DC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6840" y="2196880"/>
                <a:ext cx="21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14:cNvPr>
              <p14:cNvContentPartPr/>
              <p14:nvPr/>
            </p14:nvContentPartPr>
            <p14:xfrm>
              <a:off x="2345960" y="1939840"/>
              <a:ext cx="603720" cy="32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8AFADE3-4008-4B68-88FE-3B792EAE2E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7971" y="1921820"/>
                <a:ext cx="639339" cy="36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14:cNvPr>
              <p14:cNvContentPartPr/>
              <p14:nvPr/>
            </p14:nvContentPartPr>
            <p14:xfrm>
              <a:off x="1904960" y="1994200"/>
              <a:ext cx="330480" cy="266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6A5388-A974-4286-AD77-5C718D0A3F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301" y="1976560"/>
                <a:ext cx="366159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14:cNvPr>
              <p14:cNvContentPartPr/>
              <p14:nvPr/>
            </p14:nvContentPartPr>
            <p14:xfrm>
              <a:off x="464240" y="2094640"/>
              <a:ext cx="8982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C30A3C-143B-4F18-9ECA-2E3A4E9CC3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600" y="2077000"/>
                <a:ext cx="933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14:cNvPr>
              <p14:cNvContentPartPr/>
              <p14:nvPr/>
            </p14:nvContentPartPr>
            <p14:xfrm>
              <a:off x="3078560" y="2079160"/>
              <a:ext cx="169560" cy="41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BA13FE-969C-483E-8D75-8BD414FFA0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560" y="2061160"/>
                <a:ext cx="205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14:cNvPr>
              <p14:cNvContentPartPr/>
              <p14:nvPr/>
            </p14:nvContentPartPr>
            <p14:xfrm>
              <a:off x="3413360" y="2052880"/>
              <a:ext cx="20232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84DAB6-2ADB-46CB-9F40-0DC705441E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5720" y="2034880"/>
                <a:ext cx="23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14:cNvPr>
              <p14:cNvContentPartPr/>
              <p14:nvPr/>
            </p14:nvContentPartPr>
            <p14:xfrm>
              <a:off x="3433880" y="2153680"/>
              <a:ext cx="1926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88FFB-5741-47F4-805C-4DC5B98196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5880" y="2135680"/>
                <a:ext cx="228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14:cNvPr>
              <p14:cNvContentPartPr/>
              <p14:nvPr/>
            </p14:nvContentPartPr>
            <p14:xfrm>
              <a:off x="5201480" y="1941280"/>
              <a:ext cx="110520" cy="14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C5663CE-2EC7-4415-B843-6B22F49103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3480" y="1923640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14:cNvPr>
              <p14:cNvContentPartPr/>
              <p14:nvPr/>
            </p14:nvContentPartPr>
            <p14:xfrm>
              <a:off x="4263680" y="1838680"/>
              <a:ext cx="82656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448F97-069F-4325-A0D6-14A56AE63E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46032" y="1821040"/>
                <a:ext cx="862216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14:cNvPr>
              <p14:cNvContentPartPr/>
              <p14:nvPr/>
            </p14:nvContentPartPr>
            <p14:xfrm>
              <a:off x="3857960" y="1915720"/>
              <a:ext cx="267120" cy="294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EDD543-8F18-4992-A66C-19FC31DDD1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40320" y="1897720"/>
                <a:ext cx="302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14:cNvPr>
              <p14:cNvContentPartPr/>
              <p14:nvPr/>
            </p14:nvContentPartPr>
            <p14:xfrm>
              <a:off x="5454560" y="2158360"/>
              <a:ext cx="97920" cy="15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3BAF2C-5CBB-4558-95FB-D4B3A5A086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6560" y="2140360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14:cNvPr>
              <p14:cNvContentPartPr/>
              <p14:nvPr/>
            </p14:nvContentPartPr>
            <p14:xfrm>
              <a:off x="5729600" y="1874320"/>
              <a:ext cx="159840" cy="310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CC0231-67B6-487F-B335-54F10E19D8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11960" y="1856320"/>
                <a:ext cx="1954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14:cNvPr>
              <p14:cNvContentPartPr/>
              <p14:nvPr/>
            </p14:nvContentPartPr>
            <p14:xfrm>
              <a:off x="6014360" y="1980880"/>
              <a:ext cx="214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691E32-9177-456A-8860-856A6EEC1A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6360" y="1962880"/>
                <a:ext cx="250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14:cNvPr>
              <p14:cNvContentPartPr/>
              <p14:nvPr/>
            </p14:nvContentPartPr>
            <p14:xfrm>
              <a:off x="6014360" y="2061520"/>
              <a:ext cx="213480" cy="21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E4ABCF-2AC7-48FA-B104-4F58D0F062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6360" y="2043880"/>
                <a:ext cx="249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14:cNvPr>
              <p14:cNvContentPartPr/>
              <p14:nvPr/>
            </p14:nvContentPartPr>
            <p14:xfrm>
              <a:off x="6938840" y="1798000"/>
              <a:ext cx="416880" cy="37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ACC78C-D2A4-4D41-988E-CAFF0DD254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1200" y="1779983"/>
                <a:ext cx="452520" cy="41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14:cNvPr>
              <p14:cNvContentPartPr/>
              <p14:nvPr/>
            </p14:nvContentPartPr>
            <p14:xfrm>
              <a:off x="6390200" y="1798000"/>
              <a:ext cx="437040" cy="399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EB674-D214-46BD-9FAE-55EE85BE39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2200" y="1780000"/>
                <a:ext cx="472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14:cNvPr>
              <p14:cNvContentPartPr/>
              <p14:nvPr/>
            </p14:nvContentPartPr>
            <p14:xfrm>
              <a:off x="4590560" y="1553560"/>
              <a:ext cx="174420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92E9C7-C9E9-4C50-97EA-E5794E9EE3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72560" y="1517920"/>
                <a:ext cx="1779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14:cNvPr>
              <p14:cNvContentPartPr/>
              <p14:nvPr/>
            </p14:nvContentPartPr>
            <p14:xfrm>
              <a:off x="374600" y="2506120"/>
              <a:ext cx="2539440" cy="603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2ECC09C-DCF4-4F73-BEE4-5D4C4F3F8C8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6603" y="2488120"/>
                <a:ext cx="2575075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14:cNvPr>
              <p14:cNvContentPartPr/>
              <p14:nvPr/>
            </p14:nvContentPartPr>
            <p14:xfrm>
              <a:off x="6308840" y="1521880"/>
              <a:ext cx="2307600" cy="3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3DDCF65-27CD-4C92-AB08-36088EE4D1C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91200" y="1486240"/>
                <a:ext cx="2343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14:cNvPr>
              <p14:cNvContentPartPr/>
              <p14:nvPr/>
            </p14:nvContentPartPr>
            <p14:xfrm>
              <a:off x="284240" y="1939480"/>
              <a:ext cx="598680" cy="1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83CF263-24BD-4799-89DB-377ABAFD8CC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6600" y="1903840"/>
                <a:ext cx="634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14:cNvPr>
              <p14:cNvContentPartPr/>
              <p14:nvPr/>
            </p14:nvContentPartPr>
            <p14:xfrm>
              <a:off x="3617120" y="2732560"/>
              <a:ext cx="943560" cy="31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6C42B5-5569-4F51-8464-459602B9D3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99480" y="2714560"/>
                <a:ext cx="9792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14:cNvPr>
              <p14:cNvContentPartPr/>
              <p14:nvPr/>
            </p14:nvContentPartPr>
            <p14:xfrm>
              <a:off x="4795040" y="2776840"/>
              <a:ext cx="20448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6F38EF-C068-44A7-B276-A40EC16084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77400" y="2759200"/>
                <a:ext cx="240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14:cNvPr>
              <p14:cNvContentPartPr/>
              <p14:nvPr/>
            </p14:nvContentPartPr>
            <p14:xfrm>
              <a:off x="4795040" y="2848480"/>
              <a:ext cx="18936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0B976E7-3629-4617-BF6E-83F37BDBA8B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77400" y="2830480"/>
                <a:ext cx="225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14:cNvPr>
              <p14:cNvContentPartPr/>
              <p14:nvPr/>
            </p14:nvContentPartPr>
            <p14:xfrm>
              <a:off x="5221640" y="2856400"/>
              <a:ext cx="388440" cy="353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D5E4BF-25EF-4C30-A025-6AA89BB354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04016" y="2838418"/>
                <a:ext cx="424047" cy="38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14:cNvPr>
              <p14:cNvContentPartPr/>
              <p14:nvPr/>
            </p14:nvContentPartPr>
            <p14:xfrm>
              <a:off x="5242160" y="2457880"/>
              <a:ext cx="430560" cy="339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2EFF3FE-2464-4BEC-BABC-9B4CD37B058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24160" y="2439861"/>
                <a:ext cx="466200" cy="374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A919B1-68AD-4E72-A8DB-EF400F2F02FA}"/>
                  </a:ext>
                </a:extLst>
              </p14:cNvPr>
              <p14:cNvContentPartPr/>
              <p14:nvPr/>
            </p14:nvContentPartPr>
            <p14:xfrm>
              <a:off x="6075200" y="2649400"/>
              <a:ext cx="370080" cy="30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A919B1-68AD-4E72-A8DB-EF400F2F02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57560" y="2631760"/>
                <a:ext cx="4057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F3C4ADF-869F-4B35-9A36-FC635B86E875}"/>
                  </a:ext>
                </a:extLst>
              </p14:cNvPr>
              <p14:cNvContentPartPr/>
              <p14:nvPr/>
            </p14:nvContentPartPr>
            <p14:xfrm>
              <a:off x="995600" y="3779080"/>
              <a:ext cx="23364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F3C4ADF-869F-4B35-9A36-FC635B86E87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77600" y="376108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C72A2F-7906-4D88-B37C-5B174E142A06}"/>
                  </a:ext>
                </a:extLst>
              </p14:cNvPr>
              <p14:cNvContentPartPr/>
              <p14:nvPr/>
            </p14:nvContentPartPr>
            <p14:xfrm>
              <a:off x="1025840" y="3860800"/>
              <a:ext cx="203400" cy="20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C72A2F-7906-4D88-B37C-5B174E142A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7840" y="3843160"/>
                <a:ext cx="239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303F0F-CDFD-46BC-BC4A-06D270586A50}"/>
                  </a:ext>
                </a:extLst>
              </p14:cNvPr>
              <p14:cNvContentPartPr/>
              <p14:nvPr/>
            </p14:nvContentPartPr>
            <p14:xfrm>
              <a:off x="538040" y="3543640"/>
              <a:ext cx="317160" cy="428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303F0F-CDFD-46BC-BC4A-06D270586A5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0400" y="3525985"/>
                <a:ext cx="352800" cy="46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81E0F00-053E-4F02-9650-FCAEF31F99D3}"/>
                  </a:ext>
                </a:extLst>
              </p14:cNvPr>
              <p14:cNvContentPartPr/>
              <p14:nvPr/>
            </p14:nvContentPartPr>
            <p14:xfrm>
              <a:off x="1554320" y="3882400"/>
              <a:ext cx="863640" cy="24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81E0F00-053E-4F02-9650-FCAEF31F99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36673" y="3864760"/>
                <a:ext cx="899295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2FE8861-5631-4BDD-81A4-7CD941BE66D2}"/>
                  </a:ext>
                </a:extLst>
              </p14:cNvPr>
              <p14:cNvContentPartPr/>
              <p14:nvPr/>
            </p14:nvContentPartPr>
            <p14:xfrm>
              <a:off x="1503560" y="3420880"/>
              <a:ext cx="523440" cy="409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2FE8861-5631-4BDD-81A4-7CD941BE66D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85560" y="3403240"/>
                <a:ext cx="55908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60D0C0-AC24-461A-9158-1A5246E5F4F8}"/>
                  </a:ext>
                </a:extLst>
              </p14:cNvPr>
              <p14:cNvContentPartPr/>
              <p14:nvPr/>
            </p14:nvContentPartPr>
            <p14:xfrm>
              <a:off x="2712440" y="3659920"/>
              <a:ext cx="306000" cy="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60D0C0-AC24-461A-9158-1A5246E5F4F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94440" y="3642280"/>
                <a:ext cx="341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BED2FA-3558-4662-B8A1-8606253D9B9E}"/>
                  </a:ext>
                </a:extLst>
              </p14:cNvPr>
              <p14:cNvContentPartPr/>
              <p14:nvPr/>
            </p14:nvContentPartPr>
            <p14:xfrm>
              <a:off x="2722520" y="3779080"/>
              <a:ext cx="2736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BED2FA-3558-4662-B8A1-8606253D9B9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04880" y="3761080"/>
                <a:ext cx="309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AAEAF85-17BC-485D-8338-006EC2ECE8D3}"/>
                  </a:ext>
                </a:extLst>
              </p14:cNvPr>
              <p14:cNvContentPartPr/>
              <p14:nvPr/>
            </p14:nvContentPartPr>
            <p14:xfrm>
              <a:off x="3432800" y="3331960"/>
              <a:ext cx="956520" cy="312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AAEAF85-17BC-485D-8338-006EC2ECE8D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415160" y="3314320"/>
                <a:ext cx="9921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517F735-68DF-4DF4-A0A8-4A2CD3508AC1}"/>
                  </a:ext>
                </a:extLst>
              </p14:cNvPr>
              <p14:cNvContentPartPr/>
              <p14:nvPr/>
            </p14:nvContentPartPr>
            <p14:xfrm>
              <a:off x="3271160" y="3724360"/>
              <a:ext cx="1495800" cy="37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517F735-68DF-4DF4-A0A8-4A2CD3508AC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3160" y="3706720"/>
                <a:ext cx="15314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45A72D-C7C6-4135-B02D-29935CA37373}"/>
                  </a:ext>
                </a:extLst>
              </p14:cNvPr>
              <p14:cNvContentPartPr/>
              <p14:nvPr/>
            </p14:nvContentPartPr>
            <p14:xfrm>
              <a:off x="5150720" y="3600520"/>
              <a:ext cx="277920" cy="1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45A72D-C7C6-4135-B02D-29935CA3737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32720" y="3582520"/>
                <a:ext cx="313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F439F0-3A73-449B-AB3B-82E6CEDF3664}"/>
                  </a:ext>
                </a:extLst>
              </p14:cNvPr>
              <p14:cNvContentPartPr/>
              <p14:nvPr/>
            </p14:nvContentPartPr>
            <p14:xfrm>
              <a:off x="5184920" y="3687640"/>
              <a:ext cx="279720" cy="21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F439F0-3A73-449B-AB3B-82E6CEDF366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167280" y="3670000"/>
                <a:ext cx="315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4A1CD3-920E-4F0E-8A4B-9C2DE8A0F8DD}"/>
                  </a:ext>
                </a:extLst>
              </p14:cNvPr>
              <p14:cNvContentPartPr/>
              <p14:nvPr/>
            </p14:nvContentPartPr>
            <p14:xfrm>
              <a:off x="5794400" y="3464080"/>
              <a:ext cx="27360" cy="351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4A1CD3-920E-4F0E-8A4B-9C2DE8A0F8D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76400" y="3446440"/>
                <a:ext cx="630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D050DD8-C3F5-422C-A40D-0EEC85CB38EA}"/>
                  </a:ext>
                </a:extLst>
              </p14:cNvPr>
              <p14:cNvContentPartPr/>
              <p14:nvPr/>
            </p14:nvContentPartPr>
            <p14:xfrm>
              <a:off x="5984120" y="3455800"/>
              <a:ext cx="906840" cy="331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D050DD8-C3F5-422C-A40D-0EEC85CB38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966120" y="3438160"/>
                <a:ext cx="9424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864E86A-5409-4FDA-8DFB-580761ACD060}"/>
                  </a:ext>
                </a:extLst>
              </p14:cNvPr>
              <p14:cNvContentPartPr/>
              <p14:nvPr/>
            </p14:nvContentPartPr>
            <p14:xfrm>
              <a:off x="5699360" y="4867720"/>
              <a:ext cx="288720" cy="39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864E86A-5409-4FDA-8DFB-580761ACD0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81720" y="4850080"/>
                <a:ext cx="3243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028534B-E955-443E-845F-354C49A8232B}"/>
                  </a:ext>
                </a:extLst>
              </p14:cNvPr>
              <p14:cNvContentPartPr/>
              <p14:nvPr/>
            </p14:nvContentPartPr>
            <p14:xfrm>
              <a:off x="5729600" y="5022160"/>
              <a:ext cx="192960" cy="21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028534B-E955-443E-845F-354C49A8232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11960" y="5004160"/>
                <a:ext cx="228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4B252FE-34B0-4B3A-9D91-C4278DDF0E2B}"/>
                  </a:ext>
                </a:extLst>
              </p14:cNvPr>
              <p14:cNvContentPartPr/>
              <p14:nvPr/>
            </p14:nvContentPartPr>
            <p14:xfrm>
              <a:off x="6249440" y="4683400"/>
              <a:ext cx="1135800" cy="484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4B252FE-34B0-4B3A-9D91-C4278DDF0E2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31800" y="4665387"/>
                <a:ext cx="1171440" cy="519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04ED5D4-2778-4416-9A82-0F624B1A0C8C}"/>
                  </a:ext>
                </a:extLst>
              </p14:cNvPr>
              <p14:cNvContentPartPr/>
              <p14:nvPr/>
            </p14:nvContentPartPr>
            <p14:xfrm>
              <a:off x="4430360" y="4685920"/>
              <a:ext cx="992160" cy="549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04ED5D4-2778-4416-9A82-0F624B1A0C8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12714" y="4668280"/>
                <a:ext cx="1027813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E9E2E05-A4A9-4FBE-9ED6-B292EC5104D0}"/>
                  </a:ext>
                </a:extLst>
              </p14:cNvPr>
              <p14:cNvContentPartPr/>
              <p14:nvPr/>
            </p14:nvContentPartPr>
            <p14:xfrm>
              <a:off x="3241280" y="4746400"/>
              <a:ext cx="559800" cy="392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E9E2E05-A4A9-4FBE-9ED6-B292EC5104D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223280" y="4728400"/>
                <a:ext cx="5954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A6DAC8-AFD3-479A-A1F3-B9E58A35C902}"/>
                  </a:ext>
                </a:extLst>
              </p14:cNvPr>
              <p14:cNvContentPartPr/>
              <p14:nvPr/>
            </p14:nvContentPartPr>
            <p14:xfrm>
              <a:off x="3999080" y="4260040"/>
              <a:ext cx="3959280" cy="1307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A6DAC8-AFD3-479A-A1F3-B9E58A35C90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81440" y="4224040"/>
                <a:ext cx="3994920" cy="13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2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DF01C3-FBA2-4B2E-8B4A-C5E771571158}"/>
                  </a:ext>
                </a:extLst>
              </p14:cNvPr>
              <p14:cNvContentPartPr/>
              <p14:nvPr/>
            </p14:nvContentPartPr>
            <p14:xfrm>
              <a:off x="846840" y="782080"/>
              <a:ext cx="108360" cy="66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DF01C3-FBA2-4B2E-8B4A-C5E7715711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840" y="764080"/>
                <a:ext cx="14400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0372A3-1789-400B-8C2C-F4AF3B517263}"/>
                  </a:ext>
                </a:extLst>
              </p14:cNvPr>
              <p14:cNvContentPartPr/>
              <p14:nvPr/>
            </p14:nvContentPartPr>
            <p14:xfrm>
              <a:off x="1149960" y="690640"/>
              <a:ext cx="362520" cy="396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0372A3-1789-400B-8C2C-F4AF3B5172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2320" y="672656"/>
                <a:ext cx="398160" cy="43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854907-34BA-4DC4-9D7E-9AA6D182479B}"/>
                  </a:ext>
                </a:extLst>
              </p14:cNvPr>
              <p14:cNvContentPartPr/>
              <p14:nvPr/>
            </p14:nvContentPartPr>
            <p14:xfrm>
              <a:off x="3149040" y="1086640"/>
              <a:ext cx="415800" cy="213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854907-34BA-4DC4-9D7E-9AA6D18247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1400" y="1069000"/>
                <a:ext cx="4514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0A6A661-47BB-414F-97BE-7B97C2EF6341}"/>
                  </a:ext>
                </a:extLst>
              </p14:cNvPr>
              <p14:cNvContentPartPr/>
              <p14:nvPr/>
            </p14:nvContentPartPr>
            <p14:xfrm>
              <a:off x="4662480" y="822760"/>
              <a:ext cx="92160" cy="459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0A6A661-47BB-414F-97BE-7B97C2EF63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4840" y="804760"/>
                <a:ext cx="12780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D031D0-6FBC-4728-8211-70D9442696CF}"/>
                  </a:ext>
                </a:extLst>
              </p14:cNvPr>
              <p14:cNvContentPartPr/>
              <p14:nvPr/>
            </p14:nvContentPartPr>
            <p14:xfrm>
              <a:off x="4873440" y="1105000"/>
              <a:ext cx="136440" cy="139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D031D0-6FBC-4728-8211-70D9442696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5440" y="1087360"/>
                <a:ext cx="172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2384570-C580-484E-82D2-CF60BFC9D435}"/>
                  </a:ext>
                </a:extLst>
              </p14:cNvPr>
              <p14:cNvContentPartPr/>
              <p14:nvPr/>
            </p14:nvContentPartPr>
            <p14:xfrm>
              <a:off x="5134440" y="1115440"/>
              <a:ext cx="90000" cy="10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2384570-C580-484E-82D2-CF60BFC9D43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16440" y="1097800"/>
                <a:ext cx="125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F2AB14-AA9B-48B1-B62E-2A130BB8C7C8}"/>
                  </a:ext>
                </a:extLst>
              </p14:cNvPr>
              <p14:cNvContentPartPr/>
              <p14:nvPr/>
            </p14:nvContentPartPr>
            <p14:xfrm>
              <a:off x="5379240" y="761560"/>
              <a:ext cx="196200" cy="483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F2AB14-AA9B-48B1-B62E-2A130BB8C7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61240" y="743920"/>
                <a:ext cx="2318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292D0D3-1B82-4A5E-9503-CEAE5454E4AD}"/>
                  </a:ext>
                </a:extLst>
              </p14:cNvPr>
              <p14:cNvContentPartPr/>
              <p14:nvPr/>
            </p14:nvContentPartPr>
            <p14:xfrm>
              <a:off x="3769320" y="782080"/>
              <a:ext cx="396000" cy="546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292D0D3-1B82-4A5E-9503-CEAE5454E4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51680" y="764092"/>
                <a:ext cx="431640" cy="582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2DFE25A-B670-4E94-A2C3-3760ADDB6997}"/>
                  </a:ext>
                </a:extLst>
              </p14:cNvPr>
              <p14:cNvContentPartPr/>
              <p14:nvPr/>
            </p14:nvContentPartPr>
            <p14:xfrm>
              <a:off x="1930440" y="1025800"/>
              <a:ext cx="820440" cy="385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2DFE25A-B670-4E94-A2C3-3760ADDB69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2800" y="1007800"/>
                <a:ext cx="8560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2C5FF1-8A7A-486A-A93D-AF8FEC4E5C00}"/>
                  </a:ext>
                </a:extLst>
              </p14:cNvPr>
              <p14:cNvContentPartPr/>
              <p14:nvPr/>
            </p14:nvContentPartPr>
            <p14:xfrm>
              <a:off x="7110840" y="964600"/>
              <a:ext cx="538920" cy="174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2C5FF1-8A7A-486A-A93D-AF8FEC4E5C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93200" y="946960"/>
                <a:ext cx="574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C7E786F-0A5C-4936-BA11-C08EE9A3A5F6}"/>
                  </a:ext>
                </a:extLst>
              </p14:cNvPr>
              <p14:cNvContentPartPr/>
              <p14:nvPr/>
            </p14:nvContentPartPr>
            <p14:xfrm>
              <a:off x="6011040" y="754000"/>
              <a:ext cx="756000" cy="413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C7E786F-0A5C-4936-BA11-C08EE9A3A5F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93400" y="736000"/>
                <a:ext cx="79164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4B8CCD0-BE75-44C2-81F8-BC97A076D01C}"/>
                  </a:ext>
                </a:extLst>
              </p14:cNvPr>
              <p14:cNvContentPartPr/>
              <p14:nvPr/>
            </p14:nvContentPartPr>
            <p14:xfrm>
              <a:off x="3372960" y="1787560"/>
              <a:ext cx="304200" cy="244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4B8CCD0-BE75-44C2-81F8-BC97A076D01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4981" y="1769920"/>
                <a:ext cx="339798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AAF3A6-5882-4C6A-9D79-0A92C5463534}"/>
                  </a:ext>
                </a:extLst>
              </p14:cNvPr>
              <p14:cNvContentPartPr/>
              <p14:nvPr/>
            </p14:nvContentPartPr>
            <p14:xfrm>
              <a:off x="477120" y="1636000"/>
              <a:ext cx="2759760" cy="639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AAF3A6-5882-4C6A-9D79-0A92C546353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9480" y="1618000"/>
                <a:ext cx="279540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26F19C8-96DB-4238-99A3-A0674C8BFC74}"/>
                  </a:ext>
                </a:extLst>
              </p14:cNvPr>
              <p14:cNvContentPartPr/>
              <p14:nvPr/>
            </p14:nvContentPartPr>
            <p14:xfrm>
              <a:off x="6636000" y="1765600"/>
              <a:ext cx="548280" cy="164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26F19C8-96DB-4238-99A3-A0674C8BFC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18000" y="1747960"/>
                <a:ext cx="583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4C99CAA-8F42-4DF2-945A-E3C5AECE36A3}"/>
                  </a:ext>
                </a:extLst>
              </p14:cNvPr>
              <p14:cNvContentPartPr/>
              <p14:nvPr/>
            </p14:nvContentPartPr>
            <p14:xfrm>
              <a:off x="6126240" y="1533760"/>
              <a:ext cx="366120" cy="406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4C99CAA-8F42-4DF2-945A-E3C5AECE36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08240" y="1516120"/>
                <a:ext cx="4017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E406249-67F9-4B88-9BF2-92C1A4DBB519}"/>
                  </a:ext>
                </a:extLst>
              </p14:cNvPr>
              <p14:cNvContentPartPr/>
              <p14:nvPr/>
            </p14:nvContentPartPr>
            <p14:xfrm>
              <a:off x="5607840" y="1747240"/>
              <a:ext cx="407160" cy="380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E406249-67F9-4B88-9BF2-92C1A4DBB51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89840" y="1729583"/>
                <a:ext cx="442800" cy="416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B313805-D9BF-4363-85B0-56D576457DDE}"/>
                  </a:ext>
                </a:extLst>
              </p14:cNvPr>
              <p14:cNvContentPartPr/>
              <p14:nvPr/>
            </p14:nvContentPartPr>
            <p14:xfrm>
              <a:off x="4172160" y="1615480"/>
              <a:ext cx="1266480" cy="457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B313805-D9BF-4363-85B0-56D576457DD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54520" y="1597480"/>
                <a:ext cx="13021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A83B15-EE6B-4AC3-A98B-DF62D0B1685F}"/>
                  </a:ext>
                </a:extLst>
              </p14:cNvPr>
              <p14:cNvContentPartPr/>
              <p14:nvPr/>
            </p14:nvContentPartPr>
            <p14:xfrm>
              <a:off x="2883000" y="2488840"/>
              <a:ext cx="288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A83B15-EE6B-4AC3-A98B-DF62D0B168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65000" y="2470840"/>
                <a:ext cx="38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D4B0C7-FACD-471E-92A3-BD927ABC8A20}"/>
                  </a:ext>
                </a:extLst>
              </p14:cNvPr>
              <p14:cNvContentPartPr/>
              <p14:nvPr/>
            </p14:nvContentPartPr>
            <p14:xfrm>
              <a:off x="7336920" y="2376880"/>
              <a:ext cx="293400" cy="325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D4B0C7-FACD-471E-92A3-BD927ABC8A2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8920" y="2359220"/>
                <a:ext cx="32904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E6950F6-B4B2-4A0A-A9F2-2E7ED159C25D}"/>
                  </a:ext>
                </a:extLst>
              </p14:cNvPr>
              <p14:cNvContentPartPr/>
              <p14:nvPr/>
            </p14:nvContentPartPr>
            <p14:xfrm>
              <a:off x="6399120" y="2305960"/>
              <a:ext cx="782280" cy="418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E6950F6-B4B2-4A0A-A9F2-2E7ED159C25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81128" y="2288335"/>
                <a:ext cx="817904" cy="453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F053A1A-7CD0-47C6-A083-EB2F59EB9821}"/>
                  </a:ext>
                </a:extLst>
              </p14:cNvPr>
              <p14:cNvContentPartPr/>
              <p14:nvPr/>
            </p14:nvContentPartPr>
            <p14:xfrm>
              <a:off x="5151000" y="2346640"/>
              <a:ext cx="799560" cy="447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F053A1A-7CD0-47C6-A083-EB2F59EB982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33000" y="2329000"/>
                <a:ext cx="8352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CC2EEBC-907D-4ACD-A283-CD4F72736C40}"/>
                  </a:ext>
                </a:extLst>
              </p14:cNvPr>
              <p14:cNvContentPartPr/>
              <p14:nvPr/>
            </p14:nvContentPartPr>
            <p14:xfrm>
              <a:off x="4144800" y="2326480"/>
              <a:ext cx="598680" cy="762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CC2EEBC-907D-4ACD-A283-CD4F72736C4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26811" y="2308480"/>
                <a:ext cx="634299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4FD5119-4DD3-4D6B-B4D2-C38ECFD14828}"/>
                  </a:ext>
                </a:extLst>
              </p14:cNvPr>
              <p14:cNvContentPartPr/>
              <p14:nvPr/>
            </p14:nvContentPartPr>
            <p14:xfrm>
              <a:off x="2414280" y="2570200"/>
              <a:ext cx="1262880" cy="611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4FD5119-4DD3-4D6B-B4D2-C38ECFD148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96640" y="2552211"/>
                <a:ext cx="1298520" cy="646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88B0205-924B-42A8-8D27-424D52B454B6}"/>
                  </a:ext>
                </a:extLst>
              </p14:cNvPr>
              <p14:cNvContentPartPr/>
              <p14:nvPr/>
            </p14:nvContentPartPr>
            <p14:xfrm>
              <a:off x="924240" y="2438080"/>
              <a:ext cx="1036440" cy="488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88B0205-924B-42A8-8D27-424D52B454B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06240" y="2420440"/>
                <a:ext cx="10720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F2BC56-7946-4632-B355-0DAD9040C014}"/>
                  </a:ext>
                </a:extLst>
              </p14:cNvPr>
              <p14:cNvContentPartPr/>
              <p14:nvPr/>
            </p14:nvContentPartPr>
            <p14:xfrm>
              <a:off x="2529480" y="3250600"/>
              <a:ext cx="1297800" cy="58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F2BC56-7946-4632-B355-0DAD9040C0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11840" y="3232960"/>
                <a:ext cx="133344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BF387B-66C3-40E0-9DE7-CA191BD5AD18}"/>
                  </a:ext>
                </a:extLst>
              </p14:cNvPr>
              <p14:cNvContentPartPr/>
              <p14:nvPr/>
            </p14:nvContentPartPr>
            <p14:xfrm>
              <a:off x="1583400" y="3017320"/>
              <a:ext cx="377640" cy="956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BF387B-66C3-40E0-9DE7-CA191BD5AD1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65400" y="2999320"/>
                <a:ext cx="41328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66CE6F3-2630-48B3-A04F-89CF35A6D702}"/>
                  </a:ext>
                </a:extLst>
              </p14:cNvPr>
              <p14:cNvContentPartPr/>
              <p14:nvPr/>
            </p14:nvContentPartPr>
            <p14:xfrm>
              <a:off x="6262320" y="3206680"/>
              <a:ext cx="1316880" cy="555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66CE6F3-2630-48B3-A04F-89CF35A6D70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44320" y="3189040"/>
                <a:ext cx="135252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58F659-3AB2-46F8-9DB8-45AB88E7A06F}"/>
                  </a:ext>
                </a:extLst>
              </p14:cNvPr>
              <p14:cNvContentPartPr/>
              <p14:nvPr/>
            </p14:nvContentPartPr>
            <p14:xfrm>
              <a:off x="4338120" y="3220360"/>
              <a:ext cx="1524960" cy="573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58F659-3AB2-46F8-9DB8-45AB88E7A0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20476" y="3202360"/>
                <a:ext cx="1560608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841430E-69BA-43F3-9F32-7DC4D2665F1C}"/>
                  </a:ext>
                </a:extLst>
              </p14:cNvPr>
              <p14:cNvContentPartPr/>
              <p14:nvPr/>
            </p14:nvContentPartPr>
            <p14:xfrm>
              <a:off x="3697680" y="4267240"/>
              <a:ext cx="1447920" cy="56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841430E-69BA-43F3-9F32-7DC4D2665F1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80040" y="4249251"/>
                <a:ext cx="1483560" cy="60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85420F-889E-4EC4-B343-0B1A71011678}"/>
                  </a:ext>
                </a:extLst>
              </p14:cNvPr>
              <p14:cNvContentPartPr/>
              <p14:nvPr/>
            </p14:nvContentPartPr>
            <p14:xfrm>
              <a:off x="2316000" y="4236280"/>
              <a:ext cx="907560" cy="619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85420F-889E-4EC4-B343-0B1A7101167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98360" y="4218640"/>
                <a:ext cx="9432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38D8ACF-CE78-45D8-98D5-3EFE6A3D3CF1}"/>
                  </a:ext>
                </a:extLst>
              </p14:cNvPr>
              <p14:cNvContentPartPr/>
              <p14:nvPr/>
            </p14:nvContentPartPr>
            <p14:xfrm>
              <a:off x="1238880" y="4195600"/>
              <a:ext cx="655920" cy="72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38D8ACF-CE78-45D8-98D5-3EFE6A3D3CF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21240" y="4177960"/>
                <a:ext cx="69156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F5089ED-8E06-4F3E-AEBA-BBB6753BEE88}"/>
                  </a:ext>
                </a:extLst>
              </p14:cNvPr>
              <p14:cNvContentPartPr/>
              <p14:nvPr/>
            </p14:nvContentPartPr>
            <p14:xfrm>
              <a:off x="5211840" y="4579000"/>
              <a:ext cx="475560" cy="226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F5089ED-8E06-4F3E-AEBA-BBB6753BEE8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94200" y="4561000"/>
                <a:ext cx="5112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944C94-0A3A-414E-86B5-BF120B8B0F9B}"/>
                  </a:ext>
                </a:extLst>
              </p14:cNvPr>
              <p14:cNvContentPartPr/>
              <p14:nvPr/>
            </p14:nvContentPartPr>
            <p14:xfrm>
              <a:off x="5770560" y="4529320"/>
              <a:ext cx="210960" cy="214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944C94-0A3A-414E-86B5-BF120B8B0F9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752920" y="4511320"/>
                <a:ext cx="2466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972305E-F586-4AA2-A721-E4389E10D11B}"/>
                  </a:ext>
                </a:extLst>
              </p14:cNvPr>
              <p14:cNvContentPartPr/>
              <p14:nvPr/>
            </p14:nvContentPartPr>
            <p14:xfrm>
              <a:off x="6075480" y="4562800"/>
              <a:ext cx="389520" cy="133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972305E-F586-4AA2-A721-E4389E10D1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57840" y="4544800"/>
                <a:ext cx="425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AEC4001-A8C9-4A55-A35F-C216E71F7837}"/>
                  </a:ext>
                </a:extLst>
              </p14:cNvPr>
              <p14:cNvContentPartPr/>
              <p14:nvPr/>
            </p14:nvContentPartPr>
            <p14:xfrm>
              <a:off x="6621960" y="4276960"/>
              <a:ext cx="53640" cy="390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AEC4001-A8C9-4A55-A35F-C216E71F78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03960" y="4259320"/>
                <a:ext cx="89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9F5D341-D14C-45B1-BADC-A1977311F10F}"/>
                  </a:ext>
                </a:extLst>
              </p14:cNvPr>
              <p14:cNvContentPartPr/>
              <p14:nvPr/>
            </p14:nvContentPartPr>
            <p14:xfrm>
              <a:off x="6461400" y="4428880"/>
              <a:ext cx="351720" cy="72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9F5D341-D14C-45B1-BADC-A1977311F10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43760" y="4411240"/>
                <a:ext cx="387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F1EF012-4082-4D1D-B5FF-630C11D17947}"/>
                  </a:ext>
                </a:extLst>
              </p14:cNvPr>
              <p14:cNvContentPartPr/>
              <p14:nvPr/>
            </p14:nvContentPartPr>
            <p14:xfrm>
              <a:off x="7198680" y="4488280"/>
              <a:ext cx="261720" cy="639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F1EF012-4082-4D1D-B5FF-630C11D1794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80680" y="4470280"/>
                <a:ext cx="29736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3207FDF-3673-46FA-8D79-B6E88A745476}"/>
                  </a:ext>
                </a:extLst>
              </p14:cNvPr>
              <p14:cNvContentPartPr/>
              <p14:nvPr/>
            </p14:nvContentPartPr>
            <p14:xfrm>
              <a:off x="1187040" y="5506360"/>
              <a:ext cx="31680" cy="164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3207FDF-3673-46FA-8D79-B6E88A74547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69400" y="5488360"/>
                <a:ext cx="673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67AF76F-D3E1-408B-8DCE-8665AF372E50}"/>
                  </a:ext>
                </a:extLst>
              </p14:cNvPr>
              <p14:cNvContentPartPr/>
              <p14:nvPr/>
            </p14:nvContentPartPr>
            <p14:xfrm>
              <a:off x="1210440" y="5313400"/>
              <a:ext cx="864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67AF76F-D3E1-408B-8DCE-8665AF372E5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92440" y="5295760"/>
                <a:ext cx="4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9A65A8F-6759-4885-89FE-9F6D86313099}"/>
                  </a:ext>
                </a:extLst>
              </p14:cNvPr>
              <p14:cNvContentPartPr/>
              <p14:nvPr/>
            </p14:nvContentPartPr>
            <p14:xfrm>
              <a:off x="1381440" y="5476840"/>
              <a:ext cx="268560" cy="212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9A65A8F-6759-4885-89FE-9F6D8631309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63800" y="5459200"/>
                <a:ext cx="3042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018B2CB-8282-4EF7-9ED1-13572A056215}"/>
                  </a:ext>
                </a:extLst>
              </p14:cNvPr>
              <p14:cNvContentPartPr/>
              <p14:nvPr/>
            </p14:nvContentPartPr>
            <p14:xfrm>
              <a:off x="3423720" y="5242120"/>
              <a:ext cx="1285920" cy="487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018B2CB-8282-4EF7-9ED1-13572A0562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05720" y="5224120"/>
                <a:ext cx="13215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3267167-A51D-4AD3-B754-443E78527467}"/>
                  </a:ext>
                </a:extLst>
              </p14:cNvPr>
              <p14:cNvContentPartPr/>
              <p14:nvPr/>
            </p14:nvContentPartPr>
            <p14:xfrm>
              <a:off x="2163720" y="5201440"/>
              <a:ext cx="835560" cy="440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3267167-A51D-4AD3-B754-443E7852746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45720" y="5183440"/>
                <a:ext cx="8712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D22B6A9-9280-493B-8F33-8D758B8E241E}"/>
                  </a:ext>
                </a:extLst>
              </p14:cNvPr>
              <p14:cNvContentPartPr/>
              <p14:nvPr/>
            </p14:nvContentPartPr>
            <p14:xfrm>
              <a:off x="7664520" y="4397200"/>
              <a:ext cx="1092960" cy="313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D22B6A9-9280-493B-8F33-8D758B8E241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646520" y="4379221"/>
                <a:ext cx="1128600" cy="3491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38310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1F3CBA-C2AC-435E-A729-6FF17783C063}"/>
                  </a:ext>
                </a:extLst>
              </p14:cNvPr>
              <p14:cNvContentPartPr/>
              <p14:nvPr/>
            </p14:nvContentPartPr>
            <p14:xfrm>
              <a:off x="3982160" y="527920"/>
              <a:ext cx="4737600" cy="14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1F3CBA-C2AC-435E-A729-6FF17783C0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520" y="491920"/>
                <a:ext cx="47732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5297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83C6E0-D58D-448C-B83A-72F13E04DC33}"/>
                  </a:ext>
                </a:extLst>
              </p14:cNvPr>
              <p14:cNvContentPartPr/>
              <p14:nvPr/>
            </p14:nvContentPartPr>
            <p14:xfrm>
              <a:off x="243200" y="1045600"/>
              <a:ext cx="3051720" cy="4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83C6E0-D58D-448C-B83A-72F13E04DC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5200" y="1009960"/>
                <a:ext cx="3087360" cy="1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8037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83C6E0-D58D-448C-B83A-72F13E04DC33}"/>
                  </a:ext>
                </a:extLst>
              </p14:cNvPr>
              <p14:cNvContentPartPr/>
              <p14:nvPr/>
            </p14:nvContentPartPr>
            <p14:xfrm>
              <a:off x="243200" y="1045600"/>
              <a:ext cx="3051720" cy="4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83C6E0-D58D-448C-B83A-72F13E04DC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5200" y="1009960"/>
                <a:ext cx="30873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14:cNvPr>
              <p14:cNvContentPartPr/>
              <p14:nvPr/>
            </p14:nvContentPartPr>
            <p14:xfrm>
              <a:off x="7731200" y="751480"/>
              <a:ext cx="1118160" cy="49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13200" y="733827"/>
                <a:ext cx="1153800" cy="5288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5269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14:cNvPr>
              <p14:cNvContentPartPr/>
              <p14:nvPr/>
            </p14:nvContentPartPr>
            <p14:xfrm>
              <a:off x="7731200" y="751480"/>
              <a:ext cx="1118160" cy="49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3200" y="733827"/>
                <a:ext cx="1153800" cy="5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14:cNvPr>
              <p14:cNvContentPartPr/>
              <p14:nvPr/>
            </p14:nvContentPartPr>
            <p14:xfrm>
              <a:off x="3525320" y="974680"/>
              <a:ext cx="234612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320" y="938680"/>
                <a:ext cx="2381760" cy="1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1291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14:cNvPr>
              <p14:cNvContentPartPr/>
              <p14:nvPr/>
            </p14:nvContentPartPr>
            <p14:xfrm>
              <a:off x="7731200" y="751480"/>
              <a:ext cx="1118160" cy="49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3200" y="733827"/>
                <a:ext cx="1153800" cy="5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14:cNvPr>
              <p14:cNvContentPartPr/>
              <p14:nvPr/>
            </p14:nvContentPartPr>
            <p14:xfrm>
              <a:off x="3525320" y="974680"/>
              <a:ext cx="234612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320" y="938680"/>
                <a:ext cx="2381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14:cNvPr>
              <p14:cNvContentPartPr/>
              <p14:nvPr/>
            </p14:nvContentPartPr>
            <p14:xfrm>
              <a:off x="298280" y="1179160"/>
              <a:ext cx="1275840" cy="57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640" y="1161160"/>
                <a:ext cx="131148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14:cNvPr>
              <p14:cNvContentPartPr/>
              <p14:nvPr/>
            </p14:nvContentPartPr>
            <p14:xfrm>
              <a:off x="335000" y="1827520"/>
              <a:ext cx="2470320" cy="11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7000" y="1809880"/>
                <a:ext cx="2505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14:cNvPr>
              <p14:cNvContentPartPr/>
              <p14:nvPr/>
            </p14:nvContentPartPr>
            <p14:xfrm>
              <a:off x="1918280" y="1396240"/>
              <a:ext cx="570240" cy="22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00291" y="1378240"/>
                <a:ext cx="605858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16374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14:cNvPr>
              <p14:cNvContentPartPr/>
              <p14:nvPr/>
            </p14:nvContentPartPr>
            <p14:xfrm>
              <a:off x="7731200" y="751480"/>
              <a:ext cx="1118160" cy="49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3200" y="733827"/>
                <a:ext cx="1153800" cy="5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14:cNvPr>
              <p14:cNvContentPartPr/>
              <p14:nvPr/>
            </p14:nvContentPartPr>
            <p14:xfrm>
              <a:off x="3525320" y="974680"/>
              <a:ext cx="234612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320" y="938680"/>
                <a:ext cx="2381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14:cNvPr>
              <p14:cNvContentPartPr/>
              <p14:nvPr/>
            </p14:nvContentPartPr>
            <p14:xfrm>
              <a:off x="298280" y="1179160"/>
              <a:ext cx="1275840" cy="57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640" y="1161160"/>
                <a:ext cx="131148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14:cNvPr>
              <p14:cNvContentPartPr/>
              <p14:nvPr/>
            </p14:nvContentPartPr>
            <p14:xfrm>
              <a:off x="335000" y="1827520"/>
              <a:ext cx="2470320" cy="11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7000" y="1809880"/>
                <a:ext cx="2505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14:cNvPr>
              <p14:cNvContentPartPr/>
              <p14:nvPr/>
            </p14:nvContentPartPr>
            <p14:xfrm>
              <a:off x="1918280" y="1396240"/>
              <a:ext cx="570240" cy="22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00291" y="1378240"/>
                <a:ext cx="605858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14:cNvPr>
              <p14:cNvContentPartPr/>
              <p14:nvPr/>
            </p14:nvContentPartPr>
            <p14:xfrm>
              <a:off x="3271160" y="1340800"/>
              <a:ext cx="1167840" cy="388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3166" y="1322800"/>
                <a:ext cx="1203469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14:cNvPr>
              <p14:cNvContentPartPr/>
              <p14:nvPr/>
            </p14:nvContentPartPr>
            <p14:xfrm>
              <a:off x="4845080" y="1503520"/>
              <a:ext cx="164160" cy="228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7440" y="1485520"/>
                <a:ext cx="199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14:cNvPr>
              <p14:cNvContentPartPr/>
              <p14:nvPr/>
            </p14:nvContentPartPr>
            <p14:xfrm>
              <a:off x="5018600" y="1524760"/>
              <a:ext cx="194400" cy="18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0960" y="1506760"/>
                <a:ext cx="230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14:cNvPr>
              <p14:cNvContentPartPr/>
              <p14:nvPr/>
            </p14:nvContentPartPr>
            <p14:xfrm>
              <a:off x="6389120" y="1452400"/>
              <a:ext cx="113040" cy="173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1480" y="1434400"/>
                <a:ext cx="148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14:cNvPr>
              <p14:cNvContentPartPr/>
              <p14:nvPr/>
            </p14:nvContentPartPr>
            <p14:xfrm>
              <a:off x="6674960" y="136096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5696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14:cNvPr>
              <p14:cNvContentPartPr/>
              <p14:nvPr/>
            </p14:nvContentPartPr>
            <p14:xfrm>
              <a:off x="7094360" y="1218760"/>
              <a:ext cx="687600" cy="38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76711" y="1201103"/>
                <a:ext cx="723259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14:cNvPr>
              <p14:cNvContentPartPr/>
              <p14:nvPr/>
            </p14:nvContentPartPr>
            <p14:xfrm>
              <a:off x="6646880" y="1442320"/>
              <a:ext cx="362160" cy="203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28898" y="1424649"/>
                <a:ext cx="397765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14:cNvPr>
              <p14:cNvContentPartPr/>
              <p14:nvPr/>
            </p14:nvContentPartPr>
            <p14:xfrm>
              <a:off x="5317760" y="1301200"/>
              <a:ext cx="840600" cy="559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99760" y="1283560"/>
                <a:ext cx="87624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14:cNvPr>
              <p14:cNvContentPartPr/>
              <p14:nvPr/>
            </p14:nvContentPartPr>
            <p14:xfrm>
              <a:off x="335000" y="2011480"/>
              <a:ext cx="1571040" cy="416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7004" y="1993840"/>
                <a:ext cx="1606672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14:cNvPr>
              <p14:cNvContentPartPr/>
              <p14:nvPr/>
            </p14:nvContentPartPr>
            <p14:xfrm>
              <a:off x="2397800" y="2131720"/>
              <a:ext cx="347760" cy="183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80160" y="2113720"/>
                <a:ext cx="383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14:cNvPr>
              <p14:cNvContentPartPr/>
              <p14:nvPr/>
            </p14:nvContentPartPr>
            <p14:xfrm>
              <a:off x="2894960" y="2054680"/>
              <a:ext cx="1218600" cy="24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77315" y="2036706"/>
                <a:ext cx="1254251" cy="284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7576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14:cNvPr>
              <p14:cNvContentPartPr/>
              <p14:nvPr/>
            </p14:nvContentPartPr>
            <p14:xfrm>
              <a:off x="7731200" y="751480"/>
              <a:ext cx="1118160" cy="49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3200" y="733827"/>
                <a:ext cx="1153800" cy="5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14:cNvPr>
              <p14:cNvContentPartPr/>
              <p14:nvPr/>
            </p14:nvContentPartPr>
            <p14:xfrm>
              <a:off x="3525320" y="974680"/>
              <a:ext cx="234612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320" y="938680"/>
                <a:ext cx="2381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14:cNvPr>
              <p14:cNvContentPartPr/>
              <p14:nvPr/>
            </p14:nvContentPartPr>
            <p14:xfrm>
              <a:off x="298280" y="1179160"/>
              <a:ext cx="1275840" cy="57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640" y="1161160"/>
                <a:ext cx="131148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14:cNvPr>
              <p14:cNvContentPartPr/>
              <p14:nvPr/>
            </p14:nvContentPartPr>
            <p14:xfrm>
              <a:off x="335000" y="1827520"/>
              <a:ext cx="2470320" cy="11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7000" y="1809880"/>
                <a:ext cx="2505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14:cNvPr>
              <p14:cNvContentPartPr/>
              <p14:nvPr/>
            </p14:nvContentPartPr>
            <p14:xfrm>
              <a:off x="1918280" y="1396240"/>
              <a:ext cx="570240" cy="22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00291" y="1378240"/>
                <a:ext cx="605858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14:cNvPr>
              <p14:cNvContentPartPr/>
              <p14:nvPr/>
            </p14:nvContentPartPr>
            <p14:xfrm>
              <a:off x="3271160" y="1340800"/>
              <a:ext cx="1167840" cy="388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3166" y="1322800"/>
                <a:ext cx="1203469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14:cNvPr>
              <p14:cNvContentPartPr/>
              <p14:nvPr/>
            </p14:nvContentPartPr>
            <p14:xfrm>
              <a:off x="4845080" y="1503520"/>
              <a:ext cx="164160" cy="228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7440" y="1485520"/>
                <a:ext cx="199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14:cNvPr>
              <p14:cNvContentPartPr/>
              <p14:nvPr/>
            </p14:nvContentPartPr>
            <p14:xfrm>
              <a:off x="5018600" y="1524760"/>
              <a:ext cx="194400" cy="18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0960" y="1506760"/>
                <a:ext cx="230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14:cNvPr>
              <p14:cNvContentPartPr/>
              <p14:nvPr/>
            </p14:nvContentPartPr>
            <p14:xfrm>
              <a:off x="6389120" y="1452400"/>
              <a:ext cx="113040" cy="173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1480" y="1434400"/>
                <a:ext cx="148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14:cNvPr>
              <p14:cNvContentPartPr/>
              <p14:nvPr/>
            </p14:nvContentPartPr>
            <p14:xfrm>
              <a:off x="6674960" y="136096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5696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14:cNvPr>
              <p14:cNvContentPartPr/>
              <p14:nvPr/>
            </p14:nvContentPartPr>
            <p14:xfrm>
              <a:off x="7094360" y="1218760"/>
              <a:ext cx="687600" cy="38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76711" y="1201103"/>
                <a:ext cx="723259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14:cNvPr>
              <p14:cNvContentPartPr/>
              <p14:nvPr/>
            </p14:nvContentPartPr>
            <p14:xfrm>
              <a:off x="6646880" y="1442320"/>
              <a:ext cx="362160" cy="203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28898" y="1424649"/>
                <a:ext cx="397765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14:cNvPr>
              <p14:cNvContentPartPr/>
              <p14:nvPr/>
            </p14:nvContentPartPr>
            <p14:xfrm>
              <a:off x="5317760" y="1301200"/>
              <a:ext cx="840600" cy="559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99760" y="1283560"/>
                <a:ext cx="87624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14:cNvPr>
              <p14:cNvContentPartPr/>
              <p14:nvPr/>
            </p14:nvContentPartPr>
            <p14:xfrm>
              <a:off x="335000" y="2011480"/>
              <a:ext cx="1571040" cy="416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7004" y="1993840"/>
                <a:ext cx="1606672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14:cNvPr>
              <p14:cNvContentPartPr/>
              <p14:nvPr/>
            </p14:nvContentPartPr>
            <p14:xfrm>
              <a:off x="2397800" y="2131720"/>
              <a:ext cx="347760" cy="183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80160" y="2113720"/>
                <a:ext cx="383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14:cNvPr>
              <p14:cNvContentPartPr/>
              <p14:nvPr/>
            </p14:nvContentPartPr>
            <p14:xfrm>
              <a:off x="2894960" y="2054680"/>
              <a:ext cx="1218600" cy="24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77315" y="2036706"/>
                <a:ext cx="1254251" cy="284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14:cNvPr>
              <p14:cNvContentPartPr/>
              <p14:nvPr/>
            </p14:nvContentPartPr>
            <p14:xfrm>
              <a:off x="4388960" y="2116600"/>
              <a:ext cx="185760" cy="1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70960" y="2098600"/>
                <a:ext cx="221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14:cNvPr>
              <p14:cNvContentPartPr/>
              <p14:nvPr/>
            </p14:nvContentPartPr>
            <p14:xfrm>
              <a:off x="4378520" y="2203360"/>
              <a:ext cx="203760" cy="2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60520" y="2185720"/>
                <a:ext cx="239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14:cNvPr>
              <p14:cNvContentPartPr/>
              <p14:nvPr/>
            </p14:nvContentPartPr>
            <p14:xfrm>
              <a:off x="4815560" y="2234320"/>
              <a:ext cx="2739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97560" y="2216680"/>
                <a:ext cx="30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14:cNvPr>
              <p14:cNvContentPartPr/>
              <p14:nvPr/>
            </p14:nvContentPartPr>
            <p14:xfrm>
              <a:off x="4835720" y="1900960"/>
              <a:ext cx="354960" cy="28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18080" y="1883342"/>
                <a:ext cx="390600" cy="32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14:cNvPr>
              <p14:cNvContentPartPr/>
              <p14:nvPr/>
            </p14:nvContentPartPr>
            <p14:xfrm>
              <a:off x="4874240" y="2322880"/>
              <a:ext cx="202320" cy="28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6600" y="2304880"/>
                <a:ext cx="237960" cy="3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6210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14:cNvPr>
              <p14:cNvContentPartPr/>
              <p14:nvPr/>
            </p14:nvContentPartPr>
            <p14:xfrm>
              <a:off x="7731200" y="751480"/>
              <a:ext cx="1118160" cy="49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3200" y="733827"/>
                <a:ext cx="1153800" cy="5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14:cNvPr>
              <p14:cNvContentPartPr/>
              <p14:nvPr/>
            </p14:nvContentPartPr>
            <p14:xfrm>
              <a:off x="3525320" y="974680"/>
              <a:ext cx="234612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320" y="938680"/>
                <a:ext cx="2381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14:cNvPr>
              <p14:cNvContentPartPr/>
              <p14:nvPr/>
            </p14:nvContentPartPr>
            <p14:xfrm>
              <a:off x="298280" y="1179160"/>
              <a:ext cx="1275840" cy="57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640" y="1161160"/>
                <a:ext cx="131148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14:cNvPr>
              <p14:cNvContentPartPr/>
              <p14:nvPr/>
            </p14:nvContentPartPr>
            <p14:xfrm>
              <a:off x="335000" y="1827520"/>
              <a:ext cx="2470320" cy="11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7000" y="1809880"/>
                <a:ext cx="2505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14:cNvPr>
              <p14:cNvContentPartPr/>
              <p14:nvPr/>
            </p14:nvContentPartPr>
            <p14:xfrm>
              <a:off x="1918280" y="1396240"/>
              <a:ext cx="570240" cy="22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00291" y="1378240"/>
                <a:ext cx="605858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14:cNvPr>
              <p14:cNvContentPartPr/>
              <p14:nvPr/>
            </p14:nvContentPartPr>
            <p14:xfrm>
              <a:off x="3271160" y="1340800"/>
              <a:ext cx="1167840" cy="388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3166" y="1322800"/>
                <a:ext cx="1203469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14:cNvPr>
              <p14:cNvContentPartPr/>
              <p14:nvPr/>
            </p14:nvContentPartPr>
            <p14:xfrm>
              <a:off x="4845080" y="1503520"/>
              <a:ext cx="164160" cy="228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7440" y="1485520"/>
                <a:ext cx="199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14:cNvPr>
              <p14:cNvContentPartPr/>
              <p14:nvPr/>
            </p14:nvContentPartPr>
            <p14:xfrm>
              <a:off x="5018600" y="1524760"/>
              <a:ext cx="194400" cy="18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0960" y="1506760"/>
                <a:ext cx="230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14:cNvPr>
              <p14:cNvContentPartPr/>
              <p14:nvPr/>
            </p14:nvContentPartPr>
            <p14:xfrm>
              <a:off x="6389120" y="1452400"/>
              <a:ext cx="113040" cy="173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1480" y="1434400"/>
                <a:ext cx="148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14:cNvPr>
              <p14:cNvContentPartPr/>
              <p14:nvPr/>
            </p14:nvContentPartPr>
            <p14:xfrm>
              <a:off x="6674960" y="136096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5696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14:cNvPr>
              <p14:cNvContentPartPr/>
              <p14:nvPr/>
            </p14:nvContentPartPr>
            <p14:xfrm>
              <a:off x="7094360" y="1218760"/>
              <a:ext cx="687600" cy="38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76711" y="1201103"/>
                <a:ext cx="723259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14:cNvPr>
              <p14:cNvContentPartPr/>
              <p14:nvPr/>
            </p14:nvContentPartPr>
            <p14:xfrm>
              <a:off x="6646880" y="1442320"/>
              <a:ext cx="362160" cy="203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28898" y="1424649"/>
                <a:ext cx="397765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14:cNvPr>
              <p14:cNvContentPartPr/>
              <p14:nvPr/>
            </p14:nvContentPartPr>
            <p14:xfrm>
              <a:off x="5317760" y="1301200"/>
              <a:ext cx="840600" cy="559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99760" y="1283560"/>
                <a:ext cx="87624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14:cNvPr>
              <p14:cNvContentPartPr/>
              <p14:nvPr/>
            </p14:nvContentPartPr>
            <p14:xfrm>
              <a:off x="335000" y="2011480"/>
              <a:ext cx="1571040" cy="416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7004" y="1993840"/>
                <a:ext cx="1606672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14:cNvPr>
              <p14:cNvContentPartPr/>
              <p14:nvPr/>
            </p14:nvContentPartPr>
            <p14:xfrm>
              <a:off x="2397800" y="2131720"/>
              <a:ext cx="347760" cy="183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80160" y="2113720"/>
                <a:ext cx="383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14:cNvPr>
              <p14:cNvContentPartPr/>
              <p14:nvPr/>
            </p14:nvContentPartPr>
            <p14:xfrm>
              <a:off x="2894960" y="2054680"/>
              <a:ext cx="1218600" cy="24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77315" y="2036706"/>
                <a:ext cx="1254251" cy="284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14:cNvPr>
              <p14:cNvContentPartPr/>
              <p14:nvPr/>
            </p14:nvContentPartPr>
            <p14:xfrm>
              <a:off x="4388960" y="2116600"/>
              <a:ext cx="185760" cy="1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70960" y="2098600"/>
                <a:ext cx="221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14:cNvPr>
              <p14:cNvContentPartPr/>
              <p14:nvPr/>
            </p14:nvContentPartPr>
            <p14:xfrm>
              <a:off x="4378520" y="2203360"/>
              <a:ext cx="203760" cy="2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60520" y="2185720"/>
                <a:ext cx="239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14:cNvPr>
              <p14:cNvContentPartPr/>
              <p14:nvPr/>
            </p14:nvContentPartPr>
            <p14:xfrm>
              <a:off x="4815560" y="2234320"/>
              <a:ext cx="2739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97560" y="2216680"/>
                <a:ext cx="30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14:cNvPr>
              <p14:cNvContentPartPr/>
              <p14:nvPr/>
            </p14:nvContentPartPr>
            <p14:xfrm>
              <a:off x="4835720" y="1900960"/>
              <a:ext cx="354960" cy="28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18080" y="1883342"/>
                <a:ext cx="390600" cy="32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14:cNvPr>
              <p14:cNvContentPartPr/>
              <p14:nvPr/>
            </p14:nvContentPartPr>
            <p14:xfrm>
              <a:off x="4874240" y="2322880"/>
              <a:ext cx="202320" cy="28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6600" y="2304880"/>
                <a:ext cx="2379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7BB2D2-44B1-4739-BB54-492149D021CE}"/>
                  </a:ext>
                </a:extLst>
              </p14:cNvPr>
              <p14:cNvContentPartPr/>
              <p14:nvPr/>
            </p14:nvContentPartPr>
            <p14:xfrm>
              <a:off x="5786480" y="2102920"/>
              <a:ext cx="15120" cy="259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7BB2D2-44B1-4739-BB54-492149D021C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68480" y="2084920"/>
                <a:ext cx="507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846010-C327-4AE1-AF4D-6B3024D2E86A}"/>
                  </a:ext>
                </a:extLst>
              </p14:cNvPr>
              <p14:cNvContentPartPr/>
              <p14:nvPr/>
            </p14:nvContentPartPr>
            <p14:xfrm>
              <a:off x="5688920" y="2051440"/>
              <a:ext cx="287640" cy="343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846010-C327-4AE1-AF4D-6B3024D2E86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71280" y="2033440"/>
                <a:ext cx="3232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C5A1251-F974-4FE7-B6A2-F355FCAD950F}"/>
                  </a:ext>
                </a:extLst>
              </p14:cNvPr>
              <p14:cNvContentPartPr/>
              <p14:nvPr/>
            </p14:nvContentPartPr>
            <p14:xfrm>
              <a:off x="6037400" y="1985560"/>
              <a:ext cx="433800" cy="324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C5A1251-F974-4FE7-B6A2-F355FCAD950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19400" y="1967560"/>
                <a:ext cx="4694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01BA549-0DD4-48DC-B956-9C597A308527}"/>
                  </a:ext>
                </a:extLst>
              </p14:cNvPr>
              <p14:cNvContentPartPr/>
              <p14:nvPr/>
            </p14:nvContentPartPr>
            <p14:xfrm>
              <a:off x="6268520" y="2082400"/>
              <a:ext cx="24012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01BA549-0DD4-48DC-B956-9C597A30852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50880" y="2064760"/>
                <a:ext cx="275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EDFE69-1085-4DE1-A785-1DDEFF60DE2E}"/>
                  </a:ext>
                </a:extLst>
              </p14:cNvPr>
              <p14:cNvContentPartPr/>
              <p14:nvPr/>
            </p14:nvContentPartPr>
            <p14:xfrm>
              <a:off x="6745880" y="2041720"/>
              <a:ext cx="191880" cy="28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EDFE69-1085-4DE1-A785-1DDEFF60DE2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27880" y="2024080"/>
                <a:ext cx="227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F67AFF-C6D6-455D-B2E3-FF5929A4E516}"/>
                  </a:ext>
                </a:extLst>
              </p14:cNvPr>
              <p14:cNvContentPartPr/>
              <p14:nvPr/>
            </p14:nvContentPartPr>
            <p14:xfrm>
              <a:off x="6989600" y="2102560"/>
              <a:ext cx="20304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F67AFF-C6D6-455D-B2E3-FF5929A4E5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71960" y="2084560"/>
                <a:ext cx="238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8A07D8-40DE-4F72-9BF5-3FDD4F87CAC5}"/>
                  </a:ext>
                </a:extLst>
              </p14:cNvPr>
              <p14:cNvContentPartPr/>
              <p14:nvPr/>
            </p14:nvContentPartPr>
            <p14:xfrm>
              <a:off x="7010120" y="2226400"/>
              <a:ext cx="188640" cy="18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8A07D8-40DE-4F72-9BF5-3FDD4F87CAC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92120" y="2208760"/>
                <a:ext cx="224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F1B8CB9-6217-474F-9A4F-F1CB8F4F622B}"/>
                  </a:ext>
                </a:extLst>
              </p14:cNvPr>
              <p14:cNvContentPartPr/>
              <p14:nvPr/>
            </p14:nvContentPartPr>
            <p14:xfrm>
              <a:off x="7568840" y="2200120"/>
              <a:ext cx="414720" cy="253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F1B8CB9-6217-474F-9A4F-F1CB8F4F62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50840" y="2182120"/>
                <a:ext cx="4503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1656AF-07C7-4301-B59E-BF068DF2533D}"/>
                  </a:ext>
                </a:extLst>
              </p14:cNvPr>
              <p14:cNvContentPartPr/>
              <p14:nvPr/>
            </p14:nvContentPartPr>
            <p14:xfrm>
              <a:off x="7375880" y="1815280"/>
              <a:ext cx="763200" cy="318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1656AF-07C7-4301-B59E-BF068DF253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58240" y="1797280"/>
                <a:ext cx="798840" cy="3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79989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14:cNvPr>
              <p14:cNvContentPartPr/>
              <p14:nvPr/>
            </p14:nvContentPartPr>
            <p14:xfrm>
              <a:off x="7731200" y="751480"/>
              <a:ext cx="1118160" cy="49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3200" y="733827"/>
                <a:ext cx="1153800" cy="5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14:cNvPr>
              <p14:cNvContentPartPr/>
              <p14:nvPr/>
            </p14:nvContentPartPr>
            <p14:xfrm>
              <a:off x="3525320" y="974680"/>
              <a:ext cx="234612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320" y="938680"/>
                <a:ext cx="2381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14:cNvPr>
              <p14:cNvContentPartPr/>
              <p14:nvPr/>
            </p14:nvContentPartPr>
            <p14:xfrm>
              <a:off x="298280" y="1179160"/>
              <a:ext cx="1275840" cy="57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640" y="1161160"/>
                <a:ext cx="131148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14:cNvPr>
              <p14:cNvContentPartPr/>
              <p14:nvPr/>
            </p14:nvContentPartPr>
            <p14:xfrm>
              <a:off x="335000" y="1827520"/>
              <a:ext cx="2470320" cy="11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7000" y="1809880"/>
                <a:ext cx="2505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14:cNvPr>
              <p14:cNvContentPartPr/>
              <p14:nvPr/>
            </p14:nvContentPartPr>
            <p14:xfrm>
              <a:off x="1918280" y="1396240"/>
              <a:ext cx="570240" cy="22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00291" y="1378240"/>
                <a:ext cx="605858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14:cNvPr>
              <p14:cNvContentPartPr/>
              <p14:nvPr/>
            </p14:nvContentPartPr>
            <p14:xfrm>
              <a:off x="3271160" y="1340800"/>
              <a:ext cx="1167840" cy="388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3166" y="1322800"/>
                <a:ext cx="1203469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14:cNvPr>
              <p14:cNvContentPartPr/>
              <p14:nvPr/>
            </p14:nvContentPartPr>
            <p14:xfrm>
              <a:off x="4845080" y="1503520"/>
              <a:ext cx="164160" cy="228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7440" y="1485520"/>
                <a:ext cx="199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14:cNvPr>
              <p14:cNvContentPartPr/>
              <p14:nvPr/>
            </p14:nvContentPartPr>
            <p14:xfrm>
              <a:off x="5018600" y="1524760"/>
              <a:ext cx="194400" cy="18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0960" y="1506760"/>
                <a:ext cx="230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14:cNvPr>
              <p14:cNvContentPartPr/>
              <p14:nvPr/>
            </p14:nvContentPartPr>
            <p14:xfrm>
              <a:off x="6389120" y="1452400"/>
              <a:ext cx="113040" cy="173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1480" y="1434400"/>
                <a:ext cx="148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14:cNvPr>
              <p14:cNvContentPartPr/>
              <p14:nvPr/>
            </p14:nvContentPartPr>
            <p14:xfrm>
              <a:off x="6674960" y="136096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5696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14:cNvPr>
              <p14:cNvContentPartPr/>
              <p14:nvPr/>
            </p14:nvContentPartPr>
            <p14:xfrm>
              <a:off x="7094360" y="1218760"/>
              <a:ext cx="687600" cy="38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76711" y="1201103"/>
                <a:ext cx="723259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14:cNvPr>
              <p14:cNvContentPartPr/>
              <p14:nvPr/>
            </p14:nvContentPartPr>
            <p14:xfrm>
              <a:off x="6646880" y="1442320"/>
              <a:ext cx="362160" cy="203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28898" y="1424649"/>
                <a:ext cx="397765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14:cNvPr>
              <p14:cNvContentPartPr/>
              <p14:nvPr/>
            </p14:nvContentPartPr>
            <p14:xfrm>
              <a:off x="5317760" y="1301200"/>
              <a:ext cx="840600" cy="559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99760" y="1283560"/>
                <a:ext cx="87624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14:cNvPr>
              <p14:cNvContentPartPr/>
              <p14:nvPr/>
            </p14:nvContentPartPr>
            <p14:xfrm>
              <a:off x="335000" y="2011480"/>
              <a:ext cx="1571040" cy="416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7004" y="1993840"/>
                <a:ext cx="1606672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14:cNvPr>
              <p14:cNvContentPartPr/>
              <p14:nvPr/>
            </p14:nvContentPartPr>
            <p14:xfrm>
              <a:off x="2397800" y="2131720"/>
              <a:ext cx="347760" cy="183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80160" y="2113720"/>
                <a:ext cx="383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14:cNvPr>
              <p14:cNvContentPartPr/>
              <p14:nvPr/>
            </p14:nvContentPartPr>
            <p14:xfrm>
              <a:off x="2894960" y="2054680"/>
              <a:ext cx="1218600" cy="24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77315" y="2036706"/>
                <a:ext cx="1254251" cy="284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14:cNvPr>
              <p14:cNvContentPartPr/>
              <p14:nvPr/>
            </p14:nvContentPartPr>
            <p14:xfrm>
              <a:off x="4388960" y="2116600"/>
              <a:ext cx="185760" cy="1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70960" y="2098600"/>
                <a:ext cx="221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14:cNvPr>
              <p14:cNvContentPartPr/>
              <p14:nvPr/>
            </p14:nvContentPartPr>
            <p14:xfrm>
              <a:off x="4378520" y="2203360"/>
              <a:ext cx="203760" cy="2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60520" y="2185720"/>
                <a:ext cx="239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14:cNvPr>
              <p14:cNvContentPartPr/>
              <p14:nvPr/>
            </p14:nvContentPartPr>
            <p14:xfrm>
              <a:off x="4815560" y="2234320"/>
              <a:ext cx="2739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97560" y="2216680"/>
                <a:ext cx="30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14:cNvPr>
              <p14:cNvContentPartPr/>
              <p14:nvPr/>
            </p14:nvContentPartPr>
            <p14:xfrm>
              <a:off x="4835720" y="1900960"/>
              <a:ext cx="354960" cy="28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18080" y="1883342"/>
                <a:ext cx="390600" cy="32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14:cNvPr>
              <p14:cNvContentPartPr/>
              <p14:nvPr/>
            </p14:nvContentPartPr>
            <p14:xfrm>
              <a:off x="4874240" y="2322880"/>
              <a:ext cx="202320" cy="28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6600" y="2304880"/>
                <a:ext cx="2379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7BB2D2-44B1-4739-BB54-492149D021CE}"/>
                  </a:ext>
                </a:extLst>
              </p14:cNvPr>
              <p14:cNvContentPartPr/>
              <p14:nvPr/>
            </p14:nvContentPartPr>
            <p14:xfrm>
              <a:off x="5786480" y="2102920"/>
              <a:ext cx="15120" cy="259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7BB2D2-44B1-4739-BB54-492149D021C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68480" y="2084920"/>
                <a:ext cx="507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846010-C327-4AE1-AF4D-6B3024D2E86A}"/>
                  </a:ext>
                </a:extLst>
              </p14:cNvPr>
              <p14:cNvContentPartPr/>
              <p14:nvPr/>
            </p14:nvContentPartPr>
            <p14:xfrm>
              <a:off x="5688920" y="2051440"/>
              <a:ext cx="287640" cy="343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846010-C327-4AE1-AF4D-6B3024D2E86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71280" y="2033440"/>
                <a:ext cx="3232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C5A1251-F974-4FE7-B6A2-F355FCAD950F}"/>
                  </a:ext>
                </a:extLst>
              </p14:cNvPr>
              <p14:cNvContentPartPr/>
              <p14:nvPr/>
            </p14:nvContentPartPr>
            <p14:xfrm>
              <a:off x="6037400" y="1985560"/>
              <a:ext cx="433800" cy="324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C5A1251-F974-4FE7-B6A2-F355FCAD950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19400" y="1967560"/>
                <a:ext cx="4694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01BA549-0DD4-48DC-B956-9C597A308527}"/>
                  </a:ext>
                </a:extLst>
              </p14:cNvPr>
              <p14:cNvContentPartPr/>
              <p14:nvPr/>
            </p14:nvContentPartPr>
            <p14:xfrm>
              <a:off x="6268520" y="2082400"/>
              <a:ext cx="24012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01BA549-0DD4-48DC-B956-9C597A30852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50880" y="2064760"/>
                <a:ext cx="275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EDFE69-1085-4DE1-A785-1DDEFF60DE2E}"/>
                  </a:ext>
                </a:extLst>
              </p14:cNvPr>
              <p14:cNvContentPartPr/>
              <p14:nvPr/>
            </p14:nvContentPartPr>
            <p14:xfrm>
              <a:off x="6745880" y="2041720"/>
              <a:ext cx="191880" cy="28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EDFE69-1085-4DE1-A785-1DDEFF60DE2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27880" y="2024080"/>
                <a:ext cx="227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F67AFF-C6D6-455D-B2E3-FF5929A4E516}"/>
                  </a:ext>
                </a:extLst>
              </p14:cNvPr>
              <p14:cNvContentPartPr/>
              <p14:nvPr/>
            </p14:nvContentPartPr>
            <p14:xfrm>
              <a:off x="6989600" y="2102560"/>
              <a:ext cx="20304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F67AFF-C6D6-455D-B2E3-FF5929A4E5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71960" y="2084560"/>
                <a:ext cx="238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8A07D8-40DE-4F72-9BF5-3FDD4F87CAC5}"/>
                  </a:ext>
                </a:extLst>
              </p14:cNvPr>
              <p14:cNvContentPartPr/>
              <p14:nvPr/>
            </p14:nvContentPartPr>
            <p14:xfrm>
              <a:off x="7010120" y="2226400"/>
              <a:ext cx="188640" cy="18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8A07D8-40DE-4F72-9BF5-3FDD4F87CAC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92120" y="2208760"/>
                <a:ext cx="224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F1B8CB9-6217-474F-9A4F-F1CB8F4F622B}"/>
                  </a:ext>
                </a:extLst>
              </p14:cNvPr>
              <p14:cNvContentPartPr/>
              <p14:nvPr/>
            </p14:nvContentPartPr>
            <p14:xfrm>
              <a:off x="7568840" y="2200120"/>
              <a:ext cx="414720" cy="253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F1B8CB9-6217-474F-9A4F-F1CB8F4F62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50840" y="2182120"/>
                <a:ext cx="4503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1656AF-07C7-4301-B59E-BF068DF2533D}"/>
                  </a:ext>
                </a:extLst>
              </p14:cNvPr>
              <p14:cNvContentPartPr/>
              <p14:nvPr/>
            </p14:nvContentPartPr>
            <p14:xfrm>
              <a:off x="7375880" y="1815280"/>
              <a:ext cx="763200" cy="318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1656AF-07C7-4301-B59E-BF068DF253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58240" y="1797280"/>
                <a:ext cx="798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F05B66A-DC92-4CC5-AEF6-AA52CF7A8CCE}"/>
                  </a:ext>
                </a:extLst>
              </p14:cNvPr>
              <p14:cNvContentPartPr/>
              <p14:nvPr/>
            </p14:nvContentPartPr>
            <p14:xfrm>
              <a:off x="253640" y="2763880"/>
              <a:ext cx="626760" cy="243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F05B66A-DC92-4CC5-AEF6-AA52CF7A8C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5640" y="2746240"/>
                <a:ext cx="662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8BC5ED-4D3E-47A8-A1AE-729517764850}"/>
                  </a:ext>
                </a:extLst>
              </p14:cNvPr>
              <p14:cNvContentPartPr/>
              <p14:nvPr/>
            </p14:nvContentPartPr>
            <p14:xfrm>
              <a:off x="1613720" y="2855320"/>
              <a:ext cx="322200" cy="245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8BC5ED-4D3E-47A8-A1AE-7295177648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96080" y="2837680"/>
                <a:ext cx="3578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7D913EA-7156-47AD-B7E3-3BCFB1D1F65C}"/>
                  </a:ext>
                </a:extLst>
              </p14:cNvPr>
              <p14:cNvContentPartPr/>
              <p14:nvPr/>
            </p14:nvContentPartPr>
            <p14:xfrm>
              <a:off x="2153720" y="2894920"/>
              <a:ext cx="194400" cy="23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7D913EA-7156-47AD-B7E3-3BCFB1D1F65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35720" y="2877280"/>
                <a:ext cx="230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D595734-6A0C-47CB-9550-3F75467BDC5D}"/>
                  </a:ext>
                </a:extLst>
              </p14:cNvPr>
              <p14:cNvContentPartPr/>
              <p14:nvPr/>
            </p14:nvContentPartPr>
            <p14:xfrm>
              <a:off x="2661680" y="3087520"/>
              <a:ext cx="629640" cy="35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D595734-6A0C-47CB-9550-3F75467BDC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43680" y="3069520"/>
                <a:ext cx="6652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A79F77-09F9-475B-B144-CE7C454D32D5}"/>
                  </a:ext>
                </a:extLst>
              </p14:cNvPr>
              <p14:cNvContentPartPr/>
              <p14:nvPr/>
            </p14:nvContentPartPr>
            <p14:xfrm>
              <a:off x="2163440" y="2975560"/>
              <a:ext cx="1369440" cy="51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A79F77-09F9-475B-B144-CE7C454D32D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45800" y="2957920"/>
                <a:ext cx="1405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811A572-0B04-4EC7-9222-AFD8B36D5AF3}"/>
                  </a:ext>
                </a:extLst>
              </p14:cNvPr>
              <p14:cNvContentPartPr/>
              <p14:nvPr/>
            </p14:nvContentPartPr>
            <p14:xfrm>
              <a:off x="2542880" y="2571280"/>
              <a:ext cx="927720" cy="349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811A572-0B04-4EC7-9222-AFD8B36D5AF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24887" y="2553280"/>
                <a:ext cx="963346" cy="3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56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EF87AA5-3A83-4146-86C1-29F25D846054}"/>
                  </a:ext>
                </a:extLst>
              </p14:cNvPr>
              <p14:cNvContentPartPr/>
              <p14:nvPr/>
            </p14:nvContentPartPr>
            <p14:xfrm>
              <a:off x="8361480" y="1818160"/>
              <a:ext cx="579600" cy="316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EF87AA5-3A83-4146-86C1-29F25D8460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43480" y="1800520"/>
                <a:ext cx="6152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396C72-A611-4CD5-AE1D-592842B2FAF2}"/>
                  </a:ext>
                </a:extLst>
              </p14:cNvPr>
              <p14:cNvContentPartPr/>
              <p14:nvPr/>
            </p14:nvContentPartPr>
            <p14:xfrm>
              <a:off x="7222800" y="2121640"/>
              <a:ext cx="1006920" cy="66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396C72-A611-4CD5-AE1D-592842B2FAF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5160" y="2104000"/>
                <a:ext cx="1042560" cy="69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9260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14:cNvPr>
              <p14:cNvContentPartPr/>
              <p14:nvPr/>
            </p14:nvContentPartPr>
            <p14:xfrm>
              <a:off x="7731200" y="751480"/>
              <a:ext cx="1118160" cy="49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3200" y="733827"/>
                <a:ext cx="1153800" cy="5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14:cNvPr>
              <p14:cNvContentPartPr/>
              <p14:nvPr/>
            </p14:nvContentPartPr>
            <p14:xfrm>
              <a:off x="3525320" y="974680"/>
              <a:ext cx="234612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320" y="938680"/>
                <a:ext cx="2381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14:cNvPr>
              <p14:cNvContentPartPr/>
              <p14:nvPr/>
            </p14:nvContentPartPr>
            <p14:xfrm>
              <a:off x="298280" y="1179160"/>
              <a:ext cx="1275840" cy="57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640" y="1161160"/>
                <a:ext cx="131148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14:cNvPr>
              <p14:cNvContentPartPr/>
              <p14:nvPr/>
            </p14:nvContentPartPr>
            <p14:xfrm>
              <a:off x="335000" y="1827520"/>
              <a:ext cx="2470320" cy="11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7000" y="1809880"/>
                <a:ext cx="2505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14:cNvPr>
              <p14:cNvContentPartPr/>
              <p14:nvPr/>
            </p14:nvContentPartPr>
            <p14:xfrm>
              <a:off x="1918280" y="1396240"/>
              <a:ext cx="570240" cy="22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00291" y="1378240"/>
                <a:ext cx="605858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14:cNvPr>
              <p14:cNvContentPartPr/>
              <p14:nvPr/>
            </p14:nvContentPartPr>
            <p14:xfrm>
              <a:off x="3271160" y="1340800"/>
              <a:ext cx="1167840" cy="388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3166" y="1322800"/>
                <a:ext cx="1203469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14:cNvPr>
              <p14:cNvContentPartPr/>
              <p14:nvPr/>
            </p14:nvContentPartPr>
            <p14:xfrm>
              <a:off x="4845080" y="1503520"/>
              <a:ext cx="164160" cy="228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7440" y="1485520"/>
                <a:ext cx="199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14:cNvPr>
              <p14:cNvContentPartPr/>
              <p14:nvPr/>
            </p14:nvContentPartPr>
            <p14:xfrm>
              <a:off x="5018600" y="1524760"/>
              <a:ext cx="194400" cy="18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0960" y="1506760"/>
                <a:ext cx="230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14:cNvPr>
              <p14:cNvContentPartPr/>
              <p14:nvPr/>
            </p14:nvContentPartPr>
            <p14:xfrm>
              <a:off x="6389120" y="1452400"/>
              <a:ext cx="113040" cy="173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1480" y="1434400"/>
                <a:ext cx="148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14:cNvPr>
              <p14:cNvContentPartPr/>
              <p14:nvPr/>
            </p14:nvContentPartPr>
            <p14:xfrm>
              <a:off x="6674960" y="136096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5696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14:cNvPr>
              <p14:cNvContentPartPr/>
              <p14:nvPr/>
            </p14:nvContentPartPr>
            <p14:xfrm>
              <a:off x="7094360" y="1218760"/>
              <a:ext cx="687600" cy="38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76711" y="1201103"/>
                <a:ext cx="723259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14:cNvPr>
              <p14:cNvContentPartPr/>
              <p14:nvPr/>
            </p14:nvContentPartPr>
            <p14:xfrm>
              <a:off x="6646880" y="1442320"/>
              <a:ext cx="362160" cy="203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28898" y="1424649"/>
                <a:ext cx="397765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14:cNvPr>
              <p14:cNvContentPartPr/>
              <p14:nvPr/>
            </p14:nvContentPartPr>
            <p14:xfrm>
              <a:off x="5317760" y="1301200"/>
              <a:ext cx="840600" cy="559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99760" y="1283560"/>
                <a:ext cx="87624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14:cNvPr>
              <p14:cNvContentPartPr/>
              <p14:nvPr/>
            </p14:nvContentPartPr>
            <p14:xfrm>
              <a:off x="335000" y="2011480"/>
              <a:ext cx="1571040" cy="416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7004" y="1993840"/>
                <a:ext cx="1606672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14:cNvPr>
              <p14:cNvContentPartPr/>
              <p14:nvPr/>
            </p14:nvContentPartPr>
            <p14:xfrm>
              <a:off x="2397800" y="2131720"/>
              <a:ext cx="347760" cy="183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80160" y="2113720"/>
                <a:ext cx="383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14:cNvPr>
              <p14:cNvContentPartPr/>
              <p14:nvPr/>
            </p14:nvContentPartPr>
            <p14:xfrm>
              <a:off x="2894960" y="2054680"/>
              <a:ext cx="1218600" cy="24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77315" y="2036706"/>
                <a:ext cx="1254251" cy="284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14:cNvPr>
              <p14:cNvContentPartPr/>
              <p14:nvPr/>
            </p14:nvContentPartPr>
            <p14:xfrm>
              <a:off x="4388960" y="2116600"/>
              <a:ext cx="185760" cy="1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70960" y="2098600"/>
                <a:ext cx="221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14:cNvPr>
              <p14:cNvContentPartPr/>
              <p14:nvPr/>
            </p14:nvContentPartPr>
            <p14:xfrm>
              <a:off x="4378520" y="2203360"/>
              <a:ext cx="203760" cy="2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60520" y="2185720"/>
                <a:ext cx="239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14:cNvPr>
              <p14:cNvContentPartPr/>
              <p14:nvPr/>
            </p14:nvContentPartPr>
            <p14:xfrm>
              <a:off x="4815560" y="2234320"/>
              <a:ext cx="2739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97560" y="2216680"/>
                <a:ext cx="30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14:cNvPr>
              <p14:cNvContentPartPr/>
              <p14:nvPr/>
            </p14:nvContentPartPr>
            <p14:xfrm>
              <a:off x="4835720" y="1900960"/>
              <a:ext cx="354960" cy="28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18080" y="1883342"/>
                <a:ext cx="390600" cy="32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14:cNvPr>
              <p14:cNvContentPartPr/>
              <p14:nvPr/>
            </p14:nvContentPartPr>
            <p14:xfrm>
              <a:off x="4874240" y="2322880"/>
              <a:ext cx="202320" cy="28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6600" y="2304880"/>
                <a:ext cx="2379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7BB2D2-44B1-4739-BB54-492149D021CE}"/>
                  </a:ext>
                </a:extLst>
              </p14:cNvPr>
              <p14:cNvContentPartPr/>
              <p14:nvPr/>
            </p14:nvContentPartPr>
            <p14:xfrm>
              <a:off x="5786480" y="2102920"/>
              <a:ext cx="15120" cy="259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7BB2D2-44B1-4739-BB54-492149D021C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68480" y="2084920"/>
                <a:ext cx="507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846010-C327-4AE1-AF4D-6B3024D2E86A}"/>
                  </a:ext>
                </a:extLst>
              </p14:cNvPr>
              <p14:cNvContentPartPr/>
              <p14:nvPr/>
            </p14:nvContentPartPr>
            <p14:xfrm>
              <a:off x="5688920" y="2051440"/>
              <a:ext cx="287640" cy="343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846010-C327-4AE1-AF4D-6B3024D2E86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71280" y="2033440"/>
                <a:ext cx="3232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C5A1251-F974-4FE7-B6A2-F355FCAD950F}"/>
                  </a:ext>
                </a:extLst>
              </p14:cNvPr>
              <p14:cNvContentPartPr/>
              <p14:nvPr/>
            </p14:nvContentPartPr>
            <p14:xfrm>
              <a:off x="6037400" y="1985560"/>
              <a:ext cx="433800" cy="324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C5A1251-F974-4FE7-B6A2-F355FCAD950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19400" y="1967560"/>
                <a:ext cx="4694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01BA549-0DD4-48DC-B956-9C597A308527}"/>
                  </a:ext>
                </a:extLst>
              </p14:cNvPr>
              <p14:cNvContentPartPr/>
              <p14:nvPr/>
            </p14:nvContentPartPr>
            <p14:xfrm>
              <a:off x="6268520" y="2082400"/>
              <a:ext cx="24012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01BA549-0DD4-48DC-B956-9C597A30852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50880" y="2064760"/>
                <a:ext cx="275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EDFE69-1085-4DE1-A785-1DDEFF60DE2E}"/>
                  </a:ext>
                </a:extLst>
              </p14:cNvPr>
              <p14:cNvContentPartPr/>
              <p14:nvPr/>
            </p14:nvContentPartPr>
            <p14:xfrm>
              <a:off x="6745880" y="2041720"/>
              <a:ext cx="191880" cy="28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EDFE69-1085-4DE1-A785-1DDEFF60DE2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27880" y="2024080"/>
                <a:ext cx="227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F67AFF-C6D6-455D-B2E3-FF5929A4E516}"/>
                  </a:ext>
                </a:extLst>
              </p14:cNvPr>
              <p14:cNvContentPartPr/>
              <p14:nvPr/>
            </p14:nvContentPartPr>
            <p14:xfrm>
              <a:off x="6989600" y="2102560"/>
              <a:ext cx="20304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F67AFF-C6D6-455D-B2E3-FF5929A4E5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71960" y="2084560"/>
                <a:ext cx="238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8A07D8-40DE-4F72-9BF5-3FDD4F87CAC5}"/>
                  </a:ext>
                </a:extLst>
              </p14:cNvPr>
              <p14:cNvContentPartPr/>
              <p14:nvPr/>
            </p14:nvContentPartPr>
            <p14:xfrm>
              <a:off x="7010120" y="2226400"/>
              <a:ext cx="188640" cy="18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8A07D8-40DE-4F72-9BF5-3FDD4F87CAC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92120" y="2208760"/>
                <a:ext cx="224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F1B8CB9-6217-474F-9A4F-F1CB8F4F622B}"/>
                  </a:ext>
                </a:extLst>
              </p14:cNvPr>
              <p14:cNvContentPartPr/>
              <p14:nvPr/>
            </p14:nvContentPartPr>
            <p14:xfrm>
              <a:off x="7568840" y="2200120"/>
              <a:ext cx="414720" cy="253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F1B8CB9-6217-474F-9A4F-F1CB8F4F62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50840" y="2182120"/>
                <a:ext cx="4503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1656AF-07C7-4301-B59E-BF068DF2533D}"/>
                  </a:ext>
                </a:extLst>
              </p14:cNvPr>
              <p14:cNvContentPartPr/>
              <p14:nvPr/>
            </p14:nvContentPartPr>
            <p14:xfrm>
              <a:off x="7375880" y="1815280"/>
              <a:ext cx="763200" cy="318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1656AF-07C7-4301-B59E-BF068DF253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58240" y="1797280"/>
                <a:ext cx="798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F05B66A-DC92-4CC5-AEF6-AA52CF7A8CCE}"/>
                  </a:ext>
                </a:extLst>
              </p14:cNvPr>
              <p14:cNvContentPartPr/>
              <p14:nvPr/>
            </p14:nvContentPartPr>
            <p14:xfrm>
              <a:off x="253640" y="2763880"/>
              <a:ext cx="626760" cy="243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F05B66A-DC92-4CC5-AEF6-AA52CF7A8C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5640" y="2746240"/>
                <a:ext cx="662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8BC5ED-4D3E-47A8-A1AE-729517764850}"/>
                  </a:ext>
                </a:extLst>
              </p14:cNvPr>
              <p14:cNvContentPartPr/>
              <p14:nvPr/>
            </p14:nvContentPartPr>
            <p14:xfrm>
              <a:off x="1613720" y="2855320"/>
              <a:ext cx="322200" cy="245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8BC5ED-4D3E-47A8-A1AE-7295177648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96080" y="2837680"/>
                <a:ext cx="3578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7D913EA-7156-47AD-B7E3-3BCFB1D1F65C}"/>
                  </a:ext>
                </a:extLst>
              </p14:cNvPr>
              <p14:cNvContentPartPr/>
              <p14:nvPr/>
            </p14:nvContentPartPr>
            <p14:xfrm>
              <a:off x="2153720" y="2894920"/>
              <a:ext cx="194400" cy="23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7D913EA-7156-47AD-B7E3-3BCFB1D1F65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35720" y="2877280"/>
                <a:ext cx="230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D595734-6A0C-47CB-9550-3F75467BDC5D}"/>
                  </a:ext>
                </a:extLst>
              </p14:cNvPr>
              <p14:cNvContentPartPr/>
              <p14:nvPr/>
            </p14:nvContentPartPr>
            <p14:xfrm>
              <a:off x="2661680" y="3087520"/>
              <a:ext cx="629640" cy="35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D595734-6A0C-47CB-9550-3F75467BDC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43680" y="3069520"/>
                <a:ext cx="6652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A79F77-09F9-475B-B144-CE7C454D32D5}"/>
                  </a:ext>
                </a:extLst>
              </p14:cNvPr>
              <p14:cNvContentPartPr/>
              <p14:nvPr/>
            </p14:nvContentPartPr>
            <p14:xfrm>
              <a:off x="2163440" y="2975560"/>
              <a:ext cx="1369440" cy="51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A79F77-09F9-475B-B144-CE7C454D32D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45800" y="2957920"/>
                <a:ext cx="1405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811A572-0B04-4EC7-9222-AFD8B36D5AF3}"/>
                  </a:ext>
                </a:extLst>
              </p14:cNvPr>
              <p14:cNvContentPartPr/>
              <p14:nvPr/>
            </p14:nvContentPartPr>
            <p14:xfrm>
              <a:off x="2542880" y="2571280"/>
              <a:ext cx="927720" cy="349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811A572-0B04-4EC7-9222-AFD8B36D5AF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24887" y="2553280"/>
                <a:ext cx="963346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1787BF-2065-48D0-8F69-233A87DB8871}"/>
                  </a:ext>
                </a:extLst>
              </p14:cNvPr>
              <p14:cNvContentPartPr/>
              <p14:nvPr/>
            </p14:nvContentPartPr>
            <p14:xfrm>
              <a:off x="3809720" y="2868640"/>
              <a:ext cx="216360" cy="18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1787BF-2065-48D0-8F69-233A87DB887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92080" y="2850640"/>
                <a:ext cx="252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1201A1-7346-407E-91DA-4DA0386E71DC}"/>
                  </a:ext>
                </a:extLst>
              </p14:cNvPr>
              <p14:cNvContentPartPr/>
              <p14:nvPr/>
            </p14:nvContentPartPr>
            <p14:xfrm>
              <a:off x="3799280" y="3013000"/>
              <a:ext cx="257400" cy="14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1201A1-7346-407E-91DA-4DA0386E71D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81640" y="2995360"/>
                <a:ext cx="293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457BA1D-0210-4F69-AE0C-EC82B8044E07}"/>
                  </a:ext>
                </a:extLst>
              </p14:cNvPr>
              <p14:cNvContentPartPr/>
              <p14:nvPr/>
            </p14:nvContentPartPr>
            <p14:xfrm>
              <a:off x="4500200" y="2500360"/>
              <a:ext cx="2092680" cy="949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457BA1D-0210-4F69-AE0C-EC82B8044E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82200" y="2482360"/>
                <a:ext cx="2128320" cy="9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3792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6C41-EAF9-4574-BD4E-8A717706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4907" r="18265" b="80929"/>
          <a:stretch/>
        </p:blipFill>
        <p:spPr>
          <a:xfrm>
            <a:off x="152400" y="152400"/>
            <a:ext cx="8839200" cy="106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14:cNvPr>
              <p14:cNvContentPartPr/>
              <p14:nvPr/>
            </p14:nvContentPartPr>
            <p14:xfrm>
              <a:off x="6370040" y="842920"/>
              <a:ext cx="10800" cy="31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8F4C12-08F4-48B5-823E-BEC367CC5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2040" y="825280"/>
                <a:ext cx="4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14:cNvPr>
              <p14:cNvContentPartPr/>
              <p14:nvPr/>
            </p14:nvContentPartPr>
            <p14:xfrm>
              <a:off x="6319280" y="786760"/>
              <a:ext cx="176400" cy="33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E31240-A255-4817-A94D-8566C6F867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280" y="768760"/>
                <a:ext cx="2120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14:cNvPr>
              <p14:cNvContentPartPr/>
              <p14:nvPr/>
            </p14:nvContentPartPr>
            <p14:xfrm>
              <a:off x="6603680" y="964600"/>
              <a:ext cx="17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18E2F8-0BBF-4516-B159-50ED583DA3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6040" y="9469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14:cNvPr>
              <p14:cNvContentPartPr/>
              <p14:nvPr/>
            </p14:nvContentPartPr>
            <p14:xfrm>
              <a:off x="6624200" y="1035880"/>
              <a:ext cx="18216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D4907F-AC5E-4DC5-BBAF-955845E59E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6200" y="101824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14:cNvPr>
              <p14:cNvContentPartPr/>
              <p14:nvPr/>
            </p14:nvContentPartPr>
            <p14:xfrm>
              <a:off x="7100480" y="822040"/>
              <a:ext cx="489600" cy="27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3C8955-C6A8-485E-83AF-7F3BB2500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2480" y="804040"/>
                <a:ext cx="52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14:cNvPr>
              <p14:cNvContentPartPr/>
              <p14:nvPr/>
            </p14:nvContentPartPr>
            <p14:xfrm>
              <a:off x="7731200" y="751480"/>
              <a:ext cx="1118160" cy="49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F0CE2-C67D-4F9E-8D57-1B653D9ED2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3200" y="733827"/>
                <a:ext cx="1153800" cy="5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14:cNvPr>
              <p14:cNvContentPartPr/>
              <p14:nvPr/>
            </p14:nvContentPartPr>
            <p14:xfrm>
              <a:off x="3525320" y="974680"/>
              <a:ext cx="234612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FA6D06-8BA4-42E7-B85C-ECA6932B30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320" y="938680"/>
                <a:ext cx="2381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14:cNvPr>
              <p14:cNvContentPartPr/>
              <p14:nvPr/>
            </p14:nvContentPartPr>
            <p14:xfrm>
              <a:off x="298280" y="1179160"/>
              <a:ext cx="1275840" cy="57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4BCF7A-6AF2-4605-9635-40513B2FFF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640" y="1161160"/>
                <a:ext cx="131148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14:cNvPr>
              <p14:cNvContentPartPr/>
              <p14:nvPr/>
            </p14:nvContentPartPr>
            <p14:xfrm>
              <a:off x="335000" y="1827520"/>
              <a:ext cx="2470320" cy="11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A1E4680-479E-4F59-A605-473E188CB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7000" y="1809880"/>
                <a:ext cx="2505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14:cNvPr>
              <p14:cNvContentPartPr/>
              <p14:nvPr/>
            </p14:nvContentPartPr>
            <p14:xfrm>
              <a:off x="1918280" y="1396240"/>
              <a:ext cx="570240" cy="22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FF6C3C-E9D7-4BCE-A5B7-5F91D1C1C4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00291" y="1378240"/>
                <a:ext cx="605858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14:cNvPr>
              <p14:cNvContentPartPr/>
              <p14:nvPr/>
            </p14:nvContentPartPr>
            <p14:xfrm>
              <a:off x="3271160" y="1340800"/>
              <a:ext cx="1167840" cy="388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7DE316-8370-4F41-9288-F93B308D4A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3166" y="1322800"/>
                <a:ext cx="1203469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14:cNvPr>
              <p14:cNvContentPartPr/>
              <p14:nvPr/>
            </p14:nvContentPartPr>
            <p14:xfrm>
              <a:off x="4845080" y="1503520"/>
              <a:ext cx="164160" cy="228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38A36F-D85F-44DF-8D66-9AE79E7AA5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7440" y="1485520"/>
                <a:ext cx="199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14:cNvPr>
              <p14:cNvContentPartPr/>
              <p14:nvPr/>
            </p14:nvContentPartPr>
            <p14:xfrm>
              <a:off x="5018600" y="1524760"/>
              <a:ext cx="194400" cy="18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7A847E-5BA8-4EFC-862F-54B558845A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0960" y="1506760"/>
                <a:ext cx="230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14:cNvPr>
              <p14:cNvContentPartPr/>
              <p14:nvPr/>
            </p14:nvContentPartPr>
            <p14:xfrm>
              <a:off x="6389120" y="1452400"/>
              <a:ext cx="113040" cy="173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3C3E838-4B87-4717-9402-7251125D5F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1480" y="1434400"/>
                <a:ext cx="148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14:cNvPr>
              <p14:cNvContentPartPr/>
              <p14:nvPr/>
            </p14:nvContentPartPr>
            <p14:xfrm>
              <a:off x="6674960" y="136096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542FB20-3F6D-4A1B-BDA6-4324AC6D02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56960" y="1343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14:cNvPr>
              <p14:cNvContentPartPr/>
              <p14:nvPr/>
            </p14:nvContentPartPr>
            <p14:xfrm>
              <a:off x="7094360" y="1218760"/>
              <a:ext cx="687600" cy="38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5F413B-15BF-4AAD-BAD1-B3FB67B427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76711" y="1201103"/>
                <a:ext cx="723259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14:cNvPr>
              <p14:cNvContentPartPr/>
              <p14:nvPr/>
            </p14:nvContentPartPr>
            <p14:xfrm>
              <a:off x="6646880" y="1442320"/>
              <a:ext cx="362160" cy="203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15CB718-1826-402F-9114-C448B46897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28898" y="1424649"/>
                <a:ext cx="397765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14:cNvPr>
              <p14:cNvContentPartPr/>
              <p14:nvPr/>
            </p14:nvContentPartPr>
            <p14:xfrm>
              <a:off x="5317760" y="1301200"/>
              <a:ext cx="840600" cy="559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47E4500-C4DB-4C0A-A89D-CF12DD7DCF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99760" y="1283560"/>
                <a:ext cx="87624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14:cNvPr>
              <p14:cNvContentPartPr/>
              <p14:nvPr/>
            </p14:nvContentPartPr>
            <p14:xfrm>
              <a:off x="335000" y="2011480"/>
              <a:ext cx="1571040" cy="416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40ACF-8801-4622-9CB5-1218AA65EDF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7004" y="1993840"/>
                <a:ext cx="1606672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14:cNvPr>
              <p14:cNvContentPartPr/>
              <p14:nvPr/>
            </p14:nvContentPartPr>
            <p14:xfrm>
              <a:off x="2397800" y="2131720"/>
              <a:ext cx="347760" cy="183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18086D-E1A6-4129-9941-36E6C2862C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80160" y="2113720"/>
                <a:ext cx="383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14:cNvPr>
              <p14:cNvContentPartPr/>
              <p14:nvPr/>
            </p14:nvContentPartPr>
            <p14:xfrm>
              <a:off x="2894960" y="2054680"/>
              <a:ext cx="1218600" cy="24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36CFB9-7312-45D7-9FE0-9FCCD97E8B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77315" y="2036706"/>
                <a:ext cx="1254251" cy="284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14:cNvPr>
              <p14:cNvContentPartPr/>
              <p14:nvPr/>
            </p14:nvContentPartPr>
            <p14:xfrm>
              <a:off x="4388960" y="2116600"/>
              <a:ext cx="185760" cy="1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BB6B51-9313-4D39-9E41-E358E18870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70960" y="2098600"/>
                <a:ext cx="221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14:cNvPr>
              <p14:cNvContentPartPr/>
              <p14:nvPr/>
            </p14:nvContentPartPr>
            <p14:xfrm>
              <a:off x="4378520" y="2203360"/>
              <a:ext cx="203760" cy="2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ED81B7-8DF0-40BA-A819-2EF576551C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60520" y="2185720"/>
                <a:ext cx="239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14:cNvPr>
              <p14:cNvContentPartPr/>
              <p14:nvPr/>
            </p14:nvContentPartPr>
            <p14:xfrm>
              <a:off x="4815560" y="2234320"/>
              <a:ext cx="2739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6EFD9DC-65A3-428C-BA57-27D4BE491D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97560" y="2216680"/>
                <a:ext cx="30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14:cNvPr>
              <p14:cNvContentPartPr/>
              <p14:nvPr/>
            </p14:nvContentPartPr>
            <p14:xfrm>
              <a:off x="4835720" y="1900960"/>
              <a:ext cx="354960" cy="28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4BC4FE-E3BA-440C-B510-CA0D1A4B78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18080" y="1883342"/>
                <a:ext cx="390600" cy="32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14:cNvPr>
              <p14:cNvContentPartPr/>
              <p14:nvPr/>
            </p14:nvContentPartPr>
            <p14:xfrm>
              <a:off x="4874240" y="2322880"/>
              <a:ext cx="202320" cy="28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82650A-2453-4DE1-A1C8-AB51F8B29FE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6600" y="2304880"/>
                <a:ext cx="2379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7BB2D2-44B1-4739-BB54-492149D021CE}"/>
                  </a:ext>
                </a:extLst>
              </p14:cNvPr>
              <p14:cNvContentPartPr/>
              <p14:nvPr/>
            </p14:nvContentPartPr>
            <p14:xfrm>
              <a:off x="5786480" y="2102920"/>
              <a:ext cx="15120" cy="259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7BB2D2-44B1-4739-BB54-492149D021C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68480" y="2084920"/>
                <a:ext cx="507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846010-C327-4AE1-AF4D-6B3024D2E86A}"/>
                  </a:ext>
                </a:extLst>
              </p14:cNvPr>
              <p14:cNvContentPartPr/>
              <p14:nvPr/>
            </p14:nvContentPartPr>
            <p14:xfrm>
              <a:off x="5688920" y="2051440"/>
              <a:ext cx="287640" cy="343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846010-C327-4AE1-AF4D-6B3024D2E86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71280" y="2033440"/>
                <a:ext cx="3232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C5A1251-F974-4FE7-B6A2-F355FCAD950F}"/>
                  </a:ext>
                </a:extLst>
              </p14:cNvPr>
              <p14:cNvContentPartPr/>
              <p14:nvPr/>
            </p14:nvContentPartPr>
            <p14:xfrm>
              <a:off x="6037400" y="1985560"/>
              <a:ext cx="433800" cy="324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C5A1251-F974-4FE7-B6A2-F355FCAD950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19400" y="1967560"/>
                <a:ext cx="4694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01BA549-0DD4-48DC-B956-9C597A308527}"/>
                  </a:ext>
                </a:extLst>
              </p14:cNvPr>
              <p14:cNvContentPartPr/>
              <p14:nvPr/>
            </p14:nvContentPartPr>
            <p14:xfrm>
              <a:off x="6268520" y="2082400"/>
              <a:ext cx="24012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01BA549-0DD4-48DC-B956-9C597A30852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50880" y="2064760"/>
                <a:ext cx="275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EDFE69-1085-4DE1-A785-1DDEFF60DE2E}"/>
                  </a:ext>
                </a:extLst>
              </p14:cNvPr>
              <p14:cNvContentPartPr/>
              <p14:nvPr/>
            </p14:nvContentPartPr>
            <p14:xfrm>
              <a:off x="6745880" y="2041720"/>
              <a:ext cx="191880" cy="28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EDFE69-1085-4DE1-A785-1DDEFF60DE2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27880" y="2024080"/>
                <a:ext cx="2275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F67AFF-C6D6-455D-B2E3-FF5929A4E516}"/>
                  </a:ext>
                </a:extLst>
              </p14:cNvPr>
              <p14:cNvContentPartPr/>
              <p14:nvPr/>
            </p14:nvContentPartPr>
            <p14:xfrm>
              <a:off x="6989600" y="2102560"/>
              <a:ext cx="20304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F67AFF-C6D6-455D-B2E3-FF5929A4E5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71960" y="2084560"/>
                <a:ext cx="238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8A07D8-40DE-4F72-9BF5-3FDD4F87CAC5}"/>
                  </a:ext>
                </a:extLst>
              </p14:cNvPr>
              <p14:cNvContentPartPr/>
              <p14:nvPr/>
            </p14:nvContentPartPr>
            <p14:xfrm>
              <a:off x="7010120" y="2226400"/>
              <a:ext cx="188640" cy="18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8A07D8-40DE-4F72-9BF5-3FDD4F87CAC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92120" y="2208760"/>
                <a:ext cx="224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F1B8CB9-6217-474F-9A4F-F1CB8F4F622B}"/>
                  </a:ext>
                </a:extLst>
              </p14:cNvPr>
              <p14:cNvContentPartPr/>
              <p14:nvPr/>
            </p14:nvContentPartPr>
            <p14:xfrm>
              <a:off x="7568840" y="2200120"/>
              <a:ext cx="414720" cy="253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F1B8CB9-6217-474F-9A4F-F1CB8F4F62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50840" y="2182120"/>
                <a:ext cx="4503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1656AF-07C7-4301-B59E-BF068DF2533D}"/>
                  </a:ext>
                </a:extLst>
              </p14:cNvPr>
              <p14:cNvContentPartPr/>
              <p14:nvPr/>
            </p14:nvContentPartPr>
            <p14:xfrm>
              <a:off x="7375880" y="1815280"/>
              <a:ext cx="763200" cy="318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1656AF-07C7-4301-B59E-BF068DF253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58240" y="1797280"/>
                <a:ext cx="798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F05B66A-DC92-4CC5-AEF6-AA52CF7A8CCE}"/>
                  </a:ext>
                </a:extLst>
              </p14:cNvPr>
              <p14:cNvContentPartPr/>
              <p14:nvPr/>
            </p14:nvContentPartPr>
            <p14:xfrm>
              <a:off x="253640" y="2763880"/>
              <a:ext cx="626760" cy="243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F05B66A-DC92-4CC5-AEF6-AA52CF7A8C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5640" y="2746240"/>
                <a:ext cx="662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8BC5ED-4D3E-47A8-A1AE-729517764850}"/>
                  </a:ext>
                </a:extLst>
              </p14:cNvPr>
              <p14:cNvContentPartPr/>
              <p14:nvPr/>
            </p14:nvContentPartPr>
            <p14:xfrm>
              <a:off x="1613720" y="2855320"/>
              <a:ext cx="322200" cy="245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8BC5ED-4D3E-47A8-A1AE-72951776485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96080" y="2837680"/>
                <a:ext cx="3578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7D913EA-7156-47AD-B7E3-3BCFB1D1F65C}"/>
                  </a:ext>
                </a:extLst>
              </p14:cNvPr>
              <p14:cNvContentPartPr/>
              <p14:nvPr/>
            </p14:nvContentPartPr>
            <p14:xfrm>
              <a:off x="2153720" y="2894920"/>
              <a:ext cx="194400" cy="23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7D913EA-7156-47AD-B7E3-3BCFB1D1F65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35720" y="2877280"/>
                <a:ext cx="230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D595734-6A0C-47CB-9550-3F75467BDC5D}"/>
                  </a:ext>
                </a:extLst>
              </p14:cNvPr>
              <p14:cNvContentPartPr/>
              <p14:nvPr/>
            </p14:nvContentPartPr>
            <p14:xfrm>
              <a:off x="2661680" y="3087520"/>
              <a:ext cx="629640" cy="350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D595734-6A0C-47CB-9550-3F75467BDC5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43680" y="3069520"/>
                <a:ext cx="6652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EA79F77-09F9-475B-B144-CE7C454D32D5}"/>
                  </a:ext>
                </a:extLst>
              </p14:cNvPr>
              <p14:cNvContentPartPr/>
              <p14:nvPr/>
            </p14:nvContentPartPr>
            <p14:xfrm>
              <a:off x="2163440" y="2975560"/>
              <a:ext cx="1369440" cy="51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EA79F77-09F9-475B-B144-CE7C454D32D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45800" y="2957920"/>
                <a:ext cx="1405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811A572-0B04-4EC7-9222-AFD8B36D5AF3}"/>
                  </a:ext>
                </a:extLst>
              </p14:cNvPr>
              <p14:cNvContentPartPr/>
              <p14:nvPr/>
            </p14:nvContentPartPr>
            <p14:xfrm>
              <a:off x="2542880" y="2571280"/>
              <a:ext cx="927720" cy="349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811A572-0B04-4EC7-9222-AFD8B36D5AF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24887" y="2553280"/>
                <a:ext cx="963346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1787BF-2065-48D0-8F69-233A87DB8871}"/>
                  </a:ext>
                </a:extLst>
              </p14:cNvPr>
              <p14:cNvContentPartPr/>
              <p14:nvPr/>
            </p14:nvContentPartPr>
            <p14:xfrm>
              <a:off x="3809720" y="2868640"/>
              <a:ext cx="216360" cy="18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1787BF-2065-48D0-8F69-233A87DB887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92080" y="2850640"/>
                <a:ext cx="252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1201A1-7346-407E-91DA-4DA0386E71DC}"/>
                  </a:ext>
                </a:extLst>
              </p14:cNvPr>
              <p14:cNvContentPartPr/>
              <p14:nvPr/>
            </p14:nvContentPartPr>
            <p14:xfrm>
              <a:off x="3799280" y="3013000"/>
              <a:ext cx="257400" cy="14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1201A1-7346-407E-91DA-4DA0386E71D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81640" y="2995360"/>
                <a:ext cx="293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457BA1D-0210-4F69-AE0C-EC82B8044E07}"/>
                  </a:ext>
                </a:extLst>
              </p14:cNvPr>
              <p14:cNvContentPartPr/>
              <p14:nvPr/>
            </p14:nvContentPartPr>
            <p14:xfrm>
              <a:off x="4500200" y="2500360"/>
              <a:ext cx="2092680" cy="949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457BA1D-0210-4F69-AE0C-EC82B8044E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82200" y="2482360"/>
                <a:ext cx="2128320" cy="9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64C0A51-B071-4567-AADF-6B7C9E695A2C}"/>
                  </a:ext>
                </a:extLst>
              </p14:cNvPr>
              <p14:cNvContentPartPr/>
              <p14:nvPr/>
            </p14:nvContentPartPr>
            <p14:xfrm>
              <a:off x="4905920" y="4184080"/>
              <a:ext cx="1461600" cy="459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64C0A51-B071-4567-AADF-6B7C9E695A2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887920" y="4166440"/>
                <a:ext cx="14972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2FC6963-BD4B-49AF-9FE4-10CD19419EB6}"/>
                  </a:ext>
                </a:extLst>
              </p14:cNvPr>
              <p14:cNvContentPartPr/>
              <p14:nvPr/>
            </p14:nvContentPartPr>
            <p14:xfrm>
              <a:off x="3727280" y="4280200"/>
              <a:ext cx="965520" cy="294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2FC6963-BD4B-49AF-9FE4-10CD19419EB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709647" y="4262560"/>
                <a:ext cx="1001147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F2E1CCE-EE86-48C2-9A17-4635BA8408E3}"/>
                  </a:ext>
                </a:extLst>
              </p14:cNvPr>
              <p14:cNvContentPartPr/>
              <p14:nvPr/>
            </p14:nvContentPartPr>
            <p14:xfrm>
              <a:off x="1980920" y="4016680"/>
              <a:ext cx="597600" cy="421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F2E1CCE-EE86-48C2-9A17-4635BA8408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962920" y="3999040"/>
                <a:ext cx="6332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439368D-1CE0-4AEF-98DD-19A26FEA1BB2}"/>
                  </a:ext>
                </a:extLst>
              </p14:cNvPr>
              <p14:cNvContentPartPr/>
              <p14:nvPr/>
            </p14:nvContentPartPr>
            <p14:xfrm>
              <a:off x="3128960" y="3717520"/>
              <a:ext cx="3210840" cy="1156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439368D-1CE0-4AEF-98DD-19A26FEA1BB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11320" y="3681520"/>
                <a:ext cx="3246480" cy="12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142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0F480D-AC71-423A-B4DA-8FC61D74B61E}"/>
                  </a:ext>
                </a:extLst>
              </p14:cNvPr>
              <p14:cNvContentPartPr/>
              <p14:nvPr/>
            </p14:nvContentPartPr>
            <p14:xfrm>
              <a:off x="489440" y="-50960"/>
              <a:ext cx="1472760" cy="87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0F480D-AC71-423A-B4DA-8FC61D74B6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800" y="-86960"/>
                <a:ext cx="1508400" cy="9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6333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48782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14:cNvPr>
              <p14:cNvContentPartPr/>
              <p14:nvPr/>
            </p14:nvContentPartPr>
            <p14:xfrm>
              <a:off x="456680" y="1798000"/>
              <a:ext cx="358200" cy="3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040" y="1780000"/>
                <a:ext cx="393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14:cNvPr>
              <p14:cNvContentPartPr/>
              <p14:nvPr/>
            </p14:nvContentPartPr>
            <p14:xfrm>
              <a:off x="2407520" y="1944160"/>
              <a:ext cx="22500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9520" y="1926160"/>
                <a:ext cx="260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14:cNvPr>
              <p14:cNvContentPartPr/>
              <p14:nvPr/>
            </p14:nvContentPartPr>
            <p14:xfrm>
              <a:off x="2407520" y="2082400"/>
              <a:ext cx="2127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9520" y="2064760"/>
                <a:ext cx="24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14:cNvPr>
              <p14:cNvContentPartPr/>
              <p14:nvPr/>
            </p14:nvContentPartPr>
            <p14:xfrm>
              <a:off x="2813960" y="1554280"/>
              <a:ext cx="806760" cy="74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6320" y="1536289"/>
                <a:ext cx="842400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14:cNvPr>
              <p14:cNvContentPartPr/>
              <p14:nvPr/>
            </p14:nvContentPartPr>
            <p14:xfrm>
              <a:off x="1250480" y="1982320"/>
              <a:ext cx="934920" cy="24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2480" y="1964680"/>
                <a:ext cx="970560" cy="2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16493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14:cNvPr>
              <p14:cNvContentPartPr/>
              <p14:nvPr/>
            </p14:nvContentPartPr>
            <p14:xfrm>
              <a:off x="456680" y="1798000"/>
              <a:ext cx="358200" cy="3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040" y="1780000"/>
                <a:ext cx="393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14:cNvPr>
              <p14:cNvContentPartPr/>
              <p14:nvPr/>
            </p14:nvContentPartPr>
            <p14:xfrm>
              <a:off x="2407520" y="1944160"/>
              <a:ext cx="22500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9520" y="1926160"/>
                <a:ext cx="260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14:cNvPr>
              <p14:cNvContentPartPr/>
              <p14:nvPr/>
            </p14:nvContentPartPr>
            <p14:xfrm>
              <a:off x="2407520" y="2082400"/>
              <a:ext cx="2127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9520" y="2064760"/>
                <a:ext cx="24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14:cNvPr>
              <p14:cNvContentPartPr/>
              <p14:nvPr/>
            </p14:nvContentPartPr>
            <p14:xfrm>
              <a:off x="2813960" y="1554280"/>
              <a:ext cx="806760" cy="74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6320" y="1536289"/>
                <a:ext cx="842400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14:cNvPr>
              <p14:cNvContentPartPr/>
              <p14:nvPr/>
            </p14:nvContentPartPr>
            <p14:xfrm>
              <a:off x="1250480" y="1982320"/>
              <a:ext cx="934920" cy="24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2480" y="1964680"/>
                <a:ext cx="9705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14:cNvPr>
              <p14:cNvContentPartPr/>
              <p14:nvPr/>
            </p14:nvContentPartPr>
            <p14:xfrm>
              <a:off x="3860480" y="1899520"/>
              <a:ext cx="25560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480" y="1881880"/>
                <a:ext cx="291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14:cNvPr>
              <p14:cNvContentPartPr/>
              <p14:nvPr/>
            </p14:nvContentPartPr>
            <p14:xfrm>
              <a:off x="3921680" y="1971520"/>
              <a:ext cx="20232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03680" y="1953880"/>
                <a:ext cx="23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14:cNvPr>
              <p14:cNvContentPartPr/>
              <p14:nvPr/>
            </p14:nvContentPartPr>
            <p14:xfrm>
              <a:off x="4388960" y="1637080"/>
              <a:ext cx="577800" cy="60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0960" y="1619080"/>
                <a:ext cx="613440" cy="6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1292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14:cNvPr>
              <p14:cNvContentPartPr/>
              <p14:nvPr/>
            </p14:nvContentPartPr>
            <p14:xfrm>
              <a:off x="456680" y="1798000"/>
              <a:ext cx="358200" cy="3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040" y="1780000"/>
                <a:ext cx="393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14:cNvPr>
              <p14:cNvContentPartPr/>
              <p14:nvPr/>
            </p14:nvContentPartPr>
            <p14:xfrm>
              <a:off x="2407520" y="1944160"/>
              <a:ext cx="22500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9520" y="1926160"/>
                <a:ext cx="260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14:cNvPr>
              <p14:cNvContentPartPr/>
              <p14:nvPr/>
            </p14:nvContentPartPr>
            <p14:xfrm>
              <a:off x="2407520" y="2082400"/>
              <a:ext cx="2127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9520" y="2064760"/>
                <a:ext cx="24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14:cNvPr>
              <p14:cNvContentPartPr/>
              <p14:nvPr/>
            </p14:nvContentPartPr>
            <p14:xfrm>
              <a:off x="2813960" y="1554280"/>
              <a:ext cx="806760" cy="74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6320" y="1536289"/>
                <a:ext cx="842400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14:cNvPr>
              <p14:cNvContentPartPr/>
              <p14:nvPr/>
            </p14:nvContentPartPr>
            <p14:xfrm>
              <a:off x="1250480" y="1982320"/>
              <a:ext cx="934920" cy="24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2480" y="1964680"/>
                <a:ext cx="9705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14:cNvPr>
              <p14:cNvContentPartPr/>
              <p14:nvPr/>
            </p14:nvContentPartPr>
            <p14:xfrm>
              <a:off x="3860480" y="1899520"/>
              <a:ext cx="25560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480" y="1881880"/>
                <a:ext cx="291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14:cNvPr>
              <p14:cNvContentPartPr/>
              <p14:nvPr/>
            </p14:nvContentPartPr>
            <p14:xfrm>
              <a:off x="3921680" y="1971520"/>
              <a:ext cx="20232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03680" y="1953880"/>
                <a:ext cx="23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14:cNvPr>
              <p14:cNvContentPartPr/>
              <p14:nvPr/>
            </p14:nvContentPartPr>
            <p14:xfrm>
              <a:off x="4388960" y="1637080"/>
              <a:ext cx="577800" cy="60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0960" y="1619080"/>
                <a:ext cx="613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86D65A7-0EAE-469D-BE0C-47E0CF5736C9}"/>
                  </a:ext>
                </a:extLst>
              </p14:cNvPr>
              <p14:cNvContentPartPr/>
              <p14:nvPr/>
            </p14:nvContentPartPr>
            <p14:xfrm>
              <a:off x="2874800" y="2213080"/>
              <a:ext cx="2215800" cy="1069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86D65A7-0EAE-469D-BE0C-47E0CF5736C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57160" y="2195440"/>
                <a:ext cx="2251440" cy="11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33919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14:cNvPr>
              <p14:cNvContentPartPr/>
              <p14:nvPr/>
            </p14:nvContentPartPr>
            <p14:xfrm>
              <a:off x="456680" y="1798000"/>
              <a:ext cx="358200" cy="3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040" y="1780000"/>
                <a:ext cx="393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14:cNvPr>
              <p14:cNvContentPartPr/>
              <p14:nvPr/>
            </p14:nvContentPartPr>
            <p14:xfrm>
              <a:off x="2407520" y="1944160"/>
              <a:ext cx="22500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9520" y="1926160"/>
                <a:ext cx="260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14:cNvPr>
              <p14:cNvContentPartPr/>
              <p14:nvPr/>
            </p14:nvContentPartPr>
            <p14:xfrm>
              <a:off x="2407520" y="2082400"/>
              <a:ext cx="2127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9520" y="2064760"/>
                <a:ext cx="24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14:cNvPr>
              <p14:cNvContentPartPr/>
              <p14:nvPr/>
            </p14:nvContentPartPr>
            <p14:xfrm>
              <a:off x="2813960" y="1554280"/>
              <a:ext cx="806760" cy="74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6320" y="1536289"/>
                <a:ext cx="842400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14:cNvPr>
              <p14:cNvContentPartPr/>
              <p14:nvPr/>
            </p14:nvContentPartPr>
            <p14:xfrm>
              <a:off x="1250480" y="1982320"/>
              <a:ext cx="934920" cy="24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2480" y="1964680"/>
                <a:ext cx="9705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14:cNvPr>
              <p14:cNvContentPartPr/>
              <p14:nvPr/>
            </p14:nvContentPartPr>
            <p14:xfrm>
              <a:off x="3860480" y="1899520"/>
              <a:ext cx="25560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480" y="1881880"/>
                <a:ext cx="291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14:cNvPr>
              <p14:cNvContentPartPr/>
              <p14:nvPr/>
            </p14:nvContentPartPr>
            <p14:xfrm>
              <a:off x="3921680" y="1971520"/>
              <a:ext cx="20232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03680" y="1953880"/>
                <a:ext cx="23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14:cNvPr>
              <p14:cNvContentPartPr/>
              <p14:nvPr/>
            </p14:nvContentPartPr>
            <p14:xfrm>
              <a:off x="4388960" y="1637080"/>
              <a:ext cx="577800" cy="60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0960" y="1619080"/>
                <a:ext cx="613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14:cNvPr>
              <p14:cNvContentPartPr/>
              <p14:nvPr/>
            </p14:nvContentPartPr>
            <p14:xfrm>
              <a:off x="5252600" y="1798720"/>
              <a:ext cx="220320" cy="1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34600" y="1781080"/>
                <a:ext cx="255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14:cNvPr>
              <p14:cNvContentPartPr/>
              <p14:nvPr/>
            </p14:nvContentPartPr>
            <p14:xfrm>
              <a:off x="5262320" y="1909240"/>
              <a:ext cx="22284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4680" y="1891600"/>
                <a:ext cx="25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14:cNvPr>
              <p14:cNvContentPartPr/>
              <p14:nvPr/>
            </p14:nvContentPartPr>
            <p14:xfrm>
              <a:off x="5699360" y="1595320"/>
              <a:ext cx="691560" cy="689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81720" y="1577680"/>
                <a:ext cx="727200" cy="7250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58E5CCF-4850-4EF3-B1AF-A27C2E9B666E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14696" r="25861" b="66376"/>
          <a:stretch/>
        </p:blipFill>
        <p:spPr>
          <a:xfrm>
            <a:off x="2748920" y="2355520"/>
            <a:ext cx="6090280" cy="39813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78F55B-F951-4058-A267-AF851C89BC96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34234" r="28331" b="64638"/>
          <a:stretch/>
        </p:blipFill>
        <p:spPr>
          <a:xfrm>
            <a:off x="234320" y="6336070"/>
            <a:ext cx="8668423" cy="36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14:cNvPr>
              <p14:cNvContentPartPr/>
              <p14:nvPr/>
            </p14:nvContentPartPr>
            <p14:xfrm>
              <a:off x="275960" y="6062560"/>
              <a:ext cx="865440" cy="277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2960" y="5999920"/>
                <a:ext cx="9910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C40BFD-9530-4854-B7C7-9296E2E021BC}"/>
                  </a:ext>
                </a:extLst>
              </p14:cNvPr>
              <p14:cNvContentPartPr/>
              <p14:nvPr/>
            </p14:nvContentPartPr>
            <p14:xfrm>
              <a:off x="160400" y="6246520"/>
              <a:ext cx="8760960" cy="541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C40BFD-9530-4854-B7C7-9296E2E021B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42400" y="6210520"/>
                <a:ext cx="87966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DF0256-F030-4BC2-B92B-4FF81DD51776}"/>
                  </a:ext>
                </a:extLst>
              </p14:cNvPr>
              <p14:cNvContentPartPr/>
              <p14:nvPr/>
            </p14:nvContentPartPr>
            <p14:xfrm>
              <a:off x="201080" y="6288640"/>
              <a:ext cx="8485920" cy="397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DF0256-F030-4BC2-B92B-4FF81DD517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3080" y="6252640"/>
                <a:ext cx="8521560" cy="4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43894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14:cNvPr>
              <p14:cNvContentPartPr/>
              <p14:nvPr/>
            </p14:nvContentPartPr>
            <p14:xfrm>
              <a:off x="456680" y="1798000"/>
              <a:ext cx="358200" cy="3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040" y="1780000"/>
                <a:ext cx="393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14:cNvPr>
              <p14:cNvContentPartPr/>
              <p14:nvPr/>
            </p14:nvContentPartPr>
            <p14:xfrm>
              <a:off x="2407520" y="1944160"/>
              <a:ext cx="22500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9520" y="1926160"/>
                <a:ext cx="260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14:cNvPr>
              <p14:cNvContentPartPr/>
              <p14:nvPr/>
            </p14:nvContentPartPr>
            <p14:xfrm>
              <a:off x="2407520" y="2082400"/>
              <a:ext cx="2127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9520" y="2064760"/>
                <a:ext cx="24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14:cNvPr>
              <p14:cNvContentPartPr/>
              <p14:nvPr/>
            </p14:nvContentPartPr>
            <p14:xfrm>
              <a:off x="2813960" y="1554280"/>
              <a:ext cx="806760" cy="74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6320" y="1536289"/>
                <a:ext cx="842400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14:cNvPr>
              <p14:cNvContentPartPr/>
              <p14:nvPr/>
            </p14:nvContentPartPr>
            <p14:xfrm>
              <a:off x="1250480" y="1982320"/>
              <a:ext cx="934920" cy="24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2480" y="1964680"/>
                <a:ext cx="9705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14:cNvPr>
              <p14:cNvContentPartPr/>
              <p14:nvPr/>
            </p14:nvContentPartPr>
            <p14:xfrm>
              <a:off x="3860480" y="1899520"/>
              <a:ext cx="25560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480" y="1881880"/>
                <a:ext cx="291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14:cNvPr>
              <p14:cNvContentPartPr/>
              <p14:nvPr/>
            </p14:nvContentPartPr>
            <p14:xfrm>
              <a:off x="3921680" y="1971520"/>
              <a:ext cx="20232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03680" y="1953880"/>
                <a:ext cx="23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14:cNvPr>
              <p14:cNvContentPartPr/>
              <p14:nvPr/>
            </p14:nvContentPartPr>
            <p14:xfrm>
              <a:off x="4388960" y="1637080"/>
              <a:ext cx="577800" cy="60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0960" y="1619080"/>
                <a:ext cx="613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14:cNvPr>
              <p14:cNvContentPartPr/>
              <p14:nvPr/>
            </p14:nvContentPartPr>
            <p14:xfrm>
              <a:off x="5252600" y="1798720"/>
              <a:ext cx="220320" cy="1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34600" y="1781080"/>
                <a:ext cx="255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14:cNvPr>
              <p14:cNvContentPartPr/>
              <p14:nvPr/>
            </p14:nvContentPartPr>
            <p14:xfrm>
              <a:off x="5262320" y="1909240"/>
              <a:ext cx="22284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4680" y="1891600"/>
                <a:ext cx="25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14:cNvPr>
              <p14:cNvContentPartPr/>
              <p14:nvPr/>
            </p14:nvContentPartPr>
            <p14:xfrm>
              <a:off x="5699360" y="1595320"/>
              <a:ext cx="691560" cy="689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81720" y="1577680"/>
                <a:ext cx="727200" cy="7250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58E5CCF-4850-4EF3-B1AF-A27C2E9B666E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14696" r="25861" b="66376"/>
          <a:stretch/>
        </p:blipFill>
        <p:spPr>
          <a:xfrm>
            <a:off x="2748920" y="2355520"/>
            <a:ext cx="6090280" cy="39813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78F55B-F951-4058-A267-AF851C89BC96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34234" r="28331" b="64638"/>
          <a:stretch/>
        </p:blipFill>
        <p:spPr>
          <a:xfrm>
            <a:off x="234320" y="6336070"/>
            <a:ext cx="8668423" cy="36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14:cNvPr>
              <p14:cNvContentPartPr/>
              <p14:nvPr/>
            </p14:nvContentPartPr>
            <p14:xfrm>
              <a:off x="275960" y="6062560"/>
              <a:ext cx="865440" cy="277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2960" y="5999920"/>
                <a:ext cx="9910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14:cNvPr>
              <p14:cNvContentPartPr/>
              <p14:nvPr/>
            </p14:nvContentPartPr>
            <p14:xfrm>
              <a:off x="3230120" y="3190120"/>
              <a:ext cx="31320" cy="874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12480" y="3172120"/>
                <a:ext cx="6696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14:cNvPr>
              <p14:cNvContentPartPr/>
              <p14:nvPr/>
            </p14:nvContentPartPr>
            <p14:xfrm>
              <a:off x="2367200" y="3259600"/>
              <a:ext cx="721080" cy="949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49551" y="3241600"/>
                <a:ext cx="756738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14:cNvPr>
              <p14:cNvContentPartPr/>
              <p14:nvPr/>
            </p14:nvContentPartPr>
            <p14:xfrm>
              <a:off x="1767800" y="3443920"/>
              <a:ext cx="438480" cy="625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49800" y="3425920"/>
                <a:ext cx="4741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14:cNvPr>
              <p14:cNvContentPartPr/>
              <p14:nvPr/>
            </p14:nvContentPartPr>
            <p14:xfrm>
              <a:off x="91280" y="2691880"/>
              <a:ext cx="1524240" cy="1440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284" y="2674240"/>
                <a:ext cx="1559872" cy="14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53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A25B076-79C4-401A-A38B-D0712D1DC262}"/>
                  </a:ext>
                </a:extLst>
              </p14:cNvPr>
              <p14:cNvContentPartPr/>
              <p14:nvPr/>
            </p14:nvContentPartPr>
            <p14:xfrm>
              <a:off x="8361480" y="1818160"/>
              <a:ext cx="523440" cy="29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A25B076-79C4-401A-A38B-D0712D1DC2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43480" y="1800520"/>
                <a:ext cx="55908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43FE28-14FF-44F8-9406-50CBCC901D47}"/>
                  </a:ext>
                </a:extLst>
              </p14:cNvPr>
              <p14:cNvContentPartPr/>
              <p14:nvPr/>
            </p14:nvContentPartPr>
            <p14:xfrm>
              <a:off x="8139360" y="2121640"/>
              <a:ext cx="90360" cy="100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43FE28-14FF-44F8-9406-50CBCC901D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21720" y="210400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872CFE-B602-4360-BEC2-F1F69C74613C}"/>
                  </a:ext>
                </a:extLst>
              </p14:cNvPr>
              <p14:cNvContentPartPr/>
              <p14:nvPr/>
            </p14:nvContentPartPr>
            <p14:xfrm>
              <a:off x="8950440" y="1990960"/>
              <a:ext cx="18720" cy="12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872CFE-B602-4360-BEC2-F1F69C7461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32800" y="1973320"/>
                <a:ext cx="543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68E0CC-4A53-4848-AC29-9B1E6B7554BF}"/>
                  </a:ext>
                </a:extLst>
              </p14:cNvPr>
              <p14:cNvContentPartPr/>
              <p14:nvPr/>
            </p14:nvContentPartPr>
            <p14:xfrm>
              <a:off x="8640840" y="1147840"/>
              <a:ext cx="87480" cy="12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68E0CC-4A53-4848-AC29-9B1E6B7554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22840" y="1130200"/>
                <a:ext cx="1231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25BA577-F80F-47E0-A2CF-0D3A9CA9589A}"/>
                  </a:ext>
                </a:extLst>
              </p14:cNvPr>
              <p14:cNvContentPartPr/>
              <p14:nvPr/>
            </p14:nvContentPartPr>
            <p14:xfrm>
              <a:off x="7242960" y="1727080"/>
              <a:ext cx="823680" cy="1082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25BA577-F80F-47E0-A2CF-0D3A9CA958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5320" y="1709080"/>
                <a:ext cx="859320" cy="11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31200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14:cNvPr>
              <p14:cNvContentPartPr/>
              <p14:nvPr/>
            </p14:nvContentPartPr>
            <p14:xfrm>
              <a:off x="456680" y="1798000"/>
              <a:ext cx="358200" cy="3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040" y="1780000"/>
                <a:ext cx="393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14:cNvPr>
              <p14:cNvContentPartPr/>
              <p14:nvPr/>
            </p14:nvContentPartPr>
            <p14:xfrm>
              <a:off x="2407520" y="1944160"/>
              <a:ext cx="22500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9520" y="1926160"/>
                <a:ext cx="260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14:cNvPr>
              <p14:cNvContentPartPr/>
              <p14:nvPr/>
            </p14:nvContentPartPr>
            <p14:xfrm>
              <a:off x="2407520" y="2082400"/>
              <a:ext cx="2127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9520" y="2064760"/>
                <a:ext cx="24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14:cNvPr>
              <p14:cNvContentPartPr/>
              <p14:nvPr/>
            </p14:nvContentPartPr>
            <p14:xfrm>
              <a:off x="2813960" y="1554280"/>
              <a:ext cx="806760" cy="74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6320" y="1536289"/>
                <a:ext cx="842400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14:cNvPr>
              <p14:cNvContentPartPr/>
              <p14:nvPr/>
            </p14:nvContentPartPr>
            <p14:xfrm>
              <a:off x="1250480" y="1982320"/>
              <a:ext cx="934920" cy="24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2480" y="1964680"/>
                <a:ext cx="9705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14:cNvPr>
              <p14:cNvContentPartPr/>
              <p14:nvPr/>
            </p14:nvContentPartPr>
            <p14:xfrm>
              <a:off x="3860480" y="1899520"/>
              <a:ext cx="25560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480" y="1881880"/>
                <a:ext cx="291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14:cNvPr>
              <p14:cNvContentPartPr/>
              <p14:nvPr/>
            </p14:nvContentPartPr>
            <p14:xfrm>
              <a:off x="3921680" y="1971520"/>
              <a:ext cx="20232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03680" y="1953880"/>
                <a:ext cx="23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14:cNvPr>
              <p14:cNvContentPartPr/>
              <p14:nvPr/>
            </p14:nvContentPartPr>
            <p14:xfrm>
              <a:off x="4388960" y="1637080"/>
              <a:ext cx="577800" cy="60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0960" y="1619080"/>
                <a:ext cx="613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14:cNvPr>
              <p14:cNvContentPartPr/>
              <p14:nvPr/>
            </p14:nvContentPartPr>
            <p14:xfrm>
              <a:off x="5252600" y="1798720"/>
              <a:ext cx="220320" cy="1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34600" y="1781080"/>
                <a:ext cx="255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14:cNvPr>
              <p14:cNvContentPartPr/>
              <p14:nvPr/>
            </p14:nvContentPartPr>
            <p14:xfrm>
              <a:off x="5262320" y="1909240"/>
              <a:ext cx="22284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4680" y="1891600"/>
                <a:ext cx="25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14:cNvPr>
              <p14:cNvContentPartPr/>
              <p14:nvPr/>
            </p14:nvContentPartPr>
            <p14:xfrm>
              <a:off x="5699360" y="1595320"/>
              <a:ext cx="691560" cy="689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81720" y="1577680"/>
                <a:ext cx="727200" cy="7250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58E5CCF-4850-4EF3-B1AF-A27C2E9B666E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14696" r="25861" b="66376"/>
          <a:stretch/>
        </p:blipFill>
        <p:spPr>
          <a:xfrm>
            <a:off x="2748920" y="2355520"/>
            <a:ext cx="6090280" cy="39813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78F55B-F951-4058-A267-AF851C89BC96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34234" r="28331" b="64638"/>
          <a:stretch/>
        </p:blipFill>
        <p:spPr>
          <a:xfrm>
            <a:off x="234320" y="6336070"/>
            <a:ext cx="8668423" cy="36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14:cNvPr>
              <p14:cNvContentPartPr/>
              <p14:nvPr/>
            </p14:nvContentPartPr>
            <p14:xfrm>
              <a:off x="275960" y="6062560"/>
              <a:ext cx="865440" cy="277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2960" y="5999920"/>
                <a:ext cx="9910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14:cNvPr>
              <p14:cNvContentPartPr/>
              <p14:nvPr/>
            </p14:nvContentPartPr>
            <p14:xfrm>
              <a:off x="3230120" y="3190120"/>
              <a:ext cx="31320" cy="874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12480" y="3172120"/>
                <a:ext cx="6696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14:cNvPr>
              <p14:cNvContentPartPr/>
              <p14:nvPr/>
            </p14:nvContentPartPr>
            <p14:xfrm>
              <a:off x="2367200" y="3259600"/>
              <a:ext cx="721080" cy="949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49551" y="3241600"/>
                <a:ext cx="756738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14:cNvPr>
              <p14:cNvContentPartPr/>
              <p14:nvPr/>
            </p14:nvContentPartPr>
            <p14:xfrm>
              <a:off x="1767800" y="3443920"/>
              <a:ext cx="438480" cy="625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49800" y="3425920"/>
                <a:ext cx="4741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14:cNvPr>
              <p14:cNvContentPartPr/>
              <p14:nvPr/>
            </p14:nvContentPartPr>
            <p14:xfrm>
              <a:off x="91280" y="2691880"/>
              <a:ext cx="1524240" cy="1440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284" y="2674240"/>
                <a:ext cx="1559872" cy="14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78B75D-8304-4136-82C1-5D188705C4DE}"/>
                  </a:ext>
                </a:extLst>
              </p14:cNvPr>
              <p14:cNvContentPartPr/>
              <p14:nvPr/>
            </p14:nvContentPartPr>
            <p14:xfrm>
              <a:off x="3839960" y="360664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78B75D-8304-4136-82C1-5D188705C4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2320" y="358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27CBD3-7F45-4DDC-8D4E-051EA3392926}"/>
                  </a:ext>
                </a:extLst>
              </p14:cNvPr>
              <p14:cNvContentPartPr/>
              <p14:nvPr/>
            </p14:nvContentPartPr>
            <p14:xfrm>
              <a:off x="3962360" y="3796000"/>
              <a:ext cx="188640" cy="19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27CBD3-7F45-4DDC-8D4E-051EA339292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44360" y="3778360"/>
                <a:ext cx="224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19416C-5759-4B09-93AA-C7F4B4DA5308}"/>
                  </a:ext>
                </a:extLst>
              </p14:cNvPr>
              <p14:cNvContentPartPr/>
              <p14:nvPr/>
            </p14:nvContentPartPr>
            <p14:xfrm>
              <a:off x="4237400" y="3731200"/>
              <a:ext cx="421560" cy="32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19416C-5759-4B09-93AA-C7F4B4DA530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19760" y="3713200"/>
                <a:ext cx="4572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1D3C5D2-E55A-4F6C-9082-4EF311F2A738}"/>
                  </a:ext>
                </a:extLst>
              </p14:cNvPr>
              <p14:cNvContentPartPr/>
              <p14:nvPr/>
            </p14:nvContentPartPr>
            <p14:xfrm>
              <a:off x="3539000" y="3740200"/>
              <a:ext cx="291600" cy="253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1D3C5D2-E55A-4F6C-9082-4EF311F2A7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21360" y="3722560"/>
                <a:ext cx="327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8965C41-11BE-4ACC-8607-31678161A125}"/>
                  </a:ext>
                </a:extLst>
              </p14:cNvPr>
              <p14:cNvContentPartPr/>
              <p14:nvPr/>
            </p14:nvContentPartPr>
            <p14:xfrm>
              <a:off x="1269560" y="4784560"/>
              <a:ext cx="20268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8965C41-11BE-4ACC-8607-31678161A12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51920" y="4766920"/>
                <a:ext cx="238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2497F6-77CE-40E1-8BDA-ED439274139D}"/>
                  </a:ext>
                </a:extLst>
              </p14:cNvPr>
              <p14:cNvContentPartPr/>
              <p14:nvPr/>
            </p14:nvContentPartPr>
            <p14:xfrm>
              <a:off x="1299800" y="4937560"/>
              <a:ext cx="163800" cy="8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2497F6-77CE-40E1-8BDA-ED439274139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82160" y="4919920"/>
                <a:ext cx="199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D8742AE-402C-412E-8E42-1769F108C663}"/>
                  </a:ext>
                </a:extLst>
              </p14:cNvPr>
              <p14:cNvContentPartPr/>
              <p14:nvPr/>
            </p14:nvContentPartPr>
            <p14:xfrm>
              <a:off x="375680" y="4455520"/>
              <a:ext cx="731520" cy="772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D8742AE-402C-412E-8E42-1769F108C6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7689" y="4437528"/>
                <a:ext cx="767142" cy="808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6A7D28D-37B6-402E-BC6C-EB47159A5D18}"/>
                  </a:ext>
                </a:extLst>
              </p14:cNvPr>
              <p14:cNvContentPartPr/>
              <p14:nvPr/>
            </p14:nvContentPartPr>
            <p14:xfrm>
              <a:off x="1665920" y="4514560"/>
              <a:ext cx="525960" cy="650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6A7D28D-37B6-402E-BC6C-EB47159A5D1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47920" y="4496920"/>
                <a:ext cx="561600" cy="68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11534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14:cNvPr>
              <p14:cNvContentPartPr/>
              <p14:nvPr/>
            </p14:nvContentPartPr>
            <p14:xfrm>
              <a:off x="456680" y="1798000"/>
              <a:ext cx="358200" cy="3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040" y="1780000"/>
                <a:ext cx="393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14:cNvPr>
              <p14:cNvContentPartPr/>
              <p14:nvPr/>
            </p14:nvContentPartPr>
            <p14:xfrm>
              <a:off x="2407520" y="1944160"/>
              <a:ext cx="22500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9520" y="1926160"/>
                <a:ext cx="260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14:cNvPr>
              <p14:cNvContentPartPr/>
              <p14:nvPr/>
            </p14:nvContentPartPr>
            <p14:xfrm>
              <a:off x="2407520" y="2082400"/>
              <a:ext cx="2127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9520" y="2064760"/>
                <a:ext cx="24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14:cNvPr>
              <p14:cNvContentPartPr/>
              <p14:nvPr/>
            </p14:nvContentPartPr>
            <p14:xfrm>
              <a:off x="2813960" y="1554280"/>
              <a:ext cx="806760" cy="74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6320" y="1536289"/>
                <a:ext cx="842400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14:cNvPr>
              <p14:cNvContentPartPr/>
              <p14:nvPr/>
            </p14:nvContentPartPr>
            <p14:xfrm>
              <a:off x="1250480" y="1982320"/>
              <a:ext cx="934920" cy="24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2480" y="1964680"/>
                <a:ext cx="9705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14:cNvPr>
              <p14:cNvContentPartPr/>
              <p14:nvPr/>
            </p14:nvContentPartPr>
            <p14:xfrm>
              <a:off x="3860480" y="1899520"/>
              <a:ext cx="25560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480" y="1881880"/>
                <a:ext cx="291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14:cNvPr>
              <p14:cNvContentPartPr/>
              <p14:nvPr/>
            </p14:nvContentPartPr>
            <p14:xfrm>
              <a:off x="3921680" y="1971520"/>
              <a:ext cx="20232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03680" y="1953880"/>
                <a:ext cx="23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14:cNvPr>
              <p14:cNvContentPartPr/>
              <p14:nvPr/>
            </p14:nvContentPartPr>
            <p14:xfrm>
              <a:off x="4388960" y="1637080"/>
              <a:ext cx="577800" cy="60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0960" y="1619080"/>
                <a:ext cx="613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14:cNvPr>
              <p14:cNvContentPartPr/>
              <p14:nvPr/>
            </p14:nvContentPartPr>
            <p14:xfrm>
              <a:off x="5252600" y="1798720"/>
              <a:ext cx="220320" cy="1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34600" y="1781080"/>
                <a:ext cx="255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14:cNvPr>
              <p14:cNvContentPartPr/>
              <p14:nvPr/>
            </p14:nvContentPartPr>
            <p14:xfrm>
              <a:off x="5262320" y="1909240"/>
              <a:ext cx="22284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4680" y="1891600"/>
                <a:ext cx="25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14:cNvPr>
              <p14:cNvContentPartPr/>
              <p14:nvPr/>
            </p14:nvContentPartPr>
            <p14:xfrm>
              <a:off x="5699360" y="1595320"/>
              <a:ext cx="691560" cy="689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81720" y="1577680"/>
                <a:ext cx="727200" cy="7250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58E5CCF-4850-4EF3-B1AF-A27C2E9B666E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14696" r="25861" b="66376"/>
          <a:stretch/>
        </p:blipFill>
        <p:spPr>
          <a:xfrm>
            <a:off x="2748920" y="2355520"/>
            <a:ext cx="6090280" cy="39813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78F55B-F951-4058-A267-AF851C89BC96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34234" r="28331" b="64638"/>
          <a:stretch/>
        </p:blipFill>
        <p:spPr>
          <a:xfrm>
            <a:off x="234320" y="6336070"/>
            <a:ext cx="8668423" cy="36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14:cNvPr>
              <p14:cNvContentPartPr/>
              <p14:nvPr/>
            </p14:nvContentPartPr>
            <p14:xfrm>
              <a:off x="275960" y="6062560"/>
              <a:ext cx="865440" cy="277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2960" y="5999920"/>
                <a:ext cx="9910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14:cNvPr>
              <p14:cNvContentPartPr/>
              <p14:nvPr/>
            </p14:nvContentPartPr>
            <p14:xfrm>
              <a:off x="3230120" y="3190120"/>
              <a:ext cx="31320" cy="874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12480" y="3172120"/>
                <a:ext cx="6696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14:cNvPr>
              <p14:cNvContentPartPr/>
              <p14:nvPr/>
            </p14:nvContentPartPr>
            <p14:xfrm>
              <a:off x="2367200" y="3259600"/>
              <a:ext cx="721080" cy="949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49551" y="3241600"/>
                <a:ext cx="756738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14:cNvPr>
              <p14:cNvContentPartPr/>
              <p14:nvPr/>
            </p14:nvContentPartPr>
            <p14:xfrm>
              <a:off x="1767800" y="3443920"/>
              <a:ext cx="438480" cy="625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49800" y="3425920"/>
                <a:ext cx="4741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14:cNvPr>
              <p14:cNvContentPartPr/>
              <p14:nvPr/>
            </p14:nvContentPartPr>
            <p14:xfrm>
              <a:off x="91280" y="2691880"/>
              <a:ext cx="1524240" cy="1440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284" y="2674240"/>
                <a:ext cx="1559872" cy="14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78B75D-8304-4136-82C1-5D188705C4DE}"/>
                  </a:ext>
                </a:extLst>
              </p14:cNvPr>
              <p14:cNvContentPartPr/>
              <p14:nvPr/>
            </p14:nvContentPartPr>
            <p14:xfrm>
              <a:off x="3839960" y="360664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78B75D-8304-4136-82C1-5D188705C4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2320" y="358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27CBD3-7F45-4DDC-8D4E-051EA3392926}"/>
                  </a:ext>
                </a:extLst>
              </p14:cNvPr>
              <p14:cNvContentPartPr/>
              <p14:nvPr/>
            </p14:nvContentPartPr>
            <p14:xfrm>
              <a:off x="3962360" y="3796000"/>
              <a:ext cx="188640" cy="19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27CBD3-7F45-4DDC-8D4E-051EA339292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44360" y="3778360"/>
                <a:ext cx="224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19416C-5759-4B09-93AA-C7F4B4DA5308}"/>
                  </a:ext>
                </a:extLst>
              </p14:cNvPr>
              <p14:cNvContentPartPr/>
              <p14:nvPr/>
            </p14:nvContentPartPr>
            <p14:xfrm>
              <a:off x="4237400" y="3731200"/>
              <a:ext cx="421560" cy="32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19416C-5759-4B09-93AA-C7F4B4DA530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19760" y="3713200"/>
                <a:ext cx="4572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1D3C5D2-E55A-4F6C-9082-4EF311F2A738}"/>
                  </a:ext>
                </a:extLst>
              </p14:cNvPr>
              <p14:cNvContentPartPr/>
              <p14:nvPr/>
            </p14:nvContentPartPr>
            <p14:xfrm>
              <a:off x="3539000" y="3740200"/>
              <a:ext cx="291600" cy="253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1D3C5D2-E55A-4F6C-9082-4EF311F2A7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21360" y="3722560"/>
                <a:ext cx="327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8965C41-11BE-4ACC-8607-31678161A125}"/>
                  </a:ext>
                </a:extLst>
              </p14:cNvPr>
              <p14:cNvContentPartPr/>
              <p14:nvPr/>
            </p14:nvContentPartPr>
            <p14:xfrm>
              <a:off x="1269560" y="4784560"/>
              <a:ext cx="20268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8965C41-11BE-4ACC-8607-31678161A12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51920" y="4766920"/>
                <a:ext cx="238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2497F6-77CE-40E1-8BDA-ED439274139D}"/>
                  </a:ext>
                </a:extLst>
              </p14:cNvPr>
              <p14:cNvContentPartPr/>
              <p14:nvPr/>
            </p14:nvContentPartPr>
            <p14:xfrm>
              <a:off x="1299800" y="4937560"/>
              <a:ext cx="163800" cy="8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2497F6-77CE-40E1-8BDA-ED439274139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82160" y="4919920"/>
                <a:ext cx="199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D8742AE-402C-412E-8E42-1769F108C663}"/>
                  </a:ext>
                </a:extLst>
              </p14:cNvPr>
              <p14:cNvContentPartPr/>
              <p14:nvPr/>
            </p14:nvContentPartPr>
            <p14:xfrm>
              <a:off x="375680" y="4455520"/>
              <a:ext cx="731520" cy="772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D8742AE-402C-412E-8E42-1769F108C6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7689" y="4437528"/>
                <a:ext cx="767142" cy="808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6A7D28D-37B6-402E-BC6C-EB47159A5D18}"/>
                  </a:ext>
                </a:extLst>
              </p14:cNvPr>
              <p14:cNvContentPartPr/>
              <p14:nvPr/>
            </p14:nvContentPartPr>
            <p14:xfrm>
              <a:off x="1665920" y="4514560"/>
              <a:ext cx="525960" cy="650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6A7D28D-37B6-402E-BC6C-EB47159A5D1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47920" y="4496920"/>
                <a:ext cx="56160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1EAE6D-6478-45E9-96F7-44BE56F7D983}"/>
                  </a:ext>
                </a:extLst>
              </p14:cNvPr>
              <p14:cNvContentPartPr/>
              <p14:nvPr/>
            </p14:nvContentPartPr>
            <p14:xfrm>
              <a:off x="2397440" y="4795000"/>
              <a:ext cx="167760" cy="1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1EAE6D-6478-45E9-96F7-44BE56F7D98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79440" y="4777360"/>
                <a:ext cx="2034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1196F9-EB2E-487F-BFD2-65C7A63BF5C3}"/>
                  </a:ext>
                </a:extLst>
              </p14:cNvPr>
              <p14:cNvContentPartPr/>
              <p14:nvPr/>
            </p14:nvContentPartPr>
            <p14:xfrm>
              <a:off x="2387000" y="4906960"/>
              <a:ext cx="1620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1196F9-EB2E-487F-BFD2-65C7A63BF5C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69360" y="4888960"/>
                <a:ext cx="19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E6BE73-95E6-4B1C-91EC-4FD4F2F91BD7}"/>
                  </a:ext>
                </a:extLst>
              </p14:cNvPr>
              <p14:cNvContentPartPr/>
              <p14:nvPr/>
            </p14:nvContentPartPr>
            <p14:xfrm>
              <a:off x="2744120" y="4701400"/>
              <a:ext cx="815040" cy="28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E6BE73-95E6-4B1C-91EC-4FD4F2F91BD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26120" y="4683737"/>
                <a:ext cx="850680" cy="3157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146808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14:cNvPr>
              <p14:cNvContentPartPr/>
              <p14:nvPr/>
            </p14:nvContentPartPr>
            <p14:xfrm>
              <a:off x="456680" y="1798000"/>
              <a:ext cx="358200" cy="3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040" y="1780000"/>
                <a:ext cx="393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14:cNvPr>
              <p14:cNvContentPartPr/>
              <p14:nvPr/>
            </p14:nvContentPartPr>
            <p14:xfrm>
              <a:off x="2407520" y="1944160"/>
              <a:ext cx="22500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9520" y="1926160"/>
                <a:ext cx="260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14:cNvPr>
              <p14:cNvContentPartPr/>
              <p14:nvPr/>
            </p14:nvContentPartPr>
            <p14:xfrm>
              <a:off x="2407520" y="2082400"/>
              <a:ext cx="2127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9520" y="2064760"/>
                <a:ext cx="24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14:cNvPr>
              <p14:cNvContentPartPr/>
              <p14:nvPr/>
            </p14:nvContentPartPr>
            <p14:xfrm>
              <a:off x="2813960" y="1554280"/>
              <a:ext cx="806760" cy="74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6320" y="1536289"/>
                <a:ext cx="842400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14:cNvPr>
              <p14:cNvContentPartPr/>
              <p14:nvPr/>
            </p14:nvContentPartPr>
            <p14:xfrm>
              <a:off x="1250480" y="1982320"/>
              <a:ext cx="934920" cy="24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2480" y="1964680"/>
                <a:ext cx="9705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14:cNvPr>
              <p14:cNvContentPartPr/>
              <p14:nvPr/>
            </p14:nvContentPartPr>
            <p14:xfrm>
              <a:off x="3860480" y="1899520"/>
              <a:ext cx="25560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480" y="1881880"/>
                <a:ext cx="291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14:cNvPr>
              <p14:cNvContentPartPr/>
              <p14:nvPr/>
            </p14:nvContentPartPr>
            <p14:xfrm>
              <a:off x="3921680" y="1971520"/>
              <a:ext cx="20232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03680" y="1953880"/>
                <a:ext cx="23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14:cNvPr>
              <p14:cNvContentPartPr/>
              <p14:nvPr/>
            </p14:nvContentPartPr>
            <p14:xfrm>
              <a:off x="4388960" y="1637080"/>
              <a:ext cx="577800" cy="60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0960" y="1619080"/>
                <a:ext cx="613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14:cNvPr>
              <p14:cNvContentPartPr/>
              <p14:nvPr/>
            </p14:nvContentPartPr>
            <p14:xfrm>
              <a:off x="5252600" y="1798720"/>
              <a:ext cx="220320" cy="1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34600" y="1781080"/>
                <a:ext cx="255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14:cNvPr>
              <p14:cNvContentPartPr/>
              <p14:nvPr/>
            </p14:nvContentPartPr>
            <p14:xfrm>
              <a:off x="5262320" y="1909240"/>
              <a:ext cx="22284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4680" y="1891600"/>
                <a:ext cx="25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14:cNvPr>
              <p14:cNvContentPartPr/>
              <p14:nvPr/>
            </p14:nvContentPartPr>
            <p14:xfrm>
              <a:off x="5699360" y="1595320"/>
              <a:ext cx="691560" cy="689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81720" y="1577680"/>
                <a:ext cx="727200" cy="7250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58E5CCF-4850-4EF3-B1AF-A27C2E9B666E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14696" r="25861" b="66376"/>
          <a:stretch/>
        </p:blipFill>
        <p:spPr>
          <a:xfrm>
            <a:off x="2748920" y="2355520"/>
            <a:ext cx="6090280" cy="39813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78F55B-F951-4058-A267-AF851C89BC96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34234" r="28331" b="64638"/>
          <a:stretch/>
        </p:blipFill>
        <p:spPr>
          <a:xfrm>
            <a:off x="234320" y="6336070"/>
            <a:ext cx="8668423" cy="36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14:cNvPr>
              <p14:cNvContentPartPr/>
              <p14:nvPr/>
            </p14:nvContentPartPr>
            <p14:xfrm>
              <a:off x="275960" y="6062560"/>
              <a:ext cx="865440" cy="277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2960" y="5999920"/>
                <a:ext cx="9910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14:cNvPr>
              <p14:cNvContentPartPr/>
              <p14:nvPr/>
            </p14:nvContentPartPr>
            <p14:xfrm>
              <a:off x="3230120" y="3190120"/>
              <a:ext cx="31320" cy="874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12480" y="3172120"/>
                <a:ext cx="6696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14:cNvPr>
              <p14:cNvContentPartPr/>
              <p14:nvPr/>
            </p14:nvContentPartPr>
            <p14:xfrm>
              <a:off x="2367200" y="3259600"/>
              <a:ext cx="721080" cy="949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49551" y="3241600"/>
                <a:ext cx="756738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14:cNvPr>
              <p14:cNvContentPartPr/>
              <p14:nvPr/>
            </p14:nvContentPartPr>
            <p14:xfrm>
              <a:off x="1767800" y="3443920"/>
              <a:ext cx="438480" cy="625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49800" y="3425920"/>
                <a:ext cx="4741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14:cNvPr>
              <p14:cNvContentPartPr/>
              <p14:nvPr/>
            </p14:nvContentPartPr>
            <p14:xfrm>
              <a:off x="91280" y="2691880"/>
              <a:ext cx="1524240" cy="1440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284" y="2674240"/>
                <a:ext cx="1559872" cy="14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78B75D-8304-4136-82C1-5D188705C4DE}"/>
                  </a:ext>
                </a:extLst>
              </p14:cNvPr>
              <p14:cNvContentPartPr/>
              <p14:nvPr/>
            </p14:nvContentPartPr>
            <p14:xfrm>
              <a:off x="3839960" y="360664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78B75D-8304-4136-82C1-5D188705C4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2320" y="358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27CBD3-7F45-4DDC-8D4E-051EA3392926}"/>
                  </a:ext>
                </a:extLst>
              </p14:cNvPr>
              <p14:cNvContentPartPr/>
              <p14:nvPr/>
            </p14:nvContentPartPr>
            <p14:xfrm>
              <a:off x="3962360" y="3796000"/>
              <a:ext cx="188640" cy="19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27CBD3-7F45-4DDC-8D4E-051EA339292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44360" y="3778360"/>
                <a:ext cx="224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19416C-5759-4B09-93AA-C7F4B4DA5308}"/>
                  </a:ext>
                </a:extLst>
              </p14:cNvPr>
              <p14:cNvContentPartPr/>
              <p14:nvPr/>
            </p14:nvContentPartPr>
            <p14:xfrm>
              <a:off x="4237400" y="3731200"/>
              <a:ext cx="421560" cy="32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19416C-5759-4B09-93AA-C7F4B4DA530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19760" y="3713200"/>
                <a:ext cx="4572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1D3C5D2-E55A-4F6C-9082-4EF311F2A738}"/>
                  </a:ext>
                </a:extLst>
              </p14:cNvPr>
              <p14:cNvContentPartPr/>
              <p14:nvPr/>
            </p14:nvContentPartPr>
            <p14:xfrm>
              <a:off x="3539000" y="3740200"/>
              <a:ext cx="291600" cy="253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1D3C5D2-E55A-4F6C-9082-4EF311F2A7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21360" y="3722560"/>
                <a:ext cx="327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8965C41-11BE-4ACC-8607-31678161A125}"/>
                  </a:ext>
                </a:extLst>
              </p14:cNvPr>
              <p14:cNvContentPartPr/>
              <p14:nvPr/>
            </p14:nvContentPartPr>
            <p14:xfrm>
              <a:off x="1269560" y="4784560"/>
              <a:ext cx="20268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8965C41-11BE-4ACC-8607-31678161A12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51920" y="4766920"/>
                <a:ext cx="238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2497F6-77CE-40E1-8BDA-ED439274139D}"/>
                  </a:ext>
                </a:extLst>
              </p14:cNvPr>
              <p14:cNvContentPartPr/>
              <p14:nvPr/>
            </p14:nvContentPartPr>
            <p14:xfrm>
              <a:off x="1299800" y="4937560"/>
              <a:ext cx="163800" cy="8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2497F6-77CE-40E1-8BDA-ED439274139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82160" y="4919920"/>
                <a:ext cx="199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D8742AE-402C-412E-8E42-1769F108C663}"/>
                  </a:ext>
                </a:extLst>
              </p14:cNvPr>
              <p14:cNvContentPartPr/>
              <p14:nvPr/>
            </p14:nvContentPartPr>
            <p14:xfrm>
              <a:off x="375680" y="4455520"/>
              <a:ext cx="731520" cy="772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D8742AE-402C-412E-8E42-1769F108C6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7689" y="4437528"/>
                <a:ext cx="767142" cy="808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6A7D28D-37B6-402E-BC6C-EB47159A5D18}"/>
                  </a:ext>
                </a:extLst>
              </p14:cNvPr>
              <p14:cNvContentPartPr/>
              <p14:nvPr/>
            </p14:nvContentPartPr>
            <p14:xfrm>
              <a:off x="1665920" y="4514560"/>
              <a:ext cx="525960" cy="650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6A7D28D-37B6-402E-BC6C-EB47159A5D1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47920" y="4496920"/>
                <a:ext cx="56160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1EAE6D-6478-45E9-96F7-44BE56F7D983}"/>
                  </a:ext>
                </a:extLst>
              </p14:cNvPr>
              <p14:cNvContentPartPr/>
              <p14:nvPr/>
            </p14:nvContentPartPr>
            <p14:xfrm>
              <a:off x="2397440" y="4795000"/>
              <a:ext cx="167760" cy="1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1EAE6D-6478-45E9-96F7-44BE56F7D98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79440" y="4777360"/>
                <a:ext cx="2034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1196F9-EB2E-487F-BFD2-65C7A63BF5C3}"/>
                  </a:ext>
                </a:extLst>
              </p14:cNvPr>
              <p14:cNvContentPartPr/>
              <p14:nvPr/>
            </p14:nvContentPartPr>
            <p14:xfrm>
              <a:off x="2387000" y="4906960"/>
              <a:ext cx="1620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1196F9-EB2E-487F-BFD2-65C7A63BF5C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69360" y="4888960"/>
                <a:ext cx="19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E6BE73-95E6-4B1C-91EC-4FD4F2F91BD7}"/>
                  </a:ext>
                </a:extLst>
              </p14:cNvPr>
              <p14:cNvContentPartPr/>
              <p14:nvPr/>
            </p14:nvContentPartPr>
            <p14:xfrm>
              <a:off x="2744120" y="4701400"/>
              <a:ext cx="815040" cy="28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E6BE73-95E6-4B1C-91EC-4FD4F2F91BD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26120" y="4683737"/>
                <a:ext cx="850680" cy="3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26197CA-A35C-451D-82F9-963233654955}"/>
                  </a:ext>
                </a:extLst>
              </p14:cNvPr>
              <p14:cNvContentPartPr/>
              <p14:nvPr/>
            </p14:nvContentPartPr>
            <p14:xfrm>
              <a:off x="3830240" y="4516720"/>
              <a:ext cx="815400" cy="450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26197CA-A35C-451D-82F9-96323365495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12240" y="4498734"/>
                <a:ext cx="85104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5FED9F-2F81-4E82-B5C4-1B2791629ACC}"/>
                  </a:ext>
                </a:extLst>
              </p14:cNvPr>
              <p14:cNvContentPartPr/>
              <p14:nvPr/>
            </p14:nvContentPartPr>
            <p14:xfrm>
              <a:off x="294320" y="5506360"/>
              <a:ext cx="21240" cy="640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5FED9F-2F81-4E82-B5C4-1B2791629AC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6320" y="5488360"/>
                <a:ext cx="568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AECFA5B-4BC8-405A-803E-112FBD76DE2B}"/>
                  </a:ext>
                </a:extLst>
              </p14:cNvPr>
              <p14:cNvContentPartPr/>
              <p14:nvPr/>
            </p14:nvContentPartPr>
            <p14:xfrm>
              <a:off x="426440" y="5390800"/>
              <a:ext cx="569520" cy="725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AECFA5B-4BC8-405A-803E-112FBD76DE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08440" y="5372809"/>
                <a:ext cx="605160" cy="761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8C993CB-3DA9-45C8-8C71-037931255766}"/>
                  </a:ext>
                </a:extLst>
              </p14:cNvPr>
              <p14:cNvContentPartPr/>
              <p14:nvPr/>
            </p14:nvContentPartPr>
            <p14:xfrm>
              <a:off x="1239320" y="5770600"/>
              <a:ext cx="131400" cy="11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8C993CB-3DA9-45C8-8C71-0379312557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21320" y="57526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20C34D6-C150-4EC6-B403-84D7B80D7065}"/>
                  </a:ext>
                </a:extLst>
              </p14:cNvPr>
              <p14:cNvContentPartPr/>
              <p14:nvPr/>
            </p14:nvContentPartPr>
            <p14:xfrm>
              <a:off x="1208720" y="5892280"/>
              <a:ext cx="153720" cy="20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20C34D6-C150-4EC6-B403-84D7B80D706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90720" y="5874640"/>
                <a:ext cx="189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DA7D0C8-CD73-464C-B33A-23CA6CFDB3DC}"/>
                  </a:ext>
                </a:extLst>
              </p14:cNvPr>
              <p14:cNvContentPartPr/>
              <p14:nvPr/>
            </p14:nvContentPartPr>
            <p14:xfrm>
              <a:off x="1665920" y="5506360"/>
              <a:ext cx="12240" cy="517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DA7D0C8-CD73-464C-B33A-23CA6CFDB3D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647920" y="5488360"/>
                <a:ext cx="478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532DA86-9872-4F9B-8988-78975578A95F}"/>
                  </a:ext>
                </a:extLst>
              </p14:cNvPr>
              <p14:cNvContentPartPr/>
              <p14:nvPr/>
            </p14:nvContentPartPr>
            <p14:xfrm>
              <a:off x="1867880" y="5681680"/>
              <a:ext cx="227160" cy="177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532DA86-9872-4F9B-8988-78975578A95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49880" y="5664040"/>
                <a:ext cx="262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AA37CCB-1E5F-4CA7-B3F9-5F2FA9B69815}"/>
                  </a:ext>
                </a:extLst>
              </p14:cNvPr>
              <p14:cNvContentPartPr/>
              <p14:nvPr/>
            </p14:nvContentPartPr>
            <p14:xfrm>
              <a:off x="1868960" y="5493040"/>
              <a:ext cx="198000" cy="75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AA37CCB-1E5F-4CA7-B3F9-5F2FA9B6981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51320" y="5475040"/>
                <a:ext cx="2336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B05955-BB24-4B0E-B666-4CB2924A4A88}"/>
                  </a:ext>
                </a:extLst>
              </p14:cNvPr>
              <p14:cNvContentPartPr/>
              <p14:nvPr/>
            </p14:nvContentPartPr>
            <p14:xfrm>
              <a:off x="2205200" y="5475760"/>
              <a:ext cx="19800" cy="446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B05955-BB24-4B0E-B666-4CB2924A4A8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187560" y="5458120"/>
                <a:ext cx="55440" cy="4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2547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14:cNvPr>
              <p14:cNvContentPartPr/>
              <p14:nvPr/>
            </p14:nvContentPartPr>
            <p14:xfrm>
              <a:off x="883640" y="70720"/>
              <a:ext cx="6626160" cy="60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4E998C-80A6-47EB-A970-BF16F9CEA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000" y="52720"/>
                <a:ext cx="66618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14:cNvPr>
              <p14:cNvContentPartPr/>
              <p14:nvPr/>
            </p14:nvContentPartPr>
            <p14:xfrm>
              <a:off x="436160" y="954880"/>
              <a:ext cx="387720" cy="42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FA21B5-B9F1-4C5B-9876-BB0705B48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520" y="936880"/>
                <a:ext cx="4233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14:cNvPr>
              <p14:cNvContentPartPr/>
              <p14:nvPr/>
            </p14:nvContentPartPr>
            <p14:xfrm>
              <a:off x="1056080" y="876400"/>
              <a:ext cx="1462680" cy="57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C81C89-B3D7-4B45-8F0E-B058CDF64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8440" y="858749"/>
                <a:ext cx="1498320" cy="61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14:cNvPr>
              <p14:cNvContentPartPr/>
              <p14:nvPr/>
            </p14:nvContentPartPr>
            <p14:xfrm>
              <a:off x="2792000" y="1117240"/>
              <a:ext cx="103320" cy="18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593D0A2-CF86-4534-B779-CD7E3399E9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4360" y="1099240"/>
                <a:ext cx="138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14:cNvPr>
              <p14:cNvContentPartPr/>
              <p14:nvPr/>
            </p14:nvContentPartPr>
            <p14:xfrm>
              <a:off x="3008000" y="904120"/>
              <a:ext cx="1603080" cy="532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1A17F7-0C5A-41F4-86F2-0F28D6BEB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000" y="886120"/>
                <a:ext cx="16387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14:cNvPr>
              <p14:cNvContentPartPr/>
              <p14:nvPr/>
            </p14:nvContentPartPr>
            <p14:xfrm>
              <a:off x="4872440" y="1147840"/>
              <a:ext cx="4320" cy="106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8DF0B3-2748-4AAD-A39E-B9B2562E21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4440" y="1130200"/>
                <a:ext cx="39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14:cNvPr>
              <p14:cNvContentPartPr/>
              <p14:nvPr/>
            </p14:nvContentPartPr>
            <p14:xfrm>
              <a:off x="4884680" y="995560"/>
              <a:ext cx="12240" cy="47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963BB6-9C89-47B9-9B26-F067520AB0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7040" y="977560"/>
                <a:ext cx="47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14:cNvPr>
              <p14:cNvContentPartPr/>
              <p14:nvPr/>
            </p14:nvContentPartPr>
            <p14:xfrm>
              <a:off x="5009600" y="1096360"/>
              <a:ext cx="110880" cy="15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D68A2B-34F7-491F-963C-1F6953FE92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1960" y="1078720"/>
                <a:ext cx="146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14:cNvPr>
              <p14:cNvContentPartPr/>
              <p14:nvPr/>
            </p14:nvContentPartPr>
            <p14:xfrm>
              <a:off x="5979800" y="863440"/>
              <a:ext cx="24840" cy="35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8AA466-0D5D-4699-AD46-174967E655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2160" y="845440"/>
                <a:ext cx="60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14:cNvPr>
              <p14:cNvContentPartPr/>
              <p14:nvPr/>
            </p14:nvContentPartPr>
            <p14:xfrm>
              <a:off x="6084920" y="924280"/>
              <a:ext cx="4140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BFA9BEC-D730-44EC-9E15-B30DBA040C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6920" y="906640"/>
                <a:ext cx="77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14:cNvPr>
              <p14:cNvContentPartPr/>
              <p14:nvPr/>
            </p14:nvContentPartPr>
            <p14:xfrm>
              <a:off x="5470040" y="913840"/>
              <a:ext cx="412560" cy="336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55BB0EF-908E-4E47-B8C7-6F4D0FDCF8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400" y="896200"/>
                <a:ext cx="4482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14:cNvPr>
              <p14:cNvContentPartPr/>
              <p14:nvPr/>
            </p14:nvContentPartPr>
            <p14:xfrm>
              <a:off x="6430160" y="1001320"/>
              <a:ext cx="1113480" cy="37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3E9E56-151D-424B-A5F3-74800C46A9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2160" y="983680"/>
                <a:ext cx="1149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14:cNvPr>
              <p14:cNvContentPartPr/>
              <p14:nvPr/>
            </p14:nvContentPartPr>
            <p14:xfrm>
              <a:off x="7731560" y="803320"/>
              <a:ext cx="108720" cy="21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E8581B-AD51-4C60-BC1A-9F7951A1EC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3920" y="785320"/>
                <a:ext cx="144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14:cNvPr>
              <p14:cNvContentPartPr/>
              <p14:nvPr/>
            </p14:nvContentPartPr>
            <p14:xfrm>
              <a:off x="7944680" y="722680"/>
              <a:ext cx="202680" cy="11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3510F7-DDCB-4A28-B3D8-335BE1A78E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27040" y="705040"/>
                <a:ext cx="238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14:cNvPr>
              <p14:cNvContentPartPr/>
              <p14:nvPr/>
            </p14:nvContentPartPr>
            <p14:xfrm>
              <a:off x="7700960" y="1107520"/>
              <a:ext cx="386280" cy="34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7A055B-0104-4CBE-9B54-B02A12AC09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2960" y="1089862"/>
                <a:ext cx="421920" cy="38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14:cNvPr>
              <p14:cNvContentPartPr/>
              <p14:nvPr/>
            </p14:nvContentPartPr>
            <p14:xfrm>
              <a:off x="456680" y="1798000"/>
              <a:ext cx="358200" cy="3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EE7F18-A6B1-46DC-B882-D9B27684A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040" y="1780000"/>
                <a:ext cx="3938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14:cNvPr>
              <p14:cNvContentPartPr/>
              <p14:nvPr/>
            </p14:nvContentPartPr>
            <p14:xfrm>
              <a:off x="2407520" y="1944160"/>
              <a:ext cx="22500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A393E-E706-40CB-9603-5A09C246BA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9520" y="1926160"/>
                <a:ext cx="260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14:cNvPr>
              <p14:cNvContentPartPr/>
              <p14:nvPr/>
            </p14:nvContentPartPr>
            <p14:xfrm>
              <a:off x="2407520" y="2082400"/>
              <a:ext cx="2127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596C09-4186-4C99-9491-619D03958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9520" y="2064760"/>
                <a:ext cx="248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14:cNvPr>
              <p14:cNvContentPartPr/>
              <p14:nvPr/>
            </p14:nvContentPartPr>
            <p14:xfrm>
              <a:off x="2813960" y="1554280"/>
              <a:ext cx="806760" cy="741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D29CF7-45C2-4EDF-B06C-E34BBC5BF5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6320" y="1536289"/>
                <a:ext cx="842400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14:cNvPr>
              <p14:cNvContentPartPr/>
              <p14:nvPr/>
            </p14:nvContentPartPr>
            <p14:xfrm>
              <a:off x="1250480" y="1982320"/>
              <a:ext cx="934920" cy="24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51A5AA-A614-419F-8EC2-8F4E895745E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32480" y="1964680"/>
                <a:ext cx="9705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14:cNvPr>
              <p14:cNvContentPartPr/>
              <p14:nvPr/>
            </p14:nvContentPartPr>
            <p14:xfrm>
              <a:off x="3860480" y="1899520"/>
              <a:ext cx="25560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BF8DA-0305-47EE-A3C9-FAE818CC99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480" y="1881880"/>
                <a:ext cx="291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14:cNvPr>
              <p14:cNvContentPartPr/>
              <p14:nvPr/>
            </p14:nvContentPartPr>
            <p14:xfrm>
              <a:off x="3921680" y="1971520"/>
              <a:ext cx="20232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0C2B3-7C24-4AF8-BDA0-8D8A7A4D2E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03680" y="1953880"/>
                <a:ext cx="237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14:cNvPr>
              <p14:cNvContentPartPr/>
              <p14:nvPr/>
            </p14:nvContentPartPr>
            <p14:xfrm>
              <a:off x="4388960" y="1637080"/>
              <a:ext cx="577800" cy="608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B606F2-795F-41C8-B989-176DBCA6E8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70960" y="1619080"/>
                <a:ext cx="6134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14:cNvPr>
              <p14:cNvContentPartPr/>
              <p14:nvPr/>
            </p14:nvContentPartPr>
            <p14:xfrm>
              <a:off x="5252600" y="1798720"/>
              <a:ext cx="220320" cy="1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075156-8568-44CB-BB8E-20BA1785CDA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34600" y="1781080"/>
                <a:ext cx="255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14:cNvPr>
              <p14:cNvContentPartPr/>
              <p14:nvPr/>
            </p14:nvContentPartPr>
            <p14:xfrm>
              <a:off x="5262320" y="1909240"/>
              <a:ext cx="22284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5BDC22-A387-4A33-93E8-06FC64E9CE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44680" y="1891600"/>
                <a:ext cx="25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14:cNvPr>
              <p14:cNvContentPartPr/>
              <p14:nvPr/>
            </p14:nvContentPartPr>
            <p14:xfrm>
              <a:off x="5699360" y="1595320"/>
              <a:ext cx="691560" cy="689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9A318A-ABA9-4A08-B6AB-ADD310E681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81720" y="1577680"/>
                <a:ext cx="727200" cy="7250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58E5CCF-4850-4EF3-B1AF-A27C2E9B666E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14696" r="25861" b="66376"/>
          <a:stretch/>
        </p:blipFill>
        <p:spPr>
          <a:xfrm>
            <a:off x="2748920" y="2355520"/>
            <a:ext cx="6090280" cy="39813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78F55B-F951-4058-A267-AF851C89BC96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l="41565" t="34234" r="28331" b="64638"/>
          <a:stretch/>
        </p:blipFill>
        <p:spPr>
          <a:xfrm>
            <a:off x="234320" y="6336070"/>
            <a:ext cx="8668423" cy="36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14:cNvPr>
              <p14:cNvContentPartPr/>
              <p14:nvPr/>
            </p14:nvContentPartPr>
            <p14:xfrm>
              <a:off x="275960" y="6062560"/>
              <a:ext cx="865440" cy="277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39633A-D945-4433-AB39-1CFB61BDD4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2960" y="5999920"/>
                <a:ext cx="9910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14:cNvPr>
              <p14:cNvContentPartPr/>
              <p14:nvPr/>
            </p14:nvContentPartPr>
            <p14:xfrm>
              <a:off x="3230120" y="3190120"/>
              <a:ext cx="31320" cy="874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6EC59A-BB39-45E6-A83C-5261D48C63D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12480" y="3172120"/>
                <a:ext cx="6696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14:cNvPr>
              <p14:cNvContentPartPr/>
              <p14:nvPr/>
            </p14:nvContentPartPr>
            <p14:xfrm>
              <a:off x="2367200" y="3259600"/>
              <a:ext cx="721080" cy="949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E044D6B-3DF4-4A15-B5A2-30D5BB7DCB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49551" y="3241600"/>
                <a:ext cx="756738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14:cNvPr>
              <p14:cNvContentPartPr/>
              <p14:nvPr/>
            </p14:nvContentPartPr>
            <p14:xfrm>
              <a:off x="1767800" y="3443920"/>
              <a:ext cx="438480" cy="625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9940C68-ED40-4DF4-BC4B-22D13EFD8B5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49800" y="3425920"/>
                <a:ext cx="4741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14:cNvPr>
              <p14:cNvContentPartPr/>
              <p14:nvPr/>
            </p14:nvContentPartPr>
            <p14:xfrm>
              <a:off x="91280" y="2691880"/>
              <a:ext cx="1524240" cy="1440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C85FE7F-C6D6-45F3-AAFA-E5DC797377C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284" y="2674240"/>
                <a:ext cx="1559872" cy="14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78B75D-8304-4136-82C1-5D188705C4DE}"/>
                  </a:ext>
                </a:extLst>
              </p14:cNvPr>
              <p14:cNvContentPartPr/>
              <p14:nvPr/>
            </p14:nvContentPartPr>
            <p14:xfrm>
              <a:off x="3839960" y="360664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78B75D-8304-4136-82C1-5D188705C4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2320" y="358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27CBD3-7F45-4DDC-8D4E-051EA3392926}"/>
                  </a:ext>
                </a:extLst>
              </p14:cNvPr>
              <p14:cNvContentPartPr/>
              <p14:nvPr/>
            </p14:nvContentPartPr>
            <p14:xfrm>
              <a:off x="3962360" y="3796000"/>
              <a:ext cx="188640" cy="19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27CBD3-7F45-4DDC-8D4E-051EA339292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44360" y="3778360"/>
                <a:ext cx="224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19416C-5759-4B09-93AA-C7F4B4DA5308}"/>
                  </a:ext>
                </a:extLst>
              </p14:cNvPr>
              <p14:cNvContentPartPr/>
              <p14:nvPr/>
            </p14:nvContentPartPr>
            <p14:xfrm>
              <a:off x="4237400" y="3731200"/>
              <a:ext cx="421560" cy="32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19416C-5759-4B09-93AA-C7F4B4DA530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19760" y="3713200"/>
                <a:ext cx="4572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1D3C5D2-E55A-4F6C-9082-4EF311F2A738}"/>
                  </a:ext>
                </a:extLst>
              </p14:cNvPr>
              <p14:cNvContentPartPr/>
              <p14:nvPr/>
            </p14:nvContentPartPr>
            <p14:xfrm>
              <a:off x="3539000" y="3740200"/>
              <a:ext cx="291600" cy="253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1D3C5D2-E55A-4F6C-9082-4EF311F2A7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21360" y="3722560"/>
                <a:ext cx="3272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8965C41-11BE-4ACC-8607-31678161A125}"/>
                  </a:ext>
                </a:extLst>
              </p14:cNvPr>
              <p14:cNvContentPartPr/>
              <p14:nvPr/>
            </p14:nvContentPartPr>
            <p14:xfrm>
              <a:off x="1269560" y="4784560"/>
              <a:ext cx="20268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8965C41-11BE-4ACC-8607-31678161A12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51920" y="4766920"/>
                <a:ext cx="238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2497F6-77CE-40E1-8BDA-ED439274139D}"/>
                  </a:ext>
                </a:extLst>
              </p14:cNvPr>
              <p14:cNvContentPartPr/>
              <p14:nvPr/>
            </p14:nvContentPartPr>
            <p14:xfrm>
              <a:off x="1299800" y="4937560"/>
              <a:ext cx="163800" cy="8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2497F6-77CE-40E1-8BDA-ED439274139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82160" y="4919920"/>
                <a:ext cx="199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D8742AE-402C-412E-8E42-1769F108C663}"/>
                  </a:ext>
                </a:extLst>
              </p14:cNvPr>
              <p14:cNvContentPartPr/>
              <p14:nvPr/>
            </p14:nvContentPartPr>
            <p14:xfrm>
              <a:off x="375680" y="4455520"/>
              <a:ext cx="731520" cy="772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D8742AE-402C-412E-8E42-1769F108C6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7689" y="4437528"/>
                <a:ext cx="767142" cy="808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6A7D28D-37B6-402E-BC6C-EB47159A5D18}"/>
                  </a:ext>
                </a:extLst>
              </p14:cNvPr>
              <p14:cNvContentPartPr/>
              <p14:nvPr/>
            </p14:nvContentPartPr>
            <p14:xfrm>
              <a:off x="1665920" y="4514560"/>
              <a:ext cx="525960" cy="650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6A7D28D-37B6-402E-BC6C-EB47159A5D1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47920" y="4496920"/>
                <a:ext cx="56160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1EAE6D-6478-45E9-96F7-44BE56F7D983}"/>
                  </a:ext>
                </a:extLst>
              </p14:cNvPr>
              <p14:cNvContentPartPr/>
              <p14:nvPr/>
            </p14:nvContentPartPr>
            <p14:xfrm>
              <a:off x="2397440" y="4795000"/>
              <a:ext cx="167760" cy="1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1EAE6D-6478-45E9-96F7-44BE56F7D98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79440" y="4777360"/>
                <a:ext cx="2034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1196F9-EB2E-487F-BFD2-65C7A63BF5C3}"/>
                  </a:ext>
                </a:extLst>
              </p14:cNvPr>
              <p14:cNvContentPartPr/>
              <p14:nvPr/>
            </p14:nvContentPartPr>
            <p14:xfrm>
              <a:off x="2387000" y="4906960"/>
              <a:ext cx="1620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1196F9-EB2E-487F-BFD2-65C7A63BF5C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69360" y="4888960"/>
                <a:ext cx="19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E6BE73-95E6-4B1C-91EC-4FD4F2F91BD7}"/>
                  </a:ext>
                </a:extLst>
              </p14:cNvPr>
              <p14:cNvContentPartPr/>
              <p14:nvPr/>
            </p14:nvContentPartPr>
            <p14:xfrm>
              <a:off x="2744120" y="4701400"/>
              <a:ext cx="815040" cy="28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E6BE73-95E6-4B1C-91EC-4FD4F2F91BD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26120" y="4683737"/>
                <a:ext cx="850680" cy="31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26197CA-A35C-451D-82F9-963233654955}"/>
                  </a:ext>
                </a:extLst>
              </p14:cNvPr>
              <p14:cNvContentPartPr/>
              <p14:nvPr/>
            </p14:nvContentPartPr>
            <p14:xfrm>
              <a:off x="3830240" y="4516720"/>
              <a:ext cx="815400" cy="450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26197CA-A35C-451D-82F9-96323365495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12240" y="4498734"/>
                <a:ext cx="85104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5FED9F-2F81-4E82-B5C4-1B2791629ACC}"/>
                  </a:ext>
                </a:extLst>
              </p14:cNvPr>
              <p14:cNvContentPartPr/>
              <p14:nvPr/>
            </p14:nvContentPartPr>
            <p14:xfrm>
              <a:off x="294320" y="5506360"/>
              <a:ext cx="21240" cy="640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5FED9F-2F81-4E82-B5C4-1B2791629AC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6320" y="5488360"/>
                <a:ext cx="568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AECFA5B-4BC8-405A-803E-112FBD76DE2B}"/>
                  </a:ext>
                </a:extLst>
              </p14:cNvPr>
              <p14:cNvContentPartPr/>
              <p14:nvPr/>
            </p14:nvContentPartPr>
            <p14:xfrm>
              <a:off x="426440" y="5390800"/>
              <a:ext cx="569520" cy="725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AECFA5B-4BC8-405A-803E-112FBD76DE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08440" y="5372809"/>
                <a:ext cx="605160" cy="761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8C993CB-3DA9-45C8-8C71-037931255766}"/>
                  </a:ext>
                </a:extLst>
              </p14:cNvPr>
              <p14:cNvContentPartPr/>
              <p14:nvPr/>
            </p14:nvContentPartPr>
            <p14:xfrm>
              <a:off x="1239320" y="5770600"/>
              <a:ext cx="131400" cy="11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8C993CB-3DA9-45C8-8C71-0379312557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21320" y="57526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20C34D6-C150-4EC6-B403-84D7B80D7065}"/>
                  </a:ext>
                </a:extLst>
              </p14:cNvPr>
              <p14:cNvContentPartPr/>
              <p14:nvPr/>
            </p14:nvContentPartPr>
            <p14:xfrm>
              <a:off x="1208720" y="5892280"/>
              <a:ext cx="153720" cy="20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20C34D6-C150-4EC6-B403-84D7B80D706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90720" y="5874640"/>
                <a:ext cx="189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DA7D0C8-CD73-464C-B33A-23CA6CFDB3DC}"/>
                  </a:ext>
                </a:extLst>
              </p14:cNvPr>
              <p14:cNvContentPartPr/>
              <p14:nvPr/>
            </p14:nvContentPartPr>
            <p14:xfrm>
              <a:off x="1665920" y="5506360"/>
              <a:ext cx="12240" cy="517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DA7D0C8-CD73-464C-B33A-23CA6CFDB3D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647920" y="5488360"/>
                <a:ext cx="478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532DA86-9872-4F9B-8988-78975578A95F}"/>
                  </a:ext>
                </a:extLst>
              </p14:cNvPr>
              <p14:cNvContentPartPr/>
              <p14:nvPr/>
            </p14:nvContentPartPr>
            <p14:xfrm>
              <a:off x="1867880" y="5681680"/>
              <a:ext cx="227160" cy="177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532DA86-9872-4F9B-8988-78975578A95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49880" y="5664040"/>
                <a:ext cx="262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AA37CCB-1E5F-4CA7-B3F9-5F2FA9B69815}"/>
                  </a:ext>
                </a:extLst>
              </p14:cNvPr>
              <p14:cNvContentPartPr/>
              <p14:nvPr/>
            </p14:nvContentPartPr>
            <p14:xfrm>
              <a:off x="1868960" y="5493040"/>
              <a:ext cx="198000" cy="75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AA37CCB-1E5F-4CA7-B3F9-5F2FA9B6981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51320" y="5475040"/>
                <a:ext cx="2336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B05955-BB24-4B0E-B666-4CB2924A4A88}"/>
                  </a:ext>
                </a:extLst>
              </p14:cNvPr>
              <p14:cNvContentPartPr/>
              <p14:nvPr/>
            </p14:nvContentPartPr>
            <p14:xfrm>
              <a:off x="2205200" y="5475760"/>
              <a:ext cx="19800" cy="446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B05955-BB24-4B0E-B666-4CB2924A4A8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187560" y="5458120"/>
                <a:ext cx="554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C711F8A-3699-4FDE-A1E5-4C0887E1185B}"/>
                  </a:ext>
                </a:extLst>
              </p14:cNvPr>
              <p14:cNvContentPartPr/>
              <p14:nvPr/>
            </p14:nvContentPartPr>
            <p14:xfrm>
              <a:off x="2425520" y="5302960"/>
              <a:ext cx="2340000" cy="680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C711F8A-3699-4FDE-A1E5-4C0887E1185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407520" y="5284960"/>
                <a:ext cx="2375640" cy="7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519583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461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6235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14:cNvPr>
              <p14:cNvContentPartPr/>
              <p14:nvPr/>
            </p14:nvContentPartPr>
            <p14:xfrm>
              <a:off x="8139360" y="2121640"/>
              <a:ext cx="90360" cy="10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1720" y="210400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14:cNvPr>
              <p14:cNvContentPartPr/>
              <p14:nvPr/>
            </p14:nvContentPartPr>
            <p14:xfrm>
              <a:off x="7595400" y="4683400"/>
              <a:ext cx="94788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7400" y="4665400"/>
                <a:ext cx="98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14:cNvPr>
              <p14:cNvContentPartPr/>
              <p14:nvPr/>
            </p14:nvContentPartPr>
            <p14:xfrm>
              <a:off x="6930120" y="4718320"/>
              <a:ext cx="504360" cy="27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120" y="4700320"/>
                <a:ext cx="540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14:cNvPr>
              <p14:cNvContentPartPr/>
              <p14:nvPr/>
            </p14:nvContentPartPr>
            <p14:xfrm>
              <a:off x="7010040" y="3067720"/>
              <a:ext cx="1635840" cy="153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2400" y="3050080"/>
                <a:ext cx="167148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14:cNvPr>
              <p14:cNvContentPartPr/>
              <p14:nvPr/>
            </p14:nvContentPartPr>
            <p14:xfrm>
              <a:off x="7160160" y="1715200"/>
              <a:ext cx="1039680" cy="1102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2160" y="1697560"/>
                <a:ext cx="1075320" cy="11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29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14:cNvPr>
              <p14:cNvContentPartPr/>
              <p14:nvPr/>
            </p14:nvContentPartPr>
            <p14:xfrm>
              <a:off x="8139360" y="2121640"/>
              <a:ext cx="90360" cy="10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1720" y="210400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14:cNvPr>
              <p14:cNvContentPartPr/>
              <p14:nvPr/>
            </p14:nvContentPartPr>
            <p14:xfrm>
              <a:off x="7595400" y="4683400"/>
              <a:ext cx="94788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7400" y="4665400"/>
                <a:ext cx="98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14:cNvPr>
              <p14:cNvContentPartPr/>
              <p14:nvPr/>
            </p14:nvContentPartPr>
            <p14:xfrm>
              <a:off x="6930120" y="4718320"/>
              <a:ext cx="504360" cy="27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120" y="4700320"/>
                <a:ext cx="540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14:cNvPr>
              <p14:cNvContentPartPr/>
              <p14:nvPr/>
            </p14:nvContentPartPr>
            <p14:xfrm>
              <a:off x="7010040" y="3067720"/>
              <a:ext cx="1635840" cy="153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2400" y="3050080"/>
                <a:ext cx="167148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14:cNvPr>
              <p14:cNvContentPartPr/>
              <p14:nvPr/>
            </p14:nvContentPartPr>
            <p14:xfrm>
              <a:off x="7160160" y="1146760"/>
              <a:ext cx="1810440" cy="167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2160" y="1129120"/>
                <a:ext cx="1846080" cy="17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02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14:cNvPr>
              <p14:cNvContentPartPr/>
              <p14:nvPr/>
            </p14:nvContentPartPr>
            <p14:xfrm>
              <a:off x="8139360" y="2121640"/>
              <a:ext cx="90360" cy="10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1720" y="210400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14:cNvPr>
              <p14:cNvContentPartPr/>
              <p14:nvPr/>
            </p14:nvContentPartPr>
            <p14:xfrm>
              <a:off x="7595400" y="4683400"/>
              <a:ext cx="94788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7400" y="4665400"/>
                <a:ext cx="98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14:cNvPr>
              <p14:cNvContentPartPr/>
              <p14:nvPr/>
            </p14:nvContentPartPr>
            <p14:xfrm>
              <a:off x="6930120" y="4718320"/>
              <a:ext cx="504360" cy="27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120" y="4700320"/>
                <a:ext cx="540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14:cNvPr>
              <p14:cNvContentPartPr/>
              <p14:nvPr/>
            </p14:nvContentPartPr>
            <p14:xfrm>
              <a:off x="7010040" y="3067720"/>
              <a:ext cx="1635840" cy="153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2400" y="3050080"/>
                <a:ext cx="167148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14:cNvPr>
              <p14:cNvContentPartPr/>
              <p14:nvPr/>
            </p14:nvContentPartPr>
            <p14:xfrm>
              <a:off x="7160160" y="1146760"/>
              <a:ext cx="1810440" cy="167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2160" y="1129120"/>
                <a:ext cx="184608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63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14:cNvPr>
              <p14:cNvContentPartPr/>
              <p14:nvPr/>
            </p14:nvContentPartPr>
            <p14:xfrm>
              <a:off x="8139360" y="2121640"/>
              <a:ext cx="90360" cy="10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1720" y="210400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14:cNvPr>
              <p14:cNvContentPartPr/>
              <p14:nvPr/>
            </p14:nvContentPartPr>
            <p14:xfrm>
              <a:off x="7595400" y="4683400"/>
              <a:ext cx="94788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7400" y="4665400"/>
                <a:ext cx="98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14:cNvPr>
              <p14:cNvContentPartPr/>
              <p14:nvPr/>
            </p14:nvContentPartPr>
            <p14:xfrm>
              <a:off x="6930120" y="4718320"/>
              <a:ext cx="504360" cy="27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120" y="4700320"/>
                <a:ext cx="540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14:cNvPr>
              <p14:cNvContentPartPr/>
              <p14:nvPr/>
            </p14:nvContentPartPr>
            <p14:xfrm>
              <a:off x="7010040" y="3067720"/>
              <a:ext cx="1635840" cy="153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2400" y="3050080"/>
                <a:ext cx="167148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14:cNvPr>
              <p14:cNvContentPartPr/>
              <p14:nvPr/>
            </p14:nvContentPartPr>
            <p14:xfrm>
              <a:off x="7160160" y="1146760"/>
              <a:ext cx="1810440" cy="167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2160" y="1129120"/>
                <a:ext cx="184608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1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14:cNvPr>
              <p14:cNvContentPartPr/>
              <p14:nvPr/>
            </p14:nvContentPartPr>
            <p14:xfrm>
              <a:off x="8139360" y="2121640"/>
              <a:ext cx="90360" cy="10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1720" y="210400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14:cNvPr>
              <p14:cNvContentPartPr/>
              <p14:nvPr/>
            </p14:nvContentPartPr>
            <p14:xfrm>
              <a:off x="7595400" y="4683400"/>
              <a:ext cx="94788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7400" y="4665400"/>
                <a:ext cx="98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14:cNvPr>
              <p14:cNvContentPartPr/>
              <p14:nvPr/>
            </p14:nvContentPartPr>
            <p14:xfrm>
              <a:off x="6930120" y="4718320"/>
              <a:ext cx="504360" cy="27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120" y="4700320"/>
                <a:ext cx="540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14:cNvPr>
              <p14:cNvContentPartPr/>
              <p14:nvPr/>
            </p14:nvContentPartPr>
            <p14:xfrm>
              <a:off x="7010040" y="3067720"/>
              <a:ext cx="1635840" cy="153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2400" y="3050080"/>
                <a:ext cx="167148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14:cNvPr>
              <p14:cNvContentPartPr/>
              <p14:nvPr/>
            </p14:nvContentPartPr>
            <p14:xfrm>
              <a:off x="7160160" y="1146760"/>
              <a:ext cx="1810440" cy="167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2160" y="1129120"/>
                <a:ext cx="184608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01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14:cNvPr>
              <p14:cNvContentPartPr/>
              <p14:nvPr/>
            </p14:nvContentPartPr>
            <p14:xfrm>
              <a:off x="8139360" y="2121640"/>
              <a:ext cx="90360" cy="10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1720" y="210400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14:cNvPr>
              <p14:cNvContentPartPr/>
              <p14:nvPr/>
            </p14:nvContentPartPr>
            <p14:xfrm>
              <a:off x="7595400" y="4683400"/>
              <a:ext cx="94788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7400" y="4665400"/>
                <a:ext cx="98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14:cNvPr>
              <p14:cNvContentPartPr/>
              <p14:nvPr/>
            </p14:nvContentPartPr>
            <p14:xfrm>
              <a:off x="6930120" y="4718320"/>
              <a:ext cx="504360" cy="27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120" y="4700320"/>
                <a:ext cx="540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14:cNvPr>
              <p14:cNvContentPartPr/>
              <p14:nvPr/>
            </p14:nvContentPartPr>
            <p14:xfrm>
              <a:off x="7010040" y="3067720"/>
              <a:ext cx="1635840" cy="153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2400" y="3050080"/>
                <a:ext cx="167148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14:cNvPr>
              <p14:cNvContentPartPr/>
              <p14:nvPr/>
            </p14:nvContentPartPr>
            <p14:xfrm>
              <a:off x="7160160" y="1146760"/>
              <a:ext cx="1810440" cy="167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2160" y="1129120"/>
                <a:ext cx="184608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534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14:cNvPr>
              <p14:cNvContentPartPr/>
              <p14:nvPr/>
            </p14:nvContentPartPr>
            <p14:xfrm>
              <a:off x="2468360" y="143800"/>
              <a:ext cx="1527120" cy="39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0716" y="125800"/>
                <a:ext cx="1562768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14:cNvPr>
              <p14:cNvContentPartPr/>
              <p14:nvPr/>
            </p14:nvContentPartPr>
            <p14:xfrm>
              <a:off x="4373480" y="174040"/>
              <a:ext cx="218160" cy="35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5840" y="156040"/>
                <a:ext cx="25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14:cNvPr>
              <p14:cNvContentPartPr/>
              <p14:nvPr/>
            </p14:nvContentPartPr>
            <p14:xfrm>
              <a:off x="4721240" y="446560"/>
              <a:ext cx="14400" cy="6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3600" y="428920"/>
                <a:ext cx="50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14:cNvPr>
              <p14:cNvContentPartPr/>
              <p14:nvPr/>
            </p14:nvContentPartPr>
            <p14:xfrm>
              <a:off x="4874240" y="169720"/>
              <a:ext cx="195480" cy="41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6240" y="151720"/>
                <a:ext cx="231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14:cNvPr>
              <p14:cNvContentPartPr/>
              <p14:nvPr/>
            </p14:nvContentPartPr>
            <p14:xfrm>
              <a:off x="578720" y="144160"/>
              <a:ext cx="1695960" cy="80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080" y="126512"/>
                <a:ext cx="1731600" cy="839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5DF639-D84C-4F59-94CD-8755DE278974}"/>
                  </a:ext>
                </a:extLst>
              </p14:cNvPr>
              <p14:cNvContentPartPr/>
              <p14:nvPr/>
            </p14:nvContentPartPr>
            <p14:xfrm>
              <a:off x="2484920" y="597400"/>
              <a:ext cx="2406600" cy="26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5DF639-D84C-4F59-94CD-8755DE2789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67280" y="579400"/>
                <a:ext cx="24422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96215E8-5CC9-4D00-A071-066BDC07FCB5}"/>
                  </a:ext>
                </a:extLst>
              </p14:cNvPr>
              <p14:cNvContentPartPr/>
              <p14:nvPr/>
            </p14:nvContentPartPr>
            <p14:xfrm>
              <a:off x="3738440" y="9750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96215E8-5CC9-4D00-A071-066BDC07F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0440" y="957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ABCA94-C720-478F-80C8-3AD831FA0FBF}"/>
                  </a:ext>
                </a:extLst>
              </p14:cNvPr>
              <p14:cNvContentPartPr/>
              <p14:nvPr/>
            </p14:nvContentPartPr>
            <p14:xfrm>
              <a:off x="4279520" y="1115080"/>
              <a:ext cx="372240" cy="167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ABCA94-C720-478F-80C8-3AD831FA0F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61880" y="1097440"/>
                <a:ext cx="407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8A5E2B-E9D8-4B05-BE51-1FDB0EE6DA90}"/>
                  </a:ext>
                </a:extLst>
              </p14:cNvPr>
              <p14:cNvContentPartPr/>
              <p14:nvPr/>
            </p14:nvContentPartPr>
            <p14:xfrm>
              <a:off x="3693800" y="1139200"/>
              <a:ext cx="309600" cy="116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08A5E2B-E9D8-4B05-BE51-1FDB0EE6DA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75800" y="1121560"/>
                <a:ext cx="3452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217B2-DCB8-4C45-92B0-5249B9644A97}"/>
                  </a:ext>
                </a:extLst>
              </p14:cNvPr>
              <p14:cNvContentPartPr/>
              <p14:nvPr/>
            </p14:nvContentPartPr>
            <p14:xfrm>
              <a:off x="2062280" y="985120"/>
              <a:ext cx="1412280" cy="416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217B2-DCB8-4C45-92B0-5249B9644A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5" y="967104"/>
                <a:ext cx="1447911" cy="45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81C156-3548-4038-82C4-99E93E5452CD}"/>
                  </a:ext>
                </a:extLst>
              </p14:cNvPr>
              <p14:cNvContentPartPr/>
              <p14:nvPr/>
            </p14:nvContentPartPr>
            <p14:xfrm>
              <a:off x="2177480" y="1630240"/>
              <a:ext cx="250920" cy="263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81C156-3548-4038-82C4-99E93E5452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9480" y="1612240"/>
                <a:ext cx="2865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9F986FF-2CA8-4BBC-9DE6-C0DB60F70BB8}"/>
                  </a:ext>
                </a:extLst>
              </p14:cNvPr>
              <p14:cNvContentPartPr/>
              <p14:nvPr/>
            </p14:nvContentPartPr>
            <p14:xfrm>
              <a:off x="2600480" y="156400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9F986FF-2CA8-4BBC-9DE6-C0DB60F70BB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2840" y="1546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FB03EC0-4671-4EF6-A815-F1F5FAFF71A6}"/>
                  </a:ext>
                </a:extLst>
              </p14:cNvPr>
              <p14:cNvContentPartPr/>
              <p14:nvPr/>
            </p14:nvContentPartPr>
            <p14:xfrm>
              <a:off x="2766080" y="1493080"/>
              <a:ext cx="861480" cy="437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FB03EC0-4671-4EF6-A815-F1F5FAFF71A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48080" y="1475440"/>
                <a:ext cx="8971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0B249B2-B683-4CE6-B9A9-C2833FCD2AFA}"/>
                  </a:ext>
                </a:extLst>
              </p14:cNvPr>
              <p14:cNvContentPartPr/>
              <p14:nvPr/>
            </p14:nvContentPartPr>
            <p14:xfrm>
              <a:off x="2600120" y="1767760"/>
              <a:ext cx="21240" cy="15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0B249B2-B683-4CE6-B9A9-C2833FCD2AF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82120" y="1749760"/>
                <a:ext cx="56880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83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14:cNvPr>
              <p14:cNvContentPartPr/>
              <p14:nvPr/>
            </p14:nvContentPartPr>
            <p14:xfrm>
              <a:off x="8139360" y="2121640"/>
              <a:ext cx="90360" cy="10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1720" y="210400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14:cNvPr>
              <p14:cNvContentPartPr/>
              <p14:nvPr/>
            </p14:nvContentPartPr>
            <p14:xfrm>
              <a:off x="7595400" y="4683400"/>
              <a:ext cx="94788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7400" y="4665400"/>
                <a:ext cx="98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14:cNvPr>
              <p14:cNvContentPartPr/>
              <p14:nvPr/>
            </p14:nvContentPartPr>
            <p14:xfrm>
              <a:off x="6930120" y="4718320"/>
              <a:ext cx="504360" cy="27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120" y="4700320"/>
                <a:ext cx="540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14:cNvPr>
              <p14:cNvContentPartPr/>
              <p14:nvPr/>
            </p14:nvContentPartPr>
            <p14:xfrm>
              <a:off x="7010040" y="3067720"/>
              <a:ext cx="1635840" cy="153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2400" y="3050080"/>
                <a:ext cx="167148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14:cNvPr>
              <p14:cNvContentPartPr/>
              <p14:nvPr/>
            </p14:nvContentPartPr>
            <p14:xfrm>
              <a:off x="7160160" y="1146760"/>
              <a:ext cx="1810440" cy="167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2160" y="1129120"/>
                <a:ext cx="184608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232CFA6-5EF0-479D-878A-E9E64CF12703}"/>
                  </a:ext>
                </a:extLst>
              </p14:cNvPr>
              <p14:cNvContentPartPr/>
              <p14:nvPr/>
            </p14:nvContentPartPr>
            <p14:xfrm>
              <a:off x="3239400" y="2985280"/>
              <a:ext cx="1923480" cy="92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232CFA6-5EF0-479D-878A-E9E64CF1270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21757" y="2967640"/>
                <a:ext cx="1959127" cy="9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912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14:cNvPr>
              <p14:cNvContentPartPr/>
              <p14:nvPr/>
            </p14:nvContentPartPr>
            <p14:xfrm>
              <a:off x="8139360" y="2121640"/>
              <a:ext cx="90360" cy="10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C3A89-A485-445D-851E-8D4DDE3B10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1720" y="2104000"/>
                <a:ext cx="12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14:cNvPr>
              <p14:cNvContentPartPr/>
              <p14:nvPr/>
            </p14:nvContentPartPr>
            <p14:xfrm>
              <a:off x="7595400" y="4683400"/>
              <a:ext cx="947880" cy="24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FA1E9D-CA08-48F0-ACF5-A3DCDB632B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7400" y="4665400"/>
                <a:ext cx="98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14:cNvPr>
              <p14:cNvContentPartPr/>
              <p14:nvPr/>
            </p14:nvContentPartPr>
            <p14:xfrm>
              <a:off x="6930120" y="4718320"/>
              <a:ext cx="504360" cy="27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C58662-8C7D-485B-BE12-42077CAE23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120" y="4700320"/>
                <a:ext cx="540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14:cNvPr>
              <p14:cNvContentPartPr/>
              <p14:nvPr/>
            </p14:nvContentPartPr>
            <p14:xfrm>
              <a:off x="7010040" y="3067720"/>
              <a:ext cx="1635840" cy="153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59056AC-8863-44EA-933A-BD2F6DDCF1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2400" y="3050080"/>
                <a:ext cx="167148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14:cNvPr>
              <p14:cNvContentPartPr/>
              <p14:nvPr/>
            </p14:nvContentPartPr>
            <p14:xfrm>
              <a:off x="7160160" y="1146760"/>
              <a:ext cx="1810440" cy="167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1C5C7ED-C369-4419-AF9C-4D3F9304B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2160" y="1129120"/>
                <a:ext cx="184608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2933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738960"/>
              <a:ext cx="522720" cy="10508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91120" y="1721320"/>
                <a:ext cx="558360" cy="10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47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368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070880" y="1463560"/>
              <a:ext cx="1647360" cy="1809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880" y="1445916"/>
                <a:ext cx="1683000" cy="18453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387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070880" y="1463560"/>
              <a:ext cx="1647360" cy="1809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880" y="1445916"/>
                <a:ext cx="1683000" cy="184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7AC332-2D0B-4FEE-97BC-33EFF0209DDA}"/>
                  </a:ext>
                </a:extLst>
              </p14:cNvPr>
              <p14:cNvContentPartPr/>
              <p14:nvPr/>
            </p14:nvContentPartPr>
            <p14:xfrm>
              <a:off x="7578120" y="1736800"/>
              <a:ext cx="925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7AC332-2D0B-4FEE-97BC-33EFF0209DD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60120" y="1719160"/>
                <a:ext cx="12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F82DFA7-CF14-4107-A4BF-13CF4C1DD877}"/>
                  </a:ext>
                </a:extLst>
              </p14:cNvPr>
              <p14:cNvContentPartPr/>
              <p14:nvPr/>
            </p14:nvContentPartPr>
            <p14:xfrm>
              <a:off x="6601080" y="1706560"/>
              <a:ext cx="713880" cy="1010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F82DFA7-CF14-4107-A4BF-13CF4C1DD87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83440" y="1688920"/>
                <a:ext cx="74952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B2DF93B-821B-40FF-8C5A-8E5D26D136F2}"/>
                  </a:ext>
                </a:extLst>
              </p14:cNvPr>
              <p14:cNvContentPartPr/>
              <p14:nvPr/>
            </p14:nvContentPartPr>
            <p14:xfrm>
              <a:off x="6271320" y="2255200"/>
              <a:ext cx="261360" cy="258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B2DF93B-821B-40FF-8C5A-8E5D26D136F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53345" y="2237560"/>
                <a:ext cx="296951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81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070880" y="1463560"/>
              <a:ext cx="1647360" cy="1809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880" y="1445916"/>
                <a:ext cx="1683000" cy="184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7AC332-2D0B-4FEE-97BC-33EFF0209DDA}"/>
                  </a:ext>
                </a:extLst>
              </p14:cNvPr>
              <p14:cNvContentPartPr/>
              <p14:nvPr/>
            </p14:nvContentPartPr>
            <p14:xfrm>
              <a:off x="7578120" y="1736800"/>
              <a:ext cx="925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7AC332-2D0B-4FEE-97BC-33EFF0209DD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60120" y="1719160"/>
                <a:ext cx="12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F82DFA7-CF14-4107-A4BF-13CF4C1DD877}"/>
                  </a:ext>
                </a:extLst>
              </p14:cNvPr>
              <p14:cNvContentPartPr/>
              <p14:nvPr/>
            </p14:nvContentPartPr>
            <p14:xfrm>
              <a:off x="6601080" y="1706560"/>
              <a:ext cx="713880" cy="1010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F82DFA7-CF14-4107-A4BF-13CF4C1DD87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83440" y="1688920"/>
                <a:ext cx="74952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B2DF93B-821B-40FF-8C5A-8E5D26D136F2}"/>
                  </a:ext>
                </a:extLst>
              </p14:cNvPr>
              <p14:cNvContentPartPr/>
              <p14:nvPr/>
            </p14:nvContentPartPr>
            <p14:xfrm>
              <a:off x="6271320" y="2255200"/>
              <a:ext cx="261360" cy="258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B2DF93B-821B-40FF-8C5A-8E5D26D136F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53345" y="2237560"/>
                <a:ext cx="296951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070880" y="1463560"/>
              <a:ext cx="1647360" cy="1809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880" y="1445916"/>
                <a:ext cx="1683000" cy="184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7AC332-2D0B-4FEE-97BC-33EFF0209DDA}"/>
                  </a:ext>
                </a:extLst>
              </p14:cNvPr>
              <p14:cNvContentPartPr/>
              <p14:nvPr/>
            </p14:nvContentPartPr>
            <p14:xfrm>
              <a:off x="7578120" y="1736800"/>
              <a:ext cx="925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7AC332-2D0B-4FEE-97BC-33EFF0209DD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60120" y="1719160"/>
                <a:ext cx="12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F82DFA7-CF14-4107-A4BF-13CF4C1DD877}"/>
                  </a:ext>
                </a:extLst>
              </p14:cNvPr>
              <p14:cNvContentPartPr/>
              <p14:nvPr/>
            </p14:nvContentPartPr>
            <p14:xfrm>
              <a:off x="6601080" y="1706560"/>
              <a:ext cx="713880" cy="1010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F82DFA7-CF14-4107-A4BF-13CF4C1DD87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83440" y="1688920"/>
                <a:ext cx="74952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B2DF93B-821B-40FF-8C5A-8E5D26D136F2}"/>
                  </a:ext>
                </a:extLst>
              </p14:cNvPr>
              <p14:cNvContentPartPr/>
              <p14:nvPr/>
            </p14:nvContentPartPr>
            <p14:xfrm>
              <a:off x="6271320" y="2255200"/>
              <a:ext cx="261360" cy="258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B2DF93B-821B-40FF-8C5A-8E5D26D136F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53345" y="2237560"/>
                <a:ext cx="296951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099CAE3-DAE8-4722-9B75-2678DCE896D5}"/>
                  </a:ext>
                </a:extLst>
              </p14:cNvPr>
              <p14:cNvContentPartPr/>
              <p14:nvPr/>
            </p14:nvContentPartPr>
            <p14:xfrm>
              <a:off x="776640" y="4644520"/>
              <a:ext cx="931320" cy="450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099CAE3-DAE8-4722-9B75-2678DCE89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9000" y="4626866"/>
                <a:ext cx="966960" cy="48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FD22AE4-A853-4010-A634-1DF47F80A0F0}"/>
                  </a:ext>
                </a:extLst>
              </p14:cNvPr>
              <p14:cNvContentPartPr/>
              <p14:nvPr/>
            </p14:nvContentPartPr>
            <p14:xfrm>
              <a:off x="2159760" y="4543720"/>
              <a:ext cx="2383560" cy="8006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FD22AE4-A853-4010-A634-1DF47F80A0F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41760" y="4525720"/>
                <a:ext cx="241920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9C797E8-F751-4E10-BCCD-5BF07CAD3C4D}"/>
                  </a:ext>
                </a:extLst>
              </p14:cNvPr>
              <p14:cNvContentPartPr/>
              <p14:nvPr/>
            </p14:nvContentPartPr>
            <p14:xfrm>
              <a:off x="4677600" y="4765840"/>
              <a:ext cx="454320" cy="2228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9C797E8-F751-4E10-BCCD-5BF07CAD3C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59600" y="4747840"/>
                <a:ext cx="4899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A1CADC8-E9AF-4757-BAAE-C54396A1AA15}"/>
                  </a:ext>
                </a:extLst>
              </p14:cNvPr>
              <p14:cNvContentPartPr/>
              <p14:nvPr/>
            </p14:nvContentPartPr>
            <p14:xfrm>
              <a:off x="5304000" y="4489720"/>
              <a:ext cx="1258560" cy="5616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A1CADC8-E9AF-4757-BAAE-C54396A1AA1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86360" y="4472069"/>
                <a:ext cx="1294200" cy="5972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804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070880" y="1463560"/>
              <a:ext cx="1647360" cy="1809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52880" y="1445916"/>
                <a:ext cx="1683000" cy="184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7AC332-2D0B-4FEE-97BC-33EFF0209DDA}"/>
                  </a:ext>
                </a:extLst>
              </p14:cNvPr>
              <p14:cNvContentPartPr/>
              <p14:nvPr/>
            </p14:nvContentPartPr>
            <p14:xfrm>
              <a:off x="7578120" y="1736800"/>
              <a:ext cx="925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7AC332-2D0B-4FEE-97BC-33EFF0209DD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60120" y="1719160"/>
                <a:ext cx="128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F82DFA7-CF14-4107-A4BF-13CF4C1DD877}"/>
                  </a:ext>
                </a:extLst>
              </p14:cNvPr>
              <p14:cNvContentPartPr/>
              <p14:nvPr/>
            </p14:nvContentPartPr>
            <p14:xfrm>
              <a:off x="6601080" y="1706560"/>
              <a:ext cx="713880" cy="1010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F82DFA7-CF14-4107-A4BF-13CF4C1DD87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83440" y="1688920"/>
                <a:ext cx="74952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B2DF93B-821B-40FF-8C5A-8E5D26D136F2}"/>
                  </a:ext>
                </a:extLst>
              </p14:cNvPr>
              <p14:cNvContentPartPr/>
              <p14:nvPr/>
            </p14:nvContentPartPr>
            <p14:xfrm>
              <a:off x="6271320" y="2255200"/>
              <a:ext cx="261360" cy="258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B2DF93B-821B-40FF-8C5A-8E5D26D136F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53345" y="2237560"/>
                <a:ext cx="296951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099CAE3-DAE8-4722-9B75-2678DCE896D5}"/>
                  </a:ext>
                </a:extLst>
              </p14:cNvPr>
              <p14:cNvContentPartPr/>
              <p14:nvPr/>
            </p14:nvContentPartPr>
            <p14:xfrm>
              <a:off x="776640" y="4644520"/>
              <a:ext cx="931320" cy="450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099CAE3-DAE8-4722-9B75-2678DCE896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9000" y="4626866"/>
                <a:ext cx="966960" cy="48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FD22AE4-A853-4010-A634-1DF47F80A0F0}"/>
                  </a:ext>
                </a:extLst>
              </p14:cNvPr>
              <p14:cNvContentPartPr/>
              <p14:nvPr/>
            </p14:nvContentPartPr>
            <p14:xfrm>
              <a:off x="2159760" y="4543720"/>
              <a:ext cx="2383560" cy="8006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FD22AE4-A853-4010-A634-1DF47F80A0F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41760" y="4525720"/>
                <a:ext cx="241920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9C797E8-F751-4E10-BCCD-5BF07CAD3C4D}"/>
                  </a:ext>
                </a:extLst>
              </p14:cNvPr>
              <p14:cNvContentPartPr/>
              <p14:nvPr/>
            </p14:nvContentPartPr>
            <p14:xfrm>
              <a:off x="4677600" y="4765840"/>
              <a:ext cx="454320" cy="2228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9C797E8-F751-4E10-BCCD-5BF07CAD3C4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59600" y="4747840"/>
                <a:ext cx="4899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A1CADC8-E9AF-4757-BAAE-C54396A1AA15}"/>
                  </a:ext>
                </a:extLst>
              </p14:cNvPr>
              <p14:cNvContentPartPr/>
              <p14:nvPr/>
            </p14:nvContentPartPr>
            <p14:xfrm>
              <a:off x="5304000" y="4489720"/>
              <a:ext cx="1258560" cy="5616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A1CADC8-E9AF-4757-BAAE-C54396A1AA1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86360" y="4472069"/>
                <a:ext cx="1294200" cy="597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FEB97C-160A-411C-B7AD-414C5FEB2DF2}"/>
                  </a:ext>
                </a:extLst>
              </p14:cNvPr>
              <p14:cNvContentPartPr/>
              <p14:nvPr/>
            </p14:nvContentPartPr>
            <p14:xfrm>
              <a:off x="7085280" y="4500520"/>
              <a:ext cx="241920" cy="606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FEB97C-160A-411C-B7AD-414C5FEB2DF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67640" y="4482880"/>
                <a:ext cx="27756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45F4199-47D0-4FA6-9756-74F16183DEA5}"/>
                  </a:ext>
                </a:extLst>
              </p14:cNvPr>
              <p14:cNvContentPartPr/>
              <p14:nvPr/>
            </p14:nvContentPartPr>
            <p14:xfrm>
              <a:off x="1960680" y="5503840"/>
              <a:ext cx="4804200" cy="7660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45F4199-47D0-4FA6-9756-74F16183DEA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42681" y="5485840"/>
                <a:ext cx="4839837" cy="8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868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16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14:cNvPr>
              <p14:cNvContentPartPr/>
              <p14:nvPr/>
            </p14:nvContentPartPr>
            <p14:xfrm>
              <a:off x="2468360" y="143800"/>
              <a:ext cx="1527120" cy="39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0716" y="125800"/>
                <a:ext cx="1562768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14:cNvPr>
              <p14:cNvContentPartPr/>
              <p14:nvPr/>
            </p14:nvContentPartPr>
            <p14:xfrm>
              <a:off x="4373480" y="174040"/>
              <a:ext cx="218160" cy="35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5840" y="156040"/>
                <a:ext cx="25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14:cNvPr>
              <p14:cNvContentPartPr/>
              <p14:nvPr/>
            </p14:nvContentPartPr>
            <p14:xfrm>
              <a:off x="4721240" y="446560"/>
              <a:ext cx="14400" cy="6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3600" y="428920"/>
                <a:ext cx="50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14:cNvPr>
              <p14:cNvContentPartPr/>
              <p14:nvPr/>
            </p14:nvContentPartPr>
            <p14:xfrm>
              <a:off x="4874240" y="169720"/>
              <a:ext cx="195480" cy="41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6240" y="151720"/>
                <a:ext cx="231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14:cNvPr>
              <p14:cNvContentPartPr/>
              <p14:nvPr/>
            </p14:nvContentPartPr>
            <p14:xfrm>
              <a:off x="578720" y="144160"/>
              <a:ext cx="1695960" cy="80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080" y="126512"/>
                <a:ext cx="1731600" cy="839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5DF639-D84C-4F59-94CD-8755DE278974}"/>
                  </a:ext>
                </a:extLst>
              </p14:cNvPr>
              <p14:cNvContentPartPr/>
              <p14:nvPr/>
            </p14:nvContentPartPr>
            <p14:xfrm>
              <a:off x="2484920" y="597400"/>
              <a:ext cx="2406600" cy="26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5DF639-D84C-4F59-94CD-8755DE2789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67280" y="579400"/>
                <a:ext cx="24422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96215E8-5CC9-4D00-A071-066BDC07FCB5}"/>
                  </a:ext>
                </a:extLst>
              </p14:cNvPr>
              <p14:cNvContentPartPr/>
              <p14:nvPr/>
            </p14:nvContentPartPr>
            <p14:xfrm>
              <a:off x="3738440" y="9750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96215E8-5CC9-4D00-A071-066BDC07F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0440" y="957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ABCA94-C720-478F-80C8-3AD831FA0FBF}"/>
                  </a:ext>
                </a:extLst>
              </p14:cNvPr>
              <p14:cNvContentPartPr/>
              <p14:nvPr/>
            </p14:nvContentPartPr>
            <p14:xfrm>
              <a:off x="4279520" y="1115080"/>
              <a:ext cx="372240" cy="167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ABCA94-C720-478F-80C8-3AD831FA0F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61880" y="1097440"/>
                <a:ext cx="407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8A5E2B-E9D8-4B05-BE51-1FDB0EE6DA90}"/>
                  </a:ext>
                </a:extLst>
              </p14:cNvPr>
              <p14:cNvContentPartPr/>
              <p14:nvPr/>
            </p14:nvContentPartPr>
            <p14:xfrm>
              <a:off x="3693800" y="1139200"/>
              <a:ext cx="309600" cy="116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08A5E2B-E9D8-4B05-BE51-1FDB0EE6DA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75800" y="1121560"/>
                <a:ext cx="3452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F217B2-DCB8-4C45-92B0-5249B9644A97}"/>
                  </a:ext>
                </a:extLst>
              </p14:cNvPr>
              <p14:cNvContentPartPr/>
              <p14:nvPr/>
            </p14:nvContentPartPr>
            <p14:xfrm>
              <a:off x="2062280" y="985120"/>
              <a:ext cx="1412280" cy="416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F217B2-DCB8-4C45-92B0-5249B9644A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4285" y="967104"/>
                <a:ext cx="1447911" cy="45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81C156-3548-4038-82C4-99E93E5452CD}"/>
                  </a:ext>
                </a:extLst>
              </p14:cNvPr>
              <p14:cNvContentPartPr/>
              <p14:nvPr/>
            </p14:nvContentPartPr>
            <p14:xfrm>
              <a:off x="2177480" y="1630240"/>
              <a:ext cx="250920" cy="263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81C156-3548-4038-82C4-99E93E5452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9480" y="1612240"/>
                <a:ext cx="2865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9F986FF-2CA8-4BBC-9DE6-C0DB60F70BB8}"/>
                  </a:ext>
                </a:extLst>
              </p14:cNvPr>
              <p14:cNvContentPartPr/>
              <p14:nvPr/>
            </p14:nvContentPartPr>
            <p14:xfrm>
              <a:off x="2600480" y="156400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9F986FF-2CA8-4BBC-9DE6-C0DB60F70BB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2840" y="1546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FB03EC0-4671-4EF6-A815-F1F5FAFF71A6}"/>
                  </a:ext>
                </a:extLst>
              </p14:cNvPr>
              <p14:cNvContentPartPr/>
              <p14:nvPr/>
            </p14:nvContentPartPr>
            <p14:xfrm>
              <a:off x="2766080" y="1493080"/>
              <a:ext cx="861480" cy="437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FB03EC0-4671-4EF6-A815-F1F5FAFF71A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48080" y="1475440"/>
                <a:ext cx="8971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0B249B2-B683-4CE6-B9A9-C2833FCD2AFA}"/>
                  </a:ext>
                </a:extLst>
              </p14:cNvPr>
              <p14:cNvContentPartPr/>
              <p14:nvPr/>
            </p14:nvContentPartPr>
            <p14:xfrm>
              <a:off x="2600120" y="1767760"/>
              <a:ext cx="21240" cy="15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0B249B2-B683-4CE6-B9A9-C2833FCD2AF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82120" y="1749760"/>
                <a:ext cx="56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5DED580-A522-4410-863E-9CAC82B7A659}"/>
                  </a:ext>
                </a:extLst>
              </p14:cNvPr>
              <p14:cNvContentPartPr/>
              <p14:nvPr/>
            </p14:nvContentPartPr>
            <p14:xfrm>
              <a:off x="6176720" y="1360960"/>
              <a:ext cx="217080" cy="275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5DED580-A522-4410-863E-9CAC82B7A6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59080" y="1342960"/>
                <a:ext cx="2527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64A8663-3477-4F57-AAD6-B54C06F6F09C}"/>
                  </a:ext>
                </a:extLst>
              </p14:cNvPr>
              <p14:cNvContentPartPr/>
              <p14:nvPr/>
            </p14:nvContentPartPr>
            <p14:xfrm>
              <a:off x="4778840" y="1753360"/>
              <a:ext cx="1609200" cy="1529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64A8663-3477-4F57-AAD6-B54C06F6F09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60840" y="1735360"/>
                <a:ext cx="1644840" cy="156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035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538120" y="5252560"/>
              <a:ext cx="2279880" cy="532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520480" y="5234560"/>
                <a:ext cx="2315520" cy="5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407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538120" y="5252560"/>
              <a:ext cx="2279880" cy="1445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520480" y="5234560"/>
                <a:ext cx="2315520" cy="14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725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D433F64-61CA-4C4D-991B-0E06EDAB6043}"/>
                  </a:ext>
                </a:extLst>
              </p14:cNvPr>
              <p14:cNvContentPartPr/>
              <p14:nvPr/>
            </p14:nvContentPartPr>
            <p14:xfrm>
              <a:off x="3234000" y="5806240"/>
              <a:ext cx="1067400" cy="838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D433F64-61CA-4C4D-991B-0E06EDAB604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216360" y="5770240"/>
                <a:ext cx="110304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538120" y="5252560"/>
              <a:ext cx="2279880" cy="1445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20480" y="5234560"/>
                <a:ext cx="2315520" cy="14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10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D433F64-61CA-4C4D-991B-0E06EDAB6043}"/>
                  </a:ext>
                </a:extLst>
              </p14:cNvPr>
              <p14:cNvContentPartPr/>
              <p14:nvPr/>
            </p14:nvContentPartPr>
            <p14:xfrm>
              <a:off x="3234000" y="5806240"/>
              <a:ext cx="1067400" cy="838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D433F64-61CA-4C4D-991B-0E06EDAB604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216360" y="5770240"/>
                <a:ext cx="110304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538120" y="5252560"/>
              <a:ext cx="2279880" cy="1445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20480" y="5234560"/>
                <a:ext cx="231552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961046-0B8F-4A4D-9A3A-DD671495C2B7}"/>
                  </a:ext>
                </a:extLst>
              </p14:cNvPr>
              <p14:cNvContentPartPr/>
              <p14:nvPr/>
            </p14:nvContentPartPr>
            <p14:xfrm>
              <a:off x="6222000" y="5516800"/>
              <a:ext cx="36720" cy="114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961046-0B8F-4A4D-9A3A-DD671495C2B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204360" y="5498800"/>
                <a:ext cx="723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23823F-A6FE-4CFA-BFD2-220DE4B74024}"/>
                  </a:ext>
                </a:extLst>
              </p14:cNvPr>
              <p14:cNvContentPartPr/>
              <p14:nvPr/>
            </p14:nvContentPartPr>
            <p14:xfrm>
              <a:off x="6288600" y="5272720"/>
              <a:ext cx="432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23823F-A6FE-4CFA-BFD2-220DE4B7402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270960" y="52550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CAE6BA6-15B2-4FE2-890E-FC50C0CC5D9D}"/>
                  </a:ext>
                </a:extLst>
              </p14:cNvPr>
              <p14:cNvContentPartPr/>
              <p14:nvPr/>
            </p14:nvContentPartPr>
            <p14:xfrm>
              <a:off x="6390480" y="5449120"/>
              <a:ext cx="284400" cy="189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CAE6BA6-15B2-4FE2-890E-FC50C0CC5D9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372480" y="5431120"/>
                <a:ext cx="320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6A5D6E-A0E8-42AD-A480-5EF8D45BA2EB}"/>
                  </a:ext>
                </a:extLst>
              </p14:cNvPr>
              <p14:cNvContentPartPr/>
              <p14:nvPr/>
            </p14:nvContentPartPr>
            <p14:xfrm>
              <a:off x="5638440" y="5364160"/>
              <a:ext cx="459000" cy="284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6A5D6E-A0E8-42AD-A480-5EF8D45BA2E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620786" y="5346160"/>
                <a:ext cx="494668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96E0E66-D3B2-4D44-8319-8E66C8E8921A}"/>
                  </a:ext>
                </a:extLst>
              </p14:cNvPr>
              <p14:cNvContentPartPr/>
              <p14:nvPr/>
            </p14:nvContentPartPr>
            <p14:xfrm>
              <a:off x="7386240" y="5293240"/>
              <a:ext cx="95040" cy="426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96E0E66-D3B2-4D44-8319-8E66C8E8921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368240" y="5275240"/>
                <a:ext cx="13068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ABBA380-7406-4866-83C5-A24881B4B080}"/>
                  </a:ext>
                </a:extLst>
              </p14:cNvPr>
              <p14:cNvContentPartPr/>
              <p14:nvPr/>
            </p14:nvContentPartPr>
            <p14:xfrm>
              <a:off x="6845880" y="5272720"/>
              <a:ext cx="434880" cy="46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ABBA380-7406-4866-83C5-A24881B4B08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828225" y="5255080"/>
                <a:ext cx="470550" cy="5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794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D433F64-61CA-4C4D-991B-0E06EDAB6043}"/>
                  </a:ext>
                </a:extLst>
              </p14:cNvPr>
              <p14:cNvContentPartPr/>
              <p14:nvPr/>
            </p14:nvContentPartPr>
            <p14:xfrm>
              <a:off x="3234000" y="5806240"/>
              <a:ext cx="1067400" cy="838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D433F64-61CA-4C4D-991B-0E06EDAB604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216360" y="5770240"/>
                <a:ext cx="110304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538120" y="5252560"/>
              <a:ext cx="2279880" cy="1445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20480" y="5234560"/>
                <a:ext cx="231552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B961046-0B8F-4A4D-9A3A-DD671495C2B7}"/>
                  </a:ext>
                </a:extLst>
              </p14:cNvPr>
              <p14:cNvContentPartPr/>
              <p14:nvPr/>
            </p14:nvContentPartPr>
            <p14:xfrm>
              <a:off x="6222000" y="5516800"/>
              <a:ext cx="36720" cy="114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B961046-0B8F-4A4D-9A3A-DD671495C2B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204360" y="5498800"/>
                <a:ext cx="723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23823F-A6FE-4CFA-BFD2-220DE4B74024}"/>
                  </a:ext>
                </a:extLst>
              </p14:cNvPr>
              <p14:cNvContentPartPr/>
              <p14:nvPr/>
            </p14:nvContentPartPr>
            <p14:xfrm>
              <a:off x="6288600" y="5272720"/>
              <a:ext cx="432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23823F-A6FE-4CFA-BFD2-220DE4B7402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270960" y="52550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CAE6BA6-15B2-4FE2-890E-FC50C0CC5D9D}"/>
                  </a:ext>
                </a:extLst>
              </p14:cNvPr>
              <p14:cNvContentPartPr/>
              <p14:nvPr/>
            </p14:nvContentPartPr>
            <p14:xfrm>
              <a:off x="6390480" y="5449120"/>
              <a:ext cx="284400" cy="189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CAE6BA6-15B2-4FE2-890E-FC50C0CC5D9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372480" y="5431120"/>
                <a:ext cx="320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46A5D6E-A0E8-42AD-A480-5EF8D45BA2EB}"/>
                  </a:ext>
                </a:extLst>
              </p14:cNvPr>
              <p14:cNvContentPartPr/>
              <p14:nvPr/>
            </p14:nvContentPartPr>
            <p14:xfrm>
              <a:off x="5638440" y="5364160"/>
              <a:ext cx="459000" cy="284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46A5D6E-A0E8-42AD-A480-5EF8D45BA2E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620786" y="5346160"/>
                <a:ext cx="494668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96E0E66-D3B2-4D44-8319-8E66C8E8921A}"/>
                  </a:ext>
                </a:extLst>
              </p14:cNvPr>
              <p14:cNvContentPartPr/>
              <p14:nvPr/>
            </p14:nvContentPartPr>
            <p14:xfrm>
              <a:off x="7386240" y="5293240"/>
              <a:ext cx="95040" cy="426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96E0E66-D3B2-4D44-8319-8E66C8E8921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368240" y="5275240"/>
                <a:ext cx="13068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ABBA380-7406-4866-83C5-A24881B4B080}"/>
                  </a:ext>
                </a:extLst>
              </p14:cNvPr>
              <p14:cNvContentPartPr/>
              <p14:nvPr/>
            </p14:nvContentPartPr>
            <p14:xfrm>
              <a:off x="6845880" y="5272720"/>
              <a:ext cx="434880" cy="46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ABBA380-7406-4866-83C5-A24881B4B08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828225" y="5255080"/>
                <a:ext cx="47055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0F8C8F-8D22-41FE-9696-40FBE01D5B36}"/>
                  </a:ext>
                </a:extLst>
              </p14:cNvPr>
              <p14:cNvContentPartPr/>
              <p14:nvPr/>
            </p14:nvContentPartPr>
            <p14:xfrm>
              <a:off x="5282760" y="5801200"/>
              <a:ext cx="2187720" cy="777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0F8C8F-8D22-41FE-9696-40FBE01D5B3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265117" y="5783200"/>
                <a:ext cx="2223366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15904A3-A571-4C27-8BBE-20A9EE955F07}"/>
                  </a:ext>
                </a:extLst>
              </p14:cNvPr>
              <p14:cNvContentPartPr/>
              <p14:nvPr/>
            </p14:nvContentPartPr>
            <p14:xfrm>
              <a:off x="5713320" y="6166600"/>
              <a:ext cx="6480" cy="26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15904A3-A571-4C27-8BBE-20A9EE955F0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95680" y="6130960"/>
                <a:ext cx="421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3198A66-9143-4EA7-A696-C12A10AB22F3}"/>
                  </a:ext>
                </a:extLst>
              </p14:cNvPr>
              <p14:cNvContentPartPr/>
              <p14:nvPr/>
            </p14:nvContentPartPr>
            <p14:xfrm>
              <a:off x="5696400" y="5915320"/>
              <a:ext cx="1634760" cy="677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3198A66-9143-4EA7-A696-C12A10AB22F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678400" y="5879680"/>
                <a:ext cx="1670400" cy="7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578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3461520" y="5252560"/>
              <a:ext cx="1356480" cy="532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443520" y="5234560"/>
                <a:ext cx="13921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14:cNvPr>
              <p14:cNvContentPartPr/>
              <p14:nvPr/>
            </p14:nvContentPartPr>
            <p14:xfrm>
              <a:off x="2890560" y="5430040"/>
              <a:ext cx="45720" cy="18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72920" y="5412040"/>
                <a:ext cx="81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14:cNvPr>
              <p14:cNvContentPartPr/>
              <p14:nvPr/>
            </p14:nvContentPartPr>
            <p14:xfrm>
              <a:off x="2886240" y="5254000"/>
              <a:ext cx="9360" cy="17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68240" y="5236360"/>
                <a:ext cx="45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14:cNvPr>
              <p14:cNvContentPartPr/>
              <p14:nvPr/>
            </p14:nvContentPartPr>
            <p14:xfrm>
              <a:off x="2518680" y="5350840"/>
              <a:ext cx="192600" cy="349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500680" y="5333200"/>
                <a:ext cx="228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14:cNvPr>
              <p14:cNvContentPartPr/>
              <p14:nvPr/>
            </p14:nvContentPartPr>
            <p14:xfrm>
              <a:off x="3120240" y="5341120"/>
              <a:ext cx="232560" cy="30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02600" y="5323480"/>
                <a:ext cx="268200" cy="3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185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671680" y="5252560"/>
              <a:ext cx="2146320" cy="1445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040" y="5234560"/>
                <a:ext cx="218196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14:cNvPr>
              <p14:cNvContentPartPr/>
              <p14:nvPr/>
            </p14:nvContentPartPr>
            <p14:xfrm>
              <a:off x="2890560" y="5430040"/>
              <a:ext cx="45720" cy="18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72920" y="5412040"/>
                <a:ext cx="81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14:cNvPr>
              <p14:cNvContentPartPr/>
              <p14:nvPr/>
            </p14:nvContentPartPr>
            <p14:xfrm>
              <a:off x="2886240" y="5254000"/>
              <a:ext cx="9360" cy="17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68240" y="5236360"/>
                <a:ext cx="45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14:cNvPr>
              <p14:cNvContentPartPr/>
              <p14:nvPr/>
            </p14:nvContentPartPr>
            <p14:xfrm>
              <a:off x="2518680" y="5350840"/>
              <a:ext cx="192600" cy="349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500680" y="5333200"/>
                <a:ext cx="228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14:cNvPr>
              <p14:cNvContentPartPr/>
              <p14:nvPr/>
            </p14:nvContentPartPr>
            <p14:xfrm>
              <a:off x="3120240" y="5341120"/>
              <a:ext cx="232560" cy="30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02600" y="5323480"/>
                <a:ext cx="2682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14:cNvPr>
              <p14:cNvContentPartPr/>
              <p14:nvPr/>
            </p14:nvContentPartPr>
            <p14:xfrm>
              <a:off x="2713800" y="5880760"/>
              <a:ext cx="1951560" cy="734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695800" y="5862760"/>
                <a:ext cx="1987200" cy="7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090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671680" y="5252560"/>
              <a:ext cx="2146320" cy="1445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040" y="5234560"/>
                <a:ext cx="218196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14:cNvPr>
              <p14:cNvContentPartPr/>
              <p14:nvPr/>
            </p14:nvContentPartPr>
            <p14:xfrm>
              <a:off x="2890560" y="5430040"/>
              <a:ext cx="45720" cy="18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72920" y="5412040"/>
                <a:ext cx="81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14:cNvPr>
              <p14:cNvContentPartPr/>
              <p14:nvPr/>
            </p14:nvContentPartPr>
            <p14:xfrm>
              <a:off x="2886240" y="5254000"/>
              <a:ext cx="9360" cy="17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68240" y="5236360"/>
                <a:ext cx="45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14:cNvPr>
              <p14:cNvContentPartPr/>
              <p14:nvPr/>
            </p14:nvContentPartPr>
            <p14:xfrm>
              <a:off x="2518680" y="5350840"/>
              <a:ext cx="192600" cy="349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500680" y="5333200"/>
                <a:ext cx="228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14:cNvPr>
              <p14:cNvContentPartPr/>
              <p14:nvPr/>
            </p14:nvContentPartPr>
            <p14:xfrm>
              <a:off x="3120240" y="5341120"/>
              <a:ext cx="232560" cy="30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02600" y="5323480"/>
                <a:ext cx="2682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88C19A6-6816-475B-AD4C-93BC02719170}"/>
                  </a:ext>
                </a:extLst>
              </p14:cNvPr>
              <p14:cNvContentPartPr/>
              <p14:nvPr/>
            </p14:nvContentPartPr>
            <p14:xfrm>
              <a:off x="3250920" y="5936200"/>
              <a:ext cx="1329840" cy="739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88C19A6-6816-475B-AD4C-93BC0271917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32920" y="5900200"/>
                <a:ext cx="13654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14:cNvPr>
              <p14:cNvContentPartPr/>
              <p14:nvPr/>
            </p14:nvContentPartPr>
            <p14:xfrm>
              <a:off x="2713800" y="5880760"/>
              <a:ext cx="1951560" cy="8719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95800" y="5862767"/>
                <a:ext cx="1987200" cy="9075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158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671680" y="5252560"/>
              <a:ext cx="2146320" cy="1445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040" y="5234560"/>
                <a:ext cx="218196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14:cNvPr>
              <p14:cNvContentPartPr/>
              <p14:nvPr/>
            </p14:nvContentPartPr>
            <p14:xfrm>
              <a:off x="2890560" y="5430040"/>
              <a:ext cx="45720" cy="18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72920" y="5412040"/>
                <a:ext cx="81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14:cNvPr>
              <p14:cNvContentPartPr/>
              <p14:nvPr/>
            </p14:nvContentPartPr>
            <p14:xfrm>
              <a:off x="2886240" y="5254000"/>
              <a:ext cx="9360" cy="17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68240" y="5236360"/>
                <a:ext cx="45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14:cNvPr>
              <p14:cNvContentPartPr/>
              <p14:nvPr/>
            </p14:nvContentPartPr>
            <p14:xfrm>
              <a:off x="2518680" y="5350840"/>
              <a:ext cx="192600" cy="349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500680" y="5333200"/>
                <a:ext cx="228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14:cNvPr>
              <p14:cNvContentPartPr/>
              <p14:nvPr/>
            </p14:nvContentPartPr>
            <p14:xfrm>
              <a:off x="3120240" y="5341120"/>
              <a:ext cx="232560" cy="30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02600" y="5323480"/>
                <a:ext cx="2682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88C19A6-6816-475B-AD4C-93BC02719170}"/>
                  </a:ext>
                </a:extLst>
              </p14:cNvPr>
              <p14:cNvContentPartPr/>
              <p14:nvPr/>
            </p14:nvContentPartPr>
            <p14:xfrm>
              <a:off x="3250920" y="5936200"/>
              <a:ext cx="1329840" cy="739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88C19A6-6816-475B-AD4C-93BC0271917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32920" y="5900200"/>
                <a:ext cx="13654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14:cNvPr>
              <p14:cNvContentPartPr/>
              <p14:nvPr/>
            </p14:nvContentPartPr>
            <p14:xfrm>
              <a:off x="2713800" y="5880760"/>
              <a:ext cx="1951560" cy="8719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95800" y="5862767"/>
                <a:ext cx="1987200" cy="90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555A2E-30C2-4D97-AD24-4276A75D9A54}"/>
                  </a:ext>
                </a:extLst>
              </p14:cNvPr>
              <p14:cNvContentPartPr/>
              <p14:nvPr/>
            </p14:nvContentPartPr>
            <p14:xfrm>
              <a:off x="5698920" y="5353360"/>
              <a:ext cx="188280" cy="24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555A2E-30C2-4D97-AD24-4276A75D9A5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80920" y="5335720"/>
                <a:ext cx="2239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7BC601B-324F-46F8-95FF-EC5FC144040B}"/>
                  </a:ext>
                </a:extLst>
              </p14:cNvPr>
              <p14:cNvContentPartPr/>
              <p14:nvPr/>
            </p14:nvContentPartPr>
            <p14:xfrm>
              <a:off x="6673800" y="5211880"/>
              <a:ext cx="622800" cy="45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7BC601B-324F-46F8-95FF-EC5FC144040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56160" y="5193894"/>
                <a:ext cx="658440" cy="489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600E723-C439-4BC8-B1EE-AA26FB6A0565}"/>
                  </a:ext>
                </a:extLst>
              </p14:cNvPr>
              <p14:cNvContentPartPr/>
              <p14:nvPr/>
            </p14:nvContentPartPr>
            <p14:xfrm>
              <a:off x="6044520" y="5358400"/>
              <a:ext cx="488160" cy="219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600E723-C439-4BC8-B1EE-AA26FB6A056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026880" y="5340370"/>
                <a:ext cx="523800" cy="2552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633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671680" y="5252560"/>
              <a:ext cx="2146320" cy="1445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040" y="5234560"/>
                <a:ext cx="218196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14:cNvPr>
              <p14:cNvContentPartPr/>
              <p14:nvPr/>
            </p14:nvContentPartPr>
            <p14:xfrm>
              <a:off x="2890560" y="5430040"/>
              <a:ext cx="45720" cy="18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72920" y="5412040"/>
                <a:ext cx="81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14:cNvPr>
              <p14:cNvContentPartPr/>
              <p14:nvPr/>
            </p14:nvContentPartPr>
            <p14:xfrm>
              <a:off x="2886240" y="5254000"/>
              <a:ext cx="9360" cy="17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68240" y="5236360"/>
                <a:ext cx="45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14:cNvPr>
              <p14:cNvContentPartPr/>
              <p14:nvPr/>
            </p14:nvContentPartPr>
            <p14:xfrm>
              <a:off x="2518680" y="5350840"/>
              <a:ext cx="192600" cy="349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500680" y="5333200"/>
                <a:ext cx="228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14:cNvPr>
              <p14:cNvContentPartPr/>
              <p14:nvPr/>
            </p14:nvContentPartPr>
            <p14:xfrm>
              <a:off x="3120240" y="5341120"/>
              <a:ext cx="232560" cy="30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02600" y="5323480"/>
                <a:ext cx="2682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88C19A6-6816-475B-AD4C-93BC02719170}"/>
                  </a:ext>
                </a:extLst>
              </p14:cNvPr>
              <p14:cNvContentPartPr/>
              <p14:nvPr/>
            </p14:nvContentPartPr>
            <p14:xfrm>
              <a:off x="3250920" y="5936200"/>
              <a:ext cx="1329840" cy="739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88C19A6-6816-475B-AD4C-93BC0271917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32920" y="5900200"/>
                <a:ext cx="13654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14:cNvPr>
              <p14:cNvContentPartPr/>
              <p14:nvPr/>
            </p14:nvContentPartPr>
            <p14:xfrm>
              <a:off x="2713800" y="5880760"/>
              <a:ext cx="1951560" cy="8719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95800" y="5862767"/>
                <a:ext cx="1987200" cy="90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555A2E-30C2-4D97-AD24-4276A75D9A54}"/>
                  </a:ext>
                </a:extLst>
              </p14:cNvPr>
              <p14:cNvContentPartPr/>
              <p14:nvPr/>
            </p14:nvContentPartPr>
            <p14:xfrm>
              <a:off x="5698920" y="5353360"/>
              <a:ext cx="188280" cy="24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555A2E-30C2-4D97-AD24-4276A75D9A5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80920" y="5335720"/>
                <a:ext cx="2239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7BC601B-324F-46F8-95FF-EC5FC144040B}"/>
                  </a:ext>
                </a:extLst>
              </p14:cNvPr>
              <p14:cNvContentPartPr/>
              <p14:nvPr/>
            </p14:nvContentPartPr>
            <p14:xfrm>
              <a:off x="6673800" y="5211880"/>
              <a:ext cx="622800" cy="45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7BC601B-324F-46F8-95FF-EC5FC144040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56160" y="5193894"/>
                <a:ext cx="658440" cy="489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600E723-C439-4BC8-B1EE-AA26FB6A0565}"/>
                  </a:ext>
                </a:extLst>
              </p14:cNvPr>
              <p14:cNvContentPartPr/>
              <p14:nvPr/>
            </p14:nvContentPartPr>
            <p14:xfrm>
              <a:off x="6044520" y="5358400"/>
              <a:ext cx="488160" cy="219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600E723-C439-4BC8-B1EE-AA26FB6A056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026880" y="5340370"/>
                <a:ext cx="523800" cy="255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A677FB7-6FA8-42E0-B7B1-F10EE0EF9918}"/>
                  </a:ext>
                </a:extLst>
              </p14:cNvPr>
              <p14:cNvContentPartPr/>
              <p14:nvPr/>
            </p14:nvContentPartPr>
            <p14:xfrm>
              <a:off x="5739960" y="5702200"/>
              <a:ext cx="1892160" cy="974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A677FB7-6FA8-42E0-B7B1-F10EE0EF991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21960" y="5684200"/>
                <a:ext cx="1927800" cy="10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032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14:cNvPr>
              <p14:cNvContentPartPr/>
              <p14:nvPr/>
            </p14:nvContentPartPr>
            <p14:xfrm>
              <a:off x="2468360" y="143800"/>
              <a:ext cx="1527120" cy="39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0716" y="125800"/>
                <a:ext cx="1562768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14:cNvPr>
              <p14:cNvContentPartPr/>
              <p14:nvPr/>
            </p14:nvContentPartPr>
            <p14:xfrm>
              <a:off x="4373480" y="174040"/>
              <a:ext cx="218160" cy="35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5840" y="156040"/>
                <a:ext cx="25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14:cNvPr>
              <p14:cNvContentPartPr/>
              <p14:nvPr/>
            </p14:nvContentPartPr>
            <p14:xfrm>
              <a:off x="4721240" y="446560"/>
              <a:ext cx="14400" cy="6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3600" y="428920"/>
                <a:ext cx="50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14:cNvPr>
              <p14:cNvContentPartPr/>
              <p14:nvPr/>
            </p14:nvContentPartPr>
            <p14:xfrm>
              <a:off x="4874240" y="169720"/>
              <a:ext cx="195480" cy="41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6240" y="151720"/>
                <a:ext cx="231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14:cNvPr>
              <p14:cNvContentPartPr/>
              <p14:nvPr/>
            </p14:nvContentPartPr>
            <p14:xfrm>
              <a:off x="578720" y="144160"/>
              <a:ext cx="1695960" cy="80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080" y="126512"/>
                <a:ext cx="1731600" cy="839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14:cNvPr>
              <p14:cNvContentPartPr/>
              <p14:nvPr/>
            </p14:nvContentPartPr>
            <p14:xfrm>
              <a:off x="487280" y="772000"/>
              <a:ext cx="5829120" cy="97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640" y="754000"/>
                <a:ext cx="5864760" cy="10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57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14:cNvPr>
              <p14:cNvContentPartPr/>
              <p14:nvPr/>
            </p14:nvContentPartPr>
            <p14:xfrm>
              <a:off x="618600" y="5201440"/>
              <a:ext cx="1199880" cy="488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70540C5-7C15-41FA-A59B-244F7F49C74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0600" y="5183440"/>
                <a:ext cx="12355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14:cNvPr>
              <p14:cNvContentPartPr/>
              <p14:nvPr/>
            </p14:nvContentPartPr>
            <p14:xfrm>
              <a:off x="5120040" y="5495920"/>
              <a:ext cx="212760" cy="20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BA29EF-7A24-4A11-A4F6-2F144E540E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02400" y="5478280"/>
                <a:ext cx="248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14:cNvPr>
              <p14:cNvContentPartPr/>
              <p14:nvPr/>
            </p14:nvContentPartPr>
            <p14:xfrm>
              <a:off x="5130480" y="5617600"/>
              <a:ext cx="153000" cy="11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C8742BB-4855-4D33-ACF0-4A3229BB5EE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12480" y="5599600"/>
                <a:ext cx="188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14:cNvPr>
              <p14:cNvContentPartPr/>
              <p14:nvPr/>
            </p14:nvContentPartPr>
            <p14:xfrm>
              <a:off x="2671680" y="5252560"/>
              <a:ext cx="2146320" cy="1445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FDDAF9-DD9D-4A5C-8229-356774DE9B9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040" y="5234560"/>
                <a:ext cx="218196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14:cNvPr>
              <p14:cNvContentPartPr/>
              <p14:nvPr/>
            </p14:nvContentPartPr>
            <p14:xfrm>
              <a:off x="2890560" y="5430040"/>
              <a:ext cx="45720" cy="18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84A700-385E-4426-9EE1-1BEA40A41A1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72920" y="5412040"/>
                <a:ext cx="81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14:cNvPr>
              <p14:cNvContentPartPr/>
              <p14:nvPr/>
            </p14:nvContentPartPr>
            <p14:xfrm>
              <a:off x="2886240" y="5254000"/>
              <a:ext cx="9360" cy="17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1559732-4A79-462B-918D-59FD683340A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68240" y="5236360"/>
                <a:ext cx="45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14:cNvPr>
              <p14:cNvContentPartPr/>
              <p14:nvPr/>
            </p14:nvContentPartPr>
            <p14:xfrm>
              <a:off x="2518680" y="5350840"/>
              <a:ext cx="192600" cy="349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018E18-245E-41AB-863A-4E94FDB257C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500680" y="5333200"/>
                <a:ext cx="228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14:cNvPr>
              <p14:cNvContentPartPr/>
              <p14:nvPr/>
            </p14:nvContentPartPr>
            <p14:xfrm>
              <a:off x="3120240" y="5341120"/>
              <a:ext cx="232560" cy="30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EDB97F-9A82-47BE-BDAE-425E64D1383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02600" y="5323480"/>
                <a:ext cx="2682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88C19A6-6816-475B-AD4C-93BC02719170}"/>
                  </a:ext>
                </a:extLst>
              </p14:cNvPr>
              <p14:cNvContentPartPr/>
              <p14:nvPr/>
            </p14:nvContentPartPr>
            <p14:xfrm>
              <a:off x="3250920" y="5936200"/>
              <a:ext cx="1329840" cy="739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88C19A6-6816-475B-AD4C-93BC0271917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32920" y="5900200"/>
                <a:ext cx="13654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14:cNvPr>
              <p14:cNvContentPartPr/>
              <p14:nvPr/>
            </p14:nvContentPartPr>
            <p14:xfrm>
              <a:off x="2713800" y="5880760"/>
              <a:ext cx="1951560" cy="8719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081B15A-726A-4655-B8FF-3F730E620E0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95800" y="5862767"/>
                <a:ext cx="1987200" cy="90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555A2E-30C2-4D97-AD24-4276A75D9A54}"/>
                  </a:ext>
                </a:extLst>
              </p14:cNvPr>
              <p14:cNvContentPartPr/>
              <p14:nvPr/>
            </p14:nvContentPartPr>
            <p14:xfrm>
              <a:off x="5698920" y="5353360"/>
              <a:ext cx="188280" cy="24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555A2E-30C2-4D97-AD24-4276A75D9A5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80920" y="5335720"/>
                <a:ext cx="2239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7BC601B-324F-46F8-95FF-EC5FC144040B}"/>
                  </a:ext>
                </a:extLst>
              </p14:cNvPr>
              <p14:cNvContentPartPr/>
              <p14:nvPr/>
            </p14:nvContentPartPr>
            <p14:xfrm>
              <a:off x="6673800" y="5211880"/>
              <a:ext cx="622800" cy="45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7BC601B-324F-46F8-95FF-EC5FC144040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56160" y="5193894"/>
                <a:ext cx="658440" cy="489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600E723-C439-4BC8-B1EE-AA26FB6A0565}"/>
                  </a:ext>
                </a:extLst>
              </p14:cNvPr>
              <p14:cNvContentPartPr/>
              <p14:nvPr/>
            </p14:nvContentPartPr>
            <p14:xfrm>
              <a:off x="6044520" y="5358400"/>
              <a:ext cx="488160" cy="219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600E723-C439-4BC8-B1EE-AA26FB6A056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026880" y="5340370"/>
                <a:ext cx="523800" cy="255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A677FB7-6FA8-42E0-B7B1-F10EE0EF9918}"/>
                  </a:ext>
                </a:extLst>
              </p14:cNvPr>
              <p14:cNvContentPartPr/>
              <p14:nvPr/>
            </p14:nvContentPartPr>
            <p14:xfrm>
              <a:off x="5739960" y="5702200"/>
              <a:ext cx="1892160" cy="974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A677FB7-6FA8-42E0-B7B1-F10EE0EF991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21960" y="5684200"/>
                <a:ext cx="192780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5440B3-6750-47F6-B59D-F954B13C7582}"/>
                  </a:ext>
                </a:extLst>
              </p14:cNvPr>
              <p14:cNvContentPartPr/>
              <p14:nvPr/>
            </p14:nvContentPartPr>
            <p14:xfrm>
              <a:off x="5821320" y="5722720"/>
              <a:ext cx="1912680" cy="1007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5440B3-6750-47F6-B59D-F954B13C758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803320" y="5687080"/>
                <a:ext cx="1948320" cy="10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153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DE96472-74D0-4070-8B62-E5ED5AFCD7E3}"/>
                  </a:ext>
                </a:extLst>
              </p14:cNvPr>
              <p14:cNvContentPartPr/>
              <p14:nvPr/>
            </p14:nvContentPartPr>
            <p14:xfrm>
              <a:off x="2859600" y="5658640"/>
              <a:ext cx="205920" cy="2977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DE96472-74D0-4070-8B62-E5ED5AFCD7E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41960" y="5641000"/>
                <a:ext cx="2415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0EA601E-8838-414F-B18F-D8BC851190A4}"/>
                  </a:ext>
                </a:extLst>
              </p14:cNvPr>
              <p14:cNvContentPartPr/>
              <p14:nvPr/>
            </p14:nvContentPartPr>
            <p14:xfrm>
              <a:off x="2865000" y="5401960"/>
              <a:ext cx="206640" cy="1249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0EA601E-8838-414F-B18F-D8BC851190A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47000" y="5384320"/>
                <a:ext cx="242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ED0CB43-A6CF-4B3B-A107-499753A98E5A}"/>
                  </a:ext>
                </a:extLst>
              </p14:cNvPr>
              <p14:cNvContentPartPr/>
              <p14:nvPr/>
            </p14:nvContentPartPr>
            <p14:xfrm>
              <a:off x="1482960" y="5465680"/>
              <a:ext cx="786240" cy="4676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ED0CB43-A6CF-4B3B-A107-499753A98E5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64960" y="5447680"/>
                <a:ext cx="82188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50E40CBF-828A-441C-8ADB-60D4CC76CF7B}"/>
                  </a:ext>
                </a:extLst>
              </p14:cNvPr>
              <p14:cNvContentPartPr/>
              <p14:nvPr/>
            </p14:nvContentPartPr>
            <p14:xfrm>
              <a:off x="3454320" y="5811280"/>
              <a:ext cx="20520" cy="1314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50E40CBF-828A-441C-8ADB-60D4CC76CF7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436320" y="5793280"/>
                <a:ext cx="561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57EDA38-D484-4C21-BA54-E0E7ABA4935B}"/>
                  </a:ext>
                </a:extLst>
              </p14:cNvPr>
              <p14:cNvContentPartPr/>
              <p14:nvPr/>
            </p14:nvContentPartPr>
            <p14:xfrm>
              <a:off x="3447120" y="5607880"/>
              <a:ext cx="6840" cy="306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57EDA38-D484-4C21-BA54-E0E7ABA4935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429480" y="5590240"/>
                <a:ext cx="424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58A50DD-95E3-4C24-AE51-1BAA8EE804E3}"/>
                  </a:ext>
                </a:extLst>
              </p14:cNvPr>
              <p14:cNvContentPartPr/>
              <p14:nvPr/>
            </p14:nvContentPartPr>
            <p14:xfrm>
              <a:off x="3595440" y="5719840"/>
              <a:ext cx="124560" cy="2656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58A50DD-95E3-4C24-AE51-1BAA8EE804E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577440" y="5701840"/>
                <a:ext cx="1602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7D26A84B-6A14-47CB-A433-49E97478C0C7}"/>
                  </a:ext>
                </a:extLst>
              </p14:cNvPr>
              <p14:cNvContentPartPr/>
              <p14:nvPr/>
            </p14:nvContentPartPr>
            <p14:xfrm>
              <a:off x="4225080" y="5458120"/>
              <a:ext cx="1850760" cy="5148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7D26A84B-6A14-47CB-A433-49E97478C0C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207440" y="5440120"/>
                <a:ext cx="188640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9DF15FDD-7B79-4639-84EE-F171B8F4A388}"/>
                  </a:ext>
                </a:extLst>
              </p14:cNvPr>
              <p14:cNvContentPartPr/>
              <p14:nvPr/>
            </p14:nvContentPartPr>
            <p14:xfrm>
              <a:off x="6195000" y="5486560"/>
              <a:ext cx="713520" cy="4042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9DF15FDD-7B79-4639-84EE-F171B8F4A38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77000" y="5468904"/>
                <a:ext cx="749160" cy="43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7E40EE1-8315-4FC3-AF60-0DFEAA17EE79}"/>
                  </a:ext>
                </a:extLst>
              </p14:cNvPr>
              <p14:cNvContentPartPr/>
              <p14:nvPr/>
            </p14:nvContentPartPr>
            <p14:xfrm>
              <a:off x="2208720" y="6253000"/>
              <a:ext cx="130320" cy="2592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7E40EE1-8315-4FC3-AF60-0DFEAA17EE7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190720" y="6235360"/>
                <a:ext cx="1659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D34165DB-6C5D-4E3F-8383-427445D1FD00}"/>
                  </a:ext>
                </a:extLst>
              </p14:cNvPr>
              <p14:cNvContentPartPr/>
              <p14:nvPr/>
            </p14:nvContentPartPr>
            <p14:xfrm>
              <a:off x="2451000" y="6121600"/>
              <a:ext cx="344160" cy="4352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D34165DB-6C5D-4E3F-8383-427445D1FD0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433000" y="6103600"/>
                <a:ext cx="37980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C0C2AC23-EC51-4326-9463-F70C2CE7D61C}"/>
                  </a:ext>
                </a:extLst>
              </p14:cNvPr>
              <p14:cNvContentPartPr/>
              <p14:nvPr/>
            </p14:nvContentPartPr>
            <p14:xfrm>
              <a:off x="2840880" y="6119800"/>
              <a:ext cx="406440" cy="3837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C0C2AC23-EC51-4326-9463-F70C2CE7D61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822880" y="6102160"/>
                <a:ext cx="4420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BEF82D1-FC40-4AF2-B6AB-A6D128E35577}"/>
                  </a:ext>
                </a:extLst>
              </p14:cNvPr>
              <p14:cNvContentPartPr/>
              <p14:nvPr/>
            </p14:nvContentPartPr>
            <p14:xfrm>
              <a:off x="3078120" y="6308800"/>
              <a:ext cx="21564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BEF82D1-FC40-4AF2-B6AB-A6D128E3557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060120" y="6291160"/>
                <a:ext cx="25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531CF4F-4807-4A74-AC06-7EE2FE92AC90}"/>
                  </a:ext>
                </a:extLst>
              </p14:cNvPr>
              <p14:cNvContentPartPr/>
              <p14:nvPr/>
            </p14:nvContentPartPr>
            <p14:xfrm>
              <a:off x="3423720" y="6420400"/>
              <a:ext cx="26640" cy="752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531CF4F-4807-4A74-AC06-7EE2FE92AC9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405720" y="6402760"/>
                <a:ext cx="622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1EEEE31-10D4-4145-8873-FE7A07BC506E}"/>
                  </a:ext>
                </a:extLst>
              </p14:cNvPr>
              <p14:cNvContentPartPr/>
              <p14:nvPr/>
            </p14:nvContentPartPr>
            <p14:xfrm>
              <a:off x="3444960" y="6266680"/>
              <a:ext cx="29520" cy="122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1EEEE31-10D4-4145-8873-FE7A07BC506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427320" y="6248680"/>
                <a:ext cx="65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B764AC0-F2EB-4F79-9AD0-23B386E48557}"/>
                  </a:ext>
                </a:extLst>
              </p14:cNvPr>
              <p14:cNvContentPartPr/>
              <p14:nvPr/>
            </p14:nvContentPartPr>
            <p14:xfrm>
              <a:off x="5414880" y="6296560"/>
              <a:ext cx="171720" cy="3045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B764AC0-F2EB-4F79-9AD0-23B386E4855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96880" y="6278560"/>
                <a:ext cx="2073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BE7A9D8-B605-4E3C-8560-729ABAE33503}"/>
                  </a:ext>
                </a:extLst>
              </p14:cNvPr>
              <p14:cNvContentPartPr/>
              <p14:nvPr/>
            </p14:nvContentPartPr>
            <p14:xfrm>
              <a:off x="5394720" y="6107560"/>
              <a:ext cx="210960" cy="1004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BE7A9D8-B605-4E3C-8560-729ABAE3350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76720" y="6089920"/>
                <a:ext cx="246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C934796-B417-4830-ABB3-F4BCE03D5CC4}"/>
                  </a:ext>
                </a:extLst>
              </p14:cNvPr>
              <p14:cNvContentPartPr/>
              <p14:nvPr/>
            </p14:nvContentPartPr>
            <p14:xfrm>
              <a:off x="4388520" y="6146440"/>
              <a:ext cx="541080" cy="3898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C934796-B417-4830-ABB3-F4BCE03D5CC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370892" y="6128440"/>
                <a:ext cx="576696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64E6BB4-5DCE-4E64-BCF8-07A82B10749E}"/>
                  </a:ext>
                </a:extLst>
              </p14:cNvPr>
              <p14:cNvContentPartPr/>
              <p14:nvPr/>
            </p14:nvContentPartPr>
            <p14:xfrm>
              <a:off x="3596520" y="6280360"/>
              <a:ext cx="476640" cy="2437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64E6BB4-5DCE-4E64-BCF8-07A82B10749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578534" y="6262360"/>
                <a:ext cx="512253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54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DE96472-74D0-4070-8B62-E5ED5AFCD7E3}"/>
                  </a:ext>
                </a:extLst>
              </p14:cNvPr>
              <p14:cNvContentPartPr/>
              <p14:nvPr/>
            </p14:nvContentPartPr>
            <p14:xfrm>
              <a:off x="2859600" y="5658640"/>
              <a:ext cx="205920" cy="2977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DE96472-74D0-4070-8B62-E5ED5AFCD7E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41960" y="5641000"/>
                <a:ext cx="2415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0EA601E-8838-414F-B18F-D8BC851190A4}"/>
                  </a:ext>
                </a:extLst>
              </p14:cNvPr>
              <p14:cNvContentPartPr/>
              <p14:nvPr/>
            </p14:nvContentPartPr>
            <p14:xfrm>
              <a:off x="2865000" y="5401960"/>
              <a:ext cx="206640" cy="1249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0EA601E-8838-414F-B18F-D8BC851190A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47000" y="5384320"/>
                <a:ext cx="242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ED0CB43-A6CF-4B3B-A107-499753A98E5A}"/>
                  </a:ext>
                </a:extLst>
              </p14:cNvPr>
              <p14:cNvContentPartPr/>
              <p14:nvPr/>
            </p14:nvContentPartPr>
            <p14:xfrm>
              <a:off x="1482960" y="5465680"/>
              <a:ext cx="786240" cy="4676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ED0CB43-A6CF-4B3B-A107-499753A98E5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64960" y="5447680"/>
                <a:ext cx="82188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50E40CBF-828A-441C-8ADB-60D4CC76CF7B}"/>
                  </a:ext>
                </a:extLst>
              </p14:cNvPr>
              <p14:cNvContentPartPr/>
              <p14:nvPr/>
            </p14:nvContentPartPr>
            <p14:xfrm>
              <a:off x="3454320" y="5811280"/>
              <a:ext cx="20520" cy="1314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50E40CBF-828A-441C-8ADB-60D4CC76CF7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436320" y="5793280"/>
                <a:ext cx="561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57EDA38-D484-4C21-BA54-E0E7ABA4935B}"/>
                  </a:ext>
                </a:extLst>
              </p14:cNvPr>
              <p14:cNvContentPartPr/>
              <p14:nvPr/>
            </p14:nvContentPartPr>
            <p14:xfrm>
              <a:off x="3447120" y="5607880"/>
              <a:ext cx="6840" cy="306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57EDA38-D484-4C21-BA54-E0E7ABA4935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429480" y="5590240"/>
                <a:ext cx="424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58A50DD-95E3-4C24-AE51-1BAA8EE804E3}"/>
                  </a:ext>
                </a:extLst>
              </p14:cNvPr>
              <p14:cNvContentPartPr/>
              <p14:nvPr/>
            </p14:nvContentPartPr>
            <p14:xfrm>
              <a:off x="3595440" y="5719840"/>
              <a:ext cx="124560" cy="2656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58A50DD-95E3-4C24-AE51-1BAA8EE804E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577440" y="5701840"/>
                <a:ext cx="1602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7D26A84B-6A14-47CB-A433-49E97478C0C7}"/>
                  </a:ext>
                </a:extLst>
              </p14:cNvPr>
              <p14:cNvContentPartPr/>
              <p14:nvPr/>
            </p14:nvContentPartPr>
            <p14:xfrm>
              <a:off x="4225080" y="5458120"/>
              <a:ext cx="1850760" cy="5148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7D26A84B-6A14-47CB-A433-49E97478C0C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207440" y="5440120"/>
                <a:ext cx="188640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9DF15FDD-7B79-4639-84EE-F171B8F4A388}"/>
                  </a:ext>
                </a:extLst>
              </p14:cNvPr>
              <p14:cNvContentPartPr/>
              <p14:nvPr/>
            </p14:nvContentPartPr>
            <p14:xfrm>
              <a:off x="6195000" y="5486560"/>
              <a:ext cx="713520" cy="4042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9DF15FDD-7B79-4639-84EE-F171B8F4A38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77000" y="5468904"/>
                <a:ext cx="749160" cy="43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7E40EE1-8315-4FC3-AF60-0DFEAA17EE79}"/>
                  </a:ext>
                </a:extLst>
              </p14:cNvPr>
              <p14:cNvContentPartPr/>
              <p14:nvPr/>
            </p14:nvContentPartPr>
            <p14:xfrm>
              <a:off x="2208720" y="6253000"/>
              <a:ext cx="130320" cy="2592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7E40EE1-8315-4FC3-AF60-0DFEAA17EE7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190720" y="6235360"/>
                <a:ext cx="1659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D34165DB-6C5D-4E3F-8383-427445D1FD00}"/>
                  </a:ext>
                </a:extLst>
              </p14:cNvPr>
              <p14:cNvContentPartPr/>
              <p14:nvPr/>
            </p14:nvContentPartPr>
            <p14:xfrm>
              <a:off x="2451000" y="6121600"/>
              <a:ext cx="344160" cy="4352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D34165DB-6C5D-4E3F-8383-427445D1FD0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433000" y="6103600"/>
                <a:ext cx="37980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C0C2AC23-EC51-4326-9463-F70C2CE7D61C}"/>
                  </a:ext>
                </a:extLst>
              </p14:cNvPr>
              <p14:cNvContentPartPr/>
              <p14:nvPr/>
            </p14:nvContentPartPr>
            <p14:xfrm>
              <a:off x="2840880" y="6119800"/>
              <a:ext cx="406440" cy="3837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C0C2AC23-EC51-4326-9463-F70C2CE7D61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822880" y="6102160"/>
                <a:ext cx="4420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BEF82D1-FC40-4AF2-B6AB-A6D128E35577}"/>
                  </a:ext>
                </a:extLst>
              </p14:cNvPr>
              <p14:cNvContentPartPr/>
              <p14:nvPr/>
            </p14:nvContentPartPr>
            <p14:xfrm>
              <a:off x="3078120" y="6308800"/>
              <a:ext cx="21564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BEF82D1-FC40-4AF2-B6AB-A6D128E3557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060120" y="6291160"/>
                <a:ext cx="25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531CF4F-4807-4A74-AC06-7EE2FE92AC90}"/>
                  </a:ext>
                </a:extLst>
              </p14:cNvPr>
              <p14:cNvContentPartPr/>
              <p14:nvPr/>
            </p14:nvContentPartPr>
            <p14:xfrm>
              <a:off x="3423720" y="6420400"/>
              <a:ext cx="26640" cy="752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531CF4F-4807-4A74-AC06-7EE2FE92AC9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405720" y="6402760"/>
                <a:ext cx="622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1EEEE31-10D4-4145-8873-FE7A07BC506E}"/>
                  </a:ext>
                </a:extLst>
              </p14:cNvPr>
              <p14:cNvContentPartPr/>
              <p14:nvPr/>
            </p14:nvContentPartPr>
            <p14:xfrm>
              <a:off x="3444960" y="6266680"/>
              <a:ext cx="29520" cy="122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1EEEE31-10D4-4145-8873-FE7A07BC506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427320" y="6248680"/>
                <a:ext cx="65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B764AC0-F2EB-4F79-9AD0-23B386E48557}"/>
                  </a:ext>
                </a:extLst>
              </p14:cNvPr>
              <p14:cNvContentPartPr/>
              <p14:nvPr/>
            </p14:nvContentPartPr>
            <p14:xfrm>
              <a:off x="5414880" y="6296560"/>
              <a:ext cx="171720" cy="3045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B764AC0-F2EB-4F79-9AD0-23B386E4855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96880" y="6278560"/>
                <a:ext cx="2073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BE7A9D8-B605-4E3C-8560-729ABAE33503}"/>
                  </a:ext>
                </a:extLst>
              </p14:cNvPr>
              <p14:cNvContentPartPr/>
              <p14:nvPr/>
            </p14:nvContentPartPr>
            <p14:xfrm>
              <a:off x="5394720" y="6107560"/>
              <a:ext cx="210960" cy="1004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BE7A9D8-B605-4E3C-8560-729ABAE3350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76720" y="6089920"/>
                <a:ext cx="246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C934796-B417-4830-ABB3-F4BCE03D5CC4}"/>
                  </a:ext>
                </a:extLst>
              </p14:cNvPr>
              <p14:cNvContentPartPr/>
              <p14:nvPr/>
            </p14:nvContentPartPr>
            <p14:xfrm>
              <a:off x="4388520" y="6146440"/>
              <a:ext cx="541080" cy="3898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C934796-B417-4830-ABB3-F4BCE03D5CC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370892" y="6128440"/>
                <a:ext cx="576696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64E6BB4-5DCE-4E64-BCF8-07A82B10749E}"/>
                  </a:ext>
                </a:extLst>
              </p14:cNvPr>
              <p14:cNvContentPartPr/>
              <p14:nvPr/>
            </p14:nvContentPartPr>
            <p14:xfrm>
              <a:off x="3596520" y="6280360"/>
              <a:ext cx="476640" cy="2437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64E6BB4-5DCE-4E64-BCF8-07A82B10749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578534" y="6262360"/>
                <a:ext cx="512253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31597FE-7915-4CF1-B3F2-93B59C4CB295}"/>
                  </a:ext>
                </a:extLst>
              </p14:cNvPr>
              <p14:cNvContentPartPr/>
              <p14:nvPr/>
            </p14:nvContentPartPr>
            <p14:xfrm>
              <a:off x="6929040" y="739600"/>
              <a:ext cx="1269720" cy="358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31597FE-7915-4CF1-B3F2-93B59C4CB29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11400" y="703960"/>
                <a:ext cx="13053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1F75981-7FF1-4BC7-A77B-F3C1B0B9D07E}"/>
                  </a:ext>
                </a:extLst>
              </p14:cNvPr>
              <p14:cNvContentPartPr/>
              <p14:nvPr/>
            </p14:nvContentPartPr>
            <p14:xfrm>
              <a:off x="7654440" y="1395520"/>
              <a:ext cx="283680" cy="257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1F75981-7FF1-4BC7-A77B-F3C1B0B9D07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645800" y="1386520"/>
                <a:ext cx="30132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3561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DEE2332-94DC-4C24-9914-43514369E71C}"/>
                  </a:ext>
                </a:extLst>
              </p14:cNvPr>
              <p14:cNvContentPartPr/>
              <p14:nvPr/>
            </p14:nvContentPartPr>
            <p14:xfrm>
              <a:off x="5740320" y="5751160"/>
              <a:ext cx="517680" cy="27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DEE2332-94DC-4C24-9914-43514369E71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722320" y="5733520"/>
                <a:ext cx="5533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013979A-4781-41E0-8362-A42CB5A2746F}"/>
                  </a:ext>
                </a:extLst>
              </p14:cNvPr>
              <p14:cNvContentPartPr/>
              <p14:nvPr/>
            </p14:nvContentPartPr>
            <p14:xfrm>
              <a:off x="5821320" y="5275240"/>
              <a:ext cx="263880" cy="272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013979A-4781-41E0-8362-A42CB5A2746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03320" y="5257600"/>
                <a:ext cx="2995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04722D-E229-4D0E-8D64-18615E62B3F3}"/>
                  </a:ext>
                </a:extLst>
              </p14:cNvPr>
              <p14:cNvContentPartPr/>
              <p14:nvPr/>
            </p14:nvContentPartPr>
            <p14:xfrm>
              <a:off x="3168480" y="5333560"/>
              <a:ext cx="1977840" cy="72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04722D-E229-4D0E-8D64-18615E62B3F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150480" y="5315560"/>
                <a:ext cx="201348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AEE1A45-AE40-46EB-95FF-45CE06F94D6E}"/>
                  </a:ext>
                </a:extLst>
              </p14:cNvPr>
              <p14:cNvContentPartPr/>
              <p14:nvPr/>
            </p14:nvContentPartPr>
            <p14:xfrm>
              <a:off x="913080" y="5414920"/>
              <a:ext cx="1818360" cy="809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AEE1A45-AE40-46EB-95FF-45CE06F94D6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95084" y="5396920"/>
                <a:ext cx="1853993" cy="8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283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14:cNvPr>
              <p14:cNvContentPartPr/>
              <p14:nvPr/>
            </p14:nvContentPartPr>
            <p14:xfrm>
              <a:off x="762240" y="5437240"/>
              <a:ext cx="361800" cy="21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600" y="5419600"/>
                <a:ext cx="39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14:cNvPr>
              <p14:cNvContentPartPr/>
              <p14:nvPr/>
            </p14:nvContentPartPr>
            <p14:xfrm>
              <a:off x="802560" y="5214760"/>
              <a:ext cx="270000" cy="10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4560" y="5197120"/>
                <a:ext cx="305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14:cNvPr>
              <p14:cNvContentPartPr/>
              <p14:nvPr/>
            </p14:nvContentPartPr>
            <p14:xfrm>
              <a:off x="2580240" y="5587720"/>
              <a:ext cx="223920" cy="10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62600" y="5569720"/>
                <a:ext cx="259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14:cNvPr>
              <p14:cNvContentPartPr/>
              <p14:nvPr/>
            </p14:nvContentPartPr>
            <p14:xfrm>
              <a:off x="2641440" y="5715160"/>
              <a:ext cx="172800" cy="252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23440" y="5697520"/>
                <a:ext cx="208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14:cNvPr>
              <p14:cNvContentPartPr/>
              <p14:nvPr/>
            </p14:nvContentPartPr>
            <p14:xfrm>
              <a:off x="1310520" y="5112160"/>
              <a:ext cx="1024200" cy="781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292520" y="5094520"/>
                <a:ext cx="105984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14:cNvPr>
              <p14:cNvContentPartPr/>
              <p14:nvPr/>
            </p14:nvContentPartPr>
            <p14:xfrm>
              <a:off x="3034920" y="5250400"/>
              <a:ext cx="2136240" cy="997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17280" y="5232400"/>
                <a:ext cx="217188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14:cNvPr>
              <p14:cNvContentPartPr/>
              <p14:nvPr/>
            </p14:nvContentPartPr>
            <p14:xfrm>
              <a:off x="5304000" y="5740000"/>
              <a:ext cx="1217520" cy="255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6360" y="5722335"/>
                <a:ext cx="1253160" cy="29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14:cNvPr>
              <p14:cNvContentPartPr/>
              <p14:nvPr/>
            </p14:nvContentPartPr>
            <p14:xfrm>
              <a:off x="6674880" y="5361280"/>
              <a:ext cx="1413000" cy="741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57240" y="5343289"/>
                <a:ext cx="1448640" cy="777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807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14:cNvPr>
              <p14:cNvContentPartPr/>
              <p14:nvPr/>
            </p14:nvContentPartPr>
            <p14:xfrm>
              <a:off x="762240" y="5437240"/>
              <a:ext cx="361800" cy="21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600" y="5419600"/>
                <a:ext cx="39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14:cNvPr>
              <p14:cNvContentPartPr/>
              <p14:nvPr/>
            </p14:nvContentPartPr>
            <p14:xfrm>
              <a:off x="802560" y="5214760"/>
              <a:ext cx="270000" cy="10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4560" y="5197120"/>
                <a:ext cx="305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14:cNvPr>
              <p14:cNvContentPartPr/>
              <p14:nvPr/>
            </p14:nvContentPartPr>
            <p14:xfrm>
              <a:off x="2580240" y="5587720"/>
              <a:ext cx="223920" cy="10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62600" y="5569720"/>
                <a:ext cx="259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14:cNvPr>
              <p14:cNvContentPartPr/>
              <p14:nvPr/>
            </p14:nvContentPartPr>
            <p14:xfrm>
              <a:off x="2641440" y="5715160"/>
              <a:ext cx="172800" cy="252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23440" y="5697520"/>
                <a:ext cx="208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14:cNvPr>
              <p14:cNvContentPartPr/>
              <p14:nvPr/>
            </p14:nvContentPartPr>
            <p14:xfrm>
              <a:off x="1310520" y="5112160"/>
              <a:ext cx="1024200" cy="781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292520" y="5094520"/>
                <a:ext cx="105984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14:cNvPr>
              <p14:cNvContentPartPr/>
              <p14:nvPr/>
            </p14:nvContentPartPr>
            <p14:xfrm>
              <a:off x="3034920" y="5250400"/>
              <a:ext cx="2136240" cy="997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17280" y="5232400"/>
                <a:ext cx="217188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14:cNvPr>
              <p14:cNvContentPartPr/>
              <p14:nvPr/>
            </p14:nvContentPartPr>
            <p14:xfrm>
              <a:off x="5304000" y="5740000"/>
              <a:ext cx="1217520" cy="255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6360" y="5722335"/>
                <a:ext cx="1253160" cy="29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14:cNvPr>
              <p14:cNvContentPartPr/>
              <p14:nvPr/>
            </p14:nvContentPartPr>
            <p14:xfrm>
              <a:off x="6674880" y="5361280"/>
              <a:ext cx="1413000" cy="741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57240" y="5343289"/>
                <a:ext cx="1448640" cy="77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14:cNvPr>
              <p14:cNvContentPartPr/>
              <p14:nvPr/>
            </p14:nvContentPartPr>
            <p14:xfrm>
              <a:off x="4551240" y="6065080"/>
              <a:ext cx="3699360" cy="2448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3600" y="6029080"/>
                <a:ext cx="37350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14:cNvPr>
              <p14:cNvContentPartPr/>
              <p14:nvPr/>
            </p14:nvContentPartPr>
            <p14:xfrm>
              <a:off x="3447120" y="3525280"/>
              <a:ext cx="3273480" cy="103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429480" y="3489640"/>
                <a:ext cx="3309120" cy="11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363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14:cNvPr>
              <p14:cNvContentPartPr/>
              <p14:nvPr/>
            </p14:nvContentPartPr>
            <p14:xfrm>
              <a:off x="762240" y="5437240"/>
              <a:ext cx="361800" cy="21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600" y="5419600"/>
                <a:ext cx="39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14:cNvPr>
              <p14:cNvContentPartPr/>
              <p14:nvPr/>
            </p14:nvContentPartPr>
            <p14:xfrm>
              <a:off x="802560" y="5214760"/>
              <a:ext cx="270000" cy="10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4560" y="5197120"/>
                <a:ext cx="305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14:cNvPr>
              <p14:cNvContentPartPr/>
              <p14:nvPr/>
            </p14:nvContentPartPr>
            <p14:xfrm>
              <a:off x="2580240" y="5587720"/>
              <a:ext cx="223920" cy="10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62600" y="5569720"/>
                <a:ext cx="259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14:cNvPr>
              <p14:cNvContentPartPr/>
              <p14:nvPr/>
            </p14:nvContentPartPr>
            <p14:xfrm>
              <a:off x="2641440" y="5715160"/>
              <a:ext cx="172800" cy="252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23440" y="5697520"/>
                <a:ext cx="208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14:cNvPr>
              <p14:cNvContentPartPr/>
              <p14:nvPr/>
            </p14:nvContentPartPr>
            <p14:xfrm>
              <a:off x="1310520" y="5112160"/>
              <a:ext cx="1024200" cy="781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292520" y="5094520"/>
                <a:ext cx="105984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14:cNvPr>
              <p14:cNvContentPartPr/>
              <p14:nvPr/>
            </p14:nvContentPartPr>
            <p14:xfrm>
              <a:off x="3034920" y="5250400"/>
              <a:ext cx="2136240" cy="997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17280" y="5232400"/>
                <a:ext cx="217188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14:cNvPr>
              <p14:cNvContentPartPr/>
              <p14:nvPr/>
            </p14:nvContentPartPr>
            <p14:xfrm>
              <a:off x="5304000" y="5740000"/>
              <a:ext cx="1217520" cy="255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6360" y="5722335"/>
                <a:ext cx="1253160" cy="29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14:cNvPr>
              <p14:cNvContentPartPr/>
              <p14:nvPr/>
            </p14:nvContentPartPr>
            <p14:xfrm>
              <a:off x="6674880" y="5361280"/>
              <a:ext cx="1413000" cy="741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57240" y="5343289"/>
                <a:ext cx="1448640" cy="77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14:cNvPr>
              <p14:cNvContentPartPr/>
              <p14:nvPr/>
            </p14:nvContentPartPr>
            <p14:xfrm>
              <a:off x="4551240" y="6065080"/>
              <a:ext cx="3699360" cy="2448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3600" y="6029080"/>
                <a:ext cx="37350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14:cNvPr>
              <p14:cNvContentPartPr/>
              <p14:nvPr/>
            </p14:nvContentPartPr>
            <p14:xfrm>
              <a:off x="3447120" y="3525280"/>
              <a:ext cx="3273480" cy="103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429480" y="3489640"/>
                <a:ext cx="330912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730FE6-3F9D-4E5D-A30A-708D3ACEAE57}"/>
                  </a:ext>
                </a:extLst>
              </p14:cNvPr>
              <p14:cNvContentPartPr/>
              <p14:nvPr/>
            </p14:nvContentPartPr>
            <p14:xfrm>
              <a:off x="6256560" y="5637760"/>
              <a:ext cx="385920" cy="41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730FE6-3F9D-4E5D-A30A-708D3ACEAE5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38920" y="5619760"/>
                <a:ext cx="4215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C320423-6E83-4834-8E02-537D035B302D}"/>
                  </a:ext>
                </a:extLst>
              </p14:cNvPr>
              <p14:cNvContentPartPr/>
              <p14:nvPr/>
            </p14:nvContentPartPr>
            <p14:xfrm>
              <a:off x="4550520" y="5547400"/>
              <a:ext cx="535680" cy="560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C320423-6E83-4834-8E02-537D035B302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532520" y="5529760"/>
                <a:ext cx="571320" cy="5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298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14:cNvPr>
              <p14:cNvContentPartPr/>
              <p14:nvPr/>
            </p14:nvContentPartPr>
            <p14:xfrm>
              <a:off x="762240" y="5437240"/>
              <a:ext cx="361800" cy="21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600" y="5419600"/>
                <a:ext cx="39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14:cNvPr>
              <p14:cNvContentPartPr/>
              <p14:nvPr/>
            </p14:nvContentPartPr>
            <p14:xfrm>
              <a:off x="802560" y="5214760"/>
              <a:ext cx="270000" cy="10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4560" y="5197120"/>
                <a:ext cx="305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14:cNvPr>
              <p14:cNvContentPartPr/>
              <p14:nvPr/>
            </p14:nvContentPartPr>
            <p14:xfrm>
              <a:off x="2580240" y="5587720"/>
              <a:ext cx="223920" cy="10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62600" y="5569720"/>
                <a:ext cx="259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14:cNvPr>
              <p14:cNvContentPartPr/>
              <p14:nvPr/>
            </p14:nvContentPartPr>
            <p14:xfrm>
              <a:off x="2641440" y="5715160"/>
              <a:ext cx="172800" cy="252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23440" y="5697520"/>
                <a:ext cx="208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14:cNvPr>
              <p14:cNvContentPartPr/>
              <p14:nvPr/>
            </p14:nvContentPartPr>
            <p14:xfrm>
              <a:off x="1310520" y="5112160"/>
              <a:ext cx="1024200" cy="781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292520" y="5094520"/>
                <a:ext cx="105984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14:cNvPr>
              <p14:cNvContentPartPr/>
              <p14:nvPr/>
            </p14:nvContentPartPr>
            <p14:xfrm>
              <a:off x="3034920" y="5250400"/>
              <a:ext cx="2136240" cy="997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17280" y="5232400"/>
                <a:ext cx="217188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14:cNvPr>
              <p14:cNvContentPartPr/>
              <p14:nvPr/>
            </p14:nvContentPartPr>
            <p14:xfrm>
              <a:off x="5304000" y="5740000"/>
              <a:ext cx="1217520" cy="255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6360" y="5722335"/>
                <a:ext cx="1253160" cy="29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14:cNvPr>
              <p14:cNvContentPartPr/>
              <p14:nvPr/>
            </p14:nvContentPartPr>
            <p14:xfrm>
              <a:off x="6674880" y="5361280"/>
              <a:ext cx="1413000" cy="741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57240" y="5343289"/>
                <a:ext cx="1448640" cy="77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14:cNvPr>
              <p14:cNvContentPartPr/>
              <p14:nvPr/>
            </p14:nvContentPartPr>
            <p14:xfrm>
              <a:off x="4551240" y="6065080"/>
              <a:ext cx="3699360" cy="2448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3600" y="6029080"/>
                <a:ext cx="37350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14:cNvPr>
              <p14:cNvContentPartPr/>
              <p14:nvPr/>
            </p14:nvContentPartPr>
            <p14:xfrm>
              <a:off x="3447120" y="3525280"/>
              <a:ext cx="3273480" cy="103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429480" y="3489640"/>
                <a:ext cx="330912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730FE6-3F9D-4E5D-A30A-708D3ACEAE57}"/>
                  </a:ext>
                </a:extLst>
              </p14:cNvPr>
              <p14:cNvContentPartPr/>
              <p14:nvPr/>
            </p14:nvContentPartPr>
            <p14:xfrm>
              <a:off x="6256560" y="5637760"/>
              <a:ext cx="385920" cy="41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730FE6-3F9D-4E5D-A30A-708D3ACEAE5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38920" y="5619760"/>
                <a:ext cx="4215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C320423-6E83-4834-8E02-537D035B302D}"/>
                  </a:ext>
                </a:extLst>
              </p14:cNvPr>
              <p14:cNvContentPartPr/>
              <p14:nvPr/>
            </p14:nvContentPartPr>
            <p14:xfrm>
              <a:off x="4550520" y="5547400"/>
              <a:ext cx="535680" cy="560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C320423-6E83-4834-8E02-537D035B302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532520" y="5529760"/>
                <a:ext cx="5713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2E5DAC8-E3C5-4AA8-9F9E-8867642075D9}"/>
                  </a:ext>
                </a:extLst>
              </p14:cNvPr>
              <p14:cNvContentPartPr/>
              <p14:nvPr/>
            </p14:nvContentPartPr>
            <p14:xfrm>
              <a:off x="1410240" y="6340120"/>
              <a:ext cx="229320" cy="21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2E5DAC8-E3C5-4AA8-9F9E-8867642075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392600" y="6322120"/>
                <a:ext cx="2649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959841D-F54C-483A-A64C-67D067C47995}"/>
                  </a:ext>
                </a:extLst>
              </p14:cNvPr>
              <p14:cNvContentPartPr/>
              <p14:nvPr/>
            </p14:nvContentPartPr>
            <p14:xfrm>
              <a:off x="1416720" y="6158320"/>
              <a:ext cx="134280" cy="79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959841D-F54C-483A-A64C-67D067C4799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399080" y="6140320"/>
                <a:ext cx="169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F31E04E-DB82-469C-B274-A3280DD2E3B1}"/>
                  </a:ext>
                </a:extLst>
              </p14:cNvPr>
              <p14:cNvContentPartPr/>
              <p14:nvPr/>
            </p14:nvContentPartPr>
            <p14:xfrm>
              <a:off x="1828200" y="6481600"/>
              <a:ext cx="10800" cy="6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F31E04E-DB82-469C-B274-A3280DD2E3B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810200" y="6463960"/>
                <a:ext cx="46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A457E91-67A2-4A7B-AA2F-1DFF469CBC0E}"/>
                  </a:ext>
                </a:extLst>
              </p14:cNvPr>
              <p14:cNvContentPartPr/>
              <p14:nvPr/>
            </p14:nvContentPartPr>
            <p14:xfrm>
              <a:off x="1797960" y="6329320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A457E91-67A2-4A7B-AA2F-1DFF469CBC0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80320" y="6311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BCF5010-BCA0-4787-8098-D78057378CD7}"/>
                  </a:ext>
                </a:extLst>
              </p14:cNvPr>
              <p14:cNvContentPartPr/>
              <p14:nvPr/>
            </p14:nvContentPartPr>
            <p14:xfrm>
              <a:off x="1919280" y="6410680"/>
              <a:ext cx="106200" cy="1918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BCF5010-BCA0-4787-8098-D78057378CD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901640" y="6392680"/>
                <a:ext cx="141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C03EE35-E56D-477F-B795-B68B5E595178}"/>
                  </a:ext>
                </a:extLst>
              </p14:cNvPr>
              <p14:cNvContentPartPr/>
              <p14:nvPr/>
            </p14:nvContentPartPr>
            <p14:xfrm>
              <a:off x="5862000" y="6471520"/>
              <a:ext cx="427680" cy="3074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C03EE35-E56D-477F-B795-B68B5E59517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844000" y="6453880"/>
                <a:ext cx="4633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C8DA1E6-41A7-4650-964D-4032348BFA5B}"/>
                  </a:ext>
                </a:extLst>
              </p14:cNvPr>
              <p14:cNvContentPartPr/>
              <p14:nvPr/>
            </p14:nvContentPartPr>
            <p14:xfrm>
              <a:off x="4752120" y="6321040"/>
              <a:ext cx="956160" cy="4557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C8DA1E6-41A7-4650-964D-4032348BFA5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734480" y="6303400"/>
                <a:ext cx="99180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AB24DE2-2919-4E94-8055-C818D2CBABAB}"/>
                  </a:ext>
                </a:extLst>
              </p14:cNvPr>
              <p14:cNvContentPartPr/>
              <p14:nvPr/>
            </p14:nvContentPartPr>
            <p14:xfrm>
              <a:off x="4009800" y="6397720"/>
              <a:ext cx="533520" cy="3535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AB24DE2-2919-4E94-8055-C818D2CBABA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991800" y="6379720"/>
                <a:ext cx="5691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BBB66FD-A2BC-4265-9EA1-5145CE63BA43}"/>
                  </a:ext>
                </a:extLst>
              </p14:cNvPr>
              <p14:cNvContentPartPr/>
              <p14:nvPr/>
            </p14:nvContentPartPr>
            <p14:xfrm>
              <a:off x="2305920" y="6267400"/>
              <a:ext cx="1379880" cy="436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BBB66FD-A2BC-4265-9EA1-5145CE63BA4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287920" y="6249400"/>
                <a:ext cx="141552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9920D20-C4E3-454D-B281-6F31F344087A}"/>
                  </a:ext>
                </a:extLst>
              </p14:cNvPr>
              <p14:cNvContentPartPr/>
              <p14:nvPr/>
            </p14:nvContentPartPr>
            <p14:xfrm>
              <a:off x="6603600" y="6440920"/>
              <a:ext cx="356400" cy="3193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9920D20-C4E3-454D-B281-6F31F344087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585600" y="6423280"/>
                <a:ext cx="39204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FBED57E-59F1-4EB5-89B6-AEE7975EA65A}"/>
                  </a:ext>
                </a:extLst>
              </p14:cNvPr>
              <p14:cNvContentPartPr/>
              <p14:nvPr/>
            </p14:nvContentPartPr>
            <p14:xfrm>
              <a:off x="7365720" y="6502120"/>
              <a:ext cx="167040" cy="2379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FBED57E-59F1-4EB5-89B6-AEE7975EA65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348080" y="6484120"/>
                <a:ext cx="2026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FF3BC9D-C7A0-4B79-BF23-612A2DF0C436}"/>
                  </a:ext>
                </a:extLst>
              </p14:cNvPr>
              <p14:cNvContentPartPr/>
              <p14:nvPr/>
            </p14:nvContentPartPr>
            <p14:xfrm>
              <a:off x="7304520" y="6270280"/>
              <a:ext cx="293400" cy="1202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FF3BC9D-C7A0-4B79-BF23-612A2DF0C43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286880" y="6252640"/>
                <a:ext cx="32904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484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14:cNvPr>
              <p14:cNvContentPartPr/>
              <p14:nvPr/>
            </p14:nvContentPartPr>
            <p14:xfrm>
              <a:off x="762240" y="5437240"/>
              <a:ext cx="361800" cy="21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600" y="5419600"/>
                <a:ext cx="39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14:cNvPr>
              <p14:cNvContentPartPr/>
              <p14:nvPr/>
            </p14:nvContentPartPr>
            <p14:xfrm>
              <a:off x="802560" y="5214760"/>
              <a:ext cx="270000" cy="10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4560" y="5197120"/>
                <a:ext cx="305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14:cNvPr>
              <p14:cNvContentPartPr/>
              <p14:nvPr/>
            </p14:nvContentPartPr>
            <p14:xfrm>
              <a:off x="2580240" y="5587720"/>
              <a:ext cx="223920" cy="10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62600" y="5569720"/>
                <a:ext cx="259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14:cNvPr>
              <p14:cNvContentPartPr/>
              <p14:nvPr/>
            </p14:nvContentPartPr>
            <p14:xfrm>
              <a:off x="2641440" y="5715160"/>
              <a:ext cx="172800" cy="252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23440" y="5697520"/>
                <a:ext cx="208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14:cNvPr>
              <p14:cNvContentPartPr/>
              <p14:nvPr/>
            </p14:nvContentPartPr>
            <p14:xfrm>
              <a:off x="1310520" y="5112160"/>
              <a:ext cx="1024200" cy="781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292520" y="5094520"/>
                <a:ext cx="105984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14:cNvPr>
              <p14:cNvContentPartPr/>
              <p14:nvPr/>
            </p14:nvContentPartPr>
            <p14:xfrm>
              <a:off x="3034920" y="5250400"/>
              <a:ext cx="2136240" cy="997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17280" y="5232400"/>
                <a:ext cx="217188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14:cNvPr>
              <p14:cNvContentPartPr/>
              <p14:nvPr/>
            </p14:nvContentPartPr>
            <p14:xfrm>
              <a:off x="5304000" y="5740000"/>
              <a:ext cx="1217520" cy="255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6360" y="5722335"/>
                <a:ext cx="1253160" cy="29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14:cNvPr>
              <p14:cNvContentPartPr/>
              <p14:nvPr/>
            </p14:nvContentPartPr>
            <p14:xfrm>
              <a:off x="6674880" y="5361280"/>
              <a:ext cx="1413000" cy="741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57240" y="5343289"/>
                <a:ext cx="1448640" cy="77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14:cNvPr>
              <p14:cNvContentPartPr/>
              <p14:nvPr/>
            </p14:nvContentPartPr>
            <p14:xfrm>
              <a:off x="4551240" y="6065080"/>
              <a:ext cx="3699360" cy="2448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3600" y="6029080"/>
                <a:ext cx="37350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14:cNvPr>
              <p14:cNvContentPartPr/>
              <p14:nvPr/>
            </p14:nvContentPartPr>
            <p14:xfrm>
              <a:off x="3447120" y="3525280"/>
              <a:ext cx="3273480" cy="103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429480" y="3489640"/>
                <a:ext cx="330912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730FE6-3F9D-4E5D-A30A-708D3ACEAE57}"/>
                  </a:ext>
                </a:extLst>
              </p14:cNvPr>
              <p14:cNvContentPartPr/>
              <p14:nvPr/>
            </p14:nvContentPartPr>
            <p14:xfrm>
              <a:off x="6256560" y="5637760"/>
              <a:ext cx="385920" cy="41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730FE6-3F9D-4E5D-A30A-708D3ACEAE5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38920" y="5619760"/>
                <a:ext cx="4215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C320423-6E83-4834-8E02-537D035B302D}"/>
                  </a:ext>
                </a:extLst>
              </p14:cNvPr>
              <p14:cNvContentPartPr/>
              <p14:nvPr/>
            </p14:nvContentPartPr>
            <p14:xfrm>
              <a:off x="4550520" y="5547400"/>
              <a:ext cx="535680" cy="560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C320423-6E83-4834-8E02-537D035B302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532520" y="5529760"/>
                <a:ext cx="5713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14:cNvPr>
              <p14:cNvContentPartPr/>
              <p14:nvPr/>
            </p14:nvContentPartPr>
            <p14:xfrm>
              <a:off x="7526640" y="1838680"/>
              <a:ext cx="555120" cy="68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509000" y="1821040"/>
                <a:ext cx="590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14:cNvPr>
              <p14:cNvContentPartPr/>
              <p14:nvPr/>
            </p14:nvContentPartPr>
            <p14:xfrm>
              <a:off x="7282920" y="1565800"/>
              <a:ext cx="1187280" cy="122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264920" y="1530160"/>
                <a:ext cx="1222920" cy="12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273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603288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606852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14:cNvPr>
              <p14:cNvContentPartPr/>
              <p14:nvPr/>
            </p14:nvContentPartPr>
            <p14:xfrm>
              <a:off x="606720" y="2519080"/>
              <a:ext cx="246600" cy="40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1533E-5B5D-4534-B9DE-07BBED0D48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9080" y="2501440"/>
                <a:ext cx="2822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14:cNvPr>
              <p14:cNvContentPartPr/>
              <p14:nvPr/>
            </p14:nvContentPartPr>
            <p14:xfrm>
              <a:off x="1290000" y="2641840"/>
              <a:ext cx="133200" cy="2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A0EF34-614E-414D-A9AC-3858997DDE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2360" y="2623840"/>
                <a:ext cx="168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14:cNvPr>
              <p14:cNvContentPartPr/>
              <p14:nvPr/>
            </p14:nvContentPartPr>
            <p14:xfrm>
              <a:off x="1564320" y="2681800"/>
              <a:ext cx="1800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FB717E-4FE9-4B7A-AD11-7A95CCCB79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6320" y="2663800"/>
                <a:ext cx="21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14:cNvPr>
              <p14:cNvContentPartPr/>
              <p14:nvPr/>
            </p14:nvContentPartPr>
            <p14:xfrm>
              <a:off x="1574400" y="2783320"/>
              <a:ext cx="1857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B73743-4E86-46D9-BACB-0E62CEC8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56400" y="2765680"/>
                <a:ext cx="221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14:cNvPr>
              <p14:cNvContentPartPr/>
              <p14:nvPr/>
            </p14:nvContentPartPr>
            <p14:xfrm>
              <a:off x="2061840" y="2443120"/>
              <a:ext cx="549000" cy="628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B1E599-22AC-47A5-86D9-411CDFE078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4200" y="2425130"/>
                <a:ext cx="584640" cy="664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14:cNvPr>
              <p14:cNvContentPartPr/>
              <p14:nvPr/>
            </p14:nvContentPartPr>
            <p14:xfrm>
              <a:off x="3474120" y="2645800"/>
              <a:ext cx="137160" cy="230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B02839-0061-4AC2-A885-01786BFE91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56480" y="2628160"/>
                <a:ext cx="172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14:cNvPr>
              <p14:cNvContentPartPr/>
              <p14:nvPr/>
            </p14:nvContentPartPr>
            <p14:xfrm>
              <a:off x="3718200" y="2713120"/>
              <a:ext cx="19224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BE6BEC-AC3A-4B9F-B643-3BCCDC4F1D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00200" y="2695120"/>
                <a:ext cx="227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14:cNvPr>
              <p14:cNvContentPartPr/>
              <p14:nvPr/>
            </p14:nvContentPartPr>
            <p14:xfrm>
              <a:off x="3758880" y="2803840"/>
              <a:ext cx="17352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72F44-3954-4C41-8045-BC4CC77A5A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0880" y="2785840"/>
                <a:ext cx="209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14:cNvPr>
              <p14:cNvContentPartPr/>
              <p14:nvPr/>
            </p14:nvContentPartPr>
            <p14:xfrm>
              <a:off x="2844480" y="2539600"/>
              <a:ext cx="286560" cy="28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FF1425-FC2E-45A6-8517-D54BE65374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26840" y="2521600"/>
                <a:ext cx="322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14:cNvPr>
              <p14:cNvContentPartPr/>
              <p14:nvPr/>
            </p14:nvContentPartPr>
            <p14:xfrm>
              <a:off x="4104480" y="2624200"/>
              <a:ext cx="126360" cy="25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298E2-4F73-4D11-9C28-92829F836D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86480" y="2606560"/>
                <a:ext cx="162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14:cNvPr>
              <p14:cNvContentPartPr/>
              <p14:nvPr/>
            </p14:nvContentPartPr>
            <p14:xfrm>
              <a:off x="4356120" y="2438440"/>
              <a:ext cx="596520" cy="64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B5B7B0-7B14-4378-B7C2-97D48C326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38120" y="2420790"/>
                <a:ext cx="632160" cy="67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14:cNvPr>
              <p14:cNvContentPartPr/>
              <p14:nvPr/>
            </p14:nvContentPartPr>
            <p14:xfrm>
              <a:off x="2188560" y="3220360"/>
              <a:ext cx="1478880" cy="41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6388CD-79DF-40F2-8865-B0A5D6302E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70920" y="3202360"/>
                <a:ext cx="1514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14:cNvPr>
              <p14:cNvContentPartPr/>
              <p14:nvPr/>
            </p14:nvContentPartPr>
            <p14:xfrm>
              <a:off x="406200" y="3159160"/>
              <a:ext cx="1420200" cy="609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F66C95-D8BB-4F2E-8FB6-2A6F2D8BC8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8205" y="3141520"/>
                <a:ext cx="145583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14:cNvPr>
              <p14:cNvContentPartPr/>
              <p14:nvPr/>
            </p14:nvContentPartPr>
            <p14:xfrm>
              <a:off x="4083960" y="3373720"/>
              <a:ext cx="224640" cy="27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AA4858-0B0C-4276-986D-3C1A39318E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65960" y="3355720"/>
                <a:ext cx="260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14:cNvPr>
              <p14:cNvContentPartPr/>
              <p14:nvPr/>
            </p14:nvContentPartPr>
            <p14:xfrm>
              <a:off x="4094040" y="3122080"/>
              <a:ext cx="222840" cy="149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9881DF-DF7C-441E-88E2-6DD84E39D3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76400" y="3104440"/>
                <a:ext cx="258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14:cNvPr>
              <p14:cNvContentPartPr/>
              <p14:nvPr/>
            </p14:nvContentPartPr>
            <p14:xfrm>
              <a:off x="4611360" y="3218920"/>
              <a:ext cx="266400" cy="478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41DD33-0449-478A-ABCD-2CF57C5379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93696" y="3201267"/>
                <a:ext cx="302088" cy="51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14:cNvPr>
              <p14:cNvContentPartPr/>
              <p14:nvPr/>
            </p14:nvContentPartPr>
            <p14:xfrm>
              <a:off x="720840" y="4084000"/>
              <a:ext cx="17388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780E5-FD72-4DFB-98A1-C6E819075B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3200" y="4066000"/>
                <a:ext cx="2095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14:cNvPr>
              <p14:cNvContentPartPr/>
              <p14:nvPr/>
            </p14:nvContentPartPr>
            <p14:xfrm>
              <a:off x="711120" y="3906520"/>
              <a:ext cx="1760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81110C-C04A-4FA1-AD93-55EA412DCB6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3120" y="3888520"/>
                <a:ext cx="211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14:cNvPr>
              <p14:cNvContentPartPr/>
              <p14:nvPr/>
            </p14:nvContentPartPr>
            <p14:xfrm>
              <a:off x="1066440" y="4101280"/>
              <a:ext cx="1789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3DE0DF-9F89-41A1-8452-D4D953119FD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800" y="4083640"/>
                <a:ext cx="214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14:cNvPr>
              <p14:cNvContentPartPr/>
              <p14:nvPr/>
            </p14:nvContentPartPr>
            <p14:xfrm>
              <a:off x="1076520" y="4195600"/>
              <a:ext cx="11628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E8E335-9074-48A9-9D3D-44844E9BCE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880" y="4177960"/>
                <a:ext cx="151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14:cNvPr>
              <p14:cNvContentPartPr/>
              <p14:nvPr/>
            </p14:nvContentPartPr>
            <p14:xfrm>
              <a:off x="1808040" y="3721840"/>
              <a:ext cx="1389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6927F1-C79D-4F58-AC6F-3CDAB65B11F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90400" y="3704200"/>
                <a:ext cx="174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14:cNvPr>
              <p14:cNvContentPartPr/>
              <p14:nvPr/>
            </p14:nvContentPartPr>
            <p14:xfrm>
              <a:off x="2245080" y="4093720"/>
              <a:ext cx="182160" cy="1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DA4020-2E57-489A-88F6-5187D3725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7440" y="40760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14:cNvPr>
              <p14:cNvContentPartPr/>
              <p14:nvPr/>
            </p14:nvContentPartPr>
            <p14:xfrm>
              <a:off x="2265600" y="4199200"/>
              <a:ext cx="184680" cy="3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496A97-5320-4C3E-AE00-13E5B687CD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7600" y="4181200"/>
                <a:ext cx="220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14:cNvPr>
              <p14:cNvContentPartPr/>
              <p14:nvPr/>
            </p14:nvContentPartPr>
            <p14:xfrm>
              <a:off x="1391520" y="3880960"/>
              <a:ext cx="653400" cy="600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1890D1-62FC-4EA1-BC32-324565F3D3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3520" y="3863320"/>
                <a:ext cx="6890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14:cNvPr>
              <p14:cNvContentPartPr/>
              <p14:nvPr/>
            </p14:nvContentPartPr>
            <p14:xfrm>
              <a:off x="2630280" y="4018120"/>
              <a:ext cx="147960" cy="24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DCE6C1-2DD4-41D6-BEB8-5E1C93A42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12640" y="4000480"/>
                <a:ext cx="18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14:cNvPr>
              <p14:cNvContentPartPr/>
              <p14:nvPr/>
            </p14:nvContentPartPr>
            <p14:xfrm>
              <a:off x="2955000" y="3779440"/>
              <a:ext cx="753480" cy="656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F402F6-A980-4CB9-AB36-8675F68802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37360" y="3761440"/>
                <a:ext cx="7891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14:cNvPr>
              <p14:cNvContentPartPr/>
              <p14:nvPr/>
            </p14:nvContentPartPr>
            <p14:xfrm>
              <a:off x="3758520" y="4084000"/>
              <a:ext cx="81360" cy="201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51C9877-4BA5-4617-AFE2-05D0601799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880" y="4066000"/>
                <a:ext cx="117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14:cNvPr>
              <p14:cNvContentPartPr/>
              <p14:nvPr/>
            </p14:nvContentPartPr>
            <p14:xfrm>
              <a:off x="3728640" y="3929920"/>
              <a:ext cx="159840" cy="103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B9BEEEA-52CD-4B66-B124-FFF8A96C92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640" y="3912280"/>
                <a:ext cx="195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14:cNvPr>
              <p14:cNvContentPartPr/>
              <p14:nvPr/>
            </p14:nvContentPartPr>
            <p14:xfrm>
              <a:off x="3990360" y="4099840"/>
              <a:ext cx="124560" cy="15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CA874FB-25C3-49EB-9E03-3D9FC1F6C7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72360" y="4082200"/>
                <a:ext cx="160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14:cNvPr>
              <p14:cNvContentPartPr/>
              <p14:nvPr/>
            </p14:nvContentPartPr>
            <p14:xfrm>
              <a:off x="4173240" y="4097680"/>
              <a:ext cx="133560" cy="142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27DF615-2568-4223-9897-E2FE7DBD401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55600" y="4080040"/>
                <a:ext cx="169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14:cNvPr>
              <p14:cNvContentPartPr/>
              <p14:nvPr/>
            </p14:nvContentPartPr>
            <p14:xfrm>
              <a:off x="4384560" y="4063480"/>
              <a:ext cx="96120" cy="18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6E8DB46-1991-4A70-950F-2751444A04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66920" y="4045840"/>
                <a:ext cx="131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14:cNvPr>
              <p14:cNvContentPartPr/>
              <p14:nvPr/>
            </p14:nvContentPartPr>
            <p14:xfrm>
              <a:off x="4662120" y="3970240"/>
              <a:ext cx="267840" cy="257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AFC1217-427C-48ED-B3B6-4E5ED92145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44120" y="3952240"/>
                <a:ext cx="30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14:cNvPr>
              <p14:cNvContentPartPr/>
              <p14:nvPr/>
            </p14:nvContentPartPr>
            <p14:xfrm>
              <a:off x="5994120" y="3657040"/>
              <a:ext cx="550080" cy="438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EB4DD81-586A-470C-B700-41D7AE52E3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976120" y="3639400"/>
                <a:ext cx="585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14:cNvPr>
              <p14:cNvContentPartPr/>
              <p14:nvPr/>
            </p14:nvContentPartPr>
            <p14:xfrm>
              <a:off x="5069280" y="3745960"/>
              <a:ext cx="818280" cy="689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C7617A9-32D7-48E3-BE95-6687755C3CA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1632" y="3727969"/>
                <a:ext cx="853936" cy="72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14:cNvPr>
              <p14:cNvContentPartPr/>
              <p14:nvPr/>
            </p14:nvContentPartPr>
            <p14:xfrm>
              <a:off x="4683360" y="4662880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82A2D84-31D4-4220-9712-98B1E5C5E0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5720" y="464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14:cNvPr>
              <p14:cNvContentPartPr/>
              <p14:nvPr/>
            </p14:nvContentPartPr>
            <p14:xfrm>
              <a:off x="2346600" y="4733800"/>
              <a:ext cx="23364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B1860B-E8A0-4ED9-BA04-90276385B7B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28600" y="47161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14:cNvPr>
              <p14:cNvContentPartPr/>
              <p14:nvPr/>
            </p14:nvContentPartPr>
            <p14:xfrm>
              <a:off x="2407440" y="4815160"/>
              <a:ext cx="202320" cy="2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37BC20-C84E-4C07-A30E-6D4766731EC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9800" y="4797160"/>
                <a:ext cx="237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14:cNvPr>
              <p14:cNvContentPartPr/>
              <p14:nvPr/>
            </p14:nvContentPartPr>
            <p14:xfrm>
              <a:off x="2798040" y="4521040"/>
              <a:ext cx="251280" cy="558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DB12B43-4446-45A7-A8FB-2095E504275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0040" y="4503040"/>
                <a:ext cx="2869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14:cNvPr>
              <p14:cNvContentPartPr/>
              <p14:nvPr/>
            </p14:nvContentPartPr>
            <p14:xfrm>
              <a:off x="3179640" y="4499800"/>
              <a:ext cx="743760" cy="560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FE94586-6F21-4DA6-838F-FFB47068FF2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62000" y="4482160"/>
                <a:ext cx="7794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14:cNvPr>
              <p14:cNvContentPartPr/>
              <p14:nvPr/>
            </p14:nvContentPartPr>
            <p14:xfrm>
              <a:off x="4052280" y="4527160"/>
              <a:ext cx="357480" cy="523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510DED-BE36-40B4-BB58-A77F1466DE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34280" y="4509160"/>
                <a:ext cx="3931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14:cNvPr>
              <p14:cNvContentPartPr/>
              <p14:nvPr/>
            </p14:nvContentPartPr>
            <p14:xfrm>
              <a:off x="4571760" y="4521760"/>
              <a:ext cx="1180800" cy="373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0C2C9F5-6986-4989-BBD8-992E5300AD3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53765" y="4504120"/>
                <a:ext cx="1216429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14:cNvPr>
              <p14:cNvContentPartPr/>
              <p14:nvPr/>
            </p14:nvContentPartPr>
            <p14:xfrm>
              <a:off x="6557520" y="4276960"/>
              <a:ext cx="1055880" cy="550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4619627-F45B-4366-BE41-BC53CDCF89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9880" y="4259320"/>
                <a:ext cx="1091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14:cNvPr>
              <p14:cNvContentPartPr/>
              <p14:nvPr/>
            </p14:nvContentPartPr>
            <p14:xfrm>
              <a:off x="6247920" y="4387840"/>
              <a:ext cx="195840" cy="622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D05C1F7-E03D-42D0-88D7-076143C007F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29920" y="4369840"/>
                <a:ext cx="23148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14:cNvPr>
              <p14:cNvContentPartPr/>
              <p14:nvPr/>
            </p14:nvContentPartPr>
            <p14:xfrm>
              <a:off x="5943360" y="4602040"/>
              <a:ext cx="173880" cy="192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1453B9B-8D7C-4ECB-9134-160CD1802D6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25720" y="4584040"/>
                <a:ext cx="209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14:cNvPr>
              <p14:cNvContentPartPr/>
              <p14:nvPr/>
            </p14:nvContentPartPr>
            <p14:xfrm>
              <a:off x="762240" y="5437240"/>
              <a:ext cx="361800" cy="21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E70400-0DC4-4FA5-A10F-2DEF7B1BAFA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4600" y="5419600"/>
                <a:ext cx="39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14:cNvPr>
              <p14:cNvContentPartPr/>
              <p14:nvPr/>
            </p14:nvContentPartPr>
            <p14:xfrm>
              <a:off x="802560" y="5214760"/>
              <a:ext cx="270000" cy="10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DF8BBD-4EFE-4F50-83AB-F749E26168C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4560" y="5197120"/>
                <a:ext cx="305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14:cNvPr>
              <p14:cNvContentPartPr/>
              <p14:nvPr/>
            </p14:nvContentPartPr>
            <p14:xfrm>
              <a:off x="2580240" y="5587720"/>
              <a:ext cx="223920" cy="10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CA17285-2B7C-44E0-8CD4-0632753A47E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62600" y="5569720"/>
                <a:ext cx="259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14:cNvPr>
              <p14:cNvContentPartPr/>
              <p14:nvPr/>
            </p14:nvContentPartPr>
            <p14:xfrm>
              <a:off x="2641440" y="5715160"/>
              <a:ext cx="172800" cy="252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0F0DFFA-09ED-42FA-BD33-F2F21ADD60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23440" y="5697520"/>
                <a:ext cx="208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14:cNvPr>
              <p14:cNvContentPartPr/>
              <p14:nvPr/>
            </p14:nvContentPartPr>
            <p14:xfrm>
              <a:off x="1310520" y="5112160"/>
              <a:ext cx="1024200" cy="781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C8E8B5B-CAA1-48CE-B903-A8ABED7969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292520" y="5094520"/>
                <a:ext cx="105984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14:cNvPr>
              <p14:cNvContentPartPr/>
              <p14:nvPr/>
            </p14:nvContentPartPr>
            <p14:xfrm>
              <a:off x="3034920" y="5250400"/>
              <a:ext cx="2136240" cy="997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2827CDF-D18C-4DD2-8841-933D9195C65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17280" y="5232400"/>
                <a:ext cx="217188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14:cNvPr>
              <p14:cNvContentPartPr/>
              <p14:nvPr/>
            </p14:nvContentPartPr>
            <p14:xfrm>
              <a:off x="5304000" y="5740000"/>
              <a:ext cx="1217520" cy="255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AE7428E-B35B-43DD-9CA2-1DBA8C556B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6360" y="5722335"/>
                <a:ext cx="1253160" cy="29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14:cNvPr>
              <p14:cNvContentPartPr/>
              <p14:nvPr/>
            </p14:nvContentPartPr>
            <p14:xfrm>
              <a:off x="6674880" y="5361280"/>
              <a:ext cx="1413000" cy="741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17D96C9-EEFC-4E12-9184-F5DA1D6A482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57240" y="5343289"/>
                <a:ext cx="1448640" cy="77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14:cNvPr>
              <p14:cNvContentPartPr/>
              <p14:nvPr/>
            </p14:nvContentPartPr>
            <p14:xfrm>
              <a:off x="4551240" y="6065080"/>
              <a:ext cx="3699360" cy="2448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B470A30-F013-474A-8E5D-529149581A3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33600" y="6029080"/>
                <a:ext cx="37350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14:cNvPr>
              <p14:cNvContentPartPr/>
              <p14:nvPr/>
            </p14:nvContentPartPr>
            <p14:xfrm>
              <a:off x="3447120" y="3525280"/>
              <a:ext cx="3273480" cy="103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15E74B-AE05-4F20-8A67-F944EED9742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429480" y="3489640"/>
                <a:ext cx="330912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730FE6-3F9D-4E5D-A30A-708D3ACEAE57}"/>
                  </a:ext>
                </a:extLst>
              </p14:cNvPr>
              <p14:cNvContentPartPr/>
              <p14:nvPr/>
            </p14:nvContentPartPr>
            <p14:xfrm>
              <a:off x="6256560" y="5637760"/>
              <a:ext cx="385920" cy="41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730FE6-3F9D-4E5D-A30A-708D3ACEAE5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38920" y="5619760"/>
                <a:ext cx="4215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C320423-6E83-4834-8E02-537D035B302D}"/>
                  </a:ext>
                </a:extLst>
              </p14:cNvPr>
              <p14:cNvContentPartPr/>
              <p14:nvPr/>
            </p14:nvContentPartPr>
            <p14:xfrm>
              <a:off x="4550520" y="5547400"/>
              <a:ext cx="535680" cy="560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C320423-6E83-4834-8E02-537D035B302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532520" y="5529760"/>
                <a:ext cx="5713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14:cNvPr>
              <p14:cNvContentPartPr/>
              <p14:nvPr/>
            </p14:nvContentPartPr>
            <p14:xfrm>
              <a:off x="7526640" y="1838680"/>
              <a:ext cx="555120" cy="68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509000" y="1821040"/>
                <a:ext cx="590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14:cNvPr>
              <p14:cNvContentPartPr/>
              <p14:nvPr/>
            </p14:nvContentPartPr>
            <p14:xfrm>
              <a:off x="7282920" y="1565800"/>
              <a:ext cx="1187280" cy="122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264920" y="1530160"/>
                <a:ext cx="122292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73A81E7-A8ED-4EB2-A91E-DDCFBC59A739}"/>
                  </a:ext>
                </a:extLst>
              </p14:cNvPr>
              <p14:cNvContentPartPr/>
              <p14:nvPr/>
            </p14:nvContentPartPr>
            <p14:xfrm>
              <a:off x="7932360" y="6420400"/>
              <a:ext cx="1108080" cy="3960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73A81E7-A8ED-4EB2-A91E-DDCFBC59A73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914360" y="6402760"/>
                <a:ext cx="11437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877BF5A-34C1-4BFB-BF02-D64309855C44}"/>
                  </a:ext>
                </a:extLst>
              </p14:cNvPr>
              <p14:cNvContentPartPr/>
              <p14:nvPr/>
            </p14:nvContentPartPr>
            <p14:xfrm>
              <a:off x="5689200" y="6339400"/>
              <a:ext cx="2001960" cy="4388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877BF5A-34C1-4BFB-BF02-D64309855C4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71197" y="6321760"/>
                <a:ext cx="2037606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842274C-E455-4ED4-B7AD-4FA790B402DD}"/>
                  </a:ext>
                </a:extLst>
              </p14:cNvPr>
              <p14:cNvContentPartPr/>
              <p14:nvPr/>
            </p14:nvContentPartPr>
            <p14:xfrm>
              <a:off x="3793080" y="6314920"/>
              <a:ext cx="1717200" cy="4330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842274C-E455-4ED4-B7AD-4FA790B402D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75440" y="6297280"/>
                <a:ext cx="17528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6ECCD5B-F18B-4F57-B305-6833F111EF5E}"/>
                  </a:ext>
                </a:extLst>
              </p14:cNvPr>
              <p14:cNvContentPartPr/>
              <p14:nvPr/>
            </p14:nvContentPartPr>
            <p14:xfrm>
              <a:off x="408000" y="4809400"/>
              <a:ext cx="2965320" cy="19864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6ECCD5B-F18B-4F57-B305-6833F111EF5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90000" y="4791757"/>
                <a:ext cx="3000960" cy="20221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80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14:cNvPr>
              <p14:cNvContentPartPr/>
              <p14:nvPr/>
            </p14:nvContentPartPr>
            <p14:xfrm>
              <a:off x="2468360" y="143800"/>
              <a:ext cx="1527120" cy="39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0716" y="125800"/>
                <a:ext cx="1562768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14:cNvPr>
              <p14:cNvContentPartPr/>
              <p14:nvPr/>
            </p14:nvContentPartPr>
            <p14:xfrm>
              <a:off x="4373480" y="174040"/>
              <a:ext cx="218160" cy="35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5840" y="156040"/>
                <a:ext cx="25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14:cNvPr>
              <p14:cNvContentPartPr/>
              <p14:nvPr/>
            </p14:nvContentPartPr>
            <p14:xfrm>
              <a:off x="4721240" y="446560"/>
              <a:ext cx="14400" cy="6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3600" y="428920"/>
                <a:ext cx="50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14:cNvPr>
              <p14:cNvContentPartPr/>
              <p14:nvPr/>
            </p14:nvContentPartPr>
            <p14:xfrm>
              <a:off x="4874240" y="169720"/>
              <a:ext cx="195480" cy="41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6240" y="151720"/>
                <a:ext cx="231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14:cNvPr>
              <p14:cNvContentPartPr/>
              <p14:nvPr/>
            </p14:nvContentPartPr>
            <p14:xfrm>
              <a:off x="578720" y="144160"/>
              <a:ext cx="1695960" cy="80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080" y="126512"/>
                <a:ext cx="1731600" cy="839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14:cNvPr>
              <p14:cNvContentPartPr/>
              <p14:nvPr/>
            </p14:nvContentPartPr>
            <p14:xfrm>
              <a:off x="487280" y="772000"/>
              <a:ext cx="5829120" cy="97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640" y="754000"/>
                <a:ext cx="586476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D83A94-914D-4996-874A-74868E2CEDBA}"/>
                  </a:ext>
                </a:extLst>
              </p14:cNvPr>
              <p14:cNvContentPartPr/>
              <p14:nvPr/>
            </p14:nvContentPartPr>
            <p14:xfrm>
              <a:off x="436160" y="1898080"/>
              <a:ext cx="2175120" cy="906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D83A94-914D-4996-874A-74868E2CED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520" y="1880440"/>
                <a:ext cx="221076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B29B0D0-5C3A-404A-BC4E-AFBEC25432BB}"/>
                  </a:ext>
                </a:extLst>
              </p14:cNvPr>
              <p14:cNvContentPartPr/>
              <p14:nvPr/>
            </p14:nvContentPartPr>
            <p14:xfrm>
              <a:off x="2824040" y="1767760"/>
              <a:ext cx="2028960" cy="59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B29B0D0-5C3A-404A-BC4E-AFBEC25432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6397" y="1749760"/>
                <a:ext cx="2064606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C9F4BA0-7696-48FE-AA78-09EDC51FE73C}"/>
                  </a:ext>
                </a:extLst>
              </p14:cNvPr>
              <p14:cNvContentPartPr/>
              <p14:nvPr/>
            </p14:nvContentPartPr>
            <p14:xfrm>
              <a:off x="5201480" y="1767400"/>
              <a:ext cx="225360" cy="42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C9F4BA0-7696-48FE-AA78-09EDC51FE7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3480" y="1749760"/>
                <a:ext cx="2610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DDCF3-3209-4452-8FB3-F6BB6607D746}"/>
                  </a:ext>
                </a:extLst>
              </p14:cNvPr>
              <p14:cNvContentPartPr/>
              <p14:nvPr/>
            </p14:nvContentPartPr>
            <p14:xfrm>
              <a:off x="5522240" y="2082400"/>
              <a:ext cx="25200" cy="38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DDCF3-3209-4452-8FB3-F6BB6607D74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4240" y="2064760"/>
                <a:ext cx="60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81B627-2098-4A9D-841A-6784BE3FF87C}"/>
                  </a:ext>
                </a:extLst>
              </p14:cNvPr>
              <p14:cNvContentPartPr/>
              <p14:nvPr/>
            </p14:nvContentPartPr>
            <p14:xfrm>
              <a:off x="5777480" y="1716280"/>
              <a:ext cx="216000" cy="399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81B627-2098-4A9D-841A-6784BE3FF8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59840" y="1698296"/>
                <a:ext cx="251640" cy="4348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819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501300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504864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14:cNvPr>
              <p14:cNvContentPartPr/>
              <p14:nvPr/>
            </p14:nvContentPartPr>
            <p14:xfrm>
              <a:off x="7526640" y="1838680"/>
              <a:ext cx="555120" cy="68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09000" y="1821040"/>
                <a:ext cx="590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14:cNvPr>
              <p14:cNvContentPartPr/>
              <p14:nvPr/>
            </p14:nvContentPartPr>
            <p14:xfrm>
              <a:off x="7282920" y="1565800"/>
              <a:ext cx="1187280" cy="122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64920" y="1530160"/>
                <a:ext cx="122292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14:cNvPr>
              <p14:cNvContentPartPr/>
              <p14:nvPr/>
            </p14:nvContentPartPr>
            <p14:xfrm>
              <a:off x="2082360" y="2722120"/>
              <a:ext cx="198720" cy="21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4360" y="2704480"/>
                <a:ext cx="23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14:cNvPr>
              <p14:cNvContentPartPr/>
              <p14:nvPr/>
            </p14:nvContentPartPr>
            <p14:xfrm>
              <a:off x="2123040" y="2844520"/>
              <a:ext cx="16452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05040" y="2826520"/>
                <a:ext cx="200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14:cNvPr>
              <p14:cNvContentPartPr/>
              <p14:nvPr/>
            </p14:nvContentPartPr>
            <p14:xfrm>
              <a:off x="1412760" y="2691880"/>
              <a:ext cx="488160" cy="294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94773" y="2674240"/>
                <a:ext cx="523774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14:cNvPr>
              <p14:cNvContentPartPr/>
              <p14:nvPr/>
            </p14:nvContentPartPr>
            <p14:xfrm>
              <a:off x="469200" y="2611600"/>
              <a:ext cx="568800" cy="283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1211" y="2593960"/>
                <a:ext cx="604417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12E0EE5-EEF8-4F68-8EE7-5CB57A930816}"/>
                  </a:ext>
                </a:extLst>
              </p14:cNvPr>
              <p14:cNvContentPartPr/>
              <p14:nvPr/>
            </p14:nvContentPartPr>
            <p14:xfrm>
              <a:off x="2580240" y="2447800"/>
              <a:ext cx="2400120" cy="7934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12E0EE5-EEF8-4F68-8EE7-5CB57A93081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62240" y="2429800"/>
                <a:ext cx="243576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81EF94A-D370-4520-9A2F-1060D3A4D94D}"/>
                  </a:ext>
                </a:extLst>
              </p14:cNvPr>
              <p14:cNvContentPartPr/>
              <p14:nvPr/>
            </p14:nvContentPartPr>
            <p14:xfrm>
              <a:off x="5407680" y="2267800"/>
              <a:ext cx="1506240" cy="8578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81EF94A-D370-4520-9A2F-1060D3A4D94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89684" y="2249808"/>
                <a:ext cx="1541871" cy="893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ABD3A02-0812-432B-B8D4-E48C5A22EBC6}"/>
                  </a:ext>
                </a:extLst>
              </p14:cNvPr>
              <p14:cNvContentPartPr/>
              <p14:nvPr/>
            </p14:nvContentPartPr>
            <p14:xfrm>
              <a:off x="5171160" y="2803840"/>
              <a:ext cx="121320" cy="2293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ABD3A02-0812-432B-B8D4-E48C5A22EB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53520" y="2785840"/>
                <a:ext cx="156960" cy="2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50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501300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504864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14:cNvPr>
              <p14:cNvContentPartPr/>
              <p14:nvPr/>
            </p14:nvContentPartPr>
            <p14:xfrm>
              <a:off x="7526640" y="1838680"/>
              <a:ext cx="555120" cy="68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09000" y="1821040"/>
                <a:ext cx="590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14:cNvPr>
              <p14:cNvContentPartPr/>
              <p14:nvPr/>
            </p14:nvContentPartPr>
            <p14:xfrm>
              <a:off x="7282920" y="1565800"/>
              <a:ext cx="1187280" cy="122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64920" y="1530160"/>
                <a:ext cx="122292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14:cNvPr>
              <p14:cNvContentPartPr/>
              <p14:nvPr/>
            </p14:nvContentPartPr>
            <p14:xfrm>
              <a:off x="2082360" y="2722120"/>
              <a:ext cx="198720" cy="21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4360" y="2704480"/>
                <a:ext cx="23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14:cNvPr>
              <p14:cNvContentPartPr/>
              <p14:nvPr/>
            </p14:nvContentPartPr>
            <p14:xfrm>
              <a:off x="2123040" y="2844520"/>
              <a:ext cx="16452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05040" y="2826520"/>
                <a:ext cx="200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14:cNvPr>
              <p14:cNvContentPartPr/>
              <p14:nvPr/>
            </p14:nvContentPartPr>
            <p14:xfrm>
              <a:off x="1412760" y="2691880"/>
              <a:ext cx="488160" cy="294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94773" y="2674240"/>
                <a:ext cx="523774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14:cNvPr>
              <p14:cNvContentPartPr/>
              <p14:nvPr/>
            </p14:nvContentPartPr>
            <p14:xfrm>
              <a:off x="469200" y="2611600"/>
              <a:ext cx="568800" cy="283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1211" y="2593960"/>
                <a:ext cx="604417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12E0EE5-EEF8-4F68-8EE7-5CB57A930816}"/>
                  </a:ext>
                </a:extLst>
              </p14:cNvPr>
              <p14:cNvContentPartPr/>
              <p14:nvPr/>
            </p14:nvContentPartPr>
            <p14:xfrm>
              <a:off x="2580240" y="2447800"/>
              <a:ext cx="2400120" cy="7934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12E0EE5-EEF8-4F68-8EE7-5CB57A93081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62240" y="2429800"/>
                <a:ext cx="243576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81EF94A-D370-4520-9A2F-1060D3A4D94D}"/>
                  </a:ext>
                </a:extLst>
              </p14:cNvPr>
              <p14:cNvContentPartPr/>
              <p14:nvPr/>
            </p14:nvContentPartPr>
            <p14:xfrm>
              <a:off x="5407680" y="2267800"/>
              <a:ext cx="1506240" cy="8578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81EF94A-D370-4520-9A2F-1060D3A4D94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89684" y="2249808"/>
                <a:ext cx="1541871" cy="893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ABD3A02-0812-432B-B8D4-E48C5A22EBC6}"/>
                  </a:ext>
                </a:extLst>
              </p14:cNvPr>
              <p14:cNvContentPartPr/>
              <p14:nvPr/>
            </p14:nvContentPartPr>
            <p14:xfrm>
              <a:off x="5171160" y="2803840"/>
              <a:ext cx="121320" cy="2293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ABD3A02-0812-432B-B8D4-E48C5A22EB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53520" y="2785840"/>
                <a:ext cx="1569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B8328C-8C28-4542-98E8-73737BC7C8BD}"/>
                  </a:ext>
                </a:extLst>
              </p14:cNvPr>
              <p14:cNvContentPartPr/>
              <p14:nvPr/>
            </p14:nvContentPartPr>
            <p14:xfrm>
              <a:off x="3911160" y="3062320"/>
              <a:ext cx="2626560" cy="35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B8328C-8C28-4542-98E8-73737BC7C8B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93520" y="3044320"/>
                <a:ext cx="266220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AC8F30-D1F5-4D67-8DB9-98988FC6D60F}"/>
                  </a:ext>
                </a:extLst>
              </p14:cNvPr>
              <p14:cNvContentPartPr/>
              <p14:nvPr/>
            </p14:nvContentPartPr>
            <p14:xfrm>
              <a:off x="5089800" y="3532120"/>
              <a:ext cx="402480" cy="41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AC8F30-D1F5-4D67-8DB9-98988FC6D60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71800" y="3514480"/>
                <a:ext cx="438120" cy="4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147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501300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504864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14:cNvPr>
              <p14:cNvContentPartPr/>
              <p14:nvPr/>
            </p14:nvContentPartPr>
            <p14:xfrm>
              <a:off x="7526640" y="1838680"/>
              <a:ext cx="555120" cy="68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09000" y="1821040"/>
                <a:ext cx="590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14:cNvPr>
              <p14:cNvContentPartPr/>
              <p14:nvPr/>
            </p14:nvContentPartPr>
            <p14:xfrm>
              <a:off x="7282920" y="1565800"/>
              <a:ext cx="1187280" cy="122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64920" y="1530160"/>
                <a:ext cx="122292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14:cNvPr>
              <p14:cNvContentPartPr/>
              <p14:nvPr/>
            </p14:nvContentPartPr>
            <p14:xfrm>
              <a:off x="2082360" y="2722120"/>
              <a:ext cx="198720" cy="21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4360" y="2704480"/>
                <a:ext cx="23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14:cNvPr>
              <p14:cNvContentPartPr/>
              <p14:nvPr/>
            </p14:nvContentPartPr>
            <p14:xfrm>
              <a:off x="2123040" y="2844520"/>
              <a:ext cx="16452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05040" y="2826520"/>
                <a:ext cx="200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14:cNvPr>
              <p14:cNvContentPartPr/>
              <p14:nvPr/>
            </p14:nvContentPartPr>
            <p14:xfrm>
              <a:off x="1412760" y="2691880"/>
              <a:ext cx="488160" cy="294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94773" y="2674240"/>
                <a:ext cx="523774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14:cNvPr>
              <p14:cNvContentPartPr/>
              <p14:nvPr/>
            </p14:nvContentPartPr>
            <p14:xfrm>
              <a:off x="469200" y="2611600"/>
              <a:ext cx="568800" cy="283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1211" y="2593960"/>
                <a:ext cx="604417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14:cNvPr>
              <p14:cNvContentPartPr/>
              <p14:nvPr/>
            </p14:nvContentPartPr>
            <p14:xfrm>
              <a:off x="2580240" y="2447800"/>
              <a:ext cx="1513440" cy="793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62240" y="2429800"/>
                <a:ext cx="1549080" cy="8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0838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501300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504864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14:cNvPr>
              <p14:cNvContentPartPr/>
              <p14:nvPr/>
            </p14:nvContentPartPr>
            <p14:xfrm>
              <a:off x="7526640" y="1838680"/>
              <a:ext cx="555120" cy="68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09000" y="1821040"/>
                <a:ext cx="590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14:cNvPr>
              <p14:cNvContentPartPr/>
              <p14:nvPr/>
            </p14:nvContentPartPr>
            <p14:xfrm>
              <a:off x="7282920" y="1565800"/>
              <a:ext cx="1187280" cy="122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64920" y="1530160"/>
                <a:ext cx="122292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14:cNvPr>
              <p14:cNvContentPartPr/>
              <p14:nvPr/>
            </p14:nvContentPartPr>
            <p14:xfrm>
              <a:off x="2082360" y="2722120"/>
              <a:ext cx="198720" cy="21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4360" y="2704480"/>
                <a:ext cx="23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14:cNvPr>
              <p14:cNvContentPartPr/>
              <p14:nvPr/>
            </p14:nvContentPartPr>
            <p14:xfrm>
              <a:off x="2123040" y="2844520"/>
              <a:ext cx="16452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05040" y="2826520"/>
                <a:ext cx="200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14:cNvPr>
              <p14:cNvContentPartPr/>
              <p14:nvPr/>
            </p14:nvContentPartPr>
            <p14:xfrm>
              <a:off x="1412760" y="2691880"/>
              <a:ext cx="488160" cy="294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94773" y="2674240"/>
                <a:ext cx="523774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14:cNvPr>
              <p14:cNvContentPartPr/>
              <p14:nvPr/>
            </p14:nvContentPartPr>
            <p14:xfrm>
              <a:off x="469200" y="2611600"/>
              <a:ext cx="568800" cy="283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1211" y="2593960"/>
                <a:ext cx="604417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14:cNvPr>
              <p14:cNvContentPartPr/>
              <p14:nvPr/>
            </p14:nvContentPartPr>
            <p14:xfrm>
              <a:off x="2580240" y="2447800"/>
              <a:ext cx="1513440" cy="793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62240" y="2429800"/>
                <a:ext cx="154908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C836D-CC8D-4A74-A12E-30287B834B3A}"/>
                  </a:ext>
                </a:extLst>
              </p14:cNvPr>
              <p14:cNvContentPartPr/>
              <p14:nvPr/>
            </p14:nvContentPartPr>
            <p14:xfrm>
              <a:off x="711120" y="3217120"/>
              <a:ext cx="1150920" cy="69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C836D-CC8D-4A74-A12E-30287B834B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3120" y="3199120"/>
                <a:ext cx="118656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15BDBF-6E97-4544-80E9-246BF22B6BC9}"/>
                  </a:ext>
                </a:extLst>
              </p14:cNvPr>
              <p14:cNvContentPartPr/>
              <p14:nvPr/>
            </p14:nvContentPartPr>
            <p14:xfrm>
              <a:off x="2776080" y="3523840"/>
              <a:ext cx="1286640" cy="722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15BDBF-6E97-4544-80E9-246BF22B6B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8080" y="3506200"/>
                <a:ext cx="132228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E85428-08A2-4865-8FBE-41DEC160E3E0}"/>
                  </a:ext>
                </a:extLst>
              </p14:cNvPr>
              <p14:cNvContentPartPr/>
              <p14:nvPr/>
            </p14:nvContentPartPr>
            <p14:xfrm>
              <a:off x="4348200" y="3605920"/>
              <a:ext cx="243360" cy="396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E85428-08A2-4865-8FBE-41DEC160E3E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0560" y="3587920"/>
                <a:ext cx="27900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0849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501300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504864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14:cNvPr>
              <p14:cNvContentPartPr/>
              <p14:nvPr/>
            </p14:nvContentPartPr>
            <p14:xfrm>
              <a:off x="7526640" y="1838680"/>
              <a:ext cx="555120" cy="68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09000" y="1821040"/>
                <a:ext cx="590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14:cNvPr>
              <p14:cNvContentPartPr/>
              <p14:nvPr/>
            </p14:nvContentPartPr>
            <p14:xfrm>
              <a:off x="7282920" y="1565800"/>
              <a:ext cx="1187280" cy="122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64920" y="1530160"/>
                <a:ext cx="122292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14:cNvPr>
              <p14:cNvContentPartPr/>
              <p14:nvPr/>
            </p14:nvContentPartPr>
            <p14:xfrm>
              <a:off x="2082360" y="2722120"/>
              <a:ext cx="198720" cy="21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4360" y="2704480"/>
                <a:ext cx="23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14:cNvPr>
              <p14:cNvContentPartPr/>
              <p14:nvPr/>
            </p14:nvContentPartPr>
            <p14:xfrm>
              <a:off x="2123040" y="2844520"/>
              <a:ext cx="16452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05040" y="2826520"/>
                <a:ext cx="200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14:cNvPr>
              <p14:cNvContentPartPr/>
              <p14:nvPr/>
            </p14:nvContentPartPr>
            <p14:xfrm>
              <a:off x="1412760" y="2691880"/>
              <a:ext cx="488160" cy="294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94773" y="2674240"/>
                <a:ext cx="523774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14:cNvPr>
              <p14:cNvContentPartPr/>
              <p14:nvPr/>
            </p14:nvContentPartPr>
            <p14:xfrm>
              <a:off x="469200" y="2611600"/>
              <a:ext cx="568800" cy="283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1211" y="2593960"/>
                <a:ext cx="604417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14:cNvPr>
              <p14:cNvContentPartPr/>
              <p14:nvPr/>
            </p14:nvContentPartPr>
            <p14:xfrm>
              <a:off x="2580240" y="2447800"/>
              <a:ext cx="1513440" cy="793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62240" y="2429800"/>
                <a:ext cx="154908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C836D-CC8D-4A74-A12E-30287B834B3A}"/>
                  </a:ext>
                </a:extLst>
              </p14:cNvPr>
              <p14:cNvContentPartPr/>
              <p14:nvPr/>
            </p14:nvContentPartPr>
            <p14:xfrm>
              <a:off x="711120" y="3217120"/>
              <a:ext cx="1150920" cy="69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C836D-CC8D-4A74-A12E-30287B834B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3120" y="3199120"/>
                <a:ext cx="118656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15BDBF-6E97-4544-80E9-246BF22B6BC9}"/>
                  </a:ext>
                </a:extLst>
              </p14:cNvPr>
              <p14:cNvContentPartPr/>
              <p14:nvPr/>
            </p14:nvContentPartPr>
            <p14:xfrm>
              <a:off x="2776080" y="3523840"/>
              <a:ext cx="1286640" cy="722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15BDBF-6E97-4544-80E9-246BF22B6B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8080" y="3506200"/>
                <a:ext cx="132228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E85428-08A2-4865-8FBE-41DEC160E3E0}"/>
                  </a:ext>
                </a:extLst>
              </p14:cNvPr>
              <p14:cNvContentPartPr/>
              <p14:nvPr/>
            </p14:nvContentPartPr>
            <p14:xfrm>
              <a:off x="4348200" y="3605920"/>
              <a:ext cx="243360" cy="396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E85428-08A2-4865-8FBE-41DEC160E3E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0560" y="3587920"/>
                <a:ext cx="27900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845160-3AD8-4E57-9C66-291B3F46995A}"/>
                  </a:ext>
                </a:extLst>
              </p14:cNvPr>
              <p14:cNvContentPartPr/>
              <p14:nvPr/>
            </p14:nvContentPartPr>
            <p14:xfrm>
              <a:off x="3068040" y="4774840"/>
              <a:ext cx="212760" cy="32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845160-3AD8-4E57-9C66-291B3F46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50040" y="4756840"/>
                <a:ext cx="248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127149-AC1F-48FD-899D-4A55EEB141FE}"/>
                  </a:ext>
                </a:extLst>
              </p14:cNvPr>
              <p14:cNvContentPartPr/>
              <p14:nvPr/>
            </p14:nvContentPartPr>
            <p14:xfrm>
              <a:off x="3098280" y="4937560"/>
              <a:ext cx="204480" cy="30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127149-AC1F-48FD-899D-4A55EEB141F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80640" y="4919920"/>
                <a:ext cx="240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4B0E266-DFEA-48E8-9915-C3C86F36E76C}"/>
                  </a:ext>
                </a:extLst>
              </p14:cNvPr>
              <p14:cNvContentPartPr/>
              <p14:nvPr/>
            </p14:nvContentPartPr>
            <p14:xfrm>
              <a:off x="2245080" y="4460920"/>
              <a:ext cx="599040" cy="850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4B0E266-DFEA-48E8-9915-C3C86F36E76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27429" y="4443280"/>
                <a:ext cx="634701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439D5F-7EA2-4CDF-854A-2689464886D8}"/>
                  </a:ext>
                </a:extLst>
              </p14:cNvPr>
              <p14:cNvContentPartPr/>
              <p14:nvPr/>
            </p14:nvContentPartPr>
            <p14:xfrm>
              <a:off x="824880" y="4432480"/>
              <a:ext cx="646560" cy="329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439D5F-7EA2-4CDF-854A-2689464886D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7240" y="4414480"/>
                <a:ext cx="6822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3C1E498-F886-486C-93F5-4C480609E245}"/>
                  </a:ext>
                </a:extLst>
              </p14:cNvPr>
              <p14:cNvContentPartPr/>
              <p14:nvPr/>
            </p14:nvContentPartPr>
            <p14:xfrm>
              <a:off x="3697680" y="4520680"/>
              <a:ext cx="1639440" cy="885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3C1E498-F886-486C-93F5-4C480609E24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80040" y="4502680"/>
                <a:ext cx="1675080" cy="9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3264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501300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504864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14:cNvPr>
              <p14:cNvContentPartPr/>
              <p14:nvPr/>
            </p14:nvContentPartPr>
            <p14:xfrm>
              <a:off x="7526640" y="1838680"/>
              <a:ext cx="555120" cy="68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09000" y="1821040"/>
                <a:ext cx="590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14:cNvPr>
              <p14:cNvContentPartPr/>
              <p14:nvPr/>
            </p14:nvContentPartPr>
            <p14:xfrm>
              <a:off x="7282920" y="1565800"/>
              <a:ext cx="1187280" cy="122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64920" y="1530160"/>
                <a:ext cx="122292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14:cNvPr>
              <p14:cNvContentPartPr/>
              <p14:nvPr/>
            </p14:nvContentPartPr>
            <p14:xfrm>
              <a:off x="2082360" y="2722120"/>
              <a:ext cx="198720" cy="21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4360" y="2704480"/>
                <a:ext cx="23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14:cNvPr>
              <p14:cNvContentPartPr/>
              <p14:nvPr/>
            </p14:nvContentPartPr>
            <p14:xfrm>
              <a:off x="2123040" y="2844520"/>
              <a:ext cx="16452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05040" y="2826520"/>
                <a:ext cx="200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14:cNvPr>
              <p14:cNvContentPartPr/>
              <p14:nvPr/>
            </p14:nvContentPartPr>
            <p14:xfrm>
              <a:off x="1412760" y="2691880"/>
              <a:ext cx="488160" cy="294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94773" y="2674240"/>
                <a:ext cx="523774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14:cNvPr>
              <p14:cNvContentPartPr/>
              <p14:nvPr/>
            </p14:nvContentPartPr>
            <p14:xfrm>
              <a:off x="469200" y="2611600"/>
              <a:ext cx="568800" cy="283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1211" y="2593960"/>
                <a:ext cx="604417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14:cNvPr>
              <p14:cNvContentPartPr/>
              <p14:nvPr/>
            </p14:nvContentPartPr>
            <p14:xfrm>
              <a:off x="2580240" y="2447800"/>
              <a:ext cx="1513440" cy="793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62240" y="2429800"/>
                <a:ext cx="154908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C836D-CC8D-4A74-A12E-30287B834B3A}"/>
                  </a:ext>
                </a:extLst>
              </p14:cNvPr>
              <p14:cNvContentPartPr/>
              <p14:nvPr/>
            </p14:nvContentPartPr>
            <p14:xfrm>
              <a:off x="711120" y="3217120"/>
              <a:ext cx="1150920" cy="69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C836D-CC8D-4A74-A12E-30287B834B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3120" y="3199120"/>
                <a:ext cx="118656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15BDBF-6E97-4544-80E9-246BF22B6BC9}"/>
                  </a:ext>
                </a:extLst>
              </p14:cNvPr>
              <p14:cNvContentPartPr/>
              <p14:nvPr/>
            </p14:nvContentPartPr>
            <p14:xfrm>
              <a:off x="2776080" y="3523840"/>
              <a:ext cx="1286640" cy="722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15BDBF-6E97-4544-80E9-246BF22B6B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8080" y="3506200"/>
                <a:ext cx="132228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E85428-08A2-4865-8FBE-41DEC160E3E0}"/>
                  </a:ext>
                </a:extLst>
              </p14:cNvPr>
              <p14:cNvContentPartPr/>
              <p14:nvPr/>
            </p14:nvContentPartPr>
            <p14:xfrm>
              <a:off x="4348200" y="3605920"/>
              <a:ext cx="243360" cy="396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E85428-08A2-4865-8FBE-41DEC160E3E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0560" y="3587920"/>
                <a:ext cx="27900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845160-3AD8-4E57-9C66-291B3F46995A}"/>
                  </a:ext>
                </a:extLst>
              </p14:cNvPr>
              <p14:cNvContentPartPr/>
              <p14:nvPr/>
            </p14:nvContentPartPr>
            <p14:xfrm>
              <a:off x="3068040" y="4774840"/>
              <a:ext cx="212760" cy="32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845160-3AD8-4E57-9C66-291B3F46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50040" y="4756840"/>
                <a:ext cx="248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127149-AC1F-48FD-899D-4A55EEB141FE}"/>
                  </a:ext>
                </a:extLst>
              </p14:cNvPr>
              <p14:cNvContentPartPr/>
              <p14:nvPr/>
            </p14:nvContentPartPr>
            <p14:xfrm>
              <a:off x="3098280" y="4937560"/>
              <a:ext cx="204480" cy="30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127149-AC1F-48FD-899D-4A55EEB141F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80640" y="4919920"/>
                <a:ext cx="240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4B0E266-DFEA-48E8-9915-C3C86F36E76C}"/>
                  </a:ext>
                </a:extLst>
              </p14:cNvPr>
              <p14:cNvContentPartPr/>
              <p14:nvPr/>
            </p14:nvContentPartPr>
            <p14:xfrm>
              <a:off x="2245080" y="4460920"/>
              <a:ext cx="599040" cy="850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4B0E266-DFEA-48E8-9915-C3C86F36E76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27429" y="4443280"/>
                <a:ext cx="634701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439D5F-7EA2-4CDF-854A-2689464886D8}"/>
                  </a:ext>
                </a:extLst>
              </p14:cNvPr>
              <p14:cNvContentPartPr/>
              <p14:nvPr/>
            </p14:nvContentPartPr>
            <p14:xfrm>
              <a:off x="824880" y="4432480"/>
              <a:ext cx="646560" cy="329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439D5F-7EA2-4CDF-854A-2689464886D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7240" y="4414480"/>
                <a:ext cx="6822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3C1E498-F886-486C-93F5-4C480609E245}"/>
                  </a:ext>
                </a:extLst>
              </p14:cNvPr>
              <p14:cNvContentPartPr/>
              <p14:nvPr/>
            </p14:nvContentPartPr>
            <p14:xfrm>
              <a:off x="3697680" y="4520680"/>
              <a:ext cx="1639440" cy="885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3C1E498-F886-486C-93F5-4C480609E24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80040" y="4502680"/>
                <a:ext cx="167508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57A945-B398-4333-935B-1AEF3B458120}"/>
                  </a:ext>
                </a:extLst>
              </p14:cNvPr>
              <p14:cNvContentPartPr/>
              <p14:nvPr/>
            </p14:nvContentPartPr>
            <p14:xfrm>
              <a:off x="1828560" y="5628040"/>
              <a:ext cx="4428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57A945-B398-4333-935B-1AEF3B45812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10560" y="5610400"/>
                <a:ext cx="478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E50F00-99FA-473A-8CB4-7257BE9B3A72}"/>
                  </a:ext>
                </a:extLst>
              </p14:cNvPr>
              <p14:cNvContentPartPr/>
              <p14:nvPr/>
            </p14:nvContentPartPr>
            <p14:xfrm>
              <a:off x="1879320" y="5730640"/>
              <a:ext cx="436320" cy="1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E50F00-99FA-473A-8CB4-7257BE9B3A7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61320" y="5713000"/>
                <a:ext cx="471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8A8B0E-0DB0-41BA-93CF-AF836A426327}"/>
                  </a:ext>
                </a:extLst>
              </p14:cNvPr>
              <p14:cNvContentPartPr/>
              <p14:nvPr/>
            </p14:nvContentPartPr>
            <p14:xfrm>
              <a:off x="2031600" y="5455600"/>
              <a:ext cx="402120" cy="42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8A8B0E-0DB0-41BA-93CF-AF836A42632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13600" y="5437600"/>
                <a:ext cx="437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CC7E49F-4FEF-49D5-BABD-226A9364BFF9}"/>
                  </a:ext>
                </a:extLst>
              </p14:cNvPr>
              <p14:cNvContentPartPr/>
              <p14:nvPr/>
            </p14:nvContentPartPr>
            <p14:xfrm>
              <a:off x="2925840" y="5198920"/>
              <a:ext cx="3193200" cy="1446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CC7E49F-4FEF-49D5-BABD-226A9364BFF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07840" y="5181280"/>
                <a:ext cx="3228840" cy="14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5469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14:cNvPr>
              <p14:cNvContentPartPr/>
              <p14:nvPr/>
            </p14:nvContentPartPr>
            <p14:xfrm>
              <a:off x="1188480" y="990520"/>
              <a:ext cx="69012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571BDE-488C-4D95-BFE6-131BD6F700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480" y="972880"/>
                <a:ext cx="7257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14:cNvPr>
              <p14:cNvContentPartPr/>
              <p14:nvPr/>
            </p14:nvContentPartPr>
            <p14:xfrm>
              <a:off x="566760" y="1098880"/>
              <a:ext cx="542880" cy="33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5738CB-9751-4FE7-A42C-E1BA42EC3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120" y="1081240"/>
                <a:ext cx="5785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14:cNvPr>
              <p14:cNvContentPartPr/>
              <p14:nvPr/>
            </p14:nvContentPartPr>
            <p14:xfrm>
              <a:off x="2031600" y="1080160"/>
              <a:ext cx="279360" cy="31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DD80E-6CC9-4E30-BDF6-5163FE61FF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600" y="1062520"/>
                <a:ext cx="315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14:cNvPr>
              <p14:cNvContentPartPr/>
              <p14:nvPr/>
            </p14:nvContentPartPr>
            <p14:xfrm>
              <a:off x="2796600" y="916000"/>
              <a:ext cx="5013000" cy="3360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BB405C9-836D-44FE-B5A6-DB19C13F01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960" y="898360"/>
                <a:ext cx="5048640" cy="33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14:cNvPr>
              <p14:cNvContentPartPr/>
              <p14:nvPr/>
            </p14:nvContentPartPr>
            <p14:xfrm>
              <a:off x="1401960" y="1915720"/>
              <a:ext cx="2473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F8643B-0F11-40A5-BA71-6764E85576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960" y="1898080"/>
                <a:ext cx="282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14:cNvPr>
              <p14:cNvContentPartPr/>
              <p14:nvPr/>
            </p14:nvContentPartPr>
            <p14:xfrm>
              <a:off x="1432200" y="2011480"/>
              <a:ext cx="22536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A22E95-45F8-47F2-BA86-FB8AE577ABD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4200" y="1993840"/>
                <a:ext cx="261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14:cNvPr>
              <p14:cNvContentPartPr/>
              <p14:nvPr/>
            </p14:nvContentPartPr>
            <p14:xfrm>
              <a:off x="1878600" y="1780000"/>
              <a:ext cx="173160" cy="26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6BDABC-310F-4977-A321-E6C38575A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0960" y="1762360"/>
                <a:ext cx="208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14:cNvPr>
              <p14:cNvContentPartPr/>
              <p14:nvPr/>
            </p14:nvContentPartPr>
            <p14:xfrm>
              <a:off x="2194320" y="1617640"/>
              <a:ext cx="529560" cy="4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9F8A81C-73E1-4D65-90D5-FD0E298E5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668" y="1599987"/>
                <a:ext cx="565224" cy="510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14:cNvPr>
              <p14:cNvContentPartPr/>
              <p14:nvPr/>
            </p14:nvContentPartPr>
            <p14:xfrm>
              <a:off x="456960" y="2011120"/>
              <a:ext cx="611280" cy="29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874849-1478-41BA-B362-632EB05929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971" y="1993142"/>
                <a:ext cx="646899" cy="32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14:cNvPr>
              <p14:cNvContentPartPr/>
              <p14:nvPr/>
            </p14:nvContentPartPr>
            <p14:xfrm>
              <a:off x="590160" y="1694320"/>
              <a:ext cx="507240" cy="258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4C850C-1B27-4B74-B44A-201F601724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160" y="1676345"/>
                <a:ext cx="542880" cy="2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14:cNvPr>
              <p14:cNvContentPartPr/>
              <p14:nvPr/>
            </p14:nvContentPartPr>
            <p14:xfrm>
              <a:off x="3047520" y="1604680"/>
              <a:ext cx="314280" cy="34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A3FDC0-DCF1-4E53-B6DF-EE0684E6DD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29880" y="1587040"/>
                <a:ext cx="34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14:cNvPr>
              <p14:cNvContentPartPr/>
              <p14:nvPr/>
            </p14:nvContentPartPr>
            <p14:xfrm>
              <a:off x="4398960" y="1858840"/>
              <a:ext cx="153720" cy="11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242023-552C-4BC1-9EE1-B786A2DD9B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0960" y="184084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14:cNvPr>
              <p14:cNvContentPartPr/>
              <p14:nvPr/>
            </p14:nvContentPartPr>
            <p14:xfrm>
              <a:off x="4409040" y="1940200"/>
              <a:ext cx="161280" cy="12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D915026-7751-4791-A260-5E39BF74B4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1040" y="1922200"/>
                <a:ext cx="196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14:cNvPr>
              <p14:cNvContentPartPr/>
              <p14:nvPr/>
            </p14:nvContentPartPr>
            <p14:xfrm>
              <a:off x="3667440" y="1618000"/>
              <a:ext cx="518400" cy="64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60410E-8D3D-42A7-A0EC-6636A0A19E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9440" y="1600000"/>
                <a:ext cx="554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14:cNvPr>
              <p14:cNvContentPartPr/>
              <p14:nvPr/>
            </p14:nvContentPartPr>
            <p14:xfrm>
              <a:off x="4733760" y="1607920"/>
              <a:ext cx="881640" cy="58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EFB5122-CBEE-48C4-BC32-B1107A0EB2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5767" y="1589931"/>
                <a:ext cx="917265" cy="62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14:cNvPr>
              <p14:cNvContentPartPr/>
              <p14:nvPr/>
            </p14:nvContentPartPr>
            <p14:xfrm>
              <a:off x="8005800" y="1271680"/>
              <a:ext cx="27720" cy="59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1B5F4C8-5210-4644-803F-052274BAE0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8160" y="1253680"/>
                <a:ext cx="6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14:cNvPr>
              <p14:cNvContentPartPr/>
              <p14:nvPr/>
            </p14:nvContentPartPr>
            <p14:xfrm>
              <a:off x="8107320" y="1130560"/>
              <a:ext cx="27000" cy="5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691135-4042-48E2-ACD6-78867D975F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89320" y="1112560"/>
                <a:ext cx="62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14:cNvPr>
              <p14:cNvContentPartPr/>
              <p14:nvPr/>
            </p14:nvContentPartPr>
            <p14:xfrm>
              <a:off x="8208840" y="917080"/>
              <a:ext cx="43560" cy="58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BB9ACA-FEA0-4405-876F-15836BE329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91200" y="899440"/>
                <a:ext cx="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14:cNvPr>
              <p14:cNvContentPartPr/>
              <p14:nvPr/>
            </p14:nvContentPartPr>
            <p14:xfrm>
              <a:off x="8333040" y="770200"/>
              <a:ext cx="8280" cy="32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B224955-5EDE-442B-B700-B185554A1BF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15040" y="752200"/>
                <a:ext cx="43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14:cNvPr>
              <p14:cNvContentPartPr/>
              <p14:nvPr/>
            </p14:nvContentPartPr>
            <p14:xfrm>
              <a:off x="7209120" y="1463560"/>
              <a:ext cx="1509120" cy="132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6FED924-F8F2-4F6F-BA69-742A93C064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1120" y="1445920"/>
                <a:ext cx="15447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14:cNvPr>
              <p14:cNvContentPartPr/>
              <p14:nvPr/>
            </p14:nvContentPartPr>
            <p14:xfrm>
              <a:off x="6950280" y="878920"/>
              <a:ext cx="826200" cy="81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B048E7-F3D6-400E-BA95-9B6237EE5C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2640" y="860920"/>
                <a:ext cx="8618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14:cNvPr>
              <p14:cNvContentPartPr/>
              <p14:nvPr/>
            </p14:nvContentPartPr>
            <p14:xfrm>
              <a:off x="7526640" y="1838680"/>
              <a:ext cx="555120" cy="68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E78C6C4-92C4-4F77-886D-5601DAF35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09000" y="1821040"/>
                <a:ext cx="590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14:cNvPr>
              <p14:cNvContentPartPr/>
              <p14:nvPr/>
            </p14:nvContentPartPr>
            <p14:xfrm>
              <a:off x="7282920" y="1565800"/>
              <a:ext cx="1187280" cy="122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FA271C-5FB7-433A-B713-2FE46562CBA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64920" y="1530160"/>
                <a:ext cx="122292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14:cNvPr>
              <p14:cNvContentPartPr/>
              <p14:nvPr/>
            </p14:nvContentPartPr>
            <p14:xfrm>
              <a:off x="2082360" y="2722120"/>
              <a:ext cx="198720" cy="21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774067-7778-46EF-AEC9-C9985CE328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64360" y="2704480"/>
                <a:ext cx="23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14:cNvPr>
              <p14:cNvContentPartPr/>
              <p14:nvPr/>
            </p14:nvContentPartPr>
            <p14:xfrm>
              <a:off x="2123040" y="2844520"/>
              <a:ext cx="164520" cy="12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2869EB-081F-4F76-841D-13D938BEAC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05040" y="2826520"/>
                <a:ext cx="200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14:cNvPr>
              <p14:cNvContentPartPr/>
              <p14:nvPr/>
            </p14:nvContentPartPr>
            <p14:xfrm>
              <a:off x="1412760" y="2691880"/>
              <a:ext cx="488160" cy="294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630665-1E28-40CC-9EA9-0CE65CC886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94773" y="2674240"/>
                <a:ext cx="523774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14:cNvPr>
              <p14:cNvContentPartPr/>
              <p14:nvPr/>
            </p14:nvContentPartPr>
            <p14:xfrm>
              <a:off x="469200" y="2611600"/>
              <a:ext cx="568800" cy="283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D5AC6FD-593A-4847-81B6-5B4EF481CDB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1211" y="2593960"/>
                <a:ext cx="604417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14:cNvPr>
              <p14:cNvContentPartPr/>
              <p14:nvPr/>
            </p14:nvContentPartPr>
            <p14:xfrm>
              <a:off x="2580240" y="2447800"/>
              <a:ext cx="1513440" cy="793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3EC0ACA-6086-41AA-94F0-7F48C44F5CD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62240" y="2429800"/>
                <a:ext cx="154908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C836D-CC8D-4A74-A12E-30287B834B3A}"/>
                  </a:ext>
                </a:extLst>
              </p14:cNvPr>
              <p14:cNvContentPartPr/>
              <p14:nvPr/>
            </p14:nvContentPartPr>
            <p14:xfrm>
              <a:off x="711120" y="3217120"/>
              <a:ext cx="1150920" cy="69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C836D-CC8D-4A74-A12E-30287B834B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3120" y="3199120"/>
                <a:ext cx="118656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15BDBF-6E97-4544-80E9-246BF22B6BC9}"/>
                  </a:ext>
                </a:extLst>
              </p14:cNvPr>
              <p14:cNvContentPartPr/>
              <p14:nvPr/>
            </p14:nvContentPartPr>
            <p14:xfrm>
              <a:off x="2776080" y="3523840"/>
              <a:ext cx="1286640" cy="722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15BDBF-6E97-4544-80E9-246BF22B6B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8080" y="3506200"/>
                <a:ext cx="132228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E85428-08A2-4865-8FBE-41DEC160E3E0}"/>
                  </a:ext>
                </a:extLst>
              </p14:cNvPr>
              <p14:cNvContentPartPr/>
              <p14:nvPr/>
            </p14:nvContentPartPr>
            <p14:xfrm>
              <a:off x="4348200" y="3605920"/>
              <a:ext cx="243360" cy="396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E85428-08A2-4865-8FBE-41DEC160E3E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30560" y="3587920"/>
                <a:ext cx="27900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845160-3AD8-4E57-9C66-291B3F46995A}"/>
                  </a:ext>
                </a:extLst>
              </p14:cNvPr>
              <p14:cNvContentPartPr/>
              <p14:nvPr/>
            </p14:nvContentPartPr>
            <p14:xfrm>
              <a:off x="3068040" y="4774840"/>
              <a:ext cx="212760" cy="32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845160-3AD8-4E57-9C66-291B3F46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50040" y="4756840"/>
                <a:ext cx="248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127149-AC1F-48FD-899D-4A55EEB141FE}"/>
                  </a:ext>
                </a:extLst>
              </p14:cNvPr>
              <p14:cNvContentPartPr/>
              <p14:nvPr/>
            </p14:nvContentPartPr>
            <p14:xfrm>
              <a:off x="3098280" y="4937560"/>
              <a:ext cx="204480" cy="30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127149-AC1F-48FD-899D-4A55EEB141F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80640" y="4919920"/>
                <a:ext cx="240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4B0E266-DFEA-48E8-9915-C3C86F36E76C}"/>
                  </a:ext>
                </a:extLst>
              </p14:cNvPr>
              <p14:cNvContentPartPr/>
              <p14:nvPr/>
            </p14:nvContentPartPr>
            <p14:xfrm>
              <a:off x="2245080" y="4460920"/>
              <a:ext cx="599040" cy="850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4B0E266-DFEA-48E8-9915-C3C86F36E76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27429" y="4443280"/>
                <a:ext cx="634701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439D5F-7EA2-4CDF-854A-2689464886D8}"/>
                  </a:ext>
                </a:extLst>
              </p14:cNvPr>
              <p14:cNvContentPartPr/>
              <p14:nvPr/>
            </p14:nvContentPartPr>
            <p14:xfrm>
              <a:off x="824880" y="4432480"/>
              <a:ext cx="646560" cy="329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439D5F-7EA2-4CDF-854A-2689464886D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7240" y="4414480"/>
                <a:ext cx="6822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3C1E498-F886-486C-93F5-4C480609E245}"/>
                  </a:ext>
                </a:extLst>
              </p14:cNvPr>
              <p14:cNvContentPartPr/>
              <p14:nvPr/>
            </p14:nvContentPartPr>
            <p14:xfrm>
              <a:off x="3697680" y="4520680"/>
              <a:ext cx="1639440" cy="885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3C1E498-F886-486C-93F5-4C480609E24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80040" y="4502680"/>
                <a:ext cx="167508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57A945-B398-4333-935B-1AEF3B458120}"/>
                  </a:ext>
                </a:extLst>
              </p14:cNvPr>
              <p14:cNvContentPartPr/>
              <p14:nvPr/>
            </p14:nvContentPartPr>
            <p14:xfrm>
              <a:off x="1828560" y="5628040"/>
              <a:ext cx="4428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57A945-B398-4333-935B-1AEF3B45812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10560" y="5610400"/>
                <a:ext cx="478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E50F00-99FA-473A-8CB4-7257BE9B3A72}"/>
                  </a:ext>
                </a:extLst>
              </p14:cNvPr>
              <p14:cNvContentPartPr/>
              <p14:nvPr/>
            </p14:nvContentPartPr>
            <p14:xfrm>
              <a:off x="1879320" y="5730640"/>
              <a:ext cx="436320" cy="1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E50F00-99FA-473A-8CB4-7257BE9B3A7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61320" y="5713000"/>
                <a:ext cx="471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8A8B0E-0DB0-41BA-93CF-AF836A426327}"/>
                  </a:ext>
                </a:extLst>
              </p14:cNvPr>
              <p14:cNvContentPartPr/>
              <p14:nvPr/>
            </p14:nvContentPartPr>
            <p14:xfrm>
              <a:off x="2031600" y="5455600"/>
              <a:ext cx="402120" cy="42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8A8B0E-0DB0-41BA-93CF-AF836A42632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13600" y="5437600"/>
                <a:ext cx="4377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CC7E49F-4FEF-49D5-BABD-226A9364BFF9}"/>
                  </a:ext>
                </a:extLst>
              </p14:cNvPr>
              <p14:cNvContentPartPr/>
              <p14:nvPr/>
            </p14:nvContentPartPr>
            <p14:xfrm>
              <a:off x="2925840" y="5198920"/>
              <a:ext cx="3193200" cy="1446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CC7E49F-4FEF-49D5-BABD-226A9364BFF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07840" y="5181280"/>
                <a:ext cx="3228840" cy="14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0B8B9D7-6039-43CA-BBB5-05CD602A87ED}"/>
                  </a:ext>
                </a:extLst>
              </p14:cNvPr>
              <p14:cNvContentPartPr/>
              <p14:nvPr/>
            </p14:nvContentPartPr>
            <p14:xfrm>
              <a:off x="5849400" y="4206040"/>
              <a:ext cx="2531160" cy="2032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0B8B9D7-6039-43CA-BBB5-05CD602A87E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31760" y="4188400"/>
                <a:ext cx="2566800" cy="20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627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086C9-4090-458F-896C-A0FE1381D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4" t="11122" r="25658" b="70000"/>
          <a:stretch/>
        </p:blipFill>
        <p:spPr>
          <a:xfrm>
            <a:off x="1219200" y="228600"/>
            <a:ext cx="7467600" cy="63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E2BCC9A-8FE1-414D-A79A-50C7E2942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50" t="28889" r="25522" b="52222"/>
          <a:stretch/>
        </p:blipFill>
        <p:spPr>
          <a:xfrm>
            <a:off x="1143000" y="136525"/>
            <a:ext cx="7086600" cy="6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50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FB2EE-7F5A-4249-88DF-A1D4FCDA8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41" t="8889" r="26331" b="72222"/>
          <a:stretch/>
        </p:blipFill>
        <p:spPr>
          <a:xfrm>
            <a:off x="1371600" y="242297"/>
            <a:ext cx="7086600" cy="6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14:cNvPr>
              <p14:cNvContentPartPr/>
              <p14:nvPr/>
            </p14:nvContentPartPr>
            <p14:xfrm>
              <a:off x="2468360" y="143800"/>
              <a:ext cx="1527120" cy="39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0716" y="125800"/>
                <a:ext cx="1562768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14:cNvPr>
              <p14:cNvContentPartPr/>
              <p14:nvPr/>
            </p14:nvContentPartPr>
            <p14:xfrm>
              <a:off x="4373480" y="174040"/>
              <a:ext cx="218160" cy="35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5840" y="156040"/>
                <a:ext cx="25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14:cNvPr>
              <p14:cNvContentPartPr/>
              <p14:nvPr/>
            </p14:nvContentPartPr>
            <p14:xfrm>
              <a:off x="4721240" y="446560"/>
              <a:ext cx="14400" cy="6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3600" y="428920"/>
                <a:ext cx="50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14:cNvPr>
              <p14:cNvContentPartPr/>
              <p14:nvPr/>
            </p14:nvContentPartPr>
            <p14:xfrm>
              <a:off x="4874240" y="169720"/>
              <a:ext cx="195480" cy="41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6240" y="151720"/>
                <a:ext cx="231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14:cNvPr>
              <p14:cNvContentPartPr/>
              <p14:nvPr/>
            </p14:nvContentPartPr>
            <p14:xfrm>
              <a:off x="578720" y="144160"/>
              <a:ext cx="1695960" cy="80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080" y="126512"/>
                <a:ext cx="1731600" cy="839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14:cNvPr>
              <p14:cNvContentPartPr/>
              <p14:nvPr/>
            </p14:nvContentPartPr>
            <p14:xfrm>
              <a:off x="487280" y="772000"/>
              <a:ext cx="5829120" cy="97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640" y="754000"/>
                <a:ext cx="586476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D83A94-914D-4996-874A-74868E2CEDBA}"/>
                  </a:ext>
                </a:extLst>
              </p14:cNvPr>
              <p14:cNvContentPartPr/>
              <p14:nvPr/>
            </p14:nvContentPartPr>
            <p14:xfrm>
              <a:off x="436160" y="1898080"/>
              <a:ext cx="2175120" cy="906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D83A94-914D-4996-874A-74868E2CED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520" y="1880440"/>
                <a:ext cx="221076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B29B0D0-5C3A-404A-BC4E-AFBEC25432BB}"/>
                  </a:ext>
                </a:extLst>
              </p14:cNvPr>
              <p14:cNvContentPartPr/>
              <p14:nvPr/>
            </p14:nvContentPartPr>
            <p14:xfrm>
              <a:off x="2824040" y="1767760"/>
              <a:ext cx="2028960" cy="59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B29B0D0-5C3A-404A-BC4E-AFBEC25432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6397" y="1749760"/>
                <a:ext cx="2064606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C9F4BA0-7696-48FE-AA78-09EDC51FE73C}"/>
                  </a:ext>
                </a:extLst>
              </p14:cNvPr>
              <p14:cNvContentPartPr/>
              <p14:nvPr/>
            </p14:nvContentPartPr>
            <p14:xfrm>
              <a:off x="5201480" y="1767400"/>
              <a:ext cx="225360" cy="42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C9F4BA0-7696-48FE-AA78-09EDC51FE7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3480" y="1749760"/>
                <a:ext cx="2610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DDCF3-3209-4452-8FB3-F6BB6607D746}"/>
                  </a:ext>
                </a:extLst>
              </p14:cNvPr>
              <p14:cNvContentPartPr/>
              <p14:nvPr/>
            </p14:nvContentPartPr>
            <p14:xfrm>
              <a:off x="5522240" y="2082400"/>
              <a:ext cx="25200" cy="38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DDCF3-3209-4452-8FB3-F6BB6607D74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4240" y="2064760"/>
                <a:ext cx="60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81B627-2098-4A9D-841A-6784BE3FF87C}"/>
                  </a:ext>
                </a:extLst>
              </p14:cNvPr>
              <p14:cNvContentPartPr/>
              <p14:nvPr/>
            </p14:nvContentPartPr>
            <p14:xfrm>
              <a:off x="5777480" y="1716280"/>
              <a:ext cx="216000" cy="399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81B627-2098-4A9D-841A-6784BE3FF8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59840" y="1698296"/>
                <a:ext cx="251640" cy="4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DBF16E-86EF-4187-B97C-7F5D2C4BF231}"/>
                  </a:ext>
                </a:extLst>
              </p14:cNvPr>
              <p14:cNvContentPartPr/>
              <p14:nvPr/>
            </p14:nvContentPartPr>
            <p14:xfrm>
              <a:off x="2783360" y="2266720"/>
              <a:ext cx="3184200" cy="33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DBF16E-86EF-4187-B97C-7F5D2C4BF2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65360" y="2249080"/>
                <a:ext cx="32198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D61D791-F0FF-4103-9599-661DFCED492B}"/>
                  </a:ext>
                </a:extLst>
              </p14:cNvPr>
              <p14:cNvContentPartPr/>
              <p14:nvPr/>
            </p14:nvContentPartPr>
            <p14:xfrm>
              <a:off x="2833760" y="2783320"/>
              <a:ext cx="3422160" cy="1085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D61D791-F0FF-4103-9599-661DFCED49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15760" y="2765326"/>
                <a:ext cx="3457800" cy="11213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88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72458"/>
          <a:stretch/>
        </p:blipFill>
        <p:spPr>
          <a:xfrm>
            <a:off x="304800" y="457200"/>
            <a:ext cx="4443984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14:cNvPr>
              <p14:cNvContentPartPr/>
              <p14:nvPr/>
            </p14:nvContentPartPr>
            <p14:xfrm>
              <a:off x="2522720" y="3136480"/>
              <a:ext cx="1276920" cy="101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080" y="3073480"/>
                <a:ext cx="1402560" cy="11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72458"/>
          <a:stretch/>
        </p:blipFill>
        <p:spPr>
          <a:xfrm>
            <a:off x="304800" y="457200"/>
            <a:ext cx="4443984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14:cNvPr>
              <p14:cNvContentPartPr/>
              <p14:nvPr/>
            </p14:nvContentPartPr>
            <p14:xfrm>
              <a:off x="2522720" y="3136480"/>
              <a:ext cx="1276920" cy="101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080" y="3073480"/>
                <a:ext cx="140256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14:cNvPr>
              <p14:cNvContentPartPr/>
              <p14:nvPr/>
            </p14:nvContentPartPr>
            <p14:xfrm>
              <a:off x="4500560" y="418120"/>
              <a:ext cx="1127160" cy="9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2920" y="400120"/>
                <a:ext cx="116280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14:cNvPr>
              <p14:cNvContentPartPr/>
              <p14:nvPr/>
            </p14:nvContentPartPr>
            <p14:xfrm>
              <a:off x="5943440" y="314440"/>
              <a:ext cx="1570680" cy="672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5440" y="296800"/>
                <a:ext cx="1606320" cy="7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758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72458"/>
          <a:stretch/>
        </p:blipFill>
        <p:spPr>
          <a:xfrm>
            <a:off x="304800" y="457200"/>
            <a:ext cx="4443984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14:cNvPr>
              <p14:cNvContentPartPr/>
              <p14:nvPr/>
            </p14:nvContentPartPr>
            <p14:xfrm>
              <a:off x="2522720" y="3136480"/>
              <a:ext cx="1276920" cy="101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080" y="3073480"/>
                <a:ext cx="140256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14:cNvPr>
              <p14:cNvContentPartPr/>
              <p14:nvPr/>
            </p14:nvContentPartPr>
            <p14:xfrm>
              <a:off x="4500560" y="418120"/>
              <a:ext cx="1127160" cy="9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2920" y="400120"/>
                <a:ext cx="116280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14:cNvPr>
              <p14:cNvContentPartPr/>
              <p14:nvPr/>
            </p14:nvContentPartPr>
            <p14:xfrm>
              <a:off x="5841560" y="314440"/>
              <a:ext cx="1672560" cy="1139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560" y="296800"/>
                <a:ext cx="1708200" cy="11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08113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72458"/>
          <a:stretch/>
        </p:blipFill>
        <p:spPr>
          <a:xfrm>
            <a:off x="304800" y="457200"/>
            <a:ext cx="4443984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14:cNvPr>
              <p14:cNvContentPartPr/>
              <p14:nvPr/>
            </p14:nvContentPartPr>
            <p14:xfrm>
              <a:off x="2522720" y="3136480"/>
              <a:ext cx="1276920" cy="101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080" y="3073480"/>
                <a:ext cx="140256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14:cNvPr>
              <p14:cNvContentPartPr/>
              <p14:nvPr/>
            </p14:nvContentPartPr>
            <p14:xfrm>
              <a:off x="4500560" y="418120"/>
              <a:ext cx="1127160" cy="9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2920" y="400120"/>
                <a:ext cx="116280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14:cNvPr>
              <p14:cNvContentPartPr/>
              <p14:nvPr/>
            </p14:nvContentPartPr>
            <p14:xfrm>
              <a:off x="5841560" y="314440"/>
              <a:ext cx="1672560" cy="1139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560" y="296800"/>
                <a:ext cx="1708200" cy="11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803857-FD2D-40CA-A551-F8FE1DAD0F0A}"/>
                  </a:ext>
                </a:extLst>
              </p14:cNvPr>
              <p14:cNvContentPartPr/>
              <p14:nvPr/>
            </p14:nvContentPartPr>
            <p14:xfrm>
              <a:off x="507800" y="499120"/>
              <a:ext cx="1390320" cy="82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803857-FD2D-40CA-A551-F8FE1DAD0F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160" y="463120"/>
                <a:ext cx="1425960" cy="8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ED9A03-E0AA-489E-B054-D8D7D88B1B02}"/>
                  </a:ext>
                </a:extLst>
              </p14:cNvPr>
              <p14:cNvContentPartPr/>
              <p14:nvPr/>
            </p14:nvContentPartPr>
            <p14:xfrm>
              <a:off x="3482480" y="1855960"/>
              <a:ext cx="256320" cy="330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ED9A03-E0AA-489E-B054-D8D7D88B1B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4480" y="1837960"/>
                <a:ext cx="2919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5EF5C-3FB2-4F8F-8C2D-D7F98CCB20EE}"/>
                  </a:ext>
                </a:extLst>
              </p14:cNvPr>
              <p14:cNvContentPartPr/>
              <p14:nvPr/>
            </p14:nvContentPartPr>
            <p14:xfrm>
              <a:off x="3870920" y="1655800"/>
              <a:ext cx="1710000" cy="55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5EF5C-3FB2-4F8F-8C2D-D7F98CCB20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53280" y="1638160"/>
                <a:ext cx="17456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06852B-B4B7-400A-84DF-33C33EEB15D3}"/>
                  </a:ext>
                </a:extLst>
              </p14:cNvPr>
              <p14:cNvContentPartPr/>
              <p14:nvPr/>
            </p14:nvContentPartPr>
            <p14:xfrm>
              <a:off x="5937320" y="1623400"/>
              <a:ext cx="1305720" cy="52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06852B-B4B7-400A-84DF-33C33EEB15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9320" y="1605400"/>
                <a:ext cx="1341360" cy="5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119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72458"/>
          <a:stretch/>
        </p:blipFill>
        <p:spPr>
          <a:xfrm>
            <a:off x="304800" y="457200"/>
            <a:ext cx="4443984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14:cNvPr>
              <p14:cNvContentPartPr/>
              <p14:nvPr/>
            </p14:nvContentPartPr>
            <p14:xfrm>
              <a:off x="2522720" y="3136480"/>
              <a:ext cx="1276920" cy="101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080" y="3073480"/>
                <a:ext cx="140256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14:cNvPr>
              <p14:cNvContentPartPr/>
              <p14:nvPr/>
            </p14:nvContentPartPr>
            <p14:xfrm>
              <a:off x="4500560" y="418120"/>
              <a:ext cx="1127160" cy="9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2920" y="400120"/>
                <a:ext cx="116280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14:cNvPr>
              <p14:cNvContentPartPr/>
              <p14:nvPr/>
            </p14:nvContentPartPr>
            <p14:xfrm>
              <a:off x="5841560" y="314440"/>
              <a:ext cx="1672560" cy="1139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560" y="296800"/>
                <a:ext cx="1708200" cy="11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803857-FD2D-40CA-A551-F8FE1DAD0F0A}"/>
                  </a:ext>
                </a:extLst>
              </p14:cNvPr>
              <p14:cNvContentPartPr/>
              <p14:nvPr/>
            </p14:nvContentPartPr>
            <p14:xfrm>
              <a:off x="507800" y="499120"/>
              <a:ext cx="1390320" cy="82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803857-FD2D-40CA-A551-F8FE1DAD0F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160" y="463120"/>
                <a:ext cx="1425960" cy="8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ED9A03-E0AA-489E-B054-D8D7D88B1B02}"/>
                  </a:ext>
                </a:extLst>
              </p14:cNvPr>
              <p14:cNvContentPartPr/>
              <p14:nvPr/>
            </p14:nvContentPartPr>
            <p14:xfrm>
              <a:off x="3482480" y="1855960"/>
              <a:ext cx="256320" cy="330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ED9A03-E0AA-489E-B054-D8D7D88B1B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4480" y="1837960"/>
                <a:ext cx="2919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5EF5C-3FB2-4F8F-8C2D-D7F98CCB20EE}"/>
                  </a:ext>
                </a:extLst>
              </p14:cNvPr>
              <p14:cNvContentPartPr/>
              <p14:nvPr/>
            </p14:nvContentPartPr>
            <p14:xfrm>
              <a:off x="3870920" y="1655800"/>
              <a:ext cx="1710000" cy="55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5EF5C-3FB2-4F8F-8C2D-D7F98CCB20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53280" y="1638160"/>
                <a:ext cx="17456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06852B-B4B7-400A-84DF-33C33EEB15D3}"/>
                  </a:ext>
                </a:extLst>
              </p14:cNvPr>
              <p14:cNvContentPartPr/>
              <p14:nvPr/>
            </p14:nvContentPartPr>
            <p14:xfrm>
              <a:off x="5937320" y="1623400"/>
              <a:ext cx="1305720" cy="52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06852B-B4B7-400A-84DF-33C33EEB15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9320" y="1605400"/>
                <a:ext cx="13413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7B93399-61D8-4424-A890-29F58C7D637C}"/>
                  </a:ext>
                </a:extLst>
              </p14:cNvPr>
              <p14:cNvContentPartPr/>
              <p14:nvPr/>
            </p14:nvContentPartPr>
            <p14:xfrm>
              <a:off x="7777640" y="1798360"/>
              <a:ext cx="167400" cy="20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7B93399-61D8-4424-A890-29F58C7D63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59640" y="1780720"/>
                <a:ext cx="2030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033EFA-996E-4248-8D2C-ECD251F7A672}"/>
                  </a:ext>
                </a:extLst>
              </p14:cNvPr>
              <p14:cNvContentPartPr/>
              <p14:nvPr/>
            </p14:nvContentPartPr>
            <p14:xfrm>
              <a:off x="8089760" y="1785400"/>
              <a:ext cx="181080" cy="186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033EFA-996E-4248-8D2C-ECD251F7A67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71760" y="1767760"/>
                <a:ext cx="2167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E4A449C-E981-4525-A558-F7EB2D7D87C0}"/>
                  </a:ext>
                </a:extLst>
              </p14:cNvPr>
              <p14:cNvContentPartPr/>
              <p14:nvPr/>
            </p14:nvContentPartPr>
            <p14:xfrm>
              <a:off x="3525320" y="2757040"/>
              <a:ext cx="219960" cy="30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E4A449C-E981-4525-A558-F7EB2D7D87C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07320" y="2739400"/>
                <a:ext cx="2556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D2023B-A92D-458F-BB9C-5AC40C892702}"/>
                  </a:ext>
                </a:extLst>
              </p14:cNvPr>
              <p14:cNvContentPartPr/>
              <p14:nvPr/>
            </p14:nvContentPartPr>
            <p14:xfrm>
              <a:off x="3941840" y="2843800"/>
              <a:ext cx="22284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D2023B-A92D-458F-BB9C-5AC40C892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24200" y="2826160"/>
                <a:ext cx="258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B7BC18-4464-47B2-ADA8-3B0C28DAF49C}"/>
                  </a:ext>
                </a:extLst>
              </p14:cNvPr>
              <p14:cNvContentPartPr/>
              <p14:nvPr/>
            </p14:nvContentPartPr>
            <p14:xfrm>
              <a:off x="3992600" y="2976640"/>
              <a:ext cx="13176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B7BC18-4464-47B2-ADA8-3B0C28DAF49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74600" y="2958640"/>
                <a:ext cx="167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29E071-05D4-4581-8768-DCC39AC5AFBC}"/>
                  </a:ext>
                </a:extLst>
              </p14:cNvPr>
              <p14:cNvContentPartPr/>
              <p14:nvPr/>
            </p14:nvContentPartPr>
            <p14:xfrm>
              <a:off x="5120480" y="2797000"/>
              <a:ext cx="233280" cy="37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29E071-05D4-4581-8768-DCC39AC5AF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02480" y="2779000"/>
                <a:ext cx="268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CAE0A7-CA81-480F-A002-F6D7401D72D7}"/>
                  </a:ext>
                </a:extLst>
              </p14:cNvPr>
              <p14:cNvContentPartPr/>
              <p14:nvPr/>
            </p14:nvContentPartPr>
            <p14:xfrm>
              <a:off x="5170880" y="2901400"/>
              <a:ext cx="168120" cy="3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CAE0A7-CA81-480F-A002-F6D7401D72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53240" y="2883760"/>
                <a:ext cx="203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E06338B-C155-42DE-A7AD-0204A3DB0567}"/>
                  </a:ext>
                </a:extLst>
              </p14:cNvPr>
              <p14:cNvContentPartPr/>
              <p14:nvPr/>
            </p14:nvContentPartPr>
            <p14:xfrm>
              <a:off x="4355120" y="2659120"/>
              <a:ext cx="522000" cy="554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E06338B-C155-42DE-A7AD-0204A3DB05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37108" y="2641120"/>
                <a:ext cx="557665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47C4EC7-EE35-4904-A250-6DD06F10E582}"/>
                  </a:ext>
                </a:extLst>
              </p14:cNvPr>
              <p14:cNvContentPartPr/>
              <p14:nvPr/>
            </p14:nvContentPartPr>
            <p14:xfrm>
              <a:off x="5628080" y="2427640"/>
              <a:ext cx="2324160" cy="501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47C4EC7-EE35-4904-A250-6DD06F10E5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10080" y="2409987"/>
                <a:ext cx="2359800" cy="5371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978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72458"/>
          <a:stretch/>
        </p:blipFill>
        <p:spPr>
          <a:xfrm>
            <a:off x="304800" y="457200"/>
            <a:ext cx="4443984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14:cNvPr>
              <p14:cNvContentPartPr/>
              <p14:nvPr/>
            </p14:nvContentPartPr>
            <p14:xfrm>
              <a:off x="2522720" y="3136480"/>
              <a:ext cx="1276920" cy="101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080" y="3073480"/>
                <a:ext cx="140256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14:cNvPr>
              <p14:cNvContentPartPr/>
              <p14:nvPr/>
            </p14:nvContentPartPr>
            <p14:xfrm>
              <a:off x="4500560" y="418120"/>
              <a:ext cx="1127160" cy="9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2920" y="400120"/>
                <a:ext cx="116280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14:cNvPr>
              <p14:cNvContentPartPr/>
              <p14:nvPr/>
            </p14:nvContentPartPr>
            <p14:xfrm>
              <a:off x="5841560" y="314440"/>
              <a:ext cx="1672560" cy="1139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560" y="296800"/>
                <a:ext cx="1708200" cy="11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803857-FD2D-40CA-A551-F8FE1DAD0F0A}"/>
                  </a:ext>
                </a:extLst>
              </p14:cNvPr>
              <p14:cNvContentPartPr/>
              <p14:nvPr/>
            </p14:nvContentPartPr>
            <p14:xfrm>
              <a:off x="507800" y="499120"/>
              <a:ext cx="1390320" cy="82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803857-FD2D-40CA-A551-F8FE1DAD0F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160" y="463120"/>
                <a:ext cx="1425960" cy="8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ED9A03-E0AA-489E-B054-D8D7D88B1B02}"/>
                  </a:ext>
                </a:extLst>
              </p14:cNvPr>
              <p14:cNvContentPartPr/>
              <p14:nvPr/>
            </p14:nvContentPartPr>
            <p14:xfrm>
              <a:off x="3482480" y="1855960"/>
              <a:ext cx="256320" cy="330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ED9A03-E0AA-489E-B054-D8D7D88B1B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4480" y="1837960"/>
                <a:ext cx="2919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5EF5C-3FB2-4F8F-8C2D-D7F98CCB20EE}"/>
                  </a:ext>
                </a:extLst>
              </p14:cNvPr>
              <p14:cNvContentPartPr/>
              <p14:nvPr/>
            </p14:nvContentPartPr>
            <p14:xfrm>
              <a:off x="3870920" y="1655800"/>
              <a:ext cx="1710000" cy="55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5EF5C-3FB2-4F8F-8C2D-D7F98CCB20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53280" y="1638160"/>
                <a:ext cx="17456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06852B-B4B7-400A-84DF-33C33EEB15D3}"/>
                  </a:ext>
                </a:extLst>
              </p14:cNvPr>
              <p14:cNvContentPartPr/>
              <p14:nvPr/>
            </p14:nvContentPartPr>
            <p14:xfrm>
              <a:off x="5937320" y="1623400"/>
              <a:ext cx="1305720" cy="52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06852B-B4B7-400A-84DF-33C33EEB15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9320" y="1605400"/>
                <a:ext cx="13413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7B93399-61D8-4424-A890-29F58C7D637C}"/>
                  </a:ext>
                </a:extLst>
              </p14:cNvPr>
              <p14:cNvContentPartPr/>
              <p14:nvPr/>
            </p14:nvContentPartPr>
            <p14:xfrm>
              <a:off x="7777640" y="1798360"/>
              <a:ext cx="167400" cy="20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7B93399-61D8-4424-A890-29F58C7D63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59640" y="1780720"/>
                <a:ext cx="2030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033EFA-996E-4248-8D2C-ECD251F7A672}"/>
                  </a:ext>
                </a:extLst>
              </p14:cNvPr>
              <p14:cNvContentPartPr/>
              <p14:nvPr/>
            </p14:nvContentPartPr>
            <p14:xfrm>
              <a:off x="8089760" y="1785400"/>
              <a:ext cx="181080" cy="186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033EFA-996E-4248-8D2C-ECD251F7A67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71760" y="1767760"/>
                <a:ext cx="2167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E4A449C-E981-4525-A558-F7EB2D7D87C0}"/>
                  </a:ext>
                </a:extLst>
              </p14:cNvPr>
              <p14:cNvContentPartPr/>
              <p14:nvPr/>
            </p14:nvContentPartPr>
            <p14:xfrm>
              <a:off x="3525320" y="2757040"/>
              <a:ext cx="219960" cy="30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E4A449C-E981-4525-A558-F7EB2D7D87C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07320" y="2739400"/>
                <a:ext cx="2556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D2023B-A92D-458F-BB9C-5AC40C892702}"/>
                  </a:ext>
                </a:extLst>
              </p14:cNvPr>
              <p14:cNvContentPartPr/>
              <p14:nvPr/>
            </p14:nvContentPartPr>
            <p14:xfrm>
              <a:off x="3941840" y="2843800"/>
              <a:ext cx="22284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D2023B-A92D-458F-BB9C-5AC40C892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24200" y="2826160"/>
                <a:ext cx="258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B7BC18-4464-47B2-ADA8-3B0C28DAF49C}"/>
                  </a:ext>
                </a:extLst>
              </p14:cNvPr>
              <p14:cNvContentPartPr/>
              <p14:nvPr/>
            </p14:nvContentPartPr>
            <p14:xfrm>
              <a:off x="3992600" y="2976640"/>
              <a:ext cx="13176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B7BC18-4464-47B2-ADA8-3B0C28DAF49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74600" y="2958640"/>
                <a:ext cx="167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29E071-05D4-4581-8768-DCC39AC5AFBC}"/>
                  </a:ext>
                </a:extLst>
              </p14:cNvPr>
              <p14:cNvContentPartPr/>
              <p14:nvPr/>
            </p14:nvContentPartPr>
            <p14:xfrm>
              <a:off x="5120480" y="2797000"/>
              <a:ext cx="233280" cy="37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29E071-05D4-4581-8768-DCC39AC5AF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02480" y="2779000"/>
                <a:ext cx="268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CAE0A7-CA81-480F-A002-F6D7401D72D7}"/>
                  </a:ext>
                </a:extLst>
              </p14:cNvPr>
              <p14:cNvContentPartPr/>
              <p14:nvPr/>
            </p14:nvContentPartPr>
            <p14:xfrm>
              <a:off x="5170880" y="2901400"/>
              <a:ext cx="168120" cy="3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CAE0A7-CA81-480F-A002-F6D7401D72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53240" y="2883760"/>
                <a:ext cx="203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E06338B-C155-42DE-A7AD-0204A3DB0567}"/>
                  </a:ext>
                </a:extLst>
              </p14:cNvPr>
              <p14:cNvContentPartPr/>
              <p14:nvPr/>
            </p14:nvContentPartPr>
            <p14:xfrm>
              <a:off x="4355120" y="2659120"/>
              <a:ext cx="522000" cy="554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E06338B-C155-42DE-A7AD-0204A3DB05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37108" y="2641120"/>
                <a:ext cx="557665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47C4EC7-EE35-4904-A250-6DD06F10E582}"/>
                  </a:ext>
                </a:extLst>
              </p14:cNvPr>
              <p14:cNvContentPartPr/>
              <p14:nvPr/>
            </p14:nvContentPartPr>
            <p14:xfrm>
              <a:off x="5628080" y="2427640"/>
              <a:ext cx="2324160" cy="501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47C4EC7-EE35-4904-A250-6DD06F10E5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10080" y="2409987"/>
                <a:ext cx="2359800" cy="53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B57C0D1-EAD0-4553-93AF-E724103915EA}"/>
                  </a:ext>
                </a:extLst>
              </p14:cNvPr>
              <p14:cNvContentPartPr/>
              <p14:nvPr/>
            </p14:nvContentPartPr>
            <p14:xfrm>
              <a:off x="2966600" y="3577120"/>
              <a:ext cx="1264320" cy="852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B57C0D1-EAD0-4553-93AF-E724103915E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48600" y="3559480"/>
                <a:ext cx="1299960" cy="8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2141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72458"/>
          <a:stretch/>
        </p:blipFill>
        <p:spPr>
          <a:xfrm>
            <a:off x="304800" y="457200"/>
            <a:ext cx="4443984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14:cNvPr>
              <p14:cNvContentPartPr/>
              <p14:nvPr/>
            </p14:nvContentPartPr>
            <p14:xfrm>
              <a:off x="2522720" y="3136480"/>
              <a:ext cx="1276920" cy="101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DA2224F-21D4-4A33-B0CF-8BF6F00AC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080" y="3073480"/>
                <a:ext cx="140256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14:cNvPr>
              <p14:cNvContentPartPr/>
              <p14:nvPr/>
            </p14:nvContentPartPr>
            <p14:xfrm>
              <a:off x="4500560" y="418120"/>
              <a:ext cx="1127160" cy="97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BEF4765-B662-478F-A51B-3EF9DC7DC5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2920" y="400120"/>
                <a:ext cx="116280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14:cNvPr>
              <p14:cNvContentPartPr/>
              <p14:nvPr/>
            </p14:nvContentPartPr>
            <p14:xfrm>
              <a:off x="5841560" y="314440"/>
              <a:ext cx="1672560" cy="1139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E19ADA-180E-482E-80CE-E204F22CA3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560" y="296800"/>
                <a:ext cx="1708200" cy="11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803857-FD2D-40CA-A551-F8FE1DAD0F0A}"/>
                  </a:ext>
                </a:extLst>
              </p14:cNvPr>
              <p14:cNvContentPartPr/>
              <p14:nvPr/>
            </p14:nvContentPartPr>
            <p14:xfrm>
              <a:off x="507800" y="499120"/>
              <a:ext cx="1390320" cy="82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803857-FD2D-40CA-A551-F8FE1DAD0F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160" y="463120"/>
                <a:ext cx="1425960" cy="8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ED9A03-E0AA-489E-B054-D8D7D88B1B02}"/>
                  </a:ext>
                </a:extLst>
              </p14:cNvPr>
              <p14:cNvContentPartPr/>
              <p14:nvPr/>
            </p14:nvContentPartPr>
            <p14:xfrm>
              <a:off x="3482480" y="1855960"/>
              <a:ext cx="256320" cy="330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ED9A03-E0AA-489E-B054-D8D7D88B1B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4480" y="1837960"/>
                <a:ext cx="29196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5EF5C-3FB2-4F8F-8C2D-D7F98CCB20EE}"/>
                  </a:ext>
                </a:extLst>
              </p14:cNvPr>
              <p14:cNvContentPartPr/>
              <p14:nvPr/>
            </p14:nvContentPartPr>
            <p14:xfrm>
              <a:off x="3870920" y="1655800"/>
              <a:ext cx="1710000" cy="55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5EF5C-3FB2-4F8F-8C2D-D7F98CCB20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53280" y="1638160"/>
                <a:ext cx="17456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06852B-B4B7-400A-84DF-33C33EEB15D3}"/>
                  </a:ext>
                </a:extLst>
              </p14:cNvPr>
              <p14:cNvContentPartPr/>
              <p14:nvPr/>
            </p14:nvContentPartPr>
            <p14:xfrm>
              <a:off x="5937320" y="1623400"/>
              <a:ext cx="1305720" cy="52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06852B-B4B7-400A-84DF-33C33EEB15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9320" y="1605400"/>
                <a:ext cx="13413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7B93399-61D8-4424-A890-29F58C7D637C}"/>
                  </a:ext>
                </a:extLst>
              </p14:cNvPr>
              <p14:cNvContentPartPr/>
              <p14:nvPr/>
            </p14:nvContentPartPr>
            <p14:xfrm>
              <a:off x="7777640" y="1798360"/>
              <a:ext cx="167400" cy="20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7B93399-61D8-4424-A890-29F58C7D63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59640" y="1780720"/>
                <a:ext cx="2030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033EFA-996E-4248-8D2C-ECD251F7A672}"/>
                  </a:ext>
                </a:extLst>
              </p14:cNvPr>
              <p14:cNvContentPartPr/>
              <p14:nvPr/>
            </p14:nvContentPartPr>
            <p14:xfrm>
              <a:off x="8089760" y="1785400"/>
              <a:ext cx="181080" cy="186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033EFA-996E-4248-8D2C-ECD251F7A67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71760" y="1767760"/>
                <a:ext cx="2167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E4A449C-E981-4525-A558-F7EB2D7D87C0}"/>
                  </a:ext>
                </a:extLst>
              </p14:cNvPr>
              <p14:cNvContentPartPr/>
              <p14:nvPr/>
            </p14:nvContentPartPr>
            <p14:xfrm>
              <a:off x="3525320" y="2757040"/>
              <a:ext cx="219960" cy="300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E4A449C-E981-4525-A558-F7EB2D7D87C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07320" y="2739400"/>
                <a:ext cx="2556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D2023B-A92D-458F-BB9C-5AC40C892702}"/>
                  </a:ext>
                </a:extLst>
              </p14:cNvPr>
              <p14:cNvContentPartPr/>
              <p14:nvPr/>
            </p14:nvContentPartPr>
            <p14:xfrm>
              <a:off x="3941840" y="2843800"/>
              <a:ext cx="22284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D2023B-A92D-458F-BB9C-5AC40C8927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24200" y="2826160"/>
                <a:ext cx="258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B7BC18-4464-47B2-ADA8-3B0C28DAF49C}"/>
                  </a:ext>
                </a:extLst>
              </p14:cNvPr>
              <p14:cNvContentPartPr/>
              <p14:nvPr/>
            </p14:nvContentPartPr>
            <p14:xfrm>
              <a:off x="3992600" y="2976640"/>
              <a:ext cx="13176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B7BC18-4464-47B2-ADA8-3B0C28DAF49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74600" y="2958640"/>
                <a:ext cx="167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29E071-05D4-4581-8768-DCC39AC5AFBC}"/>
                  </a:ext>
                </a:extLst>
              </p14:cNvPr>
              <p14:cNvContentPartPr/>
              <p14:nvPr/>
            </p14:nvContentPartPr>
            <p14:xfrm>
              <a:off x="5120480" y="2797000"/>
              <a:ext cx="233280" cy="37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29E071-05D4-4581-8768-DCC39AC5AF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02480" y="2779000"/>
                <a:ext cx="268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CAE0A7-CA81-480F-A002-F6D7401D72D7}"/>
                  </a:ext>
                </a:extLst>
              </p14:cNvPr>
              <p14:cNvContentPartPr/>
              <p14:nvPr/>
            </p14:nvContentPartPr>
            <p14:xfrm>
              <a:off x="5170880" y="2901400"/>
              <a:ext cx="168120" cy="3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CAE0A7-CA81-480F-A002-F6D7401D72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53240" y="2883760"/>
                <a:ext cx="203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E06338B-C155-42DE-A7AD-0204A3DB0567}"/>
                  </a:ext>
                </a:extLst>
              </p14:cNvPr>
              <p14:cNvContentPartPr/>
              <p14:nvPr/>
            </p14:nvContentPartPr>
            <p14:xfrm>
              <a:off x="4355120" y="2659120"/>
              <a:ext cx="522000" cy="554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E06338B-C155-42DE-A7AD-0204A3DB05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37108" y="2641120"/>
                <a:ext cx="557665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47C4EC7-EE35-4904-A250-6DD06F10E582}"/>
                  </a:ext>
                </a:extLst>
              </p14:cNvPr>
              <p14:cNvContentPartPr/>
              <p14:nvPr/>
            </p14:nvContentPartPr>
            <p14:xfrm>
              <a:off x="5628080" y="2427640"/>
              <a:ext cx="2324160" cy="501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47C4EC7-EE35-4904-A250-6DD06F10E5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10080" y="2409987"/>
                <a:ext cx="2359800" cy="53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B57C0D1-EAD0-4553-93AF-E724103915EA}"/>
                  </a:ext>
                </a:extLst>
              </p14:cNvPr>
              <p14:cNvContentPartPr/>
              <p14:nvPr/>
            </p14:nvContentPartPr>
            <p14:xfrm>
              <a:off x="2966600" y="3577120"/>
              <a:ext cx="1264320" cy="852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B57C0D1-EAD0-4553-93AF-E724103915E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48600" y="3559480"/>
                <a:ext cx="129996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A71380D-C68F-4F66-9489-AA09FE2ABF0B}"/>
                  </a:ext>
                </a:extLst>
              </p14:cNvPr>
              <p14:cNvContentPartPr/>
              <p14:nvPr/>
            </p14:nvContentPartPr>
            <p14:xfrm>
              <a:off x="4957040" y="3736960"/>
              <a:ext cx="903960" cy="37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A71380D-C68F-4F66-9489-AA09FE2ABF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39400" y="3719320"/>
                <a:ext cx="9396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E5AE4F-B803-4CD9-BCFC-9221162A06B0}"/>
                  </a:ext>
                </a:extLst>
              </p14:cNvPr>
              <p14:cNvContentPartPr/>
              <p14:nvPr/>
            </p14:nvContentPartPr>
            <p14:xfrm>
              <a:off x="6124520" y="3914080"/>
              <a:ext cx="124200" cy="141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E5AE4F-B803-4CD9-BCFC-9221162A06B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06520" y="3896080"/>
                <a:ext cx="1598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820CBA8-A40C-4A63-B7E7-0278A274813C}"/>
                  </a:ext>
                </a:extLst>
              </p14:cNvPr>
              <p14:cNvContentPartPr/>
              <p14:nvPr/>
            </p14:nvContentPartPr>
            <p14:xfrm>
              <a:off x="5114720" y="4530760"/>
              <a:ext cx="706320" cy="711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820CBA8-A40C-4A63-B7E7-0278A274813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97080" y="4513120"/>
                <a:ext cx="74196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308B934-0EDB-4F02-A2C4-87B7A8C537E2}"/>
                  </a:ext>
                </a:extLst>
              </p14:cNvPr>
              <p14:cNvContentPartPr/>
              <p14:nvPr/>
            </p14:nvContentPartPr>
            <p14:xfrm>
              <a:off x="3850040" y="4535080"/>
              <a:ext cx="1158840" cy="473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308B934-0EDB-4F02-A2C4-87B7A8C537E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32400" y="4517440"/>
                <a:ext cx="119448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7CDA5A-1AA4-4F56-8B65-6C901C8480BE}"/>
                  </a:ext>
                </a:extLst>
              </p14:cNvPr>
              <p14:cNvContentPartPr/>
              <p14:nvPr/>
            </p14:nvContentPartPr>
            <p14:xfrm>
              <a:off x="6838040" y="3576040"/>
              <a:ext cx="939960" cy="426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7CDA5A-1AA4-4F56-8B65-6C901C8480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20047" y="3558040"/>
                <a:ext cx="975586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5162FFA-7365-453A-BF5C-3766799D478F}"/>
                  </a:ext>
                </a:extLst>
              </p14:cNvPr>
              <p14:cNvContentPartPr/>
              <p14:nvPr/>
            </p14:nvContentPartPr>
            <p14:xfrm>
              <a:off x="6363200" y="3874840"/>
              <a:ext cx="359280" cy="149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5162FFA-7365-453A-BF5C-3766799D478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45200" y="3856840"/>
                <a:ext cx="3949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9CC8D6-8E6A-43EB-B6E3-D2B0AB0FF158}"/>
                  </a:ext>
                </a:extLst>
              </p14:cNvPr>
              <p14:cNvContentPartPr/>
              <p14:nvPr/>
            </p14:nvContentPartPr>
            <p14:xfrm>
              <a:off x="6329360" y="4730560"/>
              <a:ext cx="243000" cy="265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9CC8D6-8E6A-43EB-B6E3-D2B0AB0FF15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11360" y="4712920"/>
                <a:ext cx="2786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491EE31-4419-4B35-8201-6EB0449E7D23}"/>
                  </a:ext>
                </a:extLst>
              </p14:cNvPr>
              <p14:cNvContentPartPr/>
              <p14:nvPr/>
            </p14:nvContentPartPr>
            <p14:xfrm>
              <a:off x="6317480" y="4465960"/>
              <a:ext cx="213840" cy="187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491EE31-4419-4B35-8201-6EB0449E7D2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99480" y="4448320"/>
                <a:ext cx="2494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ED19FB-16D0-4FDA-AA7D-281166D34D99}"/>
                  </a:ext>
                </a:extLst>
              </p14:cNvPr>
              <p14:cNvContentPartPr/>
              <p14:nvPr/>
            </p14:nvContentPartPr>
            <p14:xfrm>
              <a:off x="7111640" y="4429600"/>
              <a:ext cx="41040" cy="65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ED19FB-16D0-4FDA-AA7D-281166D34D9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93640" y="4411600"/>
                <a:ext cx="7668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A640EE-FACF-4BFE-84DC-BAC00315573D}"/>
                  </a:ext>
                </a:extLst>
              </p14:cNvPr>
              <p14:cNvContentPartPr/>
              <p14:nvPr/>
            </p14:nvContentPartPr>
            <p14:xfrm>
              <a:off x="7230440" y="5201440"/>
              <a:ext cx="165960" cy="201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A640EE-FACF-4BFE-84DC-BAC00315573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12800" y="5183440"/>
                <a:ext cx="2016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7313AD8-E8CB-43A2-95B0-B3AD358FE014}"/>
                  </a:ext>
                </a:extLst>
              </p14:cNvPr>
              <p14:cNvContentPartPr/>
              <p14:nvPr/>
            </p14:nvContentPartPr>
            <p14:xfrm>
              <a:off x="7121720" y="5262280"/>
              <a:ext cx="312480" cy="136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7313AD8-E8CB-43A2-95B0-B3AD358FE01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04080" y="5244640"/>
                <a:ext cx="348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ECD96A-1E54-488A-85AE-6A7CD3FB5BF6}"/>
                  </a:ext>
                </a:extLst>
              </p14:cNvPr>
              <p14:cNvContentPartPr/>
              <p14:nvPr/>
            </p14:nvContentPartPr>
            <p14:xfrm>
              <a:off x="7820840" y="4541560"/>
              <a:ext cx="65160" cy="613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ECD96A-1E54-488A-85AE-6A7CD3FB5BF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02840" y="4523560"/>
                <a:ext cx="10080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FADB4B9-96D4-4354-9A6C-0D70FBBD2A1D}"/>
                  </a:ext>
                </a:extLst>
              </p14:cNvPr>
              <p14:cNvContentPartPr/>
              <p14:nvPr/>
            </p14:nvContentPartPr>
            <p14:xfrm>
              <a:off x="7802480" y="5232040"/>
              <a:ext cx="203760" cy="281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FADB4B9-96D4-4354-9A6C-0D70FBBD2A1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84809" y="5214377"/>
                <a:ext cx="239463" cy="3175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4705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146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248998-8986-4D57-BA56-4EE3C98ABB64}"/>
                  </a:ext>
                </a:extLst>
              </p14:cNvPr>
              <p14:cNvContentPartPr/>
              <p14:nvPr/>
            </p14:nvContentPartPr>
            <p14:xfrm>
              <a:off x="5890880" y="732400"/>
              <a:ext cx="453600" cy="30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248998-8986-4D57-BA56-4EE3C98ABB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2880" y="714400"/>
                <a:ext cx="489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AA61F6-B246-455B-8789-E149F8125786}"/>
                  </a:ext>
                </a:extLst>
              </p14:cNvPr>
              <p14:cNvContentPartPr/>
              <p14:nvPr/>
            </p14:nvContentPartPr>
            <p14:xfrm>
              <a:off x="5093480" y="649960"/>
              <a:ext cx="697680" cy="36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AA61F6-B246-455B-8789-E149F81257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5840" y="631978"/>
                <a:ext cx="73332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D8E003-3FE3-4BEE-9021-94BD5AC5A8F4}"/>
                  </a:ext>
                </a:extLst>
              </p14:cNvPr>
              <p14:cNvContentPartPr/>
              <p14:nvPr/>
            </p14:nvContentPartPr>
            <p14:xfrm>
              <a:off x="4894040" y="1264480"/>
              <a:ext cx="225720" cy="12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D8E003-3FE3-4BEE-9021-94BD5AC5A8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6040" y="1246840"/>
                <a:ext cx="261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C43835D-5D46-4D5A-994D-206439B18914}"/>
                  </a:ext>
                </a:extLst>
              </p14:cNvPr>
              <p14:cNvContentPartPr/>
              <p14:nvPr/>
            </p14:nvContentPartPr>
            <p14:xfrm>
              <a:off x="5868920" y="1360960"/>
              <a:ext cx="239400" cy="204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C43835D-5D46-4D5A-994D-206439B189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51280" y="1343320"/>
                <a:ext cx="275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BDE8B38-F1ED-4B01-B837-80FB93B9A1F2}"/>
                  </a:ext>
                </a:extLst>
              </p14:cNvPr>
              <p14:cNvContentPartPr/>
              <p14:nvPr/>
            </p14:nvContentPartPr>
            <p14:xfrm>
              <a:off x="4874600" y="1546720"/>
              <a:ext cx="748800" cy="223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BDE8B38-F1ED-4B01-B837-80FB93B9A1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6960" y="1528720"/>
                <a:ext cx="7844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5AD06D-B7CA-4CE8-A717-A9CBBEF984EF}"/>
                  </a:ext>
                </a:extLst>
              </p14:cNvPr>
              <p14:cNvContentPartPr/>
              <p14:nvPr/>
            </p14:nvContentPartPr>
            <p14:xfrm>
              <a:off x="6227840" y="1298680"/>
              <a:ext cx="192240" cy="22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5AD06D-B7CA-4CE8-A717-A9CBBEF984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9840" y="1280680"/>
                <a:ext cx="2278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B0A73E-7E14-4C87-BA81-B20ACC526EAB}"/>
                  </a:ext>
                </a:extLst>
              </p14:cNvPr>
              <p14:cNvContentPartPr/>
              <p14:nvPr/>
            </p14:nvContentPartPr>
            <p14:xfrm>
              <a:off x="6176720" y="1132720"/>
              <a:ext cx="217440" cy="76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B0A73E-7E14-4C87-BA81-B20ACC526E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59080" y="1115080"/>
                <a:ext cx="253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2B596C5-7B50-443C-954E-6E7C49CB0C62}"/>
                  </a:ext>
                </a:extLst>
              </p14:cNvPr>
              <p14:cNvContentPartPr/>
              <p14:nvPr/>
            </p14:nvContentPartPr>
            <p14:xfrm>
              <a:off x="5790800" y="1675240"/>
              <a:ext cx="641520" cy="276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2B596C5-7B50-443C-954E-6E7C49CB0C6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3160" y="1657600"/>
                <a:ext cx="67716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3975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248998-8986-4D57-BA56-4EE3C98ABB64}"/>
                  </a:ext>
                </a:extLst>
              </p14:cNvPr>
              <p14:cNvContentPartPr/>
              <p14:nvPr/>
            </p14:nvContentPartPr>
            <p14:xfrm>
              <a:off x="5890880" y="732400"/>
              <a:ext cx="453600" cy="30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248998-8986-4D57-BA56-4EE3C98ABB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2880" y="714400"/>
                <a:ext cx="489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AA61F6-B246-455B-8789-E149F8125786}"/>
                  </a:ext>
                </a:extLst>
              </p14:cNvPr>
              <p14:cNvContentPartPr/>
              <p14:nvPr/>
            </p14:nvContentPartPr>
            <p14:xfrm>
              <a:off x="5093480" y="649960"/>
              <a:ext cx="697680" cy="36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AA61F6-B246-455B-8789-E149F81257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5840" y="631978"/>
                <a:ext cx="73332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D8E003-3FE3-4BEE-9021-94BD5AC5A8F4}"/>
                  </a:ext>
                </a:extLst>
              </p14:cNvPr>
              <p14:cNvContentPartPr/>
              <p14:nvPr/>
            </p14:nvContentPartPr>
            <p14:xfrm>
              <a:off x="4894040" y="1264480"/>
              <a:ext cx="225720" cy="12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D8E003-3FE3-4BEE-9021-94BD5AC5A8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6040" y="1246840"/>
                <a:ext cx="261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C43835D-5D46-4D5A-994D-206439B18914}"/>
                  </a:ext>
                </a:extLst>
              </p14:cNvPr>
              <p14:cNvContentPartPr/>
              <p14:nvPr/>
            </p14:nvContentPartPr>
            <p14:xfrm>
              <a:off x="5868920" y="1360960"/>
              <a:ext cx="239400" cy="204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C43835D-5D46-4D5A-994D-206439B189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51280" y="1343320"/>
                <a:ext cx="275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BDE8B38-F1ED-4B01-B837-80FB93B9A1F2}"/>
                  </a:ext>
                </a:extLst>
              </p14:cNvPr>
              <p14:cNvContentPartPr/>
              <p14:nvPr/>
            </p14:nvContentPartPr>
            <p14:xfrm>
              <a:off x="4874600" y="1546720"/>
              <a:ext cx="748800" cy="223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BDE8B38-F1ED-4B01-B837-80FB93B9A1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6960" y="1528720"/>
                <a:ext cx="7844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5AD06D-B7CA-4CE8-A717-A9CBBEF984EF}"/>
                  </a:ext>
                </a:extLst>
              </p14:cNvPr>
              <p14:cNvContentPartPr/>
              <p14:nvPr/>
            </p14:nvContentPartPr>
            <p14:xfrm>
              <a:off x="6227840" y="1298680"/>
              <a:ext cx="192240" cy="22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5AD06D-B7CA-4CE8-A717-A9CBBEF984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9840" y="1280680"/>
                <a:ext cx="2278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B0A73E-7E14-4C87-BA81-B20ACC526EAB}"/>
                  </a:ext>
                </a:extLst>
              </p14:cNvPr>
              <p14:cNvContentPartPr/>
              <p14:nvPr/>
            </p14:nvContentPartPr>
            <p14:xfrm>
              <a:off x="6176720" y="1132720"/>
              <a:ext cx="217440" cy="76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B0A73E-7E14-4C87-BA81-B20ACC526E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59080" y="1115080"/>
                <a:ext cx="253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2B596C5-7B50-443C-954E-6E7C49CB0C62}"/>
                  </a:ext>
                </a:extLst>
              </p14:cNvPr>
              <p14:cNvContentPartPr/>
              <p14:nvPr/>
            </p14:nvContentPartPr>
            <p14:xfrm>
              <a:off x="5790800" y="1675240"/>
              <a:ext cx="641520" cy="276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2B596C5-7B50-443C-954E-6E7C49CB0C6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3160" y="1657600"/>
                <a:ext cx="6771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C2F066A-404B-4581-9D49-B64330494376}"/>
                  </a:ext>
                </a:extLst>
              </p14:cNvPr>
              <p14:cNvContentPartPr/>
              <p14:nvPr/>
            </p14:nvContentPartPr>
            <p14:xfrm>
              <a:off x="5770640" y="1573720"/>
              <a:ext cx="2161440" cy="1198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C2F066A-404B-4581-9D49-B643304943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52997" y="1556080"/>
                <a:ext cx="2197086" cy="12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53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14:cNvPr>
              <p14:cNvContentPartPr/>
              <p14:nvPr/>
            </p14:nvContentPartPr>
            <p14:xfrm>
              <a:off x="2468360" y="143800"/>
              <a:ext cx="1527120" cy="39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0716" y="125800"/>
                <a:ext cx="1562768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14:cNvPr>
              <p14:cNvContentPartPr/>
              <p14:nvPr/>
            </p14:nvContentPartPr>
            <p14:xfrm>
              <a:off x="4373480" y="174040"/>
              <a:ext cx="218160" cy="35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5840" y="156040"/>
                <a:ext cx="25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14:cNvPr>
              <p14:cNvContentPartPr/>
              <p14:nvPr/>
            </p14:nvContentPartPr>
            <p14:xfrm>
              <a:off x="4721240" y="446560"/>
              <a:ext cx="14400" cy="6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3600" y="428920"/>
                <a:ext cx="50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14:cNvPr>
              <p14:cNvContentPartPr/>
              <p14:nvPr/>
            </p14:nvContentPartPr>
            <p14:xfrm>
              <a:off x="4874240" y="169720"/>
              <a:ext cx="195480" cy="41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6240" y="151720"/>
                <a:ext cx="231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14:cNvPr>
              <p14:cNvContentPartPr/>
              <p14:nvPr/>
            </p14:nvContentPartPr>
            <p14:xfrm>
              <a:off x="578720" y="144160"/>
              <a:ext cx="1695960" cy="80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080" y="126512"/>
                <a:ext cx="1731600" cy="839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14:cNvPr>
              <p14:cNvContentPartPr/>
              <p14:nvPr/>
            </p14:nvContentPartPr>
            <p14:xfrm>
              <a:off x="487280" y="772000"/>
              <a:ext cx="5829120" cy="97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640" y="754000"/>
                <a:ext cx="586476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D83A94-914D-4996-874A-74868E2CEDBA}"/>
                  </a:ext>
                </a:extLst>
              </p14:cNvPr>
              <p14:cNvContentPartPr/>
              <p14:nvPr/>
            </p14:nvContentPartPr>
            <p14:xfrm>
              <a:off x="436160" y="1898080"/>
              <a:ext cx="2175120" cy="906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D83A94-914D-4996-874A-74868E2CED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520" y="1880440"/>
                <a:ext cx="221076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B29B0D0-5C3A-404A-BC4E-AFBEC25432BB}"/>
                  </a:ext>
                </a:extLst>
              </p14:cNvPr>
              <p14:cNvContentPartPr/>
              <p14:nvPr/>
            </p14:nvContentPartPr>
            <p14:xfrm>
              <a:off x="2824040" y="1767760"/>
              <a:ext cx="2028960" cy="59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B29B0D0-5C3A-404A-BC4E-AFBEC25432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6397" y="1749760"/>
                <a:ext cx="2064606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C9F4BA0-7696-48FE-AA78-09EDC51FE73C}"/>
                  </a:ext>
                </a:extLst>
              </p14:cNvPr>
              <p14:cNvContentPartPr/>
              <p14:nvPr/>
            </p14:nvContentPartPr>
            <p14:xfrm>
              <a:off x="5201480" y="1767400"/>
              <a:ext cx="225360" cy="42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C9F4BA0-7696-48FE-AA78-09EDC51FE7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3480" y="1749760"/>
                <a:ext cx="2610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DDCF3-3209-4452-8FB3-F6BB6607D746}"/>
                  </a:ext>
                </a:extLst>
              </p14:cNvPr>
              <p14:cNvContentPartPr/>
              <p14:nvPr/>
            </p14:nvContentPartPr>
            <p14:xfrm>
              <a:off x="5522240" y="2082400"/>
              <a:ext cx="25200" cy="38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DDCF3-3209-4452-8FB3-F6BB6607D74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4240" y="2064760"/>
                <a:ext cx="60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81B627-2098-4A9D-841A-6784BE3FF87C}"/>
                  </a:ext>
                </a:extLst>
              </p14:cNvPr>
              <p14:cNvContentPartPr/>
              <p14:nvPr/>
            </p14:nvContentPartPr>
            <p14:xfrm>
              <a:off x="5777480" y="1716280"/>
              <a:ext cx="216000" cy="399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81B627-2098-4A9D-841A-6784BE3FF8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59840" y="1698296"/>
                <a:ext cx="251640" cy="4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AAA378-7FB2-494D-AF8A-AB7D2C7C0936}"/>
                  </a:ext>
                </a:extLst>
              </p14:cNvPr>
              <p14:cNvContentPartPr/>
              <p14:nvPr/>
            </p14:nvContentPartPr>
            <p14:xfrm>
              <a:off x="568560" y="2746240"/>
              <a:ext cx="6611760" cy="809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AAA378-7FB2-494D-AF8A-AB7D2C7C09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0560" y="2728240"/>
                <a:ext cx="6647400" cy="8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7769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248998-8986-4D57-BA56-4EE3C98ABB64}"/>
                  </a:ext>
                </a:extLst>
              </p14:cNvPr>
              <p14:cNvContentPartPr/>
              <p14:nvPr/>
            </p14:nvContentPartPr>
            <p14:xfrm>
              <a:off x="5890880" y="732400"/>
              <a:ext cx="453600" cy="30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248998-8986-4D57-BA56-4EE3C98ABB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2880" y="714400"/>
                <a:ext cx="489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AA61F6-B246-455B-8789-E149F8125786}"/>
                  </a:ext>
                </a:extLst>
              </p14:cNvPr>
              <p14:cNvContentPartPr/>
              <p14:nvPr/>
            </p14:nvContentPartPr>
            <p14:xfrm>
              <a:off x="5093480" y="649960"/>
              <a:ext cx="697680" cy="36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AA61F6-B246-455B-8789-E149F81257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5840" y="631978"/>
                <a:ext cx="73332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D8E003-3FE3-4BEE-9021-94BD5AC5A8F4}"/>
                  </a:ext>
                </a:extLst>
              </p14:cNvPr>
              <p14:cNvContentPartPr/>
              <p14:nvPr/>
            </p14:nvContentPartPr>
            <p14:xfrm>
              <a:off x="4894040" y="1264480"/>
              <a:ext cx="225720" cy="12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D8E003-3FE3-4BEE-9021-94BD5AC5A8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6040" y="1246840"/>
                <a:ext cx="261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C43835D-5D46-4D5A-994D-206439B18914}"/>
                  </a:ext>
                </a:extLst>
              </p14:cNvPr>
              <p14:cNvContentPartPr/>
              <p14:nvPr/>
            </p14:nvContentPartPr>
            <p14:xfrm>
              <a:off x="5868920" y="1360960"/>
              <a:ext cx="239400" cy="204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C43835D-5D46-4D5A-994D-206439B189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51280" y="1343320"/>
                <a:ext cx="275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BDE8B38-F1ED-4B01-B837-80FB93B9A1F2}"/>
                  </a:ext>
                </a:extLst>
              </p14:cNvPr>
              <p14:cNvContentPartPr/>
              <p14:nvPr/>
            </p14:nvContentPartPr>
            <p14:xfrm>
              <a:off x="4874600" y="1546720"/>
              <a:ext cx="748800" cy="223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BDE8B38-F1ED-4B01-B837-80FB93B9A1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6960" y="1528720"/>
                <a:ext cx="7844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5AD06D-B7CA-4CE8-A717-A9CBBEF984EF}"/>
                  </a:ext>
                </a:extLst>
              </p14:cNvPr>
              <p14:cNvContentPartPr/>
              <p14:nvPr/>
            </p14:nvContentPartPr>
            <p14:xfrm>
              <a:off x="6227840" y="1298680"/>
              <a:ext cx="192240" cy="22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5AD06D-B7CA-4CE8-A717-A9CBBEF984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9840" y="1280680"/>
                <a:ext cx="2278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B0A73E-7E14-4C87-BA81-B20ACC526EAB}"/>
                  </a:ext>
                </a:extLst>
              </p14:cNvPr>
              <p14:cNvContentPartPr/>
              <p14:nvPr/>
            </p14:nvContentPartPr>
            <p14:xfrm>
              <a:off x="6176720" y="1132720"/>
              <a:ext cx="217440" cy="76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B0A73E-7E14-4C87-BA81-B20ACC526E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59080" y="1115080"/>
                <a:ext cx="253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2B596C5-7B50-443C-954E-6E7C49CB0C62}"/>
                  </a:ext>
                </a:extLst>
              </p14:cNvPr>
              <p14:cNvContentPartPr/>
              <p14:nvPr/>
            </p14:nvContentPartPr>
            <p14:xfrm>
              <a:off x="5790800" y="1675240"/>
              <a:ext cx="641520" cy="276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2B596C5-7B50-443C-954E-6E7C49CB0C6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3160" y="1657600"/>
                <a:ext cx="6771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E90754-FC04-45F0-8C72-F332948FEFEC}"/>
                  </a:ext>
                </a:extLst>
              </p14:cNvPr>
              <p14:cNvContentPartPr/>
              <p14:nvPr/>
            </p14:nvContentPartPr>
            <p14:xfrm>
              <a:off x="6847760" y="1228840"/>
              <a:ext cx="1422000" cy="51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E90754-FC04-45F0-8C72-F332948FEF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29765" y="1211188"/>
                <a:ext cx="1457631" cy="547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FC6493-CE2A-4A26-AC7A-B84A7ECB1287}"/>
                  </a:ext>
                </a:extLst>
              </p14:cNvPr>
              <p14:cNvContentPartPr/>
              <p14:nvPr/>
            </p14:nvContentPartPr>
            <p14:xfrm>
              <a:off x="4316240" y="2552200"/>
              <a:ext cx="337680" cy="273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FC6493-CE2A-4A26-AC7A-B84A7ECB128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98240" y="2534200"/>
                <a:ext cx="3733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04A06E-035C-44DF-860D-7A25FF29B8E9}"/>
                  </a:ext>
                </a:extLst>
              </p14:cNvPr>
              <p14:cNvContentPartPr/>
              <p14:nvPr/>
            </p14:nvContentPartPr>
            <p14:xfrm>
              <a:off x="4317680" y="2316040"/>
              <a:ext cx="238680" cy="91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04A06E-035C-44DF-860D-7A25FF29B8E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00040" y="2298040"/>
                <a:ext cx="274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454F9F4-82A7-42FE-A62C-574A819073D1}"/>
                  </a:ext>
                </a:extLst>
              </p14:cNvPr>
              <p14:cNvContentPartPr/>
              <p14:nvPr/>
            </p14:nvContentPartPr>
            <p14:xfrm>
              <a:off x="5018600" y="2610880"/>
              <a:ext cx="11160" cy="102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454F9F4-82A7-42FE-A62C-574A819073D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00960" y="2593240"/>
                <a:ext cx="46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158A37-D82D-4106-AAB1-605B55C4C339}"/>
                  </a:ext>
                </a:extLst>
              </p14:cNvPr>
              <p14:cNvContentPartPr/>
              <p14:nvPr/>
            </p14:nvContentPartPr>
            <p14:xfrm>
              <a:off x="4998080" y="2427640"/>
              <a:ext cx="432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158A37-D82D-4106-AAB1-605B55C4C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80440" y="241000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A255DB7-8C23-4C55-A1CB-45A4B28BF814}"/>
                  </a:ext>
                </a:extLst>
              </p14:cNvPr>
              <p14:cNvContentPartPr/>
              <p14:nvPr/>
            </p14:nvContentPartPr>
            <p14:xfrm>
              <a:off x="5152160" y="2539600"/>
              <a:ext cx="110520" cy="154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A255DB7-8C23-4C55-A1CB-45A4B28BF81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34160" y="2521600"/>
                <a:ext cx="146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EDA1997-5B78-4AE5-8050-00AC750E9323}"/>
                  </a:ext>
                </a:extLst>
              </p14:cNvPr>
              <p14:cNvContentPartPr/>
              <p14:nvPr/>
            </p14:nvContentPartPr>
            <p14:xfrm>
              <a:off x="5567240" y="2429440"/>
              <a:ext cx="360000" cy="29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EDA1997-5B78-4AE5-8050-00AC750E932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49600" y="2411800"/>
                <a:ext cx="3956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E5BBF0A-0A3D-4788-80E1-3575AE311977}"/>
                  </a:ext>
                </a:extLst>
              </p14:cNvPr>
              <p14:cNvContentPartPr/>
              <p14:nvPr/>
            </p14:nvContentPartPr>
            <p14:xfrm>
              <a:off x="6287600" y="2272840"/>
              <a:ext cx="244080" cy="398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E5BBF0A-0A3D-4788-80E1-3575AE31197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69960" y="2254840"/>
                <a:ext cx="2797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D589BA3-1330-4B01-98C6-8BF384ECCD9A}"/>
                  </a:ext>
                </a:extLst>
              </p14:cNvPr>
              <p14:cNvContentPartPr/>
              <p14:nvPr/>
            </p14:nvContentPartPr>
            <p14:xfrm>
              <a:off x="6668840" y="2529520"/>
              <a:ext cx="16200" cy="5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D589BA3-1330-4B01-98C6-8BF384ECCD9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50840" y="2511520"/>
                <a:ext cx="518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BFE8031-289C-487C-B5BD-D7464D4F5EB7}"/>
                  </a:ext>
                </a:extLst>
              </p14:cNvPr>
              <p14:cNvContentPartPr/>
              <p14:nvPr/>
            </p14:nvContentPartPr>
            <p14:xfrm>
              <a:off x="6654440" y="23466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BFE8031-289C-487C-B5BD-D7464D4F5E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680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944AB1D-3661-4FF8-9A15-CBCE55E00094}"/>
                  </a:ext>
                </a:extLst>
              </p14:cNvPr>
              <p14:cNvContentPartPr/>
              <p14:nvPr/>
            </p14:nvContentPartPr>
            <p14:xfrm>
              <a:off x="7747400" y="2468320"/>
              <a:ext cx="4320" cy="28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944AB1D-3661-4FF8-9A15-CBCE55E0009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29760" y="245068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9B2382-0AF2-477F-9D7A-C376C8C54D1A}"/>
                  </a:ext>
                </a:extLst>
              </p14:cNvPr>
              <p14:cNvContentPartPr/>
              <p14:nvPr/>
            </p14:nvContentPartPr>
            <p14:xfrm>
              <a:off x="7715000" y="2359960"/>
              <a:ext cx="6480" cy="47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9B2382-0AF2-477F-9D7A-C376C8C54D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97360" y="2342320"/>
                <a:ext cx="421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BED773C-2D01-4B9B-9D2C-2F8795B75867}"/>
                  </a:ext>
                </a:extLst>
              </p14:cNvPr>
              <p14:cNvContentPartPr/>
              <p14:nvPr/>
            </p14:nvContentPartPr>
            <p14:xfrm>
              <a:off x="7863680" y="2375800"/>
              <a:ext cx="72720" cy="100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BED773C-2D01-4B9B-9D2C-2F8795B7586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45680" y="2358160"/>
                <a:ext cx="108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21F33C3-07D5-4F7E-B131-7DFD573DD29A}"/>
                  </a:ext>
                </a:extLst>
              </p14:cNvPr>
              <p14:cNvContentPartPr/>
              <p14:nvPr/>
            </p14:nvContentPartPr>
            <p14:xfrm>
              <a:off x="8066720" y="2315320"/>
              <a:ext cx="223200" cy="11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21F33C3-07D5-4F7E-B131-7DFD573DD29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49080" y="2297320"/>
                <a:ext cx="258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92CB79D-7E4D-4644-9893-5C9E36F1F09C}"/>
                  </a:ext>
                </a:extLst>
              </p14:cNvPr>
              <p14:cNvContentPartPr/>
              <p14:nvPr/>
            </p14:nvContentPartPr>
            <p14:xfrm>
              <a:off x="7170680" y="2265280"/>
              <a:ext cx="375120" cy="347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92CB79D-7E4D-4644-9893-5C9E36F1F09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53040" y="2247640"/>
                <a:ext cx="4107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C8981B-16D6-4A14-84A5-2DB4650B9EFD}"/>
                  </a:ext>
                </a:extLst>
              </p14:cNvPr>
              <p14:cNvContentPartPr/>
              <p14:nvPr/>
            </p14:nvContentPartPr>
            <p14:xfrm>
              <a:off x="6774680" y="2425840"/>
              <a:ext cx="271440" cy="215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C8981B-16D6-4A14-84A5-2DB4650B9E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57017" y="2408200"/>
                <a:ext cx="307127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2ED9A4E-3CDD-421E-9406-B8610B0E0528}"/>
                  </a:ext>
                </a:extLst>
              </p14:cNvPr>
              <p14:cNvContentPartPr/>
              <p14:nvPr/>
            </p14:nvContentPartPr>
            <p14:xfrm>
              <a:off x="4560680" y="3103000"/>
              <a:ext cx="335880" cy="775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2ED9A4E-3CDD-421E-9406-B8610B0E052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43040" y="3085360"/>
                <a:ext cx="37152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868AAFE-C1DF-4676-9810-8DC31AF4B688}"/>
                  </a:ext>
                </a:extLst>
              </p14:cNvPr>
              <p14:cNvContentPartPr/>
              <p14:nvPr/>
            </p14:nvContentPartPr>
            <p14:xfrm>
              <a:off x="5149280" y="3301720"/>
              <a:ext cx="279720" cy="236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868AAFE-C1DF-4676-9810-8DC31AF4B68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31280" y="3284080"/>
                <a:ext cx="3153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33B5F2-80D5-4CEF-ACA2-9E3F5558AF3C}"/>
                  </a:ext>
                </a:extLst>
              </p14:cNvPr>
              <p14:cNvContentPartPr/>
              <p14:nvPr/>
            </p14:nvContentPartPr>
            <p14:xfrm>
              <a:off x="5597840" y="3267880"/>
              <a:ext cx="199800" cy="28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33B5F2-80D5-4CEF-ACA2-9E3F5558AF3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79840" y="3250240"/>
                <a:ext cx="2354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2B1511F-AA96-4B61-9BBE-799D9F625C4E}"/>
                  </a:ext>
                </a:extLst>
              </p14:cNvPr>
              <p14:cNvContentPartPr/>
              <p14:nvPr/>
            </p14:nvContentPartPr>
            <p14:xfrm>
              <a:off x="5567240" y="2961160"/>
              <a:ext cx="200520" cy="158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2B1511F-AA96-4B61-9BBE-799D9F625C4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549600" y="2943520"/>
                <a:ext cx="23616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7297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248998-8986-4D57-BA56-4EE3C98ABB64}"/>
                  </a:ext>
                </a:extLst>
              </p14:cNvPr>
              <p14:cNvContentPartPr/>
              <p14:nvPr/>
            </p14:nvContentPartPr>
            <p14:xfrm>
              <a:off x="5890880" y="732400"/>
              <a:ext cx="453600" cy="30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248998-8986-4D57-BA56-4EE3C98ABB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2880" y="714400"/>
                <a:ext cx="489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AA61F6-B246-455B-8789-E149F8125786}"/>
                  </a:ext>
                </a:extLst>
              </p14:cNvPr>
              <p14:cNvContentPartPr/>
              <p14:nvPr/>
            </p14:nvContentPartPr>
            <p14:xfrm>
              <a:off x="5093480" y="649960"/>
              <a:ext cx="697680" cy="36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AA61F6-B246-455B-8789-E149F81257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5840" y="631978"/>
                <a:ext cx="73332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D8E003-3FE3-4BEE-9021-94BD5AC5A8F4}"/>
                  </a:ext>
                </a:extLst>
              </p14:cNvPr>
              <p14:cNvContentPartPr/>
              <p14:nvPr/>
            </p14:nvContentPartPr>
            <p14:xfrm>
              <a:off x="4894040" y="1264480"/>
              <a:ext cx="225720" cy="12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D8E003-3FE3-4BEE-9021-94BD5AC5A8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6040" y="1246840"/>
                <a:ext cx="261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C43835D-5D46-4D5A-994D-206439B18914}"/>
                  </a:ext>
                </a:extLst>
              </p14:cNvPr>
              <p14:cNvContentPartPr/>
              <p14:nvPr/>
            </p14:nvContentPartPr>
            <p14:xfrm>
              <a:off x="5868920" y="1360960"/>
              <a:ext cx="239400" cy="204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C43835D-5D46-4D5A-994D-206439B189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51280" y="1343320"/>
                <a:ext cx="275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BDE8B38-F1ED-4B01-B837-80FB93B9A1F2}"/>
                  </a:ext>
                </a:extLst>
              </p14:cNvPr>
              <p14:cNvContentPartPr/>
              <p14:nvPr/>
            </p14:nvContentPartPr>
            <p14:xfrm>
              <a:off x="4874600" y="1546720"/>
              <a:ext cx="748800" cy="223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BDE8B38-F1ED-4B01-B837-80FB93B9A1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6960" y="1528720"/>
                <a:ext cx="7844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5AD06D-B7CA-4CE8-A717-A9CBBEF984EF}"/>
                  </a:ext>
                </a:extLst>
              </p14:cNvPr>
              <p14:cNvContentPartPr/>
              <p14:nvPr/>
            </p14:nvContentPartPr>
            <p14:xfrm>
              <a:off x="6227840" y="1298680"/>
              <a:ext cx="192240" cy="22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5AD06D-B7CA-4CE8-A717-A9CBBEF984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9840" y="1280680"/>
                <a:ext cx="2278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B0A73E-7E14-4C87-BA81-B20ACC526EAB}"/>
                  </a:ext>
                </a:extLst>
              </p14:cNvPr>
              <p14:cNvContentPartPr/>
              <p14:nvPr/>
            </p14:nvContentPartPr>
            <p14:xfrm>
              <a:off x="6176720" y="1132720"/>
              <a:ext cx="217440" cy="76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B0A73E-7E14-4C87-BA81-B20ACC526E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59080" y="1115080"/>
                <a:ext cx="253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2B596C5-7B50-443C-954E-6E7C49CB0C62}"/>
                  </a:ext>
                </a:extLst>
              </p14:cNvPr>
              <p14:cNvContentPartPr/>
              <p14:nvPr/>
            </p14:nvContentPartPr>
            <p14:xfrm>
              <a:off x="5790800" y="1675240"/>
              <a:ext cx="641520" cy="276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2B596C5-7B50-443C-954E-6E7C49CB0C6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3160" y="1657600"/>
                <a:ext cx="6771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E90754-FC04-45F0-8C72-F332948FEFEC}"/>
                  </a:ext>
                </a:extLst>
              </p14:cNvPr>
              <p14:cNvContentPartPr/>
              <p14:nvPr/>
            </p14:nvContentPartPr>
            <p14:xfrm>
              <a:off x="6847760" y="1228840"/>
              <a:ext cx="1422000" cy="511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E90754-FC04-45F0-8C72-F332948FEF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29765" y="1211188"/>
                <a:ext cx="1457631" cy="547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FC6493-CE2A-4A26-AC7A-B84A7ECB1287}"/>
                  </a:ext>
                </a:extLst>
              </p14:cNvPr>
              <p14:cNvContentPartPr/>
              <p14:nvPr/>
            </p14:nvContentPartPr>
            <p14:xfrm>
              <a:off x="4316240" y="2552200"/>
              <a:ext cx="337680" cy="273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FC6493-CE2A-4A26-AC7A-B84A7ECB128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98240" y="2534200"/>
                <a:ext cx="3733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04A06E-035C-44DF-860D-7A25FF29B8E9}"/>
                  </a:ext>
                </a:extLst>
              </p14:cNvPr>
              <p14:cNvContentPartPr/>
              <p14:nvPr/>
            </p14:nvContentPartPr>
            <p14:xfrm>
              <a:off x="4317680" y="2316040"/>
              <a:ext cx="238680" cy="91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04A06E-035C-44DF-860D-7A25FF29B8E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00040" y="2298040"/>
                <a:ext cx="274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454F9F4-82A7-42FE-A62C-574A819073D1}"/>
                  </a:ext>
                </a:extLst>
              </p14:cNvPr>
              <p14:cNvContentPartPr/>
              <p14:nvPr/>
            </p14:nvContentPartPr>
            <p14:xfrm>
              <a:off x="5018600" y="2610880"/>
              <a:ext cx="11160" cy="102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454F9F4-82A7-42FE-A62C-574A819073D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00960" y="2593240"/>
                <a:ext cx="46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158A37-D82D-4106-AAB1-605B55C4C339}"/>
                  </a:ext>
                </a:extLst>
              </p14:cNvPr>
              <p14:cNvContentPartPr/>
              <p14:nvPr/>
            </p14:nvContentPartPr>
            <p14:xfrm>
              <a:off x="4998080" y="2427640"/>
              <a:ext cx="432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158A37-D82D-4106-AAB1-605B55C4C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80440" y="241000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A255DB7-8C23-4C55-A1CB-45A4B28BF814}"/>
                  </a:ext>
                </a:extLst>
              </p14:cNvPr>
              <p14:cNvContentPartPr/>
              <p14:nvPr/>
            </p14:nvContentPartPr>
            <p14:xfrm>
              <a:off x="5152160" y="2539600"/>
              <a:ext cx="110520" cy="154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A255DB7-8C23-4C55-A1CB-45A4B28BF81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34160" y="2521600"/>
                <a:ext cx="146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EDA1997-5B78-4AE5-8050-00AC750E9323}"/>
                  </a:ext>
                </a:extLst>
              </p14:cNvPr>
              <p14:cNvContentPartPr/>
              <p14:nvPr/>
            </p14:nvContentPartPr>
            <p14:xfrm>
              <a:off x="5567240" y="2429440"/>
              <a:ext cx="360000" cy="29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EDA1997-5B78-4AE5-8050-00AC750E932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49600" y="2411800"/>
                <a:ext cx="3956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E5BBF0A-0A3D-4788-80E1-3575AE311977}"/>
                  </a:ext>
                </a:extLst>
              </p14:cNvPr>
              <p14:cNvContentPartPr/>
              <p14:nvPr/>
            </p14:nvContentPartPr>
            <p14:xfrm>
              <a:off x="6287600" y="2272840"/>
              <a:ext cx="244080" cy="398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E5BBF0A-0A3D-4788-80E1-3575AE31197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69960" y="2254840"/>
                <a:ext cx="2797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D589BA3-1330-4B01-98C6-8BF384ECCD9A}"/>
                  </a:ext>
                </a:extLst>
              </p14:cNvPr>
              <p14:cNvContentPartPr/>
              <p14:nvPr/>
            </p14:nvContentPartPr>
            <p14:xfrm>
              <a:off x="6668840" y="2529520"/>
              <a:ext cx="16200" cy="5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D589BA3-1330-4B01-98C6-8BF384ECCD9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50840" y="2511520"/>
                <a:ext cx="518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BFE8031-289C-487C-B5BD-D7464D4F5EB7}"/>
                  </a:ext>
                </a:extLst>
              </p14:cNvPr>
              <p14:cNvContentPartPr/>
              <p14:nvPr/>
            </p14:nvContentPartPr>
            <p14:xfrm>
              <a:off x="6654440" y="23466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BFE8031-289C-487C-B5BD-D7464D4F5E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6800" y="232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944AB1D-3661-4FF8-9A15-CBCE55E00094}"/>
                  </a:ext>
                </a:extLst>
              </p14:cNvPr>
              <p14:cNvContentPartPr/>
              <p14:nvPr/>
            </p14:nvContentPartPr>
            <p14:xfrm>
              <a:off x="7747400" y="2468320"/>
              <a:ext cx="4320" cy="28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944AB1D-3661-4FF8-9A15-CBCE55E0009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29760" y="245068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9B2382-0AF2-477F-9D7A-C376C8C54D1A}"/>
                  </a:ext>
                </a:extLst>
              </p14:cNvPr>
              <p14:cNvContentPartPr/>
              <p14:nvPr/>
            </p14:nvContentPartPr>
            <p14:xfrm>
              <a:off x="7715000" y="2359960"/>
              <a:ext cx="6480" cy="47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9B2382-0AF2-477F-9D7A-C376C8C54D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97360" y="2342320"/>
                <a:ext cx="421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BED773C-2D01-4B9B-9D2C-2F8795B75867}"/>
                  </a:ext>
                </a:extLst>
              </p14:cNvPr>
              <p14:cNvContentPartPr/>
              <p14:nvPr/>
            </p14:nvContentPartPr>
            <p14:xfrm>
              <a:off x="7863680" y="2375800"/>
              <a:ext cx="72720" cy="100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BED773C-2D01-4B9B-9D2C-2F8795B7586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45680" y="2358160"/>
                <a:ext cx="108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21F33C3-07D5-4F7E-B131-7DFD573DD29A}"/>
                  </a:ext>
                </a:extLst>
              </p14:cNvPr>
              <p14:cNvContentPartPr/>
              <p14:nvPr/>
            </p14:nvContentPartPr>
            <p14:xfrm>
              <a:off x="8066720" y="2315320"/>
              <a:ext cx="223200" cy="11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21F33C3-07D5-4F7E-B131-7DFD573DD29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49080" y="2297320"/>
                <a:ext cx="258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92CB79D-7E4D-4644-9893-5C9E36F1F09C}"/>
                  </a:ext>
                </a:extLst>
              </p14:cNvPr>
              <p14:cNvContentPartPr/>
              <p14:nvPr/>
            </p14:nvContentPartPr>
            <p14:xfrm>
              <a:off x="7170680" y="2265280"/>
              <a:ext cx="375120" cy="347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92CB79D-7E4D-4644-9893-5C9E36F1F09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53040" y="2247640"/>
                <a:ext cx="4107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C8981B-16D6-4A14-84A5-2DB4650B9EFD}"/>
                  </a:ext>
                </a:extLst>
              </p14:cNvPr>
              <p14:cNvContentPartPr/>
              <p14:nvPr/>
            </p14:nvContentPartPr>
            <p14:xfrm>
              <a:off x="6774680" y="2425840"/>
              <a:ext cx="271440" cy="215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C8981B-16D6-4A14-84A5-2DB4650B9E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57017" y="2408200"/>
                <a:ext cx="307127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2ED9A4E-3CDD-421E-9406-B8610B0E0528}"/>
                  </a:ext>
                </a:extLst>
              </p14:cNvPr>
              <p14:cNvContentPartPr/>
              <p14:nvPr/>
            </p14:nvContentPartPr>
            <p14:xfrm>
              <a:off x="4560680" y="3103000"/>
              <a:ext cx="335880" cy="775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2ED9A4E-3CDD-421E-9406-B8610B0E052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43040" y="3085360"/>
                <a:ext cx="37152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868AAFE-C1DF-4676-9810-8DC31AF4B688}"/>
                  </a:ext>
                </a:extLst>
              </p14:cNvPr>
              <p14:cNvContentPartPr/>
              <p14:nvPr/>
            </p14:nvContentPartPr>
            <p14:xfrm>
              <a:off x="5149280" y="3301720"/>
              <a:ext cx="279720" cy="236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868AAFE-C1DF-4676-9810-8DC31AF4B68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31280" y="3284080"/>
                <a:ext cx="3153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33B5F2-80D5-4CEF-ACA2-9E3F5558AF3C}"/>
                  </a:ext>
                </a:extLst>
              </p14:cNvPr>
              <p14:cNvContentPartPr/>
              <p14:nvPr/>
            </p14:nvContentPartPr>
            <p14:xfrm>
              <a:off x="5597840" y="3267880"/>
              <a:ext cx="199800" cy="28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33B5F2-80D5-4CEF-ACA2-9E3F5558AF3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79840" y="3250240"/>
                <a:ext cx="2354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2B1511F-AA96-4B61-9BBE-799D9F625C4E}"/>
                  </a:ext>
                </a:extLst>
              </p14:cNvPr>
              <p14:cNvContentPartPr/>
              <p14:nvPr/>
            </p14:nvContentPartPr>
            <p14:xfrm>
              <a:off x="5567240" y="2961160"/>
              <a:ext cx="200520" cy="158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2B1511F-AA96-4B61-9BBE-799D9F625C4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549600" y="2943520"/>
                <a:ext cx="2361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DAF146-9F39-4CF5-8FB3-3F50850AF091}"/>
                  </a:ext>
                </a:extLst>
              </p14:cNvPr>
              <p14:cNvContentPartPr/>
              <p14:nvPr/>
            </p14:nvContentPartPr>
            <p14:xfrm>
              <a:off x="1027280" y="4374880"/>
              <a:ext cx="1668960" cy="1609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DAF146-9F39-4CF5-8FB3-3F50850AF09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9640" y="4339240"/>
                <a:ext cx="1704600" cy="16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382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7CCCE7-3157-4AD9-B3D3-8BC0E9A13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80" t="36263" r="30568" b="52222"/>
          <a:stretch/>
        </p:blipFill>
        <p:spPr>
          <a:xfrm>
            <a:off x="4653849" y="1371600"/>
            <a:ext cx="4261551" cy="34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057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8541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E320EC7-1F70-48C4-A053-05A41E402757}"/>
                  </a:ext>
                </a:extLst>
              </p14:cNvPr>
              <p14:cNvContentPartPr/>
              <p14:nvPr/>
            </p14:nvContentPartPr>
            <p14:xfrm>
              <a:off x="4874240" y="943720"/>
              <a:ext cx="676080" cy="48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E320EC7-1F70-48C4-A053-05A41E40275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56240" y="925720"/>
                <a:ext cx="711720" cy="5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3698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14:cNvPr>
              <p14:cNvContentPartPr/>
              <p14:nvPr/>
            </p14:nvContentPartPr>
            <p14:xfrm>
              <a:off x="4866320" y="1452040"/>
              <a:ext cx="722880" cy="565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320" y="1434411"/>
                <a:ext cx="758520" cy="600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99A446F-E7EC-4ADD-965D-5F09F21190E1}"/>
                  </a:ext>
                </a:extLst>
              </p14:cNvPr>
              <p14:cNvContentPartPr/>
              <p14:nvPr/>
            </p14:nvContentPartPr>
            <p14:xfrm>
              <a:off x="4874240" y="943720"/>
              <a:ext cx="676080" cy="48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99A446F-E7EC-4ADD-965D-5F09F21190E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56240" y="925720"/>
                <a:ext cx="711720" cy="5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358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14:cNvPr>
              <p14:cNvContentPartPr/>
              <p14:nvPr/>
            </p14:nvContentPartPr>
            <p14:xfrm>
              <a:off x="4866320" y="1452040"/>
              <a:ext cx="722880" cy="565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320" y="1434411"/>
                <a:ext cx="758520" cy="600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14:cNvPr>
              <p14:cNvContentPartPr/>
              <p14:nvPr/>
            </p14:nvContentPartPr>
            <p14:xfrm>
              <a:off x="5811320" y="1310200"/>
              <a:ext cx="26388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93320" y="1292200"/>
                <a:ext cx="299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14:cNvPr>
              <p14:cNvContentPartPr/>
              <p14:nvPr/>
            </p14:nvContentPartPr>
            <p14:xfrm>
              <a:off x="5861720" y="1391560"/>
              <a:ext cx="316800" cy="2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44080" y="1373920"/>
                <a:ext cx="352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F1E831-2FDC-4565-89AD-D1AA4F4F9712}"/>
                  </a:ext>
                </a:extLst>
              </p14:cNvPr>
              <p14:cNvContentPartPr/>
              <p14:nvPr/>
            </p14:nvContentPartPr>
            <p14:xfrm>
              <a:off x="4874240" y="943720"/>
              <a:ext cx="676080" cy="48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F1E831-2FDC-4565-89AD-D1AA4F4F971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56240" y="925720"/>
                <a:ext cx="711720" cy="5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8817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14:cNvPr>
              <p14:cNvContentPartPr/>
              <p14:nvPr/>
            </p14:nvContentPartPr>
            <p14:xfrm>
              <a:off x="4866320" y="1452040"/>
              <a:ext cx="722880" cy="565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320" y="1434411"/>
                <a:ext cx="758520" cy="600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14:cNvPr>
              <p14:cNvContentPartPr/>
              <p14:nvPr/>
            </p14:nvContentPartPr>
            <p14:xfrm>
              <a:off x="5811320" y="1310200"/>
              <a:ext cx="26388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93320" y="1292200"/>
                <a:ext cx="299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14:cNvPr>
              <p14:cNvContentPartPr/>
              <p14:nvPr/>
            </p14:nvContentPartPr>
            <p14:xfrm>
              <a:off x="5861720" y="1391560"/>
              <a:ext cx="316800" cy="2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44080" y="1373920"/>
                <a:ext cx="352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14:cNvPr>
              <p14:cNvContentPartPr/>
              <p14:nvPr/>
            </p14:nvContentPartPr>
            <p14:xfrm>
              <a:off x="6353120" y="832840"/>
              <a:ext cx="675000" cy="457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35120" y="814840"/>
                <a:ext cx="7106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D720B4E-7AEC-4891-A72F-3BC8A59AA25B}"/>
                  </a:ext>
                </a:extLst>
              </p14:cNvPr>
              <p14:cNvContentPartPr/>
              <p14:nvPr/>
            </p14:nvContentPartPr>
            <p14:xfrm>
              <a:off x="4874240" y="943720"/>
              <a:ext cx="676080" cy="48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D720B4E-7AEC-4891-A72F-3BC8A59AA25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56240" y="925720"/>
                <a:ext cx="711720" cy="5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2493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14:cNvPr>
              <p14:cNvContentPartPr/>
              <p14:nvPr/>
            </p14:nvContentPartPr>
            <p14:xfrm>
              <a:off x="4866320" y="1452040"/>
              <a:ext cx="722880" cy="565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320" y="1434411"/>
                <a:ext cx="758520" cy="600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14:cNvPr>
              <p14:cNvContentPartPr/>
              <p14:nvPr/>
            </p14:nvContentPartPr>
            <p14:xfrm>
              <a:off x="5811320" y="1310200"/>
              <a:ext cx="26388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93320" y="1292200"/>
                <a:ext cx="299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14:cNvPr>
              <p14:cNvContentPartPr/>
              <p14:nvPr/>
            </p14:nvContentPartPr>
            <p14:xfrm>
              <a:off x="5861720" y="1391560"/>
              <a:ext cx="316800" cy="2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44080" y="1373920"/>
                <a:ext cx="352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14:cNvPr>
              <p14:cNvContentPartPr/>
              <p14:nvPr/>
            </p14:nvContentPartPr>
            <p14:xfrm>
              <a:off x="6353120" y="832840"/>
              <a:ext cx="675000" cy="457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35120" y="814840"/>
                <a:ext cx="7106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14:cNvPr>
              <p14:cNvContentPartPr/>
              <p14:nvPr/>
            </p14:nvContentPartPr>
            <p14:xfrm>
              <a:off x="6400640" y="1290040"/>
              <a:ext cx="719280" cy="519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82640" y="1272052"/>
                <a:ext cx="754920" cy="55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14:cNvPr>
              <p14:cNvContentPartPr/>
              <p14:nvPr/>
            </p14:nvContentPartPr>
            <p14:xfrm>
              <a:off x="1363880" y="2989240"/>
              <a:ext cx="34956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45880" y="2971240"/>
                <a:ext cx="385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095981A-5C9B-4AB5-9EF4-FC8CE8A85CB4}"/>
                  </a:ext>
                </a:extLst>
              </p14:cNvPr>
              <p14:cNvContentPartPr/>
              <p14:nvPr/>
            </p14:nvContentPartPr>
            <p14:xfrm>
              <a:off x="4874240" y="943720"/>
              <a:ext cx="676080" cy="481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095981A-5C9B-4AB5-9EF4-FC8CE8A85CB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56240" y="925720"/>
                <a:ext cx="711720" cy="5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9986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14:cNvPr>
              <p14:cNvContentPartPr/>
              <p14:nvPr/>
            </p14:nvContentPartPr>
            <p14:xfrm>
              <a:off x="4866320" y="1452040"/>
              <a:ext cx="722880" cy="39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320" y="1434400"/>
                <a:ext cx="7585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14:cNvPr>
              <p14:cNvContentPartPr/>
              <p14:nvPr/>
            </p14:nvContentPartPr>
            <p14:xfrm>
              <a:off x="5811320" y="1310200"/>
              <a:ext cx="26388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93320" y="1292200"/>
                <a:ext cx="299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14:cNvPr>
              <p14:cNvContentPartPr/>
              <p14:nvPr/>
            </p14:nvContentPartPr>
            <p14:xfrm>
              <a:off x="5861720" y="1391560"/>
              <a:ext cx="316800" cy="2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44080" y="1373920"/>
                <a:ext cx="352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14:cNvPr>
              <p14:cNvContentPartPr/>
              <p14:nvPr/>
            </p14:nvContentPartPr>
            <p14:xfrm>
              <a:off x="6450320" y="964600"/>
              <a:ext cx="468720" cy="235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32320" y="946960"/>
                <a:ext cx="504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14:cNvPr>
              <p14:cNvContentPartPr/>
              <p14:nvPr/>
            </p14:nvContentPartPr>
            <p14:xfrm>
              <a:off x="6400640" y="1290040"/>
              <a:ext cx="671760" cy="44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82640" y="1272040"/>
                <a:ext cx="7074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14:cNvPr>
              <p14:cNvContentPartPr/>
              <p14:nvPr/>
            </p14:nvContentPartPr>
            <p14:xfrm>
              <a:off x="1363880" y="2989240"/>
              <a:ext cx="34956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45880" y="2971240"/>
                <a:ext cx="385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14:cNvPr>
              <p14:cNvContentPartPr/>
              <p14:nvPr/>
            </p14:nvContentPartPr>
            <p14:xfrm>
              <a:off x="7507640" y="1168000"/>
              <a:ext cx="395280" cy="328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90016" y="1150000"/>
                <a:ext cx="430888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14:cNvPr>
              <p14:cNvContentPartPr/>
              <p14:nvPr/>
            </p14:nvContentPartPr>
            <p14:xfrm>
              <a:off x="4957400" y="991600"/>
              <a:ext cx="556920" cy="35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39760" y="973600"/>
                <a:ext cx="5925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14:cNvPr>
              <p14:cNvContentPartPr/>
              <p14:nvPr/>
            </p14:nvContentPartPr>
            <p14:xfrm>
              <a:off x="4602080" y="2113000"/>
              <a:ext cx="21600" cy="365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84080" y="2095000"/>
                <a:ext cx="57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14:cNvPr>
              <p14:cNvContentPartPr/>
              <p14:nvPr/>
            </p14:nvContentPartPr>
            <p14:xfrm>
              <a:off x="4825280" y="2295160"/>
              <a:ext cx="15156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640" y="22775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14:cNvPr>
              <p14:cNvContentPartPr/>
              <p14:nvPr/>
            </p14:nvContentPartPr>
            <p14:xfrm>
              <a:off x="4815560" y="2386960"/>
              <a:ext cx="14220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97560" y="236932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14:cNvPr>
              <p14:cNvContentPartPr/>
              <p14:nvPr/>
            </p14:nvContentPartPr>
            <p14:xfrm>
              <a:off x="3951560" y="2104000"/>
              <a:ext cx="543240" cy="437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33572" y="2086360"/>
                <a:ext cx="578856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14:cNvPr>
              <p14:cNvContentPartPr/>
              <p14:nvPr/>
            </p14:nvContentPartPr>
            <p14:xfrm>
              <a:off x="5211920" y="2102200"/>
              <a:ext cx="1187280" cy="381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93925" y="2084200"/>
                <a:ext cx="1222909" cy="4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14:cNvPr>
              <p14:cNvContentPartPr/>
              <p14:nvPr/>
            </p14:nvContentPartPr>
            <p14:xfrm>
              <a:off x="2468360" y="143800"/>
              <a:ext cx="1527120" cy="39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EE33F1-D758-4EAE-B541-6E1106B1C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0716" y="125800"/>
                <a:ext cx="1562768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14:cNvPr>
              <p14:cNvContentPartPr/>
              <p14:nvPr/>
            </p14:nvContentPartPr>
            <p14:xfrm>
              <a:off x="4373480" y="174040"/>
              <a:ext cx="218160" cy="35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35190F4-D155-4173-BE22-A0F76CCDD8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5840" y="156040"/>
                <a:ext cx="2538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14:cNvPr>
              <p14:cNvContentPartPr/>
              <p14:nvPr/>
            </p14:nvContentPartPr>
            <p14:xfrm>
              <a:off x="4721240" y="446560"/>
              <a:ext cx="14400" cy="6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9D7261-7EE6-40D3-8A83-95B2576364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3600" y="428920"/>
                <a:ext cx="50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14:cNvPr>
              <p14:cNvContentPartPr/>
              <p14:nvPr/>
            </p14:nvContentPartPr>
            <p14:xfrm>
              <a:off x="4874240" y="169720"/>
              <a:ext cx="195480" cy="41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55A6F3-12E9-49AA-A7B5-A88DEC242A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6240" y="151720"/>
                <a:ext cx="231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14:cNvPr>
              <p14:cNvContentPartPr/>
              <p14:nvPr/>
            </p14:nvContentPartPr>
            <p14:xfrm>
              <a:off x="578720" y="144160"/>
              <a:ext cx="1695960" cy="80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30B35D-A991-4A15-96CE-C79CDADFAD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080" y="126512"/>
                <a:ext cx="1731600" cy="839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14:cNvPr>
              <p14:cNvContentPartPr/>
              <p14:nvPr/>
            </p14:nvContentPartPr>
            <p14:xfrm>
              <a:off x="487280" y="772000"/>
              <a:ext cx="5829120" cy="97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E80650-6EDE-4350-9D80-16E0E416AE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9640" y="754000"/>
                <a:ext cx="586476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D83A94-914D-4996-874A-74868E2CEDBA}"/>
                  </a:ext>
                </a:extLst>
              </p14:cNvPr>
              <p14:cNvContentPartPr/>
              <p14:nvPr/>
            </p14:nvContentPartPr>
            <p14:xfrm>
              <a:off x="436160" y="1898080"/>
              <a:ext cx="2175120" cy="906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D83A94-914D-4996-874A-74868E2CED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520" y="1880440"/>
                <a:ext cx="221076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B29B0D0-5C3A-404A-BC4E-AFBEC25432BB}"/>
                  </a:ext>
                </a:extLst>
              </p14:cNvPr>
              <p14:cNvContentPartPr/>
              <p14:nvPr/>
            </p14:nvContentPartPr>
            <p14:xfrm>
              <a:off x="2824040" y="1767760"/>
              <a:ext cx="2028960" cy="59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B29B0D0-5C3A-404A-BC4E-AFBEC25432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6397" y="1749760"/>
                <a:ext cx="2064606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C9F4BA0-7696-48FE-AA78-09EDC51FE73C}"/>
                  </a:ext>
                </a:extLst>
              </p14:cNvPr>
              <p14:cNvContentPartPr/>
              <p14:nvPr/>
            </p14:nvContentPartPr>
            <p14:xfrm>
              <a:off x="5201480" y="1767400"/>
              <a:ext cx="225360" cy="42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C9F4BA0-7696-48FE-AA78-09EDC51FE7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3480" y="1749760"/>
                <a:ext cx="2610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ADDCF3-3209-4452-8FB3-F6BB6607D746}"/>
                  </a:ext>
                </a:extLst>
              </p14:cNvPr>
              <p14:cNvContentPartPr/>
              <p14:nvPr/>
            </p14:nvContentPartPr>
            <p14:xfrm>
              <a:off x="5522240" y="2082400"/>
              <a:ext cx="25200" cy="38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ADDCF3-3209-4452-8FB3-F6BB6607D74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4240" y="2064760"/>
                <a:ext cx="60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D81B627-2098-4A9D-841A-6784BE3FF87C}"/>
                  </a:ext>
                </a:extLst>
              </p14:cNvPr>
              <p14:cNvContentPartPr/>
              <p14:nvPr/>
            </p14:nvContentPartPr>
            <p14:xfrm>
              <a:off x="5777480" y="1716280"/>
              <a:ext cx="216000" cy="399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D81B627-2098-4A9D-841A-6784BE3FF8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59840" y="1698296"/>
                <a:ext cx="251640" cy="4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AAA378-7FB2-494D-AF8A-AB7D2C7C0936}"/>
                  </a:ext>
                </a:extLst>
              </p14:cNvPr>
              <p14:cNvContentPartPr/>
              <p14:nvPr/>
            </p14:nvContentPartPr>
            <p14:xfrm>
              <a:off x="568560" y="2746240"/>
              <a:ext cx="6611760" cy="809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AAA378-7FB2-494D-AF8A-AB7D2C7C09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0560" y="2728240"/>
                <a:ext cx="664740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1F249D-D30F-462C-B6FF-E01DA657EA5B}"/>
                  </a:ext>
                </a:extLst>
              </p14:cNvPr>
              <p14:cNvContentPartPr/>
              <p14:nvPr/>
            </p14:nvContentPartPr>
            <p14:xfrm>
              <a:off x="373440" y="2376160"/>
              <a:ext cx="6762960" cy="194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1F249D-D30F-462C-B6FF-E01DA657EA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5800" y="2358520"/>
                <a:ext cx="6798600" cy="19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9E5A72-1BB8-4395-AC08-81891C2D868B}"/>
                  </a:ext>
                </a:extLst>
              </p14:cNvPr>
              <p14:cNvContentPartPr/>
              <p14:nvPr/>
            </p14:nvContentPartPr>
            <p14:xfrm>
              <a:off x="3796320" y="3991480"/>
              <a:ext cx="470160" cy="547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9E5A72-1BB8-4395-AC08-81891C2D86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78320" y="3973840"/>
                <a:ext cx="50580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BFD742-0FD3-432E-87A4-2A3D60252256}"/>
                  </a:ext>
                </a:extLst>
              </p14:cNvPr>
              <p14:cNvContentPartPr/>
              <p14:nvPr/>
            </p14:nvContentPartPr>
            <p14:xfrm>
              <a:off x="4334160" y="3940000"/>
              <a:ext cx="553680" cy="568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BFD742-0FD3-432E-87A4-2A3D6025225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16160" y="3922000"/>
                <a:ext cx="5893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4C6F0EF-D390-4DE2-A7E9-D01241C93221}"/>
                  </a:ext>
                </a:extLst>
              </p14:cNvPr>
              <p14:cNvContentPartPr/>
              <p14:nvPr/>
            </p14:nvContentPartPr>
            <p14:xfrm>
              <a:off x="4642680" y="4184800"/>
              <a:ext cx="549720" cy="306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4C6F0EF-D390-4DE2-A7E9-D01241C9322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25040" y="4167160"/>
                <a:ext cx="58536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35BA0D-83A0-4103-842E-CFEC12B74BEF}"/>
                  </a:ext>
                </a:extLst>
              </p14:cNvPr>
              <p14:cNvContentPartPr/>
              <p14:nvPr/>
            </p14:nvContentPartPr>
            <p14:xfrm>
              <a:off x="5685600" y="3888880"/>
              <a:ext cx="420480" cy="1292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35BA0D-83A0-4103-842E-CFEC12B74B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67960" y="3870880"/>
                <a:ext cx="456120" cy="13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532CA90-D0A2-4F87-BA60-E6631E0128F7}"/>
                  </a:ext>
                </a:extLst>
              </p14:cNvPr>
              <p14:cNvContentPartPr/>
              <p14:nvPr/>
            </p14:nvContentPartPr>
            <p14:xfrm>
              <a:off x="6562560" y="3931360"/>
              <a:ext cx="407160" cy="546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532CA90-D0A2-4F87-BA60-E6631E0128F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44560" y="3913720"/>
                <a:ext cx="44280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DDAE69A-F36A-4DC5-95E9-10F5E34048BF}"/>
                  </a:ext>
                </a:extLst>
              </p14:cNvPr>
              <p14:cNvContentPartPr/>
              <p14:nvPr/>
            </p14:nvContentPartPr>
            <p14:xfrm>
              <a:off x="6991680" y="4236280"/>
              <a:ext cx="313200" cy="351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DDAE69A-F36A-4DC5-95E9-10F5E34048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73680" y="4218640"/>
                <a:ext cx="3488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200D6BB-E968-4546-A931-0158D4296EE4}"/>
                  </a:ext>
                </a:extLst>
              </p14:cNvPr>
              <p14:cNvContentPartPr/>
              <p14:nvPr/>
            </p14:nvContentPartPr>
            <p14:xfrm>
              <a:off x="7010040" y="4216120"/>
              <a:ext cx="295560" cy="263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200D6BB-E968-4546-A931-0158D4296EE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92400" y="4198120"/>
                <a:ext cx="331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54DB40-E6C7-466E-8473-32B16DDA0F67}"/>
                  </a:ext>
                </a:extLst>
              </p14:cNvPr>
              <p14:cNvContentPartPr/>
              <p14:nvPr/>
            </p14:nvContentPartPr>
            <p14:xfrm>
              <a:off x="7406040" y="4266880"/>
              <a:ext cx="244440" cy="199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54DB40-E6C7-466E-8473-32B16DDA0F6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88400" y="4248880"/>
                <a:ext cx="2800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6AE547-E9AD-4F29-A4DF-6483E8CBF1A3}"/>
                  </a:ext>
                </a:extLst>
              </p14:cNvPr>
              <p14:cNvContentPartPr/>
              <p14:nvPr/>
            </p14:nvContentPartPr>
            <p14:xfrm>
              <a:off x="7700880" y="4269760"/>
              <a:ext cx="353520" cy="210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6AE547-E9AD-4F29-A4DF-6483E8CBF1A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83240" y="4251760"/>
                <a:ext cx="389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2DB154-7BDE-4C4A-9ED3-C104FE05CF45}"/>
                  </a:ext>
                </a:extLst>
              </p14:cNvPr>
              <p14:cNvContentPartPr/>
              <p14:nvPr/>
            </p14:nvContentPartPr>
            <p14:xfrm>
              <a:off x="8405400" y="4033240"/>
              <a:ext cx="27360" cy="196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2DB154-7BDE-4C4A-9ED3-C104FE05CF4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87400" y="4015600"/>
                <a:ext cx="630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3939114-19F9-4998-8593-D37026472B79}"/>
                  </a:ext>
                </a:extLst>
              </p14:cNvPr>
              <p14:cNvContentPartPr/>
              <p14:nvPr/>
            </p14:nvContentPartPr>
            <p14:xfrm>
              <a:off x="8474520" y="4033240"/>
              <a:ext cx="29160" cy="153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3939114-19F9-4998-8593-D37026472B7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56880" y="4015600"/>
                <a:ext cx="648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0132C39-49C6-4525-AEA4-0087574A6627}"/>
                  </a:ext>
                </a:extLst>
              </p14:cNvPr>
              <p14:cNvContentPartPr/>
              <p14:nvPr/>
            </p14:nvContentPartPr>
            <p14:xfrm>
              <a:off x="8300280" y="4086880"/>
              <a:ext cx="286560" cy="47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0132C39-49C6-4525-AEA4-0087574A662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282640" y="4069240"/>
                <a:ext cx="322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6E95E0E-29D4-433C-87AC-B34593A789A7}"/>
                  </a:ext>
                </a:extLst>
              </p14:cNvPr>
              <p14:cNvContentPartPr/>
              <p14:nvPr/>
            </p14:nvContentPartPr>
            <p14:xfrm>
              <a:off x="8330880" y="4161040"/>
              <a:ext cx="237600" cy="45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6E95E0E-29D4-433C-87AC-B34593A789A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12880" y="4143400"/>
                <a:ext cx="273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C79426B-A549-4F13-ABC0-6AAC3727F99A}"/>
                  </a:ext>
                </a:extLst>
              </p14:cNvPr>
              <p14:cNvContentPartPr/>
              <p14:nvPr/>
            </p14:nvContentPartPr>
            <p14:xfrm>
              <a:off x="8655960" y="4033240"/>
              <a:ext cx="51120" cy="474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C79426B-A549-4F13-ABC0-6AAC3727F99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38320" y="4015600"/>
                <a:ext cx="8676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8982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14:cNvPr>
              <p14:cNvContentPartPr/>
              <p14:nvPr/>
            </p14:nvContentPartPr>
            <p14:xfrm>
              <a:off x="4866320" y="1452040"/>
              <a:ext cx="722880" cy="39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320" y="1434400"/>
                <a:ext cx="7585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14:cNvPr>
              <p14:cNvContentPartPr/>
              <p14:nvPr/>
            </p14:nvContentPartPr>
            <p14:xfrm>
              <a:off x="5811320" y="1310200"/>
              <a:ext cx="26388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93320" y="1292200"/>
                <a:ext cx="299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14:cNvPr>
              <p14:cNvContentPartPr/>
              <p14:nvPr/>
            </p14:nvContentPartPr>
            <p14:xfrm>
              <a:off x="5861720" y="1391560"/>
              <a:ext cx="316800" cy="2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44080" y="1373920"/>
                <a:ext cx="352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14:cNvPr>
              <p14:cNvContentPartPr/>
              <p14:nvPr/>
            </p14:nvContentPartPr>
            <p14:xfrm>
              <a:off x="6450320" y="964600"/>
              <a:ext cx="468720" cy="235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32320" y="946960"/>
                <a:ext cx="504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14:cNvPr>
              <p14:cNvContentPartPr/>
              <p14:nvPr/>
            </p14:nvContentPartPr>
            <p14:xfrm>
              <a:off x="6400640" y="1290040"/>
              <a:ext cx="671760" cy="44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82640" y="1272040"/>
                <a:ext cx="7074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14:cNvPr>
              <p14:cNvContentPartPr/>
              <p14:nvPr/>
            </p14:nvContentPartPr>
            <p14:xfrm>
              <a:off x="1363880" y="2989240"/>
              <a:ext cx="34956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45880" y="2971240"/>
                <a:ext cx="385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14:cNvPr>
              <p14:cNvContentPartPr/>
              <p14:nvPr/>
            </p14:nvContentPartPr>
            <p14:xfrm>
              <a:off x="7507640" y="1168000"/>
              <a:ext cx="395280" cy="328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90016" y="1150000"/>
                <a:ext cx="430888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14:cNvPr>
              <p14:cNvContentPartPr/>
              <p14:nvPr/>
            </p14:nvContentPartPr>
            <p14:xfrm>
              <a:off x="4957400" y="991600"/>
              <a:ext cx="556920" cy="35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39760" y="973600"/>
                <a:ext cx="5925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14:cNvPr>
              <p14:cNvContentPartPr/>
              <p14:nvPr/>
            </p14:nvContentPartPr>
            <p14:xfrm>
              <a:off x="4602080" y="2113000"/>
              <a:ext cx="21600" cy="365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84080" y="2095000"/>
                <a:ext cx="57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14:cNvPr>
              <p14:cNvContentPartPr/>
              <p14:nvPr/>
            </p14:nvContentPartPr>
            <p14:xfrm>
              <a:off x="4825280" y="2295160"/>
              <a:ext cx="15156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640" y="22775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14:cNvPr>
              <p14:cNvContentPartPr/>
              <p14:nvPr/>
            </p14:nvContentPartPr>
            <p14:xfrm>
              <a:off x="4815560" y="2386960"/>
              <a:ext cx="14220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97560" y="236932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14:cNvPr>
              <p14:cNvContentPartPr/>
              <p14:nvPr/>
            </p14:nvContentPartPr>
            <p14:xfrm>
              <a:off x="3951560" y="2104000"/>
              <a:ext cx="543240" cy="437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33572" y="2086360"/>
                <a:ext cx="578856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14:cNvPr>
              <p14:cNvContentPartPr/>
              <p14:nvPr/>
            </p14:nvContentPartPr>
            <p14:xfrm>
              <a:off x="5211920" y="2102200"/>
              <a:ext cx="1187280" cy="381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93925" y="2084200"/>
                <a:ext cx="1222909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4112BCA-B49B-4D05-8D98-174EA60D2460}"/>
                  </a:ext>
                </a:extLst>
              </p14:cNvPr>
              <p14:cNvContentPartPr/>
              <p14:nvPr/>
            </p14:nvContentPartPr>
            <p14:xfrm>
              <a:off x="7538240" y="2164480"/>
              <a:ext cx="264240" cy="19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4112BCA-B49B-4D05-8D98-174EA60D24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20600" y="2146840"/>
                <a:ext cx="299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D71020-CAEA-44DC-9F23-76089CD11F60}"/>
                  </a:ext>
                </a:extLst>
              </p14:cNvPr>
              <p14:cNvContentPartPr/>
              <p14:nvPr/>
            </p14:nvContentPartPr>
            <p14:xfrm>
              <a:off x="7895360" y="2224600"/>
              <a:ext cx="29520" cy="11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D71020-CAEA-44DC-9F23-76089CD11F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77360" y="2206960"/>
                <a:ext cx="65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2CCDCE-3E62-4089-8157-F9221E1CA4B4}"/>
                  </a:ext>
                </a:extLst>
              </p14:cNvPr>
              <p14:cNvContentPartPr/>
              <p14:nvPr/>
            </p14:nvContentPartPr>
            <p14:xfrm>
              <a:off x="7934600" y="2041720"/>
              <a:ext cx="12240" cy="12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2CCDCE-3E62-4089-8157-F9221E1CA4B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16960" y="202408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EBE809-8808-470B-8431-91F093C065DA}"/>
                  </a:ext>
                </a:extLst>
              </p14:cNvPr>
              <p14:cNvContentPartPr/>
              <p14:nvPr/>
            </p14:nvContentPartPr>
            <p14:xfrm>
              <a:off x="8036120" y="2201200"/>
              <a:ext cx="198360" cy="145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EBE809-8808-470B-8431-91F093C065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18120" y="2183560"/>
                <a:ext cx="2340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D5A2F6E-BFBD-4ED4-BEFC-FD2E504AA622}"/>
                  </a:ext>
                </a:extLst>
              </p14:cNvPr>
              <p14:cNvContentPartPr/>
              <p14:nvPr/>
            </p14:nvContentPartPr>
            <p14:xfrm>
              <a:off x="8340320" y="2132440"/>
              <a:ext cx="333000" cy="225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D5A2F6E-BFBD-4ED4-BEFC-FD2E504AA6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22680" y="2114800"/>
                <a:ext cx="368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7A0C747-481C-4165-B7F6-1A60239F4CAF}"/>
                  </a:ext>
                </a:extLst>
              </p14:cNvPr>
              <p14:cNvContentPartPr/>
              <p14:nvPr/>
            </p14:nvContentPartPr>
            <p14:xfrm>
              <a:off x="7079240" y="1950280"/>
              <a:ext cx="164880" cy="517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7A0C747-481C-4165-B7F6-1A60239F4CA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61600" y="1932640"/>
                <a:ext cx="20052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EB57C1-81A2-4B95-93D0-5D9F1E5C5BD9}"/>
                  </a:ext>
                </a:extLst>
              </p14:cNvPr>
              <p14:cNvContentPartPr/>
              <p14:nvPr/>
            </p14:nvContentPartPr>
            <p14:xfrm>
              <a:off x="4078640" y="3027040"/>
              <a:ext cx="296280" cy="18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EB57C1-81A2-4B95-93D0-5D9F1E5C5BD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60640" y="3009400"/>
                <a:ext cx="3319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AB34333-7943-436D-8432-6F3F41CDF0ED}"/>
                  </a:ext>
                </a:extLst>
              </p14:cNvPr>
              <p14:cNvContentPartPr/>
              <p14:nvPr/>
            </p14:nvContentPartPr>
            <p14:xfrm>
              <a:off x="4612160" y="3020560"/>
              <a:ext cx="165600" cy="17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AB34333-7943-436D-8432-6F3F41CDF0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94520" y="3002920"/>
                <a:ext cx="201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471D0-EC2A-45F0-ADA4-ED2E13A2B6E3}"/>
                  </a:ext>
                </a:extLst>
              </p14:cNvPr>
              <p14:cNvContentPartPr/>
              <p14:nvPr/>
            </p14:nvContentPartPr>
            <p14:xfrm>
              <a:off x="4622240" y="3118840"/>
              <a:ext cx="1116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471D0-EC2A-45F0-ADA4-ED2E13A2B6E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04600" y="310120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E72332D-22E3-459E-A5B6-6B184E9A4BFE}"/>
                  </a:ext>
                </a:extLst>
              </p14:cNvPr>
              <p14:cNvContentPartPr/>
              <p14:nvPr/>
            </p14:nvContentPartPr>
            <p14:xfrm>
              <a:off x="5039120" y="2709880"/>
              <a:ext cx="621360" cy="641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E72332D-22E3-459E-A5B6-6B184E9A4BF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21120" y="2691870"/>
                <a:ext cx="657000" cy="6775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6551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14:cNvPr>
              <p14:cNvContentPartPr/>
              <p14:nvPr/>
            </p14:nvContentPartPr>
            <p14:xfrm>
              <a:off x="4866320" y="1452040"/>
              <a:ext cx="722880" cy="39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320" y="1434400"/>
                <a:ext cx="7585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14:cNvPr>
              <p14:cNvContentPartPr/>
              <p14:nvPr/>
            </p14:nvContentPartPr>
            <p14:xfrm>
              <a:off x="5811320" y="1310200"/>
              <a:ext cx="26388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93320" y="1292200"/>
                <a:ext cx="299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14:cNvPr>
              <p14:cNvContentPartPr/>
              <p14:nvPr/>
            </p14:nvContentPartPr>
            <p14:xfrm>
              <a:off x="5861720" y="1391560"/>
              <a:ext cx="316800" cy="2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44080" y="1373920"/>
                <a:ext cx="352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14:cNvPr>
              <p14:cNvContentPartPr/>
              <p14:nvPr/>
            </p14:nvContentPartPr>
            <p14:xfrm>
              <a:off x="6450320" y="964600"/>
              <a:ext cx="468720" cy="235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32320" y="946960"/>
                <a:ext cx="504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14:cNvPr>
              <p14:cNvContentPartPr/>
              <p14:nvPr/>
            </p14:nvContentPartPr>
            <p14:xfrm>
              <a:off x="6400640" y="1290040"/>
              <a:ext cx="671760" cy="44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82640" y="1272040"/>
                <a:ext cx="7074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14:cNvPr>
              <p14:cNvContentPartPr/>
              <p14:nvPr/>
            </p14:nvContentPartPr>
            <p14:xfrm>
              <a:off x="1363880" y="2989240"/>
              <a:ext cx="34956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45880" y="2971240"/>
                <a:ext cx="385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14:cNvPr>
              <p14:cNvContentPartPr/>
              <p14:nvPr/>
            </p14:nvContentPartPr>
            <p14:xfrm>
              <a:off x="7507640" y="1168000"/>
              <a:ext cx="395280" cy="328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90016" y="1150000"/>
                <a:ext cx="430888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14:cNvPr>
              <p14:cNvContentPartPr/>
              <p14:nvPr/>
            </p14:nvContentPartPr>
            <p14:xfrm>
              <a:off x="4957400" y="991600"/>
              <a:ext cx="556920" cy="35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39760" y="973600"/>
                <a:ext cx="5925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14:cNvPr>
              <p14:cNvContentPartPr/>
              <p14:nvPr/>
            </p14:nvContentPartPr>
            <p14:xfrm>
              <a:off x="4602080" y="2113000"/>
              <a:ext cx="21600" cy="365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84080" y="2095000"/>
                <a:ext cx="57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14:cNvPr>
              <p14:cNvContentPartPr/>
              <p14:nvPr/>
            </p14:nvContentPartPr>
            <p14:xfrm>
              <a:off x="4825280" y="2295160"/>
              <a:ext cx="15156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640" y="22775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14:cNvPr>
              <p14:cNvContentPartPr/>
              <p14:nvPr/>
            </p14:nvContentPartPr>
            <p14:xfrm>
              <a:off x="4815560" y="2386960"/>
              <a:ext cx="14220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97560" y="236932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14:cNvPr>
              <p14:cNvContentPartPr/>
              <p14:nvPr/>
            </p14:nvContentPartPr>
            <p14:xfrm>
              <a:off x="3951560" y="2104000"/>
              <a:ext cx="543240" cy="437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33572" y="2086360"/>
                <a:ext cx="578856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14:cNvPr>
              <p14:cNvContentPartPr/>
              <p14:nvPr/>
            </p14:nvContentPartPr>
            <p14:xfrm>
              <a:off x="5211920" y="2102200"/>
              <a:ext cx="1187280" cy="381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93925" y="2084200"/>
                <a:ext cx="1222909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4112BCA-B49B-4D05-8D98-174EA60D2460}"/>
                  </a:ext>
                </a:extLst>
              </p14:cNvPr>
              <p14:cNvContentPartPr/>
              <p14:nvPr/>
            </p14:nvContentPartPr>
            <p14:xfrm>
              <a:off x="7538240" y="2164480"/>
              <a:ext cx="264240" cy="19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4112BCA-B49B-4D05-8D98-174EA60D24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20600" y="2146840"/>
                <a:ext cx="299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D71020-CAEA-44DC-9F23-76089CD11F60}"/>
                  </a:ext>
                </a:extLst>
              </p14:cNvPr>
              <p14:cNvContentPartPr/>
              <p14:nvPr/>
            </p14:nvContentPartPr>
            <p14:xfrm>
              <a:off x="7895360" y="2224600"/>
              <a:ext cx="29520" cy="11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D71020-CAEA-44DC-9F23-76089CD11F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77360" y="2206960"/>
                <a:ext cx="65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2CCDCE-3E62-4089-8157-F9221E1CA4B4}"/>
                  </a:ext>
                </a:extLst>
              </p14:cNvPr>
              <p14:cNvContentPartPr/>
              <p14:nvPr/>
            </p14:nvContentPartPr>
            <p14:xfrm>
              <a:off x="7934600" y="2041720"/>
              <a:ext cx="12240" cy="12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2CCDCE-3E62-4089-8157-F9221E1CA4B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16960" y="202408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EBE809-8808-470B-8431-91F093C065DA}"/>
                  </a:ext>
                </a:extLst>
              </p14:cNvPr>
              <p14:cNvContentPartPr/>
              <p14:nvPr/>
            </p14:nvContentPartPr>
            <p14:xfrm>
              <a:off x="8036120" y="2201200"/>
              <a:ext cx="198360" cy="145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EBE809-8808-470B-8431-91F093C065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18120" y="2183560"/>
                <a:ext cx="2340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D5A2F6E-BFBD-4ED4-BEFC-FD2E504AA622}"/>
                  </a:ext>
                </a:extLst>
              </p14:cNvPr>
              <p14:cNvContentPartPr/>
              <p14:nvPr/>
            </p14:nvContentPartPr>
            <p14:xfrm>
              <a:off x="8340320" y="2132440"/>
              <a:ext cx="333000" cy="225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D5A2F6E-BFBD-4ED4-BEFC-FD2E504AA6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22680" y="2114800"/>
                <a:ext cx="368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7A0C747-481C-4165-B7F6-1A60239F4CAF}"/>
                  </a:ext>
                </a:extLst>
              </p14:cNvPr>
              <p14:cNvContentPartPr/>
              <p14:nvPr/>
            </p14:nvContentPartPr>
            <p14:xfrm>
              <a:off x="7079240" y="1950280"/>
              <a:ext cx="164880" cy="517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7A0C747-481C-4165-B7F6-1A60239F4CA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61600" y="1932640"/>
                <a:ext cx="20052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EB57C1-81A2-4B95-93D0-5D9F1E5C5BD9}"/>
                  </a:ext>
                </a:extLst>
              </p14:cNvPr>
              <p14:cNvContentPartPr/>
              <p14:nvPr/>
            </p14:nvContentPartPr>
            <p14:xfrm>
              <a:off x="4078640" y="3027040"/>
              <a:ext cx="296280" cy="18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EB57C1-81A2-4B95-93D0-5D9F1E5C5BD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60640" y="3009400"/>
                <a:ext cx="3319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AB34333-7943-436D-8432-6F3F41CDF0ED}"/>
                  </a:ext>
                </a:extLst>
              </p14:cNvPr>
              <p14:cNvContentPartPr/>
              <p14:nvPr/>
            </p14:nvContentPartPr>
            <p14:xfrm>
              <a:off x="4612160" y="3020560"/>
              <a:ext cx="165600" cy="17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AB34333-7943-436D-8432-6F3F41CDF0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94520" y="3002920"/>
                <a:ext cx="201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471D0-EC2A-45F0-ADA4-ED2E13A2B6E3}"/>
                  </a:ext>
                </a:extLst>
              </p14:cNvPr>
              <p14:cNvContentPartPr/>
              <p14:nvPr/>
            </p14:nvContentPartPr>
            <p14:xfrm>
              <a:off x="4622240" y="3118840"/>
              <a:ext cx="1116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471D0-EC2A-45F0-ADA4-ED2E13A2B6E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04600" y="310120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E72332D-22E3-459E-A5B6-6B184E9A4BFE}"/>
                  </a:ext>
                </a:extLst>
              </p14:cNvPr>
              <p14:cNvContentPartPr/>
              <p14:nvPr/>
            </p14:nvContentPartPr>
            <p14:xfrm>
              <a:off x="5039120" y="2709880"/>
              <a:ext cx="621360" cy="641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E72332D-22E3-459E-A5B6-6B184E9A4BF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21120" y="2691870"/>
                <a:ext cx="657000" cy="677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ADF749-A746-4C19-873B-FD032062B766}"/>
                  </a:ext>
                </a:extLst>
              </p14:cNvPr>
              <p14:cNvContentPartPr/>
              <p14:nvPr/>
            </p14:nvContentPartPr>
            <p14:xfrm>
              <a:off x="6116240" y="2834440"/>
              <a:ext cx="1068120" cy="383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ADF749-A746-4C19-873B-FD032062B76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98240" y="2816457"/>
                <a:ext cx="1103760" cy="419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4E82EC-2E9D-4935-9ED0-665842E89E23}"/>
                  </a:ext>
                </a:extLst>
              </p14:cNvPr>
              <p14:cNvContentPartPr/>
              <p14:nvPr/>
            </p14:nvContentPartPr>
            <p14:xfrm>
              <a:off x="4511720" y="3882760"/>
              <a:ext cx="283680" cy="208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4E82EC-2E9D-4935-9ED0-665842E89E2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93720" y="3864760"/>
                <a:ext cx="319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28ECA38-A703-4293-91D1-9C5EA8973A19}"/>
                  </a:ext>
                </a:extLst>
              </p14:cNvPr>
              <p14:cNvContentPartPr/>
              <p14:nvPr/>
            </p14:nvContentPartPr>
            <p14:xfrm>
              <a:off x="4957400" y="3941800"/>
              <a:ext cx="214920" cy="20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28ECA38-A703-4293-91D1-9C5EA8973A1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39760" y="392416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9B160BC-65E6-4BBF-802A-6BC37A7D5F50}"/>
                  </a:ext>
                </a:extLst>
              </p14:cNvPr>
              <p14:cNvContentPartPr/>
              <p14:nvPr/>
            </p14:nvContentPartPr>
            <p14:xfrm>
              <a:off x="5029040" y="4032880"/>
              <a:ext cx="15228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9B160BC-65E6-4BBF-802A-6BC37A7D5F5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11040" y="4015240"/>
                <a:ext cx="187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3B19D6-A181-4F0B-A79F-5A16824001EB}"/>
                  </a:ext>
                </a:extLst>
              </p14:cNvPr>
              <p14:cNvContentPartPr/>
              <p14:nvPr/>
            </p14:nvContentPartPr>
            <p14:xfrm>
              <a:off x="5434760" y="3733000"/>
              <a:ext cx="748800" cy="624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3B19D6-A181-4F0B-A79F-5A16824001E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17112" y="3715360"/>
                <a:ext cx="784457" cy="6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4558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14:cNvPr>
              <p14:cNvContentPartPr/>
              <p14:nvPr/>
            </p14:nvContentPartPr>
            <p14:xfrm>
              <a:off x="4866320" y="1452040"/>
              <a:ext cx="722880" cy="39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320" y="1434400"/>
                <a:ext cx="7585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14:cNvPr>
              <p14:cNvContentPartPr/>
              <p14:nvPr/>
            </p14:nvContentPartPr>
            <p14:xfrm>
              <a:off x="5811320" y="1310200"/>
              <a:ext cx="26388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93320" y="1292200"/>
                <a:ext cx="299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14:cNvPr>
              <p14:cNvContentPartPr/>
              <p14:nvPr/>
            </p14:nvContentPartPr>
            <p14:xfrm>
              <a:off x="5861720" y="1391560"/>
              <a:ext cx="316800" cy="2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44080" y="1373920"/>
                <a:ext cx="352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14:cNvPr>
              <p14:cNvContentPartPr/>
              <p14:nvPr/>
            </p14:nvContentPartPr>
            <p14:xfrm>
              <a:off x="6450320" y="964600"/>
              <a:ext cx="468720" cy="235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32320" y="946960"/>
                <a:ext cx="504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14:cNvPr>
              <p14:cNvContentPartPr/>
              <p14:nvPr/>
            </p14:nvContentPartPr>
            <p14:xfrm>
              <a:off x="6400640" y="1290040"/>
              <a:ext cx="671760" cy="44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82640" y="1272040"/>
                <a:ext cx="7074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14:cNvPr>
              <p14:cNvContentPartPr/>
              <p14:nvPr/>
            </p14:nvContentPartPr>
            <p14:xfrm>
              <a:off x="1363880" y="2989240"/>
              <a:ext cx="34956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45880" y="2971240"/>
                <a:ext cx="385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14:cNvPr>
              <p14:cNvContentPartPr/>
              <p14:nvPr/>
            </p14:nvContentPartPr>
            <p14:xfrm>
              <a:off x="7507640" y="1168000"/>
              <a:ext cx="395280" cy="328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90016" y="1150000"/>
                <a:ext cx="430888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14:cNvPr>
              <p14:cNvContentPartPr/>
              <p14:nvPr/>
            </p14:nvContentPartPr>
            <p14:xfrm>
              <a:off x="4957400" y="991600"/>
              <a:ext cx="556920" cy="35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39760" y="973600"/>
                <a:ext cx="5925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14:cNvPr>
              <p14:cNvContentPartPr/>
              <p14:nvPr/>
            </p14:nvContentPartPr>
            <p14:xfrm>
              <a:off x="4602080" y="2113000"/>
              <a:ext cx="21600" cy="365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84080" y="2095000"/>
                <a:ext cx="57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14:cNvPr>
              <p14:cNvContentPartPr/>
              <p14:nvPr/>
            </p14:nvContentPartPr>
            <p14:xfrm>
              <a:off x="4825280" y="2295160"/>
              <a:ext cx="15156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640" y="22775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14:cNvPr>
              <p14:cNvContentPartPr/>
              <p14:nvPr/>
            </p14:nvContentPartPr>
            <p14:xfrm>
              <a:off x="4815560" y="2386960"/>
              <a:ext cx="14220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97560" y="236932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14:cNvPr>
              <p14:cNvContentPartPr/>
              <p14:nvPr/>
            </p14:nvContentPartPr>
            <p14:xfrm>
              <a:off x="3951560" y="2104000"/>
              <a:ext cx="543240" cy="437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33572" y="2086360"/>
                <a:ext cx="578856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14:cNvPr>
              <p14:cNvContentPartPr/>
              <p14:nvPr/>
            </p14:nvContentPartPr>
            <p14:xfrm>
              <a:off x="5211920" y="2102200"/>
              <a:ext cx="1187280" cy="381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93925" y="2084200"/>
                <a:ext cx="1222909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4112BCA-B49B-4D05-8D98-174EA60D2460}"/>
                  </a:ext>
                </a:extLst>
              </p14:cNvPr>
              <p14:cNvContentPartPr/>
              <p14:nvPr/>
            </p14:nvContentPartPr>
            <p14:xfrm>
              <a:off x="7538240" y="2164480"/>
              <a:ext cx="264240" cy="19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4112BCA-B49B-4D05-8D98-174EA60D24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20600" y="2146840"/>
                <a:ext cx="299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D71020-CAEA-44DC-9F23-76089CD11F60}"/>
                  </a:ext>
                </a:extLst>
              </p14:cNvPr>
              <p14:cNvContentPartPr/>
              <p14:nvPr/>
            </p14:nvContentPartPr>
            <p14:xfrm>
              <a:off x="7895360" y="2224600"/>
              <a:ext cx="29520" cy="11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D71020-CAEA-44DC-9F23-76089CD11F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77360" y="2206960"/>
                <a:ext cx="65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2CCDCE-3E62-4089-8157-F9221E1CA4B4}"/>
                  </a:ext>
                </a:extLst>
              </p14:cNvPr>
              <p14:cNvContentPartPr/>
              <p14:nvPr/>
            </p14:nvContentPartPr>
            <p14:xfrm>
              <a:off x="7934600" y="2041720"/>
              <a:ext cx="12240" cy="12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2CCDCE-3E62-4089-8157-F9221E1CA4B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16960" y="202408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EBE809-8808-470B-8431-91F093C065DA}"/>
                  </a:ext>
                </a:extLst>
              </p14:cNvPr>
              <p14:cNvContentPartPr/>
              <p14:nvPr/>
            </p14:nvContentPartPr>
            <p14:xfrm>
              <a:off x="8036120" y="2201200"/>
              <a:ext cx="198360" cy="145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EBE809-8808-470B-8431-91F093C065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18120" y="2183560"/>
                <a:ext cx="2340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D5A2F6E-BFBD-4ED4-BEFC-FD2E504AA622}"/>
                  </a:ext>
                </a:extLst>
              </p14:cNvPr>
              <p14:cNvContentPartPr/>
              <p14:nvPr/>
            </p14:nvContentPartPr>
            <p14:xfrm>
              <a:off x="8340320" y="2132440"/>
              <a:ext cx="333000" cy="225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D5A2F6E-BFBD-4ED4-BEFC-FD2E504AA6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22680" y="2114800"/>
                <a:ext cx="368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7A0C747-481C-4165-B7F6-1A60239F4CAF}"/>
                  </a:ext>
                </a:extLst>
              </p14:cNvPr>
              <p14:cNvContentPartPr/>
              <p14:nvPr/>
            </p14:nvContentPartPr>
            <p14:xfrm>
              <a:off x="7079240" y="1950280"/>
              <a:ext cx="164880" cy="517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7A0C747-481C-4165-B7F6-1A60239F4CA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61600" y="1932640"/>
                <a:ext cx="20052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EB57C1-81A2-4B95-93D0-5D9F1E5C5BD9}"/>
                  </a:ext>
                </a:extLst>
              </p14:cNvPr>
              <p14:cNvContentPartPr/>
              <p14:nvPr/>
            </p14:nvContentPartPr>
            <p14:xfrm>
              <a:off x="4078640" y="3027040"/>
              <a:ext cx="296280" cy="18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EB57C1-81A2-4B95-93D0-5D9F1E5C5BD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60640" y="3009400"/>
                <a:ext cx="3319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AB34333-7943-436D-8432-6F3F41CDF0ED}"/>
                  </a:ext>
                </a:extLst>
              </p14:cNvPr>
              <p14:cNvContentPartPr/>
              <p14:nvPr/>
            </p14:nvContentPartPr>
            <p14:xfrm>
              <a:off x="4612160" y="3020560"/>
              <a:ext cx="165600" cy="17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AB34333-7943-436D-8432-6F3F41CDF0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94520" y="3002920"/>
                <a:ext cx="201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471D0-EC2A-45F0-ADA4-ED2E13A2B6E3}"/>
                  </a:ext>
                </a:extLst>
              </p14:cNvPr>
              <p14:cNvContentPartPr/>
              <p14:nvPr/>
            </p14:nvContentPartPr>
            <p14:xfrm>
              <a:off x="4622240" y="3118840"/>
              <a:ext cx="1116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471D0-EC2A-45F0-ADA4-ED2E13A2B6E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04600" y="310120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E72332D-22E3-459E-A5B6-6B184E9A4BFE}"/>
                  </a:ext>
                </a:extLst>
              </p14:cNvPr>
              <p14:cNvContentPartPr/>
              <p14:nvPr/>
            </p14:nvContentPartPr>
            <p14:xfrm>
              <a:off x="5039120" y="2709880"/>
              <a:ext cx="621360" cy="641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E72332D-22E3-459E-A5B6-6B184E9A4BF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21120" y="2691870"/>
                <a:ext cx="657000" cy="677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ADF749-A746-4C19-873B-FD032062B766}"/>
                  </a:ext>
                </a:extLst>
              </p14:cNvPr>
              <p14:cNvContentPartPr/>
              <p14:nvPr/>
            </p14:nvContentPartPr>
            <p14:xfrm>
              <a:off x="6116240" y="2834440"/>
              <a:ext cx="1068120" cy="383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ADF749-A746-4C19-873B-FD032062B76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98240" y="2816457"/>
                <a:ext cx="1103760" cy="419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4E82EC-2E9D-4935-9ED0-665842E89E23}"/>
                  </a:ext>
                </a:extLst>
              </p14:cNvPr>
              <p14:cNvContentPartPr/>
              <p14:nvPr/>
            </p14:nvContentPartPr>
            <p14:xfrm>
              <a:off x="4511720" y="3882760"/>
              <a:ext cx="283680" cy="208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4E82EC-2E9D-4935-9ED0-665842E89E2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93720" y="3864760"/>
                <a:ext cx="319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28ECA38-A703-4293-91D1-9C5EA8973A19}"/>
                  </a:ext>
                </a:extLst>
              </p14:cNvPr>
              <p14:cNvContentPartPr/>
              <p14:nvPr/>
            </p14:nvContentPartPr>
            <p14:xfrm>
              <a:off x="4957400" y="3941800"/>
              <a:ext cx="214920" cy="20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28ECA38-A703-4293-91D1-9C5EA8973A1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39760" y="392416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9B160BC-65E6-4BBF-802A-6BC37A7D5F50}"/>
                  </a:ext>
                </a:extLst>
              </p14:cNvPr>
              <p14:cNvContentPartPr/>
              <p14:nvPr/>
            </p14:nvContentPartPr>
            <p14:xfrm>
              <a:off x="5029040" y="4032880"/>
              <a:ext cx="15228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9B160BC-65E6-4BBF-802A-6BC37A7D5F5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11040" y="4015240"/>
                <a:ext cx="187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3B19D6-A181-4F0B-A79F-5A16824001EB}"/>
                  </a:ext>
                </a:extLst>
              </p14:cNvPr>
              <p14:cNvContentPartPr/>
              <p14:nvPr/>
            </p14:nvContentPartPr>
            <p14:xfrm>
              <a:off x="5434760" y="3733000"/>
              <a:ext cx="748800" cy="624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3B19D6-A181-4F0B-A79F-5A16824001E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17112" y="3715360"/>
                <a:ext cx="784457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BA58F7-E7B5-4D94-8840-F26979E40E96}"/>
                  </a:ext>
                </a:extLst>
              </p14:cNvPr>
              <p14:cNvContentPartPr/>
              <p14:nvPr/>
            </p14:nvContentPartPr>
            <p14:xfrm>
              <a:off x="6827240" y="3371560"/>
              <a:ext cx="848160" cy="66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BA58F7-E7B5-4D94-8840-F26979E40E9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09600" y="3353560"/>
                <a:ext cx="88380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19B40C0-2F73-4017-8791-54808E6E49F2}"/>
                  </a:ext>
                </a:extLst>
              </p14:cNvPr>
              <p14:cNvContentPartPr/>
              <p14:nvPr/>
            </p14:nvContentPartPr>
            <p14:xfrm>
              <a:off x="7909760" y="2815000"/>
              <a:ext cx="931320" cy="922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19B40C0-2F73-4017-8791-54808E6E49F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92120" y="2797353"/>
                <a:ext cx="966960" cy="9583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42525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14:cNvPr>
              <p14:cNvContentPartPr/>
              <p14:nvPr/>
            </p14:nvContentPartPr>
            <p14:xfrm>
              <a:off x="2274680" y="4318000"/>
              <a:ext cx="2588760" cy="179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DCD0B-B517-4F4A-90EA-A187262B6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680" y="4282360"/>
                <a:ext cx="2624400" cy="18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14:cNvPr>
              <p14:cNvContentPartPr/>
              <p14:nvPr/>
            </p14:nvContentPartPr>
            <p14:xfrm>
              <a:off x="4257560" y="374560"/>
              <a:ext cx="284040" cy="32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B759A4-8626-493A-AD63-6E1CFBF72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560" y="356560"/>
                <a:ext cx="319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14:cNvPr>
              <p14:cNvContentPartPr/>
              <p14:nvPr/>
            </p14:nvContentPartPr>
            <p14:xfrm>
              <a:off x="4561760" y="609280"/>
              <a:ext cx="71280" cy="12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EA0739-F3A5-431C-9951-BF8520D66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4120" y="591280"/>
                <a:ext cx="106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14:cNvPr>
              <p14:cNvContentPartPr/>
              <p14:nvPr/>
            </p14:nvContentPartPr>
            <p14:xfrm>
              <a:off x="4612160" y="3756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5B953-18FB-4C63-9D53-27311EFBCD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520" y="35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14:cNvPr>
              <p14:cNvContentPartPr/>
              <p14:nvPr/>
            </p14:nvContentPartPr>
            <p14:xfrm>
              <a:off x="4703600" y="579400"/>
              <a:ext cx="254520" cy="16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6A738-FF4E-4EE9-8E75-0A9BFC2F10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5960" y="561760"/>
                <a:ext cx="29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14:cNvPr>
              <p14:cNvContentPartPr/>
              <p14:nvPr/>
            </p14:nvContentPartPr>
            <p14:xfrm>
              <a:off x="5057120" y="609280"/>
              <a:ext cx="3312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98952B-942B-4918-9CF8-450B5C03F0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120" y="591280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14:cNvPr>
              <p14:cNvContentPartPr/>
              <p14:nvPr/>
            </p14:nvContentPartPr>
            <p14:xfrm>
              <a:off x="5030840" y="418480"/>
              <a:ext cx="8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3FAB06-DDA2-4839-938A-08C58D8502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200" y="40084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14:cNvPr>
              <p14:cNvContentPartPr/>
              <p14:nvPr/>
            </p14:nvContentPartPr>
            <p14:xfrm>
              <a:off x="5159360" y="345040"/>
              <a:ext cx="2232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B86854-9814-40CB-83C6-8760EFDF2F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1360" y="327040"/>
                <a:ext cx="57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14:cNvPr>
              <p14:cNvContentPartPr/>
              <p14:nvPr/>
            </p14:nvContentPartPr>
            <p14:xfrm>
              <a:off x="5233160" y="467800"/>
              <a:ext cx="396360" cy="24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963D67-69C0-4D48-93F2-C36F44D83E4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5520" y="450160"/>
                <a:ext cx="432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14:cNvPr>
              <p14:cNvContentPartPr/>
              <p14:nvPr/>
            </p14:nvContentPartPr>
            <p14:xfrm>
              <a:off x="2561600" y="3282640"/>
              <a:ext cx="965160" cy="1211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2A7736-6305-49F4-8125-83552D105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3600" y="3246640"/>
                <a:ext cx="10008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14:cNvPr>
              <p14:cNvContentPartPr/>
              <p14:nvPr/>
            </p14:nvContentPartPr>
            <p14:xfrm>
              <a:off x="2491040" y="3148000"/>
              <a:ext cx="34236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0A016DD-F6D1-489B-98ED-F7466D81E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3040" y="3112000"/>
                <a:ext cx="378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14:cNvPr>
              <p14:cNvContentPartPr/>
              <p14:nvPr/>
            </p14:nvContentPartPr>
            <p14:xfrm>
              <a:off x="1898120" y="5485840"/>
              <a:ext cx="1048320" cy="451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E4DFA8-D2B7-41E1-B99A-C996F3D9BD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0480" y="5450200"/>
                <a:ext cx="10839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14:cNvPr>
              <p14:cNvContentPartPr/>
              <p14:nvPr/>
            </p14:nvContentPartPr>
            <p14:xfrm>
              <a:off x="6310640" y="507400"/>
              <a:ext cx="101880" cy="16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F0F63D-49A1-442F-B05F-15C035F2E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3000" y="489400"/>
                <a:ext cx="13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14:cNvPr>
              <p14:cNvContentPartPr/>
              <p14:nvPr/>
            </p14:nvContentPartPr>
            <p14:xfrm>
              <a:off x="6522320" y="578680"/>
              <a:ext cx="6480" cy="91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A6F9AC8-B5D7-42F5-8324-DB3CB6A9D6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4680" y="561040"/>
                <a:ext cx="42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14:cNvPr>
              <p14:cNvContentPartPr/>
              <p14:nvPr/>
            </p14:nvContentPartPr>
            <p14:xfrm>
              <a:off x="6512240" y="45664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D6465C-A9E5-4BC0-9514-4C19F3BD9F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94600" y="439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14:cNvPr>
              <p14:cNvContentPartPr/>
              <p14:nvPr/>
            </p14:nvContentPartPr>
            <p14:xfrm>
              <a:off x="6622400" y="507760"/>
              <a:ext cx="448200" cy="154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850DCF-D627-46AB-97C4-DE017FE67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4760" y="489760"/>
                <a:ext cx="483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14:cNvPr>
              <p14:cNvContentPartPr/>
              <p14:nvPr/>
            </p14:nvContentPartPr>
            <p14:xfrm>
              <a:off x="5993840" y="330280"/>
              <a:ext cx="222840" cy="34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9E396E-FC9A-438D-87A7-CCF3D18763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76200" y="312280"/>
                <a:ext cx="258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14:cNvPr>
              <p14:cNvContentPartPr/>
              <p14:nvPr/>
            </p14:nvContentPartPr>
            <p14:xfrm>
              <a:off x="7152320" y="494440"/>
              <a:ext cx="226080" cy="466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23D8A4-765C-45F7-AE0F-1B0DADDCFC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4320" y="476800"/>
                <a:ext cx="261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14:cNvPr>
              <p14:cNvContentPartPr/>
              <p14:nvPr/>
            </p14:nvContentPartPr>
            <p14:xfrm>
              <a:off x="7803560" y="405880"/>
              <a:ext cx="140040" cy="235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76B7CA-5D1E-46AB-B632-52D4C86F4B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85560" y="388240"/>
                <a:ext cx="175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14:cNvPr>
              <p14:cNvContentPartPr/>
              <p14:nvPr/>
            </p14:nvContentPartPr>
            <p14:xfrm>
              <a:off x="7476680" y="279880"/>
              <a:ext cx="216000" cy="34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BBB48A-33F8-4831-844A-391D19F2F3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8680" y="262240"/>
                <a:ext cx="251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14:cNvPr>
              <p14:cNvContentPartPr/>
              <p14:nvPr/>
            </p14:nvContentPartPr>
            <p14:xfrm>
              <a:off x="3961640" y="1096720"/>
              <a:ext cx="651240" cy="28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F292-0E2E-4693-A8FC-FE34762FCD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43990" y="1079080"/>
                <a:ext cx="6869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14:cNvPr>
              <p14:cNvContentPartPr/>
              <p14:nvPr/>
            </p14:nvContentPartPr>
            <p14:xfrm>
              <a:off x="4866320" y="1452040"/>
              <a:ext cx="722880" cy="39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3E787D-2012-4514-A380-3C79D4C81E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48320" y="1434400"/>
                <a:ext cx="7585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14:cNvPr>
              <p14:cNvContentPartPr/>
              <p14:nvPr/>
            </p14:nvContentPartPr>
            <p14:xfrm>
              <a:off x="5811320" y="1310200"/>
              <a:ext cx="26388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6E5841-8230-406D-AE24-5D1C537C012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93320" y="1292200"/>
                <a:ext cx="299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14:cNvPr>
              <p14:cNvContentPartPr/>
              <p14:nvPr/>
            </p14:nvContentPartPr>
            <p14:xfrm>
              <a:off x="5861720" y="1391560"/>
              <a:ext cx="316800" cy="2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AE3FCD-BA4B-4038-B30B-4ADBFA4442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44080" y="1373920"/>
                <a:ext cx="352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14:cNvPr>
              <p14:cNvContentPartPr/>
              <p14:nvPr/>
            </p14:nvContentPartPr>
            <p14:xfrm>
              <a:off x="6450320" y="964600"/>
              <a:ext cx="468720" cy="235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DF505D-ACDB-4D7E-ACC5-E989449B31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32320" y="946960"/>
                <a:ext cx="504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14:cNvPr>
              <p14:cNvContentPartPr/>
              <p14:nvPr/>
            </p14:nvContentPartPr>
            <p14:xfrm>
              <a:off x="6400640" y="1290040"/>
              <a:ext cx="671760" cy="44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EC44042-9844-41C2-A601-07E6689C92B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82640" y="1272040"/>
                <a:ext cx="7074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14:cNvPr>
              <p14:cNvContentPartPr/>
              <p14:nvPr/>
            </p14:nvContentPartPr>
            <p14:xfrm>
              <a:off x="1363880" y="2989240"/>
              <a:ext cx="34956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45880" y="2971240"/>
                <a:ext cx="385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14:cNvPr>
              <p14:cNvContentPartPr/>
              <p14:nvPr/>
            </p14:nvContentPartPr>
            <p14:xfrm>
              <a:off x="7507640" y="1168000"/>
              <a:ext cx="395280" cy="328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1A62BAE-DBEC-4800-A15E-58388FA9DE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90016" y="1150000"/>
                <a:ext cx="430888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14:cNvPr>
              <p14:cNvContentPartPr/>
              <p14:nvPr/>
            </p14:nvContentPartPr>
            <p14:xfrm>
              <a:off x="4957400" y="991600"/>
              <a:ext cx="556920" cy="35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1A0BDC-89C2-4966-96A0-6FD72F3607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39760" y="973600"/>
                <a:ext cx="5925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14:cNvPr>
              <p14:cNvContentPartPr/>
              <p14:nvPr/>
            </p14:nvContentPartPr>
            <p14:xfrm>
              <a:off x="4602080" y="2113000"/>
              <a:ext cx="21600" cy="365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089035-DBCE-4F63-B815-1D3D3BDAE6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84080" y="2095000"/>
                <a:ext cx="57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14:cNvPr>
              <p14:cNvContentPartPr/>
              <p14:nvPr/>
            </p14:nvContentPartPr>
            <p14:xfrm>
              <a:off x="4825280" y="2295160"/>
              <a:ext cx="15156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4E5B354-043C-4A30-9CB3-5A753E5B38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640" y="22775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14:cNvPr>
              <p14:cNvContentPartPr/>
              <p14:nvPr/>
            </p14:nvContentPartPr>
            <p14:xfrm>
              <a:off x="4815560" y="2386960"/>
              <a:ext cx="14220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A45356B-80FF-4AF9-A0F1-C32A0715AAB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97560" y="2369320"/>
                <a:ext cx="177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14:cNvPr>
              <p14:cNvContentPartPr/>
              <p14:nvPr/>
            </p14:nvContentPartPr>
            <p14:xfrm>
              <a:off x="3951560" y="2104000"/>
              <a:ext cx="543240" cy="437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7D7DC16-41E4-4FE7-A18A-8E1E11692A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33572" y="2086360"/>
                <a:ext cx="578856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14:cNvPr>
              <p14:cNvContentPartPr/>
              <p14:nvPr/>
            </p14:nvContentPartPr>
            <p14:xfrm>
              <a:off x="5211920" y="2102200"/>
              <a:ext cx="1187280" cy="381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F615C7A-78CC-4633-B290-454579DD0F9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93925" y="2084200"/>
                <a:ext cx="1222909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4112BCA-B49B-4D05-8D98-174EA60D2460}"/>
                  </a:ext>
                </a:extLst>
              </p14:cNvPr>
              <p14:cNvContentPartPr/>
              <p14:nvPr/>
            </p14:nvContentPartPr>
            <p14:xfrm>
              <a:off x="7538240" y="2164480"/>
              <a:ext cx="264240" cy="19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4112BCA-B49B-4D05-8D98-174EA60D24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20600" y="2146840"/>
                <a:ext cx="299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D71020-CAEA-44DC-9F23-76089CD11F60}"/>
                  </a:ext>
                </a:extLst>
              </p14:cNvPr>
              <p14:cNvContentPartPr/>
              <p14:nvPr/>
            </p14:nvContentPartPr>
            <p14:xfrm>
              <a:off x="7895360" y="2224600"/>
              <a:ext cx="29520" cy="11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D71020-CAEA-44DC-9F23-76089CD11F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77360" y="2206960"/>
                <a:ext cx="65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2CCDCE-3E62-4089-8157-F9221E1CA4B4}"/>
                  </a:ext>
                </a:extLst>
              </p14:cNvPr>
              <p14:cNvContentPartPr/>
              <p14:nvPr/>
            </p14:nvContentPartPr>
            <p14:xfrm>
              <a:off x="7934600" y="2041720"/>
              <a:ext cx="12240" cy="12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2CCDCE-3E62-4089-8157-F9221E1CA4B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16960" y="2024080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EBE809-8808-470B-8431-91F093C065DA}"/>
                  </a:ext>
                </a:extLst>
              </p14:cNvPr>
              <p14:cNvContentPartPr/>
              <p14:nvPr/>
            </p14:nvContentPartPr>
            <p14:xfrm>
              <a:off x="8036120" y="2201200"/>
              <a:ext cx="198360" cy="145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EBE809-8808-470B-8431-91F093C065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18120" y="2183560"/>
                <a:ext cx="2340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D5A2F6E-BFBD-4ED4-BEFC-FD2E504AA622}"/>
                  </a:ext>
                </a:extLst>
              </p14:cNvPr>
              <p14:cNvContentPartPr/>
              <p14:nvPr/>
            </p14:nvContentPartPr>
            <p14:xfrm>
              <a:off x="8340320" y="2132440"/>
              <a:ext cx="333000" cy="225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D5A2F6E-BFBD-4ED4-BEFC-FD2E504AA6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22680" y="2114800"/>
                <a:ext cx="368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7A0C747-481C-4165-B7F6-1A60239F4CAF}"/>
                  </a:ext>
                </a:extLst>
              </p14:cNvPr>
              <p14:cNvContentPartPr/>
              <p14:nvPr/>
            </p14:nvContentPartPr>
            <p14:xfrm>
              <a:off x="7079240" y="1950280"/>
              <a:ext cx="164880" cy="517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7A0C747-481C-4165-B7F6-1A60239F4CA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61600" y="1932640"/>
                <a:ext cx="20052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EB57C1-81A2-4B95-93D0-5D9F1E5C5BD9}"/>
                  </a:ext>
                </a:extLst>
              </p14:cNvPr>
              <p14:cNvContentPartPr/>
              <p14:nvPr/>
            </p14:nvContentPartPr>
            <p14:xfrm>
              <a:off x="4078640" y="3027040"/>
              <a:ext cx="296280" cy="18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EB57C1-81A2-4B95-93D0-5D9F1E5C5BD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60640" y="3009400"/>
                <a:ext cx="3319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AB34333-7943-436D-8432-6F3F41CDF0ED}"/>
                  </a:ext>
                </a:extLst>
              </p14:cNvPr>
              <p14:cNvContentPartPr/>
              <p14:nvPr/>
            </p14:nvContentPartPr>
            <p14:xfrm>
              <a:off x="4612160" y="3020560"/>
              <a:ext cx="165600" cy="17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AB34333-7943-436D-8432-6F3F41CDF0E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94520" y="3002920"/>
                <a:ext cx="201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8471D0-EC2A-45F0-ADA4-ED2E13A2B6E3}"/>
                  </a:ext>
                </a:extLst>
              </p14:cNvPr>
              <p14:cNvContentPartPr/>
              <p14:nvPr/>
            </p14:nvContentPartPr>
            <p14:xfrm>
              <a:off x="4622240" y="3118840"/>
              <a:ext cx="1116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8471D0-EC2A-45F0-ADA4-ED2E13A2B6E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04600" y="310120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E72332D-22E3-459E-A5B6-6B184E9A4BFE}"/>
                  </a:ext>
                </a:extLst>
              </p14:cNvPr>
              <p14:cNvContentPartPr/>
              <p14:nvPr/>
            </p14:nvContentPartPr>
            <p14:xfrm>
              <a:off x="5039120" y="2709880"/>
              <a:ext cx="621360" cy="641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E72332D-22E3-459E-A5B6-6B184E9A4BF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21120" y="2691870"/>
                <a:ext cx="657000" cy="677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ADF749-A746-4C19-873B-FD032062B766}"/>
                  </a:ext>
                </a:extLst>
              </p14:cNvPr>
              <p14:cNvContentPartPr/>
              <p14:nvPr/>
            </p14:nvContentPartPr>
            <p14:xfrm>
              <a:off x="6116240" y="2834440"/>
              <a:ext cx="1068120" cy="383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ADF749-A746-4C19-873B-FD032062B76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98240" y="2816457"/>
                <a:ext cx="1103760" cy="419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4E82EC-2E9D-4935-9ED0-665842E89E23}"/>
                  </a:ext>
                </a:extLst>
              </p14:cNvPr>
              <p14:cNvContentPartPr/>
              <p14:nvPr/>
            </p14:nvContentPartPr>
            <p14:xfrm>
              <a:off x="4511720" y="3882760"/>
              <a:ext cx="283680" cy="208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4E82EC-2E9D-4935-9ED0-665842E89E2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93720" y="3864760"/>
                <a:ext cx="319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28ECA38-A703-4293-91D1-9C5EA8973A19}"/>
                  </a:ext>
                </a:extLst>
              </p14:cNvPr>
              <p14:cNvContentPartPr/>
              <p14:nvPr/>
            </p14:nvContentPartPr>
            <p14:xfrm>
              <a:off x="4957400" y="3941800"/>
              <a:ext cx="214920" cy="20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28ECA38-A703-4293-91D1-9C5EA8973A1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39760" y="3924160"/>
                <a:ext cx="25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9B160BC-65E6-4BBF-802A-6BC37A7D5F50}"/>
                  </a:ext>
                </a:extLst>
              </p14:cNvPr>
              <p14:cNvContentPartPr/>
              <p14:nvPr/>
            </p14:nvContentPartPr>
            <p14:xfrm>
              <a:off x="5029040" y="4032880"/>
              <a:ext cx="15228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9B160BC-65E6-4BBF-802A-6BC37A7D5F5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11040" y="4015240"/>
                <a:ext cx="187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3B19D6-A181-4F0B-A79F-5A16824001EB}"/>
                  </a:ext>
                </a:extLst>
              </p14:cNvPr>
              <p14:cNvContentPartPr/>
              <p14:nvPr/>
            </p14:nvContentPartPr>
            <p14:xfrm>
              <a:off x="5434760" y="3733000"/>
              <a:ext cx="748800" cy="624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3B19D6-A181-4F0B-A79F-5A16824001E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17112" y="3715360"/>
                <a:ext cx="784457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BA58F7-E7B5-4D94-8840-F26979E40E96}"/>
                  </a:ext>
                </a:extLst>
              </p14:cNvPr>
              <p14:cNvContentPartPr/>
              <p14:nvPr/>
            </p14:nvContentPartPr>
            <p14:xfrm>
              <a:off x="6827240" y="3371560"/>
              <a:ext cx="848160" cy="66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BA58F7-E7B5-4D94-8840-F26979E40E9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09600" y="3353560"/>
                <a:ext cx="88380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19B40C0-2F73-4017-8791-54808E6E49F2}"/>
                  </a:ext>
                </a:extLst>
              </p14:cNvPr>
              <p14:cNvContentPartPr/>
              <p14:nvPr/>
            </p14:nvContentPartPr>
            <p14:xfrm>
              <a:off x="7909760" y="2815000"/>
              <a:ext cx="931320" cy="922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19B40C0-2F73-4017-8791-54808E6E49F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92120" y="2797353"/>
                <a:ext cx="966960" cy="958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8C1D35-4002-4B65-9F53-C6F5A7AF1269}"/>
                  </a:ext>
                </a:extLst>
              </p14:cNvPr>
              <p14:cNvContentPartPr/>
              <p14:nvPr/>
            </p14:nvContentPartPr>
            <p14:xfrm>
              <a:off x="6259160" y="4846840"/>
              <a:ext cx="282240" cy="163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8C1D35-4002-4B65-9F53-C6F5A7AF126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41160" y="4829200"/>
                <a:ext cx="317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809C9E-999A-40F5-9821-78521E5EB773}"/>
                  </a:ext>
                </a:extLst>
              </p14:cNvPr>
              <p14:cNvContentPartPr/>
              <p14:nvPr/>
            </p14:nvContentPartPr>
            <p14:xfrm>
              <a:off x="6705200" y="4835680"/>
              <a:ext cx="16164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809C9E-999A-40F5-9821-78521E5EB77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87200" y="481768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5908921-73E5-4652-AC28-07261D781F39}"/>
                  </a:ext>
                </a:extLst>
              </p14:cNvPr>
              <p14:cNvContentPartPr/>
              <p14:nvPr/>
            </p14:nvContentPartPr>
            <p14:xfrm>
              <a:off x="6735800" y="4937560"/>
              <a:ext cx="132840" cy="9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5908921-73E5-4652-AC28-07261D781F3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18160" y="4919920"/>
                <a:ext cx="168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DE9BB6E-22F9-482F-AD6A-346B3BD25615}"/>
                  </a:ext>
                </a:extLst>
              </p14:cNvPr>
              <p14:cNvContentPartPr/>
              <p14:nvPr/>
            </p14:nvContentPartPr>
            <p14:xfrm>
              <a:off x="5204360" y="4793200"/>
              <a:ext cx="493920" cy="213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DE9BB6E-22F9-482F-AD6A-346B3BD2561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6707" y="4775560"/>
                <a:ext cx="52958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999C1A9-59FF-4571-81F3-8780455FF5BA}"/>
                  </a:ext>
                </a:extLst>
              </p14:cNvPr>
              <p14:cNvContentPartPr/>
              <p14:nvPr/>
            </p14:nvContentPartPr>
            <p14:xfrm>
              <a:off x="7121720" y="4642720"/>
              <a:ext cx="162720" cy="215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999C1A9-59FF-4571-81F3-8780455FF5B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04080" y="4624720"/>
                <a:ext cx="1983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491255C-831F-4921-8158-E42DE40AD864}"/>
                  </a:ext>
                </a:extLst>
              </p14:cNvPr>
              <p14:cNvContentPartPr/>
              <p14:nvPr/>
            </p14:nvContentPartPr>
            <p14:xfrm>
              <a:off x="7365440" y="4503400"/>
              <a:ext cx="151920" cy="131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491255C-831F-4921-8158-E42DE40AD86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347800" y="4485400"/>
                <a:ext cx="187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1B126BD-2D93-4566-ABFA-2339241A639C}"/>
                  </a:ext>
                </a:extLst>
              </p14:cNvPr>
              <p14:cNvContentPartPr/>
              <p14:nvPr/>
            </p14:nvContentPartPr>
            <p14:xfrm>
              <a:off x="7111640" y="4908760"/>
              <a:ext cx="326520" cy="48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1B126BD-2D93-4566-ABFA-2339241A639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094000" y="4891120"/>
                <a:ext cx="362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5E1DCBB-6903-481F-BF67-84E830B46E64}"/>
                  </a:ext>
                </a:extLst>
              </p14:cNvPr>
              <p14:cNvContentPartPr/>
              <p14:nvPr/>
            </p14:nvContentPartPr>
            <p14:xfrm>
              <a:off x="7257440" y="5038720"/>
              <a:ext cx="206640" cy="226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5E1DCBB-6903-481F-BF67-84E830B46E6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39471" y="5021108"/>
                <a:ext cx="242218" cy="262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2781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14:cNvPr>
              <p14:cNvContentPartPr/>
              <p14:nvPr/>
            </p14:nvContentPartPr>
            <p14:xfrm>
              <a:off x="1363880" y="2989240"/>
              <a:ext cx="34956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5880" y="2971240"/>
                <a:ext cx="385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F63A544-8A5C-4D70-812C-FEADE8459B49}"/>
                  </a:ext>
                </a:extLst>
              </p14:cNvPr>
              <p14:cNvContentPartPr/>
              <p14:nvPr/>
            </p14:nvContentPartPr>
            <p14:xfrm>
              <a:off x="4043360" y="1029400"/>
              <a:ext cx="1710720" cy="878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F63A544-8A5C-4D70-812C-FEADE8459B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5360" y="1011760"/>
                <a:ext cx="1746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AFAA3ED-061C-4126-957A-F281F26F4037}"/>
                  </a:ext>
                </a:extLst>
              </p14:cNvPr>
              <p14:cNvContentPartPr/>
              <p14:nvPr/>
            </p14:nvContentPartPr>
            <p14:xfrm>
              <a:off x="5882960" y="662560"/>
              <a:ext cx="60120" cy="48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AFAA3ED-061C-4126-957A-F281F26F40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5320" y="644920"/>
                <a:ext cx="95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FDF578E-3E8F-4847-BE8F-1A1B86416C34}"/>
                  </a:ext>
                </a:extLst>
              </p14:cNvPr>
              <p14:cNvContentPartPr/>
              <p14:nvPr/>
            </p14:nvContentPartPr>
            <p14:xfrm>
              <a:off x="5949560" y="832480"/>
              <a:ext cx="14400" cy="25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FDF578E-3E8F-4847-BE8F-1A1B86416C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31560" y="814840"/>
                <a:ext cx="50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205889C-025B-4780-981F-367F474FF221}"/>
                  </a:ext>
                </a:extLst>
              </p14:cNvPr>
              <p14:cNvContentPartPr/>
              <p14:nvPr/>
            </p14:nvContentPartPr>
            <p14:xfrm>
              <a:off x="8198480" y="487240"/>
              <a:ext cx="71640" cy="3870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205889C-025B-4780-981F-367F474FF2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0840" y="469600"/>
                <a:ext cx="1072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784A11C-0A9B-4C5B-8C4E-4E2AA5F12E47}"/>
                  </a:ext>
                </a:extLst>
              </p14:cNvPr>
              <p14:cNvContentPartPr/>
              <p14:nvPr/>
            </p14:nvContentPartPr>
            <p14:xfrm>
              <a:off x="7472000" y="497320"/>
              <a:ext cx="575280" cy="4161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784A11C-0A9B-4C5B-8C4E-4E2AA5F12E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54000" y="479680"/>
                <a:ext cx="6109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69F4CC2-BE34-402B-8BB9-E3B7E5B33270}"/>
                  </a:ext>
                </a:extLst>
              </p14:cNvPr>
              <p14:cNvContentPartPr/>
              <p14:nvPr/>
            </p14:nvContentPartPr>
            <p14:xfrm>
              <a:off x="6442400" y="674440"/>
              <a:ext cx="659520" cy="2314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69F4CC2-BE34-402B-8BB9-E3B7E5B3327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24400" y="656800"/>
                <a:ext cx="695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C208739-216A-4328-A595-31F122BF884C}"/>
                  </a:ext>
                </a:extLst>
              </p14:cNvPr>
              <p14:cNvContentPartPr/>
              <p14:nvPr/>
            </p14:nvContentPartPr>
            <p14:xfrm>
              <a:off x="4485440" y="527920"/>
              <a:ext cx="1159200" cy="4305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C208739-216A-4328-A595-31F122BF88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67800" y="510280"/>
                <a:ext cx="11948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B00EA96-4EC4-4AB7-A38C-B72454BA5DF8}"/>
                  </a:ext>
                </a:extLst>
              </p14:cNvPr>
              <p14:cNvContentPartPr/>
              <p14:nvPr/>
            </p14:nvContentPartPr>
            <p14:xfrm>
              <a:off x="6827240" y="1411720"/>
              <a:ext cx="224280" cy="108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B00EA96-4EC4-4AB7-A38C-B72454BA5DF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09600" y="1394080"/>
                <a:ext cx="259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65ED53A-3B93-4D6D-A2A7-B8E3352982CD}"/>
                  </a:ext>
                </a:extLst>
              </p14:cNvPr>
              <p14:cNvContentPartPr/>
              <p14:nvPr/>
            </p14:nvContentPartPr>
            <p14:xfrm>
              <a:off x="6867920" y="1523680"/>
              <a:ext cx="138600" cy="25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65ED53A-3B93-4D6D-A2A7-B8E3352982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50280" y="1506040"/>
                <a:ext cx="1742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9380CFC-B25B-4046-B517-A277CD415A4A}"/>
                  </a:ext>
                </a:extLst>
              </p14:cNvPr>
              <p14:cNvContentPartPr/>
              <p14:nvPr/>
            </p14:nvContentPartPr>
            <p14:xfrm>
              <a:off x="7263920" y="1533760"/>
              <a:ext cx="437040" cy="343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9380CFC-B25B-4046-B517-A277CD415A4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45920" y="1516138"/>
                <a:ext cx="472680" cy="379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E141852-72D5-4819-B144-EA97D8E973F8}"/>
                  </a:ext>
                </a:extLst>
              </p14:cNvPr>
              <p14:cNvContentPartPr/>
              <p14:nvPr/>
            </p14:nvContentPartPr>
            <p14:xfrm>
              <a:off x="7335200" y="1074400"/>
              <a:ext cx="456480" cy="369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E141852-72D5-4819-B144-EA97D8E973F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17200" y="1056743"/>
                <a:ext cx="492120" cy="40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6378B64-8325-4D6A-8F9E-B477DB45D6A0}"/>
                  </a:ext>
                </a:extLst>
              </p14:cNvPr>
              <p14:cNvContentPartPr/>
              <p14:nvPr/>
            </p14:nvContentPartPr>
            <p14:xfrm>
              <a:off x="5606840" y="1493080"/>
              <a:ext cx="964800" cy="330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6378B64-8325-4D6A-8F9E-B477DB45D6A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8840" y="1475440"/>
                <a:ext cx="10004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A0B43C7-0A14-4944-8972-6C1B508353D8}"/>
                  </a:ext>
                </a:extLst>
              </p14:cNvPr>
              <p14:cNvContentPartPr/>
              <p14:nvPr/>
            </p14:nvContentPartPr>
            <p14:xfrm>
              <a:off x="3715760" y="1259440"/>
              <a:ext cx="1321560" cy="473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A0B43C7-0A14-4944-8972-6C1B508353D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8125" y="1241787"/>
                <a:ext cx="1357190" cy="509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1F45705-4C8E-4682-B823-C77F4C8485CC}"/>
                  </a:ext>
                </a:extLst>
              </p14:cNvPr>
              <p14:cNvContentPartPr/>
              <p14:nvPr/>
            </p14:nvContentPartPr>
            <p14:xfrm>
              <a:off x="4237760" y="2104360"/>
              <a:ext cx="1174320" cy="344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1F45705-4C8E-4682-B823-C77F4C8485C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20120" y="2086720"/>
                <a:ext cx="12099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C2BA4C3-0FEC-4F4D-8D9C-147B1844C0C4}"/>
                  </a:ext>
                </a:extLst>
              </p14:cNvPr>
              <p14:cNvContentPartPr/>
              <p14:nvPr/>
            </p14:nvContentPartPr>
            <p14:xfrm>
              <a:off x="3342440" y="2101480"/>
              <a:ext cx="438840" cy="3978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C2BA4C3-0FEC-4F4D-8D9C-147B1844C0C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24800" y="2083840"/>
                <a:ext cx="4744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7C75E00-E7BE-4B0A-B15D-593FB10C0091}"/>
                  </a:ext>
                </a:extLst>
              </p14:cNvPr>
              <p14:cNvContentPartPr/>
              <p14:nvPr/>
            </p14:nvContentPartPr>
            <p14:xfrm>
              <a:off x="5760560" y="2280400"/>
              <a:ext cx="147960" cy="126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7C75E00-E7BE-4B0A-B15D-593FB10C00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42560" y="2262760"/>
                <a:ext cx="1836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F81C8AD-B90B-4269-ADDC-4F2D68C8773A}"/>
                  </a:ext>
                </a:extLst>
              </p14:cNvPr>
              <p14:cNvContentPartPr/>
              <p14:nvPr/>
            </p14:nvContentPartPr>
            <p14:xfrm>
              <a:off x="6025520" y="2245120"/>
              <a:ext cx="11088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F81C8AD-B90B-4269-ADDC-4F2D68C877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07880" y="2227120"/>
                <a:ext cx="146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72E9F75-7636-4773-A9C3-0F2DDA842FD8}"/>
                  </a:ext>
                </a:extLst>
              </p14:cNvPr>
              <p14:cNvContentPartPr/>
              <p14:nvPr/>
            </p14:nvContentPartPr>
            <p14:xfrm>
              <a:off x="6492080" y="2083480"/>
              <a:ext cx="914400" cy="3769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72E9F75-7636-4773-A9C3-0F2DDA842FD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74087" y="2065480"/>
                <a:ext cx="950026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A056771-4718-4290-AD44-7B07CD2484EE}"/>
                  </a:ext>
                </a:extLst>
              </p14:cNvPr>
              <p14:cNvContentPartPr/>
              <p14:nvPr/>
            </p14:nvContentPartPr>
            <p14:xfrm>
              <a:off x="8415920" y="2275360"/>
              <a:ext cx="98640" cy="2149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A056771-4718-4290-AD44-7B07CD2484E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98280" y="2257360"/>
                <a:ext cx="134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19DBC43-DD03-4028-A6AD-946A8A407427}"/>
                  </a:ext>
                </a:extLst>
              </p14:cNvPr>
              <p14:cNvContentPartPr/>
              <p14:nvPr/>
            </p14:nvContentPartPr>
            <p14:xfrm>
              <a:off x="7721120" y="2113000"/>
              <a:ext cx="599760" cy="3564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19DBC43-DD03-4028-A6AD-946A8A40742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03480" y="2095018"/>
                <a:ext cx="635400" cy="392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8A46A51-AE8C-4C0D-8E63-2B6879AC2307}"/>
                  </a:ext>
                </a:extLst>
              </p14:cNvPr>
              <p14:cNvContentPartPr/>
              <p14:nvPr/>
            </p14:nvContentPartPr>
            <p14:xfrm>
              <a:off x="3337400" y="2773240"/>
              <a:ext cx="56160" cy="18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8A46A51-AE8C-4C0D-8E63-2B6879AC230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19400" y="2755600"/>
                <a:ext cx="91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C184EB1-A085-4EEE-9FFF-7451038880E0}"/>
                  </a:ext>
                </a:extLst>
              </p14:cNvPr>
              <p14:cNvContentPartPr/>
              <p14:nvPr/>
            </p14:nvContentPartPr>
            <p14:xfrm>
              <a:off x="3357920" y="2905360"/>
              <a:ext cx="212760" cy="1990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C184EB1-A085-4EEE-9FFF-7451038880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39950" y="2887720"/>
                <a:ext cx="2483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7575E3A-316D-4927-98FC-F14F246E956A}"/>
                  </a:ext>
                </a:extLst>
              </p14:cNvPr>
              <p14:cNvContentPartPr/>
              <p14:nvPr/>
            </p14:nvContentPartPr>
            <p14:xfrm>
              <a:off x="6075200" y="2661640"/>
              <a:ext cx="670320" cy="3664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7575E3A-316D-4927-98FC-F14F246E956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57560" y="2643640"/>
                <a:ext cx="705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10F6C2D-DBD3-4213-84C9-6C7EBF18E4AA}"/>
                  </a:ext>
                </a:extLst>
              </p14:cNvPr>
              <p14:cNvContentPartPr/>
              <p14:nvPr/>
            </p14:nvContentPartPr>
            <p14:xfrm>
              <a:off x="7087160" y="2633200"/>
              <a:ext cx="1318680" cy="462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10F6C2D-DBD3-4213-84C9-6C7EBF18E4A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69160" y="2615200"/>
                <a:ext cx="13543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062AD37-3499-4265-94A4-9D12F9C75CC0}"/>
                  </a:ext>
                </a:extLst>
              </p14:cNvPr>
              <p14:cNvContentPartPr/>
              <p14:nvPr/>
            </p14:nvContentPartPr>
            <p14:xfrm>
              <a:off x="3729440" y="2614480"/>
              <a:ext cx="2081520" cy="12870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062AD37-3499-4265-94A4-9D12F9C75C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711440" y="2596480"/>
                <a:ext cx="211716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99E32F2-66D1-48F0-AFB9-BBCA0F0C5A1F}"/>
                  </a:ext>
                </a:extLst>
              </p14:cNvPr>
              <p14:cNvContentPartPr/>
              <p14:nvPr/>
            </p14:nvContentPartPr>
            <p14:xfrm>
              <a:off x="6175280" y="3372640"/>
              <a:ext cx="682560" cy="5727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99E32F2-66D1-48F0-AFB9-BBCA0F0C5A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57640" y="3355000"/>
                <a:ext cx="7182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0F5A2BAC-157C-4ADB-9E41-3BC277A20321}"/>
                  </a:ext>
                </a:extLst>
              </p14:cNvPr>
              <p14:cNvContentPartPr/>
              <p14:nvPr/>
            </p14:nvContentPartPr>
            <p14:xfrm>
              <a:off x="7263200" y="3395320"/>
              <a:ext cx="1058400" cy="5648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0F5A2BAC-157C-4ADB-9E41-3BC277A2032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45200" y="3377680"/>
                <a:ext cx="10940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78F3AAD-E772-4EB0-9ABD-E9B924629385}"/>
                  </a:ext>
                </a:extLst>
              </p14:cNvPr>
              <p14:cNvContentPartPr/>
              <p14:nvPr/>
            </p14:nvContentPartPr>
            <p14:xfrm>
              <a:off x="4803680" y="4132600"/>
              <a:ext cx="326520" cy="6811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78F3AAD-E772-4EB0-9ABD-E9B9246293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86040" y="4114960"/>
                <a:ext cx="36216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1669E660-2C9D-434E-8CEA-20AEA5CF0072}"/>
                  </a:ext>
                </a:extLst>
              </p14:cNvPr>
              <p14:cNvContentPartPr/>
              <p14:nvPr/>
            </p14:nvContentPartPr>
            <p14:xfrm>
              <a:off x="6605120" y="4187680"/>
              <a:ext cx="2283120" cy="4132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1669E660-2C9D-434E-8CEA-20AEA5CF007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87120" y="4169680"/>
                <a:ext cx="23187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6BD3A09-A91E-4A0C-9067-CA079414E0D7}"/>
                  </a:ext>
                </a:extLst>
              </p14:cNvPr>
              <p14:cNvContentPartPr/>
              <p14:nvPr/>
            </p14:nvContentPartPr>
            <p14:xfrm>
              <a:off x="5547080" y="4195600"/>
              <a:ext cx="667080" cy="3999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6BD3A09-A91E-4A0C-9067-CA079414E0D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29090" y="4177960"/>
                <a:ext cx="702701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193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14:cNvPr>
              <p14:cNvContentPartPr/>
              <p14:nvPr/>
            </p14:nvContentPartPr>
            <p14:xfrm>
              <a:off x="1363880" y="2989240"/>
              <a:ext cx="34956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5880" y="2971240"/>
                <a:ext cx="385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F63A544-8A5C-4D70-812C-FEADE8459B49}"/>
                  </a:ext>
                </a:extLst>
              </p14:cNvPr>
              <p14:cNvContentPartPr/>
              <p14:nvPr/>
            </p14:nvContentPartPr>
            <p14:xfrm>
              <a:off x="4043360" y="1029400"/>
              <a:ext cx="1710720" cy="878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F63A544-8A5C-4D70-812C-FEADE8459B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5360" y="1011760"/>
                <a:ext cx="1746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AFAA3ED-061C-4126-957A-F281F26F4037}"/>
                  </a:ext>
                </a:extLst>
              </p14:cNvPr>
              <p14:cNvContentPartPr/>
              <p14:nvPr/>
            </p14:nvContentPartPr>
            <p14:xfrm>
              <a:off x="5882960" y="662560"/>
              <a:ext cx="60120" cy="48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AFAA3ED-061C-4126-957A-F281F26F40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5320" y="644920"/>
                <a:ext cx="95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FDF578E-3E8F-4847-BE8F-1A1B86416C34}"/>
                  </a:ext>
                </a:extLst>
              </p14:cNvPr>
              <p14:cNvContentPartPr/>
              <p14:nvPr/>
            </p14:nvContentPartPr>
            <p14:xfrm>
              <a:off x="5949560" y="832480"/>
              <a:ext cx="14400" cy="25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FDF578E-3E8F-4847-BE8F-1A1B86416C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31560" y="814840"/>
                <a:ext cx="50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205889C-025B-4780-981F-367F474FF221}"/>
                  </a:ext>
                </a:extLst>
              </p14:cNvPr>
              <p14:cNvContentPartPr/>
              <p14:nvPr/>
            </p14:nvContentPartPr>
            <p14:xfrm>
              <a:off x="8198480" y="487240"/>
              <a:ext cx="71640" cy="3870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205889C-025B-4780-981F-367F474FF2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0840" y="469600"/>
                <a:ext cx="1072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784A11C-0A9B-4C5B-8C4E-4E2AA5F12E47}"/>
                  </a:ext>
                </a:extLst>
              </p14:cNvPr>
              <p14:cNvContentPartPr/>
              <p14:nvPr/>
            </p14:nvContentPartPr>
            <p14:xfrm>
              <a:off x="7472000" y="497320"/>
              <a:ext cx="575280" cy="4161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784A11C-0A9B-4C5B-8C4E-4E2AA5F12E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54000" y="479680"/>
                <a:ext cx="6109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69F4CC2-BE34-402B-8BB9-E3B7E5B33270}"/>
                  </a:ext>
                </a:extLst>
              </p14:cNvPr>
              <p14:cNvContentPartPr/>
              <p14:nvPr/>
            </p14:nvContentPartPr>
            <p14:xfrm>
              <a:off x="6442400" y="674440"/>
              <a:ext cx="659520" cy="2314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69F4CC2-BE34-402B-8BB9-E3B7E5B3327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24400" y="656800"/>
                <a:ext cx="695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C208739-216A-4328-A595-31F122BF884C}"/>
                  </a:ext>
                </a:extLst>
              </p14:cNvPr>
              <p14:cNvContentPartPr/>
              <p14:nvPr/>
            </p14:nvContentPartPr>
            <p14:xfrm>
              <a:off x="4485440" y="527920"/>
              <a:ext cx="1159200" cy="4305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C208739-216A-4328-A595-31F122BF88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67800" y="510280"/>
                <a:ext cx="11948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B00EA96-4EC4-4AB7-A38C-B72454BA5DF8}"/>
                  </a:ext>
                </a:extLst>
              </p14:cNvPr>
              <p14:cNvContentPartPr/>
              <p14:nvPr/>
            </p14:nvContentPartPr>
            <p14:xfrm>
              <a:off x="6827240" y="1411720"/>
              <a:ext cx="224280" cy="108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B00EA96-4EC4-4AB7-A38C-B72454BA5DF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09600" y="1394080"/>
                <a:ext cx="259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65ED53A-3B93-4D6D-A2A7-B8E3352982CD}"/>
                  </a:ext>
                </a:extLst>
              </p14:cNvPr>
              <p14:cNvContentPartPr/>
              <p14:nvPr/>
            </p14:nvContentPartPr>
            <p14:xfrm>
              <a:off x="6867920" y="1523680"/>
              <a:ext cx="138600" cy="25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65ED53A-3B93-4D6D-A2A7-B8E3352982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50280" y="1506040"/>
                <a:ext cx="1742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9380CFC-B25B-4046-B517-A277CD415A4A}"/>
                  </a:ext>
                </a:extLst>
              </p14:cNvPr>
              <p14:cNvContentPartPr/>
              <p14:nvPr/>
            </p14:nvContentPartPr>
            <p14:xfrm>
              <a:off x="7263920" y="1533760"/>
              <a:ext cx="437040" cy="343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9380CFC-B25B-4046-B517-A277CD415A4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45920" y="1516138"/>
                <a:ext cx="472680" cy="379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E141852-72D5-4819-B144-EA97D8E973F8}"/>
                  </a:ext>
                </a:extLst>
              </p14:cNvPr>
              <p14:cNvContentPartPr/>
              <p14:nvPr/>
            </p14:nvContentPartPr>
            <p14:xfrm>
              <a:off x="7335200" y="1074400"/>
              <a:ext cx="456480" cy="369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E141852-72D5-4819-B144-EA97D8E973F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17200" y="1056743"/>
                <a:ext cx="492120" cy="40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6378B64-8325-4D6A-8F9E-B477DB45D6A0}"/>
                  </a:ext>
                </a:extLst>
              </p14:cNvPr>
              <p14:cNvContentPartPr/>
              <p14:nvPr/>
            </p14:nvContentPartPr>
            <p14:xfrm>
              <a:off x="5606840" y="1493080"/>
              <a:ext cx="964800" cy="330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6378B64-8325-4D6A-8F9E-B477DB45D6A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8840" y="1475440"/>
                <a:ext cx="10004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A0B43C7-0A14-4944-8972-6C1B508353D8}"/>
                  </a:ext>
                </a:extLst>
              </p14:cNvPr>
              <p14:cNvContentPartPr/>
              <p14:nvPr/>
            </p14:nvContentPartPr>
            <p14:xfrm>
              <a:off x="3715760" y="1259440"/>
              <a:ext cx="1321560" cy="473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A0B43C7-0A14-4944-8972-6C1B508353D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8125" y="1241787"/>
                <a:ext cx="1357190" cy="509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1F45705-4C8E-4682-B823-C77F4C8485CC}"/>
                  </a:ext>
                </a:extLst>
              </p14:cNvPr>
              <p14:cNvContentPartPr/>
              <p14:nvPr/>
            </p14:nvContentPartPr>
            <p14:xfrm>
              <a:off x="4237760" y="2104360"/>
              <a:ext cx="1174320" cy="344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1F45705-4C8E-4682-B823-C77F4C8485C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20120" y="2086720"/>
                <a:ext cx="12099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C2BA4C3-0FEC-4F4D-8D9C-147B1844C0C4}"/>
                  </a:ext>
                </a:extLst>
              </p14:cNvPr>
              <p14:cNvContentPartPr/>
              <p14:nvPr/>
            </p14:nvContentPartPr>
            <p14:xfrm>
              <a:off x="3342440" y="2101480"/>
              <a:ext cx="438840" cy="3978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C2BA4C3-0FEC-4F4D-8D9C-147B1844C0C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24800" y="2083840"/>
                <a:ext cx="4744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7C75E00-E7BE-4B0A-B15D-593FB10C0091}"/>
                  </a:ext>
                </a:extLst>
              </p14:cNvPr>
              <p14:cNvContentPartPr/>
              <p14:nvPr/>
            </p14:nvContentPartPr>
            <p14:xfrm>
              <a:off x="5760560" y="2280400"/>
              <a:ext cx="147960" cy="126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7C75E00-E7BE-4B0A-B15D-593FB10C00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42560" y="2262760"/>
                <a:ext cx="1836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F81C8AD-B90B-4269-ADDC-4F2D68C8773A}"/>
                  </a:ext>
                </a:extLst>
              </p14:cNvPr>
              <p14:cNvContentPartPr/>
              <p14:nvPr/>
            </p14:nvContentPartPr>
            <p14:xfrm>
              <a:off x="6025520" y="2245120"/>
              <a:ext cx="11088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F81C8AD-B90B-4269-ADDC-4F2D68C877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07880" y="2227120"/>
                <a:ext cx="146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72E9F75-7636-4773-A9C3-0F2DDA842FD8}"/>
                  </a:ext>
                </a:extLst>
              </p14:cNvPr>
              <p14:cNvContentPartPr/>
              <p14:nvPr/>
            </p14:nvContentPartPr>
            <p14:xfrm>
              <a:off x="6492080" y="2083480"/>
              <a:ext cx="914400" cy="3769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72E9F75-7636-4773-A9C3-0F2DDA842FD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74087" y="2065480"/>
                <a:ext cx="950026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A056771-4718-4290-AD44-7B07CD2484EE}"/>
                  </a:ext>
                </a:extLst>
              </p14:cNvPr>
              <p14:cNvContentPartPr/>
              <p14:nvPr/>
            </p14:nvContentPartPr>
            <p14:xfrm>
              <a:off x="8415920" y="2275360"/>
              <a:ext cx="98640" cy="2149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A056771-4718-4290-AD44-7B07CD2484E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98280" y="2257360"/>
                <a:ext cx="134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19DBC43-DD03-4028-A6AD-946A8A407427}"/>
                  </a:ext>
                </a:extLst>
              </p14:cNvPr>
              <p14:cNvContentPartPr/>
              <p14:nvPr/>
            </p14:nvContentPartPr>
            <p14:xfrm>
              <a:off x="7721120" y="2113000"/>
              <a:ext cx="599760" cy="3564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19DBC43-DD03-4028-A6AD-946A8A40742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03480" y="2095018"/>
                <a:ext cx="635400" cy="392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8A46A51-AE8C-4C0D-8E63-2B6879AC2307}"/>
                  </a:ext>
                </a:extLst>
              </p14:cNvPr>
              <p14:cNvContentPartPr/>
              <p14:nvPr/>
            </p14:nvContentPartPr>
            <p14:xfrm>
              <a:off x="3337400" y="2773240"/>
              <a:ext cx="56160" cy="18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8A46A51-AE8C-4C0D-8E63-2B6879AC230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19400" y="2755600"/>
                <a:ext cx="91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C184EB1-A085-4EEE-9FFF-7451038880E0}"/>
                  </a:ext>
                </a:extLst>
              </p14:cNvPr>
              <p14:cNvContentPartPr/>
              <p14:nvPr/>
            </p14:nvContentPartPr>
            <p14:xfrm>
              <a:off x="3357920" y="2905360"/>
              <a:ext cx="212760" cy="1990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C184EB1-A085-4EEE-9FFF-7451038880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39950" y="2887720"/>
                <a:ext cx="2483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7575E3A-316D-4927-98FC-F14F246E956A}"/>
                  </a:ext>
                </a:extLst>
              </p14:cNvPr>
              <p14:cNvContentPartPr/>
              <p14:nvPr/>
            </p14:nvContentPartPr>
            <p14:xfrm>
              <a:off x="6075200" y="2661640"/>
              <a:ext cx="670320" cy="3664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7575E3A-316D-4927-98FC-F14F246E956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57560" y="2643640"/>
                <a:ext cx="705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10F6C2D-DBD3-4213-84C9-6C7EBF18E4AA}"/>
                  </a:ext>
                </a:extLst>
              </p14:cNvPr>
              <p14:cNvContentPartPr/>
              <p14:nvPr/>
            </p14:nvContentPartPr>
            <p14:xfrm>
              <a:off x="7087160" y="2633200"/>
              <a:ext cx="1318680" cy="462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10F6C2D-DBD3-4213-84C9-6C7EBF18E4A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69160" y="2615200"/>
                <a:ext cx="13543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062AD37-3499-4265-94A4-9D12F9C75CC0}"/>
                  </a:ext>
                </a:extLst>
              </p14:cNvPr>
              <p14:cNvContentPartPr/>
              <p14:nvPr/>
            </p14:nvContentPartPr>
            <p14:xfrm>
              <a:off x="3729440" y="2614480"/>
              <a:ext cx="2081520" cy="12870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062AD37-3499-4265-94A4-9D12F9C75C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711440" y="2596480"/>
                <a:ext cx="211716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99E32F2-66D1-48F0-AFB9-BBCA0F0C5A1F}"/>
                  </a:ext>
                </a:extLst>
              </p14:cNvPr>
              <p14:cNvContentPartPr/>
              <p14:nvPr/>
            </p14:nvContentPartPr>
            <p14:xfrm>
              <a:off x="6175280" y="3372640"/>
              <a:ext cx="682560" cy="5727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99E32F2-66D1-48F0-AFB9-BBCA0F0C5A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57640" y="3355000"/>
                <a:ext cx="7182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0F5A2BAC-157C-4ADB-9E41-3BC277A20321}"/>
                  </a:ext>
                </a:extLst>
              </p14:cNvPr>
              <p14:cNvContentPartPr/>
              <p14:nvPr/>
            </p14:nvContentPartPr>
            <p14:xfrm>
              <a:off x="7263200" y="3395320"/>
              <a:ext cx="1058400" cy="5648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0F5A2BAC-157C-4ADB-9E41-3BC277A2032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45200" y="3377680"/>
                <a:ext cx="10940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78F3AAD-E772-4EB0-9ABD-E9B924629385}"/>
                  </a:ext>
                </a:extLst>
              </p14:cNvPr>
              <p14:cNvContentPartPr/>
              <p14:nvPr/>
            </p14:nvContentPartPr>
            <p14:xfrm>
              <a:off x="4803680" y="4132600"/>
              <a:ext cx="326520" cy="6811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78F3AAD-E772-4EB0-9ABD-E9B9246293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86040" y="4114960"/>
                <a:ext cx="36216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1669E660-2C9D-434E-8CEA-20AEA5CF0072}"/>
                  </a:ext>
                </a:extLst>
              </p14:cNvPr>
              <p14:cNvContentPartPr/>
              <p14:nvPr/>
            </p14:nvContentPartPr>
            <p14:xfrm>
              <a:off x="6605120" y="4187680"/>
              <a:ext cx="2283120" cy="4132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1669E660-2C9D-434E-8CEA-20AEA5CF007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87120" y="4169680"/>
                <a:ext cx="23187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6BD3A09-A91E-4A0C-9067-CA079414E0D7}"/>
                  </a:ext>
                </a:extLst>
              </p14:cNvPr>
              <p14:cNvContentPartPr/>
              <p14:nvPr/>
            </p14:nvContentPartPr>
            <p14:xfrm>
              <a:off x="5547080" y="4195600"/>
              <a:ext cx="667080" cy="3999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6BD3A09-A91E-4A0C-9067-CA079414E0D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29090" y="4177960"/>
                <a:ext cx="702701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11AA65-2126-44A1-88AB-8E68A9EDBA50}"/>
                  </a:ext>
                </a:extLst>
              </p14:cNvPr>
              <p14:cNvContentPartPr/>
              <p14:nvPr/>
            </p14:nvContentPartPr>
            <p14:xfrm>
              <a:off x="4478600" y="5009560"/>
              <a:ext cx="331560" cy="24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11AA65-2126-44A1-88AB-8E68A9EDBA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60600" y="4991560"/>
                <a:ext cx="3672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34934E2-A23A-4C1B-B9E4-49EEAD1FF36E}"/>
                  </a:ext>
                </a:extLst>
              </p14:cNvPr>
              <p14:cNvContentPartPr/>
              <p14:nvPr/>
            </p14:nvContentPartPr>
            <p14:xfrm>
              <a:off x="4907000" y="4976800"/>
              <a:ext cx="5763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34934E2-A23A-4C1B-B9E4-49EEAD1FF36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888989" y="4959160"/>
                <a:ext cx="612022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BD22E3F-FCB0-4126-91EC-76E067B7609A}"/>
                  </a:ext>
                </a:extLst>
              </p14:cNvPr>
              <p14:cNvContentPartPr/>
              <p14:nvPr/>
            </p14:nvContentPartPr>
            <p14:xfrm>
              <a:off x="2966600" y="5414920"/>
              <a:ext cx="1453680" cy="406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BD22E3F-FCB0-4126-91EC-76E067B7609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48600" y="5396920"/>
                <a:ext cx="148932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A4F96D-885B-4C10-A10B-B8EC76D4869B}"/>
                  </a:ext>
                </a:extLst>
              </p14:cNvPr>
              <p14:cNvContentPartPr/>
              <p14:nvPr/>
            </p14:nvContentPartPr>
            <p14:xfrm>
              <a:off x="5749760" y="4886440"/>
              <a:ext cx="3191040" cy="51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A4F96D-885B-4C10-A10B-B8EC76D4869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32120" y="4868800"/>
                <a:ext cx="32266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EBD8727-CA25-436A-98EC-DF2E6D662DA6}"/>
                  </a:ext>
                </a:extLst>
              </p14:cNvPr>
              <p14:cNvContentPartPr/>
              <p14:nvPr/>
            </p14:nvContentPartPr>
            <p14:xfrm>
              <a:off x="4754360" y="5485840"/>
              <a:ext cx="55800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EBD8727-CA25-436A-98EC-DF2E6D662DA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736720" y="5468200"/>
                <a:ext cx="5936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C44BD70-5B31-4560-9B67-D387502B897F}"/>
                  </a:ext>
                </a:extLst>
              </p14:cNvPr>
              <p14:cNvContentPartPr/>
              <p14:nvPr/>
            </p14:nvContentPartPr>
            <p14:xfrm>
              <a:off x="5668040" y="5488720"/>
              <a:ext cx="2624400" cy="32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C44BD70-5B31-4560-9B67-D387502B897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50040" y="5471080"/>
                <a:ext cx="26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8070EC-178B-4303-9F5D-77F940D20CEF}"/>
                  </a:ext>
                </a:extLst>
              </p14:cNvPr>
              <p14:cNvContentPartPr/>
              <p14:nvPr/>
            </p14:nvContentPartPr>
            <p14:xfrm>
              <a:off x="2142200" y="6197200"/>
              <a:ext cx="21600" cy="173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8070EC-178B-4303-9F5D-77F940D20CE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24560" y="6179200"/>
                <a:ext cx="572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96F2733-7A79-43FA-A445-27CC6A7D7F1C}"/>
                  </a:ext>
                </a:extLst>
              </p14:cNvPr>
              <p14:cNvContentPartPr/>
              <p14:nvPr/>
            </p14:nvContentPartPr>
            <p14:xfrm>
              <a:off x="2163440" y="600424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96F2733-7A79-43FA-A445-27CC6A7D7F1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45800" y="5986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99FBEF8-6E16-47FF-87F9-739C48BC3B7A}"/>
                  </a:ext>
                </a:extLst>
              </p14:cNvPr>
              <p14:cNvContentPartPr/>
              <p14:nvPr/>
            </p14:nvContentPartPr>
            <p14:xfrm>
              <a:off x="2280440" y="6176680"/>
              <a:ext cx="97560" cy="209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99FBEF8-6E16-47FF-87F9-739C48BC3B7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62800" y="6159040"/>
                <a:ext cx="1332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0C40D4-C937-4037-AECA-4BCA116A98B6}"/>
                  </a:ext>
                </a:extLst>
              </p14:cNvPr>
              <p14:cNvContentPartPr/>
              <p14:nvPr/>
            </p14:nvContentPartPr>
            <p14:xfrm>
              <a:off x="2717480" y="6105760"/>
              <a:ext cx="1011240" cy="385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0C40D4-C937-4037-AECA-4BCA116A98B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99834" y="6087760"/>
                <a:ext cx="1046893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B4DA070-21D2-496E-A9BB-1680D9EE9B00}"/>
                  </a:ext>
                </a:extLst>
              </p14:cNvPr>
              <p14:cNvContentPartPr/>
              <p14:nvPr/>
            </p14:nvContentPartPr>
            <p14:xfrm>
              <a:off x="4657160" y="6368560"/>
              <a:ext cx="249120" cy="226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B4DA070-21D2-496E-A9BB-1680D9EE9B0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39160" y="6350920"/>
                <a:ext cx="284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4659F8E-A11D-4193-9617-BCFC1D067EAB}"/>
                  </a:ext>
                </a:extLst>
              </p14:cNvPr>
              <p14:cNvContentPartPr/>
              <p14:nvPr/>
            </p14:nvContentPartPr>
            <p14:xfrm>
              <a:off x="3991880" y="6217720"/>
              <a:ext cx="559800" cy="350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4659F8E-A11D-4193-9617-BCFC1D067EA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74240" y="6200062"/>
                <a:ext cx="595440" cy="3859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5932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87754-7E66-4BB7-B1F5-3A0DAAF7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3" t="15448" r="29337" b="64144"/>
          <a:stretch/>
        </p:blipFill>
        <p:spPr>
          <a:xfrm>
            <a:off x="304800" y="457200"/>
            <a:ext cx="4443984" cy="617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14:cNvPr>
              <p14:cNvContentPartPr/>
              <p14:nvPr/>
            </p14:nvContentPartPr>
            <p14:xfrm>
              <a:off x="1487720" y="4937560"/>
              <a:ext cx="504360" cy="441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2DC013-BB01-405F-A35A-24282C6DD7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0080" y="4919920"/>
                <a:ext cx="540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14:cNvPr>
              <p14:cNvContentPartPr/>
              <p14:nvPr/>
            </p14:nvContentPartPr>
            <p14:xfrm>
              <a:off x="860600" y="5148880"/>
              <a:ext cx="430200" cy="43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FD874D-6370-4BFC-8484-3E323D7A45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960" y="5130880"/>
                <a:ext cx="4658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14:cNvPr>
              <p14:cNvContentPartPr/>
              <p14:nvPr/>
            </p14:nvContentPartPr>
            <p14:xfrm>
              <a:off x="927920" y="2285800"/>
              <a:ext cx="3942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09C651-4396-456D-A6B7-D3CABEA43B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0280" y="2267800"/>
                <a:ext cx="4298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14:cNvPr>
              <p14:cNvContentPartPr/>
              <p14:nvPr/>
            </p14:nvContentPartPr>
            <p14:xfrm>
              <a:off x="1363880" y="2989240"/>
              <a:ext cx="349560" cy="38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1FA6E6-2276-418D-A572-AB114720B6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5880" y="2971240"/>
                <a:ext cx="385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F63A544-8A5C-4D70-812C-FEADE8459B49}"/>
                  </a:ext>
                </a:extLst>
              </p14:cNvPr>
              <p14:cNvContentPartPr/>
              <p14:nvPr/>
            </p14:nvContentPartPr>
            <p14:xfrm>
              <a:off x="4043360" y="1029400"/>
              <a:ext cx="1710720" cy="878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F63A544-8A5C-4D70-812C-FEADE8459B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5360" y="1011760"/>
                <a:ext cx="1746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AFAA3ED-061C-4126-957A-F281F26F4037}"/>
                  </a:ext>
                </a:extLst>
              </p14:cNvPr>
              <p14:cNvContentPartPr/>
              <p14:nvPr/>
            </p14:nvContentPartPr>
            <p14:xfrm>
              <a:off x="5882960" y="662560"/>
              <a:ext cx="60120" cy="48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AFAA3ED-061C-4126-957A-F281F26F40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5320" y="644920"/>
                <a:ext cx="95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FDF578E-3E8F-4847-BE8F-1A1B86416C34}"/>
                  </a:ext>
                </a:extLst>
              </p14:cNvPr>
              <p14:cNvContentPartPr/>
              <p14:nvPr/>
            </p14:nvContentPartPr>
            <p14:xfrm>
              <a:off x="5949560" y="832480"/>
              <a:ext cx="14400" cy="25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FDF578E-3E8F-4847-BE8F-1A1B86416C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31560" y="814840"/>
                <a:ext cx="50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205889C-025B-4780-981F-367F474FF221}"/>
                  </a:ext>
                </a:extLst>
              </p14:cNvPr>
              <p14:cNvContentPartPr/>
              <p14:nvPr/>
            </p14:nvContentPartPr>
            <p14:xfrm>
              <a:off x="8198480" y="487240"/>
              <a:ext cx="71640" cy="3870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205889C-025B-4780-981F-367F474FF2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0840" y="469600"/>
                <a:ext cx="1072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784A11C-0A9B-4C5B-8C4E-4E2AA5F12E47}"/>
                  </a:ext>
                </a:extLst>
              </p14:cNvPr>
              <p14:cNvContentPartPr/>
              <p14:nvPr/>
            </p14:nvContentPartPr>
            <p14:xfrm>
              <a:off x="7472000" y="497320"/>
              <a:ext cx="575280" cy="4161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784A11C-0A9B-4C5B-8C4E-4E2AA5F12E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54000" y="479680"/>
                <a:ext cx="6109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69F4CC2-BE34-402B-8BB9-E3B7E5B33270}"/>
                  </a:ext>
                </a:extLst>
              </p14:cNvPr>
              <p14:cNvContentPartPr/>
              <p14:nvPr/>
            </p14:nvContentPartPr>
            <p14:xfrm>
              <a:off x="6442400" y="674440"/>
              <a:ext cx="659520" cy="2314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69F4CC2-BE34-402B-8BB9-E3B7E5B3327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24400" y="656800"/>
                <a:ext cx="695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C208739-216A-4328-A595-31F122BF884C}"/>
                  </a:ext>
                </a:extLst>
              </p14:cNvPr>
              <p14:cNvContentPartPr/>
              <p14:nvPr/>
            </p14:nvContentPartPr>
            <p14:xfrm>
              <a:off x="4485440" y="527920"/>
              <a:ext cx="1159200" cy="4305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C208739-216A-4328-A595-31F122BF884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67800" y="510280"/>
                <a:ext cx="11948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B00EA96-4EC4-4AB7-A38C-B72454BA5DF8}"/>
                  </a:ext>
                </a:extLst>
              </p14:cNvPr>
              <p14:cNvContentPartPr/>
              <p14:nvPr/>
            </p14:nvContentPartPr>
            <p14:xfrm>
              <a:off x="6827240" y="1411720"/>
              <a:ext cx="224280" cy="108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B00EA96-4EC4-4AB7-A38C-B72454BA5DF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09600" y="1394080"/>
                <a:ext cx="259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65ED53A-3B93-4D6D-A2A7-B8E3352982CD}"/>
                  </a:ext>
                </a:extLst>
              </p14:cNvPr>
              <p14:cNvContentPartPr/>
              <p14:nvPr/>
            </p14:nvContentPartPr>
            <p14:xfrm>
              <a:off x="6867920" y="1523680"/>
              <a:ext cx="138600" cy="25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65ED53A-3B93-4D6D-A2A7-B8E3352982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50280" y="1506040"/>
                <a:ext cx="1742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9380CFC-B25B-4046-B517-A277CD415A4A}"/>
                  </a:ext>
                </a:extLst>
              </p14:cNvPr>
              <p14:cNvContentPartPr/>
              <p14:nvPr/>
            </p14:nvContentPartPr>
            <p14:xfrm>
              <a:off x="7263920" y="1533760"/>
              <a:ext cx="437040" cy="343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9380CFC-B25B-4046-B517-A277CD415A4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45920" y="1516138"/>
                <a:ext cx="472680" cy="379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E141852-72D5-4819-B144-EA97D8E973F8}"/>
                  </a:ext>
                </a:extLst>
              </p14:cNvPr>
              <p14:cNvContentPartPr/>
              <p14:nvPr/>
            </p14:nvContentPartPr>
            <p14:xfrm>
              <a:off x="7335200" y="1074400"/>
              <a:ext cx="456480" cy="369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E141852-72D5-4819-B144-EA97D8E973F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17200" y="1056743"/>
                <a:ext cx="492120" cy="40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6378B64-8325-4D6A-8F9E-B477DB45D6A0}"/>
                  </a:ext>
                </a:extLst>
              </p14:cNvPr>
              <p14:cNvContentPartPr/>
              <p14:nvPr/>
            </p14:nvContentPartPr>
            <p14:xfrm>
              <a:off x="5606840" y="1493080"/>
              <a:ext cx="964800" cy="330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6378B64-8325-4D6A-8F9E-B477DB45D6A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8840" y="1475440"/>
                <a:ext cx="10004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A0B43C7-0A14-4944-8972-6C1B508353D8}"/>
                  </a:ext>
                </a:extLst>
              </p14:cNvPr>
              <p14:cNvContentPartPr/>
              <p14:nvPr/>
            </p14:nvContentPartPr>
            <p14:xfrm>
              <a:off x="3715760" y="1259440"/>
              <a:ext cx="1321560" cy="473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A0B43C7-0A14-4944-8972-6C1B508353D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8125" y="1241787"/>
                <a:ext cx="1357190" cy="509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1F45705-4C8E-4682-B823-C77F4C8485CC}"/>
                  </a:ext>
                </a:extLst>
              </p14:cNvPr>
              <p14:cNvContentPartPr/>
              <p14:nvPr/>
            </p14:nvContentPartPr>
            <p14:xfrm>
              <a:off x="4237760" y="2104360"/>
              <a:ext cx="1174320" cy="344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1F45705-4C8E-4682-B823-C77F4C8485C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20120" y="2086720"/>
                <a:ext cx="12099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C2BA4C3-0FEC-4F4D-8D9C-147B1844C0C4}"/>
                  </a:ext>
                </a:extLst>
              </p14:cNvPr>
              <p14:cNvContentPartPr/>
              <p14:nvPr/>
            </p14:nvContentPartPr>
            <p14:xfrm>
              <a:off x="3342440" y="2101480"/>
              <a:ext cx="438840" cy="3978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C2BA4C3-0FEC-4F4D-8D9C-147B1844C0C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24800" y="2083840"/>
                <a:ext cx="4744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7C75E00-E7BE-4B0A-B15D-593FB10C0091}"/>
                  </a:ext>
                </a:extLst>
              </p14:cNvPr>
              <p14:cNvContentPartPr/>
              <p14:nvPr/>
            </p14:nvContentPartPr>
            <p14:xfrm>
              <a:off x="5760560" y="2280400"/>
              <a:ext cx="147960" cy="126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7C75E00-E7BE-4B0A-B15D-593FB10C00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42560" y="2262760"/>
                <a:ext cx="1836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F81C8AD-B90B-4269-ADDC-4F2D68C8773A}"/>
                  </a:ext>
                </a:extLst>
              </p14:cNvPr>
              <p14:cNvContentPartPr/>
              <p14:nvPr/>
            </p14:nvContentPartPr>
            <p14:xfrm>
              <a:off x="6025520" y="2245120"/>
              <a:ext cx="110880" cy="184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F81C8AD-B90B-4269-ADDC-4F2D68C877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07880" y="2227120"/>
                <a:ext cx="146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72E9F75-7636-4773-A9C3-0F2DDA842FD8}"/>
                  </a:ext>
                </a:extLst>
              </p14:cNvPr>
              <p14:cNvContentPartPr/>
              <p14:nvPr/>
            </p14:nvContentPartPr>
            <p14:xfrm>
              <a:off x="6492080" y="2083480"/>
              <a:ext cx="914400" cy="3769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72E9F75-7636-4773-A9C3-0F2DDA842FD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74087" y="2065480"/>
                <a:ext cx="950026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A056771-4718-4290-AD44-7B07CD2484EE}"/>
                  </a:ext>
                </a:extLst>
              </p14:cNvPr>
              <p14:cNvContentPartPr/>
              <p14:nvPr/>
            </p14:nvContentPartPr>
            <p14:xfrm>
              <a:off x="8415920" y="2275360"/>
              <a:ext cx="98640" cy="2149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A056771-4718-4290-AD44-7B07CD2484E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98280" y="2257360"/>
                <a:ext cx="134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19DBC43-DD03-4028-A6AD-946A8A407427}"/>
                  </a:ext>
                </a:extLst>
              </p14:cNvPr>
              <p14:cNvContentPartPr/>
              <p14:nvPr/>
            </p14:nvContentPartPr>
            <p14:xfrm>
              <a:off x="7721120" y="2113000"/>
              <a:ext cx="599760" cy="3564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19DBC43-DD03-4028-A6AD-946A8A40742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03480" y="2095018"/>
                <a:ext cx="635400" cy="392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8A46A51-AE8C-4C0D-8E63-2B6879AC2307}"/>
                  </a:ext>
                </a:extLst>
              </p14:cNvPr>
              <p14:cNvContentPartPr/>
              <p14:nvPr/>
            </p14:nvContentPartPr>
            <p14:xfrm>
              <a:off x="3337400" y="2773240"/>
              <a:ext cx="56160" cy="18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8A46A51-AE8C-4C0D-8E63-2B6879AC230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19400" y="2755600"/>
                <a:ext cx="91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C184EB1-A085-4EEE-9FFF-7451038880E0}"/>
                  </a:ext>
                </a:extLst>
              </p14:cNvPr>
              <p14:cNvContentPartPr/>
              <p14:nvPr/>
            </p14:nvContentPartPr>
            <p14:xfrm>
              <a:off x="3357920" y="2905360"/>
              <a:ext cx="212760" cy="1990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C184EB1-A085-4EEE-9FFF-7451038880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39950" y="2887720"/>
                <a:ext cx="2483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7575E3A-316D-4927-98FC-F14F246E956A}"/>
                  </a:ext>
                </a:extLst>
              </p14:cNvPr>
              <p14:cNvContentPartPr/>
              <p14:nvPr/>
            </p14:nvContentPartPr>
            <p14:xfrm>
              <a:off x="6075200" y="2661640"/>
              <a:ext cx="670320" cy="3664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7575E3A-316D-4927-98FC-F14F246E956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57560" y="2643640"/>
                <a:ext cx="705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10F6C2D-DBD3-4213-84C9-6C7EBF18E4AA}"/>
                  </a:ext>
                </a:extLst>
              </p14:cNvPr>
              <p14:cNvContentPartPr/>
              <p14:nvPr/>
            </p14:nvContentPartPr>
            <p14:xfrm>
              <a:off x="7087160" y="2633200"/>
              <a:ext cx="1318680" cy="462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10F6C2D-DBD3-4213-84C9-6C7EBF18E4A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69160" y="2615200"/>
                <a:ext cx="13543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062AD37-3499-4265-94A4-9D12F9C75CC0}"/>
                  </a:ext>
                </a:extLst>
              </p14:cNvPr>
              <p14:cNvContentPartPr/>
              <p14:nvPr/>
            </p14:nvContentPartPr>
            <p14:xfrm>
              <a:off x="3729440" y="2614480"/>
              <a:ext cx="2081520" cy="12870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062AD37-3499-4265-94A4-9D12F9C75C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711440" y="2596480"/>
                <a:ext cx="211716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99E32F2-66D1-48F0-AFB9-BBCA0F0C5A1F}"/>
                  </a:ext>
                </a:extLst>
              </p14:cNvPr>
              <p14:cNvContentPartPr/>
              <p14:nvPr/>
            </p14:nvContentPartPr>
            <p14:xfrm>
              <a:off x="6175280" y="3372640"/>
              <a:ext cx="682560" cy="5727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99E32F2-66D1-48F0-AFB9-BBCA0F0C5A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57640" y="3355000"/>
                <a:ext cx="7182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0F5A2BAC-157C-4ADB-9E41-3BC277A20321}"/>
                  </a:ext>
                </a:extLst>
              </p14:cNvPr>
              <p14:cNvContentPartPr/>
              <p14:nvPr/>
            </p14:nvContentPartPr>
            <p14:xfrm>
              <a:off x="7263200" y="3395320"/>
              <a:ext cx="1058400" cy="5648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0F5A2BAC-157C-4ADB-9E41-3BC277A2032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45200" y="3377680"/>
                <a:ext cx="10940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78F3AAD-E772-4EB0-9ABD-E9B924629385}"/>
                  </a:ext>
                </a:extLst>
              </p14:cNvPr>
              <p14:cNvContentPartPr/>
              <p14:nvPr/>
            </p14:nvContentPartPr>
            <p14:xfrm>
              <a:off x="4803680" y="4132600"/>
              <a:ext cx="326520" cy="6811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78F3AAD-E772-4EB0-9ABD-E9B9246293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86040" y="4114960"/>
                <a:ext cx="36216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1669E660-2C9D-434E-8CEA-20AEA5CF0072}"/>
                  </a:ext>
                </a:extLst>
              </p14:cNvPr>
              <p14:cNvContentPartPr/>
              <p14:nvPr/>
            </p14:nvContentPartPr>
            <p14:xfrm>
              <a:off x="6605120" y="4187680"/>
              <a:ext cx="2283120" cy="4132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1669E660-2C9D-434E-8CEA-20AEA5CF007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87120" y="4169680"/>
                <a:ext cx="23187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6BD3A09-A91E-4A0C-9067-CA079414E0D7}"/>
                  </a:ext>
                </a:extLst>
              </p14:cNvPr>
              <p14:cNvContentPartPr/>
              <p14:nvPr/>
            </p14:nvContentPartPr>
            <p14:xfrm>
              <a:off x="5547080" y="4195600"/>
              <a:ext cx="667080" cy="3999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6BD3A09-A91E-4A0C-9067-CA079414E0D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29090" y="4177960"/>
                <a:ext cx="702701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11AA65-2126-44A1-88AB-8E68A9EDBA50}"/>
                  </a:ext>
                </a:extLst>
              </p14:cNvPr>
              <p14:cNvContentPartPr/>
              <p14:nvPr/>
            </p14:nvContentPartPr>
            <p14:xfrm>
              <a:off x="4478600" y="5009560"/>
              <a:ext cx="331560" cy="24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11AA65-2126-44A1-88AB-8E68A9EDBA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60600" y="4991560"/>
                <a:ext cx="3672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34934E2-A23A-4C1B-B9E4-49EEAD1FF36E}"/>
                  </a:ext>
                </a:extLst>
              </p14:cNvPr>
              <p14:cNvContentPartPr/>
              <p14:nvPr/>
            </p14:nvContentPartPr>
            <p14:xfrm>
              <a:off x="4907000" y="4976800"/>
              <a:ext cx="57636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34934E2-A23A-4C1B-B9E4-49EEAD1FF36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888989" y="4959160"/>
                <a:ext cx="612022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BD22E3F-FCB0-4126-91EC-76E067B7609A}"/>
                  </a:ext>
                </a:extLst>
              </p14:cNvPr>
              <p14:cNvContentPartPr/>
              <p14:nvPr/>
            </p14:nvContentPartPr>
            <p14:xfrm>
              <a:off x="2966600" y="5414920"/>
              <a:ext cx="1453680" cy="406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BD22E3F-FCB0-4126-91EC-76E067B7609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48600" y="5396920"/>
                <a:ext cx="148932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A4F96D-885B-4C10-A10B-B8EC76D4869B}"/>
                  </a:ext>
                </a:extLst>
              </p14:cNvPr>
              <p14:cNvContentPartPr/>
              <p14:nvPr/>
            </p14:nvContentPartPr>
            <p14:xfrm>
              <a:off x="5749760" y="4886440"/>
              <a:ext cx="3191040" cy="517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A4F96D-885B-4C10-A10B-B8EC76D4869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32120" y="4868800"/>
                <a:ext cx="32266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EBD8727-CA25-436A-98EC-DF2E6D662DA6}"/>
                  </a:ext>
                </a:extLst>
              </p14:cNvPr>
              <p14:cNvContentPartPr/>
              <p14:nvPr/>
            </p14:nvContentPartPr>
            <p14:xfrm>
              <a:off x="4754360" y="5485840"/>
              <a:ext cx="558000" cy="255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EBD8727-CA25-436A-98EC-DF2E6D662DA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736720" y="5468200"/>
                <a:ext cx="5936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C44BD70-5B31-4560-9B67-D387502B897F}"/>
                  </a:ext>
                </a:extLst>
              </p14:cNvPr>
              <p14:cNvContentPartPr/>
              <p14:nvPr/>
            </p14:nvContentPartPr>
            <p14:xfrm>
              <a:off x="5668040" y="5488720"/>
              <a:ext cx="2624400" cy="32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C44BD70-5B31-4560-9B67-D387502B897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50040" y="5471080"/>
                <a:ext cx="26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8070EC-178B-4303-9F5D-77F940D20CEF}"/>
                  </a:ext>
                </a:extLst>
              </p14:cNvPr>
              <p14:cNvContentPartPr/>
              <p14:nvPr/>
            </p14:nvContentPartPr>
            <p14:xfrm>
              <a:off x="2142200" y="6197200"/>
              <a:ext cx="21600" cy="173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8070EC-178B-4303-9F5D-77F940D20CE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24560" y="6179200"/>
                <a:ext cx="572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96F2733-7A79-43FA-A445-27CC6A7D7F1C}"/>
                  </a:ext>
                </a:extLst>
              </p14:cNvPr>
              <p14:cNvContentPartPr/>
              <p14:nvPr/>
            </p14:nvContentPartPr>
            <p14:xfrm>
              <a:off x="2163440" y="600424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96F2733-7A79-43FA-A445-27CC6A7D7F1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45800" y="5986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99FBEF8-6E16-47FF-87F9-739C48BC3B7A}"/>
                  </a:ext>
                </a:extLst>
              </p14:cNvPr>
              <p14:cNvContentPartPr/>
              <p14:nvPr/>
            </p14:nvContentPartPr>
            <p14:xfrm>
              <a:off x="2280440" y="6176680"/>
              <a:ext cx="97560" cy="209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99FBEF8-6E16-47FF-87F9-739C48BC3B7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62800" y="6159040"/>
                <a:ext cx="1332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0C40D4-C937-4037-AECA-4BCA116A98B6}"/>
                  </a:ext>
                </a:extLst>
              </p14:cNvPr>
              <p14:cNvContentPartPr/>
              <p14:nvPr/>
            </p14:nvContentPartPr>
            <p14:xfrm>
              <a:off x="2717480" y="6105760"/>
              <a:ext cx="1011240" cy="385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0C40D4-C937-4037-AECA-4BCA116A98B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99834" y="6087760"/>
                <a:ext cx="1046893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B4DA070-21D2-496E-A9BB-1680D9EE9B00}"/>
                  </a:ext>
                </a:extLst>
              </p14:cNvPr>
              <p14:cNvContentPartPr/>
              <p14:nvPr/>
            </p14:nvContentPartPr>
            <p14:xfrm>
              <a:off x="4657160" y="6368560"/>
              <a:ext cx="249120" cy="226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B4DA070-21D2-496E-A9BB-1680D9EE9B0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39160" y="6350920"/>
                <a:ext cx="284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4659F8E-A11D-4193-9617-BCFC1D067EAB}"/>
                  </a:ext>
                </a:extLst>
              </p14:cNvPr>
              <p14:cNvContentPartPr/>
              <p14:nvPr/>
            </p14:nvContentPartPr>
            <p14:xfrm>
              <a:off x="3991880" y="6217720"/>
              <a:ext cx="559800" cy="350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4659F8E-A11D-4193-9617-BCFC1D067EA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974240" y="6200062"/>
                <a:ext cx="595440" cy="385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FC72A-5FB8-41E1-8416-E0AEE60FC93A}"/>
                  </a:ext>
                </a:extLst>
              </p14:cNvPr>
              <p14:cNvContentPartPr/>
              <p14:nvPr/>
            </p14:nvContentPartPr>
            <p14:xfrm>
              <a:off x="5064320" y="6116920"/>
              <a:ext cx="117360" cy="530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FC72A-5FB8-41E1-8416-E0AEE60FC93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046320" y="6098920"/>
                <a:ext cx="15300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16C71C-7BB9-4010-9581-9261539649F6}"/>
                  </a:ext>
                </a:extLst>
              </p14:cNvPr>
              <p14:cNvContentPartPr/>
              <p14:nvPr/>
            </p14:nvContentPartPr>
            <p14:xfrm>
              <a:off x="5279600" y="6256600"/>
              <a:ext cx="77040" cy="13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16C71C-7BB9-4010-9581-9261539649F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61960" y="6238600"/>
                <a:ext cx="112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B77330E-EA3B-43A7-A4C8-1CE6C2D56B4E}"/>
                  </a:ext>
                </a:extLst>
              </p14:cNvPr>
              <p14:cNvContentPartPr/>
              <p14:nvPr/>
            </p14:nvContentPartPr>
            <p14:xfrm>
              <a:off x="5459600" y="6074800"/>
              <a:ext cx="618840" cy="65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B77330E-EA3B-43A7-A4C8-1CE6C2D56B4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41600" y="6057160"/>
                <a:ext cx="654480" cy="6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0024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FFBE4-E799-4EEC-A881-A638EC603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0" t="12684" r="23750" b="71688"/>
          <a:stretch/>
        </p:blipFill>
        <p:spPr>
          <a:xfrm>
            <a:off x="2209800" y="304800"/>
            <a:ext cx="4648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FFBE4-E799-4EEC-A881-A638EC603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0" t="12684" r="23750" b="54378"/>
          <a:stretch/>
        </p:blipFill>
        <p:spPr>
          <a:xfrm>
            <a:off x="2209800" y="304800"/>
            <a:ext cx="4648200" cy="62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943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14:cNvPr>
              <p14:cNvContentPartPr/>
              <p14:nvPr/>
            </p14:nvContentPartPr>
            <p14:xfrm>
              <a:off x="6217400" y="1029040"/>
              <a:ext cx="786600" cy="514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9760" y="1011400"/>
                <a:ext cx="822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14:cNvPr>
              <p14:cNvContentPartPr/>
              <p14:nvPr/>
            </p14:nvContentPartPr>
            <p14:xfrm>
              <a:off x="570080" y="2062240"/>
              <a:ext cx="33912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080" y="2044240"/>
                <a:ext cx="374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14:cNvPr>
              <p14:cNvContentPartPr/>
              <p14:nvPr/>
            </p14:nvContentPartPr>
            <p14:xfrm>
              <a:off x="1020440" y="2037040"/>
              <a:ext cx="188280" cy="25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800" y="2019400"/>
                <a:ext cx="223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14:cNvPr>
              <p14:cNvContentPartPr/>
              <p14:nvPr/>
            </p14:nvContentPartPr>
            <p14:xfrm>
              <a:off x="1635680" y="2102920"/>
              <a:ext cx="360" cy="13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7680" y="2084920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14:cNvPr>
              <p14:cNvContentPartPr/>
              <p14:nvPr/>
            </p14:nvContentPartPr>
            <p14:xfrm>
              <a:off x="1604720" y="198088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708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14:cNvPr>
              <p14:cNvContentPartPr/>
              <p14:nvPr/>
            </p14:nvContentPartPr>
            <p14:xfrm>
              <a:off x="1789040" y="2058280"/>
              <a:ext cx="8748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71400" y="2040640"/>
                <a:ext cx="12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14:cNvPr>
              <p14:cNvContentPartPr/>
              <p14:nvPr/>
            </p14:nvContentPartPr>
            <p14:xfrm>
              <a:off x="6296960" y="1849120"/>
              <a:ext cx="486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973" y="1831480"/>
                <a:ext cx="522334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14:cNvPr>
              <p14:cNvContentPartPr/>
              <p14:nvPr/>
            </p14:nvContentPartPr>
            <p14:xfrm>
              <a:off x="5861720" y="1675960"/>
              <a:ext cx="305280" cy="401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4080" y="1657960"/>
                <a:ext cx="3409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14:cNvPr>
              <p14:cNvContentPartPr/>
              <p14:nvPr/>
            </p14:nvContentPartPr>
            <p14:xfrm>
              <a:off x="4610360" y="1747240"/>
              <a:ext cx="1118880" cy="42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2720" y="1729615"/>
                <a:ext cx="1154520" cy="45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14:cNvPr>
              <p14:cNvContentPartPr/>
              <p14:nvPr/>
            </p14:nvContentPartPr>
            <p14:xfrm>
              <a:off x="4124360" y="1808080"/>
              <a:ext cx="163080" cy="36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6360" y="1790098"/>
                <a:ext cx="198720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14:cNvPr>
              <p14:cNvContentPartPr/>
              <p14:nvPr/>
            </p14:nvContentPartPr>
            <p14:xfrm>
              <a:off x="3514880" y="1747960"/>
              <a:ext cx="500400" cy="64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96880" y="1729960"/>
                <a:ext cx="536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14:cNvPr>
              <p14:cNvContentPartPr/>
              <p14:nvPr/>
            </p14:nvContentPartPr>
            <p14:xfrm>
              <a:off x="2435600" y="1970440"/>
              <a:ext cx="715680" cy="22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7600" y="1952440"/>
                <a:ext cx="75132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8930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14:cNvPr>
              <p14:cNvContentPartPr/>
              <p14:nvPr/>
            </p14:nvContentPartPr>
            <p14:xfrm>
              <a:off x="6217400" y="1029040"/>
              <a:ext cx="786600" cy="514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9760" y="1011400"/>
                <a:ext cx="822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14:cNvPr>
              <p14:cNvContentPartPr/>
              <p14:nvPr/>
            </p14:nvContentPartPr>
            <p14:xfrm>
              <a:off x="570080" y="2062240"/>
              <a:ext cx="33912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080" y="2044240"/>
                <a:ext cx="374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14:cNvPr>
              <p14:cNvContentPartPr/>
              <p14:nvPr/>
            </p14:nvContentPartPr>
            <p14:xfrm>
              <a:off x="1020440" y="2037040"/>
              <a:ext cx="188280" cy="25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800" y="2019400"/>
                <a:ext cx="223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14:cNvPr>
              <p14:cNvContentPartPr/>
              <p14:nvPr/>
            </p14:nvContentPartPr>
            <p14:xfrm>
              <a:off x="1635680" y="2102920"/>
              <a:ext cx="360" cy="13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7680" y="2084920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14:cNvPr>
              <p14:cNvContentPartPr/>
              <p14:nvPr/>
            </p14:nvContentPartPr>
            <p14:xfrm>
              <a:off x="1604720" y="198088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708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14:cNvPr>
              <p14:cNvContentPartPr/>
              <p14:nvPr/>
            </p14:nvContentPartPr>
            <p14:xfrm>
              <a:off x="1789040" y="2058280"/>
              <a:ext cx="8748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71400" y="2040640"/>
                <a:ext cx="12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14:cNvPr>
              <p14:cNvContentPartPr/>
              <p14:nvPr/>
            </p14:nvContentPartPr>
            <p14:xfrm>
              <a:off x="6296960" y="1849120"/>
              <a:ext cx="486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973" y="1831480"/>
                <a:ext cx="522334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14:cNvPr>
              <p14:cNvContentPartPr/>
              <p14:nvPr/>
            </p14:nvContentPartPr>
            <p14:xfrm>
              <a:off x="5861720" y="1675960"/>
              <a:ext cx="305280" cy="401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4080" y="1657960"/>
                <a:ext cx="3409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14:cNvPr>
              <p14:cNvContentPartPr/>
              <p14:nvPr/>
            </p14:nvContentPartPr>
            <p14:xfrm>
              <a:off x="4610360" y="1747240"/>
              <a:ext cx="1118880" cy="42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2720" y="1729615"/>
                <a:ext cx="1154520" cy="45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14:cNvPr>
              <p14:cNvContentPartPr/>
              <p14:nvPr/>
            </p14:nvContentPartPr>
            <p14:xfrm>
              <a:off x="4124360" y="1808080"/>
              <a:ext cx="163080" cy="36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6360" y="1790098"/>
                <a:ext cx="198720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14:cNvPr>
              <p14:cNvContentPartPr/>
              <p14:nvPr/>
            </p14:nvContentPartPr>
            <p14:xfrm>
              <a:off x="3514880" y="1747960"/>
              <a:ext cx="500400" cy="64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96880" y="1729960"/>
                <a:ext cx="536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14:cNvPr>
              <p14:cNvContentPartPr/>
              <p14:nvPr/>
            </p14:nvContentPartPr>
            <p14:xfrm>
              <a:off x="2435600" y="1970440"/>
              <a:ext cx="715680" cy="22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7600" y="1952440"/>
                <a:ext cx="7513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14:cNvPr>
              <p14:cNvContentPartPr/>
              <p14:nvPr/>
            </p14:nvContentPartPr>
            <p14:xfrm>
              <a:off x="7142240" y="1655800"/>
              <a:ext cx="1104840" cy="38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4240" y="1638160"/>
                <a:ext cx="1140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14:cNvPr>
              <p14:cNvContentPartPr/>
              <p14:nvPr/>
            </p14:nvContentPartPr>
            <p14:xfrm>
              <a:off x="584840" y="2803840"/>
              <a:ext cx="325440" cy="19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7200" y="2785840"/>
                <a:ext cx="361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14:cNvPr>
              <p14:cNvContentPartPr/>
              <p14:nvPr/>
            </p14:nvContentPartPr>
            <p14:xfrm>
              <a:off x="970040" y="2734720"/>
              <a:ext cx="178920" cy="21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040" y="2716720"/>
                <a:ext cx="214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14:cNvPr>
              <p14:cNvContentPartPr/>
              <p14:nvPr/>
            </p14:nvContentPartPr>
            <p14:xfrm>
              <a:off x="1330760" y="2773240"/>
              <a:ext cx="17424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12760" y="275560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14:cNvPr>
              <p14:cNvContentPartPr/>
              <p14:nvPr/>
            </p14:nvContentPartPr>
            <p14:xfrm>
              <a:off x="1330760" y="2874760"/>
              <a:ext cx="202680" cy="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12760" y="2857120"/>
                <a:ext cx="238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14:cNvPr>
              <p14:cNvContentPartPr/>
              <p14:nvPr/>
            </p14:nvContentPartPr>
            <p14:xfrm>
              <a:off x="1676360" y="2536360"/>
              <a:ext cx="768960" cy="40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58712" y="2518360"/>
                <a:ext cx="804617" cy="4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64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14:cNvPr>
              <p14:cNvContentPartPr/>
              <p14:nvPr/>
            </p14:nvContentPartPr>
            <p14:xfrm>
              <a:off x="6217400" y="1029040"/>
              <a:ext cx="786600" cy="514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9760" y="1011400"/>
                <a:ext cx="822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14:cNvPr>
              <p14:cNvContentPartPr/>
              <p14:nvPr/>
            </p14:nvContentPartPr>
            <p14:xfrm>
              <a:off x="570080" y="2062240"/>
              <a:ext cx="33912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080" y="2044240"/>
                <a:ext cx="374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14:cNvPr>
              <p14:cNvContentPartPr/>
              <p14:nvPr/>
            </p14:nvContentPartPr>
            <p14:xfrm>
              <a:off x="1020440" y="2037040"/>
              <a:ext cx="188280" cy="25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800" y="2019400"/>
                <a:ext cx="223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14:cNvPr>
              <p14:cNvContentPartPr/>
              <p14:nvPr/>
            </p14:nvContentPartPr>
            <p14:xfrm>
              <a:off x="1635680" y="2102920"/>
              <a:ext cx="360" cy="13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7680" y="2084920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14:cNvPr>
              <p14:cNvContentPartPr/>
              <p14:nvPr/>
            </p14:nvContentPartPr>
            <p14:xfrm>
              <a:off x="1604720" y="198088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708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14:cNvPr>
              <p14:cNvContentPartPr/>
              <p14:nvPr/>
            </p14:nvContentPartPr>
            <p14:xfrm>
              <a:off x="1789040" y="2058280"/>
              <a:ext cx="8748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71400" y="2040640"/>
                <a:ext cx="12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14:cNvPr>
              <p14:cNvContentPartPr/>
              <p14:nvPr/>
            </p14:nvContentPartPr>
            <p14:xfrm>
              <a:off x="6296960" y="1849120"/>
              <a:ext cx="486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973" y="1831480"/>
                <a:ext cx="522334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14:cNvPr>
              <p14:cNvContentPartPr/>
              <p14:nvPr/>
            </p14:nvContentPartPr>
            <p14:xfrm>
              <a:off x="5861720" y="1675960"/>
              <a:ext cx="305280" cy="401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4080" y="1657960"/>
                <a:ext cx="3409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14:cNvPr>
              <p14:cNvContentPartPr/>
              <p14:nvPr/>
            </p14:nvContentPartPr>
            <p14:xfrm>
              <a:off x="4610360" y="1747240"/>
              <a:ext cx="1118880" cy="42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2720" y="1729615"/>
                <a:ext cx="1154520" cy="45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14:cNvPr>
              <p14:cNvContentPartPr/>
              <p14:nvPr/>
            </p14:nvContentPartPr>
            <p14:xfrm>
              <a:off x="4124360" y="1808080"/>
              <a:ext cx="163080" cy="36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6360" y="1790098"/>
                <a:ext cx="198720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14:cNvPr>
              <p14:cNvContentPartPr/>
              <p14:nvPr/>
            </p14:nvContentPartPr>
            <p14:xfrm>
              <a:off x="3514880" y="1747960"/>
              <a:ext cx="500400" cy="64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96880" y="1729960"/>
                <a:ext cx="536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14:cNvPr>
              <p14:cNvContentPartPr/>
              <p14:nvPr/>
            </p14:nvContentPartPr>
            <p14:xfrm>
              <a:off x="2435600" y="1970440"/>
              <a:ext cx="715680" cy="22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7600" y="1952440"/>
                <a:ext cx="7513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14:cNvPr>
              <p14:cNvContentPartPr/>
              <p14:nvPr/>
            </p14:nvContentPartPr>
            <p14:xfrm>
              <a:off x="7142240" y="1655800"/>
              <a:ext cx="1104840" cy="38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4240" y="1638160"/>
                <a:ext cx="1140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14:cNvPr>
              <p14:cNvContentPartPr/>
              <p14:nvPr/>
            </p14:nvContentPartPr>
            <p14:xfrm>
              <a:off x="584840" y="2803840"/>
              <a:ext cx="325440" cy="19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7200" y="2785840"/>
                <a:ext cx="361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14:cNvPr>
              <p14:cNvContentPartPr/>
              <p14:nvPr/>
            </p14:nvContentPartPr>
            <p14:xfrm>
              <a:off x="970040" y="2734720"/>
              <a:ext cx="178920" cy="21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040" y="2716720"/>
                <a:ext cx="214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14:cNvPr>
              <p14:cNvContentPartPr/>
              <p14:nvPr/>
            </p14:nvContentPartPr>
            <p14:xfrm>
              <a:off x="1330760" y="2773240"/>
              <a:ext cx="17424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12760" y="275560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14:cNvPr>
              <p14:cNvContentPartPr/>
              <p14:nvPr/>
            </p14:nvContentPartPr>
            <p14:xfrm>
              <a:off x="1330760" y="2874760"/>
              <a:ext cx="202680" cy="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12760" y="2857120"/>
                <a:ext cx="238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14:cNvPr>
              <p14:cNvContentPartPr/>
              <p14:nvPr/>
            </p14:nvContentPartPr>
            <p14:xfrm>
              <a:off x="1676360" y="2536360"/>
              <a:ext cx="768960" cy="40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58712" y="2518360"/>
                <a:ext cx="804617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14:cNvPr>
              <p14:cNvContentPartPr/>
              <p14:nvPr/>
            </p14:nvContentPartPr>
            <p14:xfrm>
              <a:off x="2661680" y="2919400"/>
              <a:ext cx="432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3680" y="2901760"/>
                <a:ext cx="3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14:cNvPr>
              <p14:cNvContentPartPr/>
              <p14:nvPr/>
            </p14:nvContentPartPr>
            <p14:xfrm>
              <a:off x="5099960" y="322036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82320" y="320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14:cNvPr>
              <p14:cNvContentPartPr/>
              <p14:nvPr/>
            </p14:nvContentPartPr>
            <p14:xfrm>
              <a:off x="6824000" y="3259960"/>
              <a:ext cx="146160" cy="145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06000" y="3241960"/>
                <a:ext cx="18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14:cNvPr>
              <p14:cNvContentPartPr/>
              <p14:nvPr/>
            </p14:nvContentPartPr>
            <p14:xfrm>
              <a:off x="7079960" y="3191200"/>
              <a:ext cx="5400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2320" y="3173560"/>
                <a:ext cx="5756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14:cNvPr>
              <p14:cNvContentPartPr/>
              <p14:nvPr/>
            </p14:nvContentPartPr>
            <p14:xfrm>
              <a:off x="5965760" y="3025960"/>
              <a:ext cx="575640" cy="70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47760" y="3007960"/>
                <a:ext cx="61128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14:cNvPr>
              <p14:cNvContentPartPr/>
              <p14:nvPr/>
            </p14:nvContentPartPr>
            <p14:xfrm>
              <a:off x="5093840" y="3326560"/>
              <a:ext cx="556920" cy="171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75852" y="3308920"/>
                <a:ext cx="592537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14:cNvPr>
              <p14:cNvContentPartPr/>
              <p14:nvPr/>
            </p14:nvContentPartPr>
            <p14:xfrm>
              <a:off x="4662920" y="3144040"/>
              <a:ext cx="255240" cy="384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45255" y="3126400"/>
                <a:ext cx="29093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14:cNvPr>
              <p14:cNvContentPartPr/>
              <p14:nvPr/>
            </p14:nvContentPartPr>
            <p14:xfrm>
              <a:off x="1950320" y="3066280"/>
              <a:ext cx="2523240" cy="1069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32680" y="3048286"/>
                <a:ext cx="2558880" cy="110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14:cNvPr>
              <p14:cNvContentPartPr/>
              <p14:nvPr/>
            </p14:nvContentPartPr>
            <p14:xfrm>
              <a:off x="629480" y="3736600"/>
              <a:ext cx="1057680" cy="60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1840" y="3718960"/>
                <a:ext cx="1093320" cy="6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27717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14:cNvPr>
              <p14:cNvContentPartPr/>
              <p14:nvPr/>
            </p14:nvContentPartPr>
            <p14:xfrm>
              <a:off x="6217400" y="1029040"/>
              <a:ext cx="786600" cy="514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9760" y="1011400"/>
                <a:ext cx="822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14:cNvPr>
              <p14:cNvContentPartPr/>
              <p14:nvPr/>
            </p14:nvContentPartPr>
            <p14:xfrm>
              <a:off x="570080" y="2062240"/>
              <a:ext cx="33912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080" y="2044240"/>
                <a:ext cx="374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14:cNvPr>
              <p14:cNvContentPartPr/>
              <p14:nvPr/>
            </p14:nvContentPartPr>
            <p14:xfrm>
              <a:off x="1020440" y="2037040"/>
              <a:ext cx="188280" cy="25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800" y="2019400"/>
                <a:ext cx="223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14:cNvPr>
              <p14:cNvContentPartPr/>
              <p14:nvPr/>
            </p14:nvContentPartPr>
            <p14:xfrm>
              <a:off x="1635680" y="2102920"/>
              <a:ext cx="360" cy="13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7680" y="2084920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14:cNvPr>
              <p14:cNvContentPartPr/>
              <p14:nvPr/>
            </p14:nvContentPartPr>
            <p14:xfrm>
              <a:off x="1604720" y="198088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708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14:cNvPr>
              <p14:cNvContentPartPr/>
              <p14:nvPr/>
            </p14:nvContentPartPr>
            <p14:xfrm>
              <a:off x="1789040" y="2058280"/>
              <a:ext cx="8748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71400" y="2040640"/>
                <a:ext cx="12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14:cNvPr>
              <p14:cNvContentPartPr/>
              <p14:nvPr/>
            </p14:nvContentPartPr>
            <p14:xfrm>
              <a:off x="6296960" y="1849120"/>
              <a:ext cx="486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973" y="1831480"/>
                <a:ext cx="522334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14:cNvPr>
              <p14:cNvContentPartPr/>
              <p14:nvPr/>
            </p14:nvContentPartPr>
            <p14:xfrm>
              <a:off x="5861720" y="1675960"/>
              <a:ext cx="305280" cy="401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4080" y="1657960"/>
                <a:ext cx="3409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14:cNvPr>
              <p14:cNvContentPartPr/>
              <p14:nvPr/>
            </p14:nvContentPartPr>
            <p14:xfrm>
              <a:off x="4610360" y="1747240"/>
              <a:ext cx="1118880" cy="42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2720" y="1729615"/>
                <a:ext cx="1154520" cy="45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14:cNvPr>
              <p14:cNvContentPartPr/>
              <p14:nvPr/>
            </p14:nvContentPartPr>
            <p14:xfrm>
              <a:off x="4124360" y="1808080"/>
              <a:ext cx="163080" cy="36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6360" y="1790098"/>
                <a:ext cx="198720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14:cNvPr>
              <p14:cNvContentPartPr/>
              <p14:nvPr/>
            </p14:nvContentPartPr>
            <p14:xfrm>
              <a:off x="3514880" y="1747960"/>
              <a:ext cx="500400" cy="64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96880" y="1729960"/>
                <a:ext cx="536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14:cNvPr>
              <p14:cNvContentPartPr/>
              <p14:nvPr/>
            </p14:nvContentPartPr>
            <p14:xfrm>
              <a:off x="2435600" y="1970440"/>
              <a:ext cx="715680" cy="22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7600" y="1952440"/>
                <a:ext cx="7513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14:cNvPr>
              <p14:cNvContentPartPr/>
              <p14:nvPr/>
            </p14:nvContentPartPr>
            <p14:xfrm>
              <a:off x="7142240" y="1655800"/>
              <a:ext cx="1104840" cy="38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4240" y="1638160"/>
                <a:ext cx="1140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14:cNvPr>
              <p14:cNvContentPartPr/>
              <p14:nvPr/>
            </p14:nvContentPartPr>
            <p14:xfrm>
              <a:off x="584840" y="2803840"/>
              <a:ext cx="325440" cy="19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7200" y="2785840"/>
                <a:ext cx="361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14:cNvPr>
              <p14:cNvContentPartPr/>
              <p14:nvPr/>
            </p14:nvContentPartPr>
            <p14:xfrm>
              <a:off x="970040" y="2734720"/>
              <a:ext cx="178920" cy="21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040" y="2716720"/>
                <a:ext cx="214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14:cNvPr>
              <p14:cNvContentPartPr/>
              <p14:nvPr/>
            </p14:nvContentPartPr>
            <p14:xfrm>
              <a:off x="1330760" y="2773240"/>
              <a:ext cx="17424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12760" y="275560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14:cNvPr>
              <p14:cNvContentPartPr/>
              <p14:nvPr/>
            </p14:nvContentPartPr>
            <p14:xfrm>
              <a:off x="1330760" y="2874760"/>
              <a:ext cx="202680" cy="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12760" y="2857120"/>
                <a:ext cx="238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14:cNvPr>
              <p14:cNvContentPartPr/>
              <p14:nvPr/>
            </p14:nvContentPartPr>
            <p14:xfrm>
              <a:off x="1676360" y="2536360"/>
              <a:ext cx="768960" cy="40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58712" y="2518360"/>
                <a:ext cx="804617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14:cNvPr>
              <p14:cNvContentPartPr/>
              <p14:nvPr/>
            </p14:nvContentPartPr>
            <p14:xfrm>
              <a:off x="2661680" y="2919400"/>
              <a:ext cx="432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3680" y="2901760"/>
                <a:ext cx="3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14:cNvPr>
              <p14:cNvContentPartPr/>
              <p14:nvPr/>
            </p14:nvContentPartPr>
            <p14:xfrm>
              <a:off x="5099960" y="322036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82320" y="320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14:cNvPr>
              <p14:cNvContentPartPr/>
              <p14:nvPr/>
            </p14:nvContentPartPr>
            <p14:xfrm>
              <a:off x="6824000" y="3259960"/>
              <a:ext cx="146160" cy="145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06000" y="3241960"/>
                <a:ext cx="18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14:cNvPr>
              <p14:cNvContentPartPr/>
              <p14:nvPr/>
            </p14:nvContentPartPr>
            <p14:xfrm>
              <a:off x="7079960" y="3191200"/>
              <a:ext cx="5400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2320" y="3173560"/>
                <a:ext cx="5756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14:cNvPr>
              <p14:cNvContentPartPr/>
              <p14:nvPr/>
            </p14:nvContentPartPr>
            <p14:xfrm>
              <a:off x="5965760" y="3025960"/>
              <a:ext cx="575640" cy="70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47760" y="3007960"/>
                <a:ext cx="61128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14:cNvPr>
              <p14:cNvContentPartPr/>
              <p14:nvPr/>
            </p14:nvContentPartPr>
            <p14:xfrm>
              <a:off x="5093840" y="3326560"/>
              <a:ext cx="556920" cy="171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75852" y="3308920"/>
                <a:ext cx="592537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14:cNvPr>
              <p14:cNvContentPartPr/>
              <p14:nvPr/>
            </p14:nvContentPartPr>
            <p14:xfrm>
              <a:off x="4662920" y="3144040"/>
              <a:ext cx="255240" cy="384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45255" y="3126400"/>
                <a:ext cx="29093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14:cNvPr>
              <p14:cNvContentPartPr/>
              <p14:nvPr/>
            </p14:nvContentPartPr>
            <p14:xfrm>
              <a:off x="1950320" y="3066280"/>
              <a:ext cx="2523240" cy="1069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32680" y="3048286"/>
                <a:ext cx="2558880" cy="110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14:cNvPr>
              <p14:cNvContentPartPr/>
              <p14:nvPr/>
            </p14:nvContentPartPr>
            <p14:xfrm>
              <a:off x="629480" y="3736600"/>
              <a:ext cx="1057680" cy="60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1840" y="3718960"/>
                <a:ext cx="10933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14:cNvPr>
              <p14:cNvContentPartPr/>
              <p14:nvPr/>
            </p14:nvContentPartPr>
            <p14:xfrm>
              <a:off x="4409120" y="3809320"/>
              <a:ext cx="33336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91480" y="3791320"/>
                <a:ext cx="369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14:cNvPr>
              <p14:cNvContentPartPr/>
              <p14:nvPr/>
            </p14:nvContentPartPr>
            <p14:xfrm>
              <a:off x="4439360" y="3941440"/>
              <a:ext cx="294120" cy="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21720" y="3923440"/>
                <a:ext cx="329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14:cNvPr>
              <p14:cNvContentPartPr/>
              <p14:nvPr/>
            </p14:nvContentPartPr>
            <p14:xfrm>
              <a:off x="4398680" y="4080400"/>
              <a:ext cx="361080" cy="3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81040" y="4062760"/>
                <a:ext cx="396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14:cNvPr>
              <p14:cNvContentPartPr/>
              <p14:nvPr/>
            </p14:nvContentPartPr>
            <p14:xfrm>
              <a:off x="7456520" y="3862600"/>
              <a:ext cx="268560" cy="21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38520" y="3844600"/>
                <a:ext cx="304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14:cNvPr>
              <p14:cNvContentPartPr/>
              <p14:nvPr/>
            </p14:nvContentPartPr>
            <p14:xfrm>
              <a:off x="7854680" y="3586120"/>
              <a:ext cx="1029960" cy="380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36680" y="3568463"/>
                <a:ext cx="1065600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14:cNvPr>
              <p14:cNvContentPartPr/>
              <p14:nvPr/>
            </p14:nvContentPartPr>
            <p14:xfrm>
              <a:off x="4968200" y="3615640"/>
              <a:ext cx="2257560" cy="69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50200" y="3598000"/>
                <a:ext cx="2293200" cy="7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8873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14:cNvPr>
              <p14:cNvContentPartPr/>
              <p14:nvPr/>
            </p14:nvContentPartPr>
            <p14:xfrm>
              <a:off x="6217400" y="1029040"/>
              <a:ext cx="786600" cy="514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9760" y="1011400"/>
                <a:ext cx="822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14:cNvPr>
              <p14:cNvContentPartPr/>
              <p14:nvPr/>
            </p14:nvContentPartPr>
            <p14:xfrm>
              <a:off x="570080" y="2062240"/>
              <a:ext cx="33912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080" y="2044240"/>
                <a:ext cx="374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14:cNvPr>
              <p14:cNvContentPartPr/>
              <p14:nvPr/>
            </p14:nvContentPartPr>
            <p14:xfrm>
              <a:off x="1020440" y="2037040"/>
              <a:ext cx="188280" cy="25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800" y="2019400"/>
                <a:ext cx="223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14:cNvPr>
              <p14:cNvContentPartPr/>
              <p14:nvPr/>
            </p14:nvContentPartPr>
            <p14:xfrm>
              <a:off x="1635680" y="2102920"/>
              <a:ext cx="360" cy="13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7680" y="2084920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14:cNvPr>
              <p14:cNvContentPartPr/>
              <p14:nvPr/>
            </p14:nvContentPartPr>
            <p14:xfrm>
              <a:off x="1604720" y="198088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708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14:cNvPr>
              <p14:cNvContentPartPr/>
              <p14:nvPr/>
            </p14:nvContentPartPr>
            <p14:xfrm>
              <a:off x="1789040" y="2058280"/>
              <a:ext cx="8748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71400" y="2040640"/>
                <a:ext cx="12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14:cNvPr>
              <p14:cNvContentPartPr/>
              <p14:nvPr/>
            </p14:nvContentPartPr>
            <p14:xfrm>
              <a:off x="6296960" y="1849120"/>
              <a:ext cx="486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973" y="1831480"/>
                <a:ext cx="522334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14:cNvPr>
              <p14:cNvContentPartPr/>
              <p14:nvPr/>
            </p14:nvContentPartPr>
            <p14:xfrm>
              <a:off x="5861720" y="1675960"/>
              <a:ext cx="305280" cy="401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4080" y="1657960"/>
                <a:ext cx="3409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14:cNvPr>
              <p14:cNvContentPartPr/>
              <p14:nvPr/>
            </p14:nvContentPartPr>
            <p14:xfrm>
              <a:off x="4610360" y="1747240"/>
              <a:ext cx="1118880" cy="42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2720" y="1729615"/>
                <a:ext cx="1154520" cy="45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14:cNvPr>
              <p14:cNvContentPartPr/>
              <p14:nvPr/>
            </p14:nvContentPartPr>
            <p14:xfrm>
              <a:off x="4124360" y="1808080"/>
              <a:ext cx="163080" cy="36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6360" y="1790098"/>
                <a:ext cx="198720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14:cNvPr>
              <p14:cNvContentPartPr/>
              <p14:nvPr/>
            </p14:nvContentPartPr>
            <p14:xfrm>
              <a:off x="3514880" y="1747960"/>
              <a:ext cx="500400" cy="64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96880" y="1729960"/>
                <a:ext cx="536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14:cNvPr>
              <p14:cNvContentPartPr/>
              <p14:nvPr/>
            </p14:nvContentPartPr>
            <p14:xfrm>
              <a:off x="2435600" y="1970440"/>
              <a:ext cx="715680" cy="22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7600" y="1952440"/>
                <a:ext cx="7513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14:cNvPr>
              <p14:cNvContentPartPr/>
              <p14:nvPr/>
            </p14:nvContentPartPr>
            <p14:xfrm>
              <a:off x="7142240" y="1655800"/>
              <a:ext cx="1104840" cy="38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4240" y="1638160"/>
                <a:ext cx="1140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14:cNvPr>
              <p14:cNvContentPartPr/>
              <p14:nvPr/>
            </p14:nvContentPartPr>
            <p14:xfrm>
              <a:off x="584840" y="2803840"/>
              <a:ext cx="325440" cy="19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7200" y="2785840"/>
                <a:ext cx="361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14:cNvPr>
              <p14:cNvContentPartPr/>
              <p14:nvPr/>
            </p14:nvContentPartPr>
            <p14:xfrm>
              <a:off x="970040" y="2734720"/>
              <a:ext cx="178920" cy="21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040" y="2716720"/>
                <a:ext cx="214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14:cNvPr>
              <p14:cNvContentPartPr/>
              <p14:nvPr/>
            </p14:nvContentPartPr>
            <p14:xfrm>
              <a:off x="1330760" y="2773240"/>
              <a:ext cx="17424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12760" y="275560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14:cNvPr>
              <p14:cNvContentPartPr/>
              <p14:nvPr/>
            </p14:nvContentPartPr>
            <p14:xfrm>
              <a:off x="1330760" y="2874760"/>
              <a:ext cx="202680" cy="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12760" y="2857120"/>
                <a:ext cx="238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14:cNvPr>
              <p14:cNvContentPartPr/>
              <p14:nvPr/>
            </p14:nvContentPartPr>
            <p14:xfrm>
              <a:off x="1676360" y="2536360"/>
              <a:ext cx="768960" cy="40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58712" y="2518360"/>
                <a:ext cx="804617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14:cNvPr>
              <p14:cNvContentPartPr/>
              <p14:nvPr/>
            </p14:nvContentPartPr>
            <p14:xfrm>
              <a:off x="2661680" y="2919400"/>
              <a:ext cx="432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3680" y="2901760"/>
                <a:ext cx="3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14:cNvPr>
              <p14:cNvContentPartPr/>
              <p14:nvPr/>
            </p14:nvContentPartPr>
            <p14:xfrm>
              <a:off x="5099960" y="322036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82320" y="320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14:cNvPr>
              <p14:cNvContentPartPr/>
              <p14:nvPr/>
            </p14:nvContentPartPr>
            <p14:xfrm>
              <a:off x="6824000" y="3259960"/>
              <a:ext cx="146160" cy="145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06000" y="3241960"/>
                <a:ext cx="18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14:cNvPr>
              <p14:cNvContentPartPr/>
              <p14:nvPr/>
            </p14:nvContentPartPr>
            <p14:xfrm>
              <a:off x="7079960" y="3191200"/>
              <a:ext cx="5400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2320" y="3173560"/>
                <a:ext cx="5756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14:cNvPr>
              <p14:cNvContentPartPr/>
              <p14:nvPr/>
            </p14:nvContentPartPr>
            <p14:xfrm>
              <a:off x="5965760" y="3025960"/>
              <a:ext cx="575640" cy="70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47760" y="3007960"/>
                <a:ext cx="61128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14:cNvPr>
              <p14:cNvContentPartPr/>
              <p14:nvPr/>
            </p14:nvContentPartPr>
            <p14:xfrm>
              <a:off x="5093840" y="3326560"/>
              <a:ext cx="556920" cy="171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75852" y="3308920"/>
                <a:ext cx="592537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14:cNvPr>
              <p14:cNvContentPartPr/>
              <p14:nvPr/>
            </p14:nvContentPartPr>
            <p14:xfrm>
              <a:off x="4662920" y="3144040"/>
              <a:ext cx="255240" cy="384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45255" y="3126400"/>
                <a:ext cx="29093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14:cNvPr>
              <p14:cNvContentPartPr/>
              <p14:nvPr/>
            </p14:nvContentPartPr>
            <p14:xfrm>
              <a:off x="1950320" y="3066280"/>
              <a:ext cx="2523240" cy="1069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32680" y="3048286"/>
                <a:ext cx="2558880" cy="110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14:cNvPr>
              <p14:cNvContentPartPr/>
              <p14:nvPr/>
            </p14:nvContentPartPr>
            <p14:xfrm>
              <a:off x="629480" y="3736600"/>
              <a:ext cx="1057680" cy="60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1840" y="3718960"/>
                <a:ext cx="10933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14:cNvPr>
              <p14:cNvContentPartPr/>
              <p14:nvPr/>
            </p14:nvContentPartPr>
            <p14:xfrm>
              <a:off x="4409120" y="3809320"/>
              <a:ext cx="33336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91480" y="3791320"/>
                <a:ext cx="369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14:cNvPr>
              <p14:cNvContentPartPr/>
              <p14:nvPr/>
            </p14:nvContentPartPr>
            <p14:xfrm>
              <a:off x="4439360" y="3941440"/>
              <a:ext cx="294120" cy="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21720" y="3923440"/>
                <a:ext cx="329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14:cNvPr>
              <p14:cNvContentPartPr/>
              <p14:nvPr/>
            </p14:nvContentPartPr>
            <p14:xfrm>
              <a:off x="4398680" y="4080400"/>
              <a:ext cx="361080" cy="3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81040" y="4062760"/>
                <a:ext cx="396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14:cNvPr>
              <p14:cNvContentPartPr/>
              <p14:nvPr/>
            </p14:nvContentPartPr>
            <p14:xfrm>
              <a:off x="7456520" y="3862600"/>
              <a:ext cx="268560" cy="21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38520" y="3844600"/>
                <a:ext cx="304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14:cNvPr>
              <p14:cNvContentPartPr/>
              <p14:nvPr/>
            </p14:nvContentPartPr>
            <p14:xfrm>
              <a:off x="7854680" y="3586120"/>
              <a:ext cx="1029960" cy="380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36680" y="3568463"/>
                <a:ext cx="1065600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14:cNvPr>
              <p14:cNvContentPartPr/>
              <p14:nvPr/>
            </p14:nvContentPartPr>
            <p14:xfrm>
              <a:off x="4968200" y="3615640"/>
              <a:ext cx="2257560" cy="69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50200" y="3598000"/>
                <a:ext cx="229320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14:cNvPr>
              <p14:cNvContentPartPr/>
              <p14:nvPr/>
            </p14:nvContentPartPr>
            <p14:xfrm>
              <a:off x="2438120" y="4439680"/>
              <a:ext cx="432000" cy="330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20495" y="4421680"/>
                <a:ext cx="46761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14:cNvPr>
              <p14:cNvContentPartPr/>
              <p14:nvPr/>
            </p14:nvContentPartPr>
            <p14:xfrm>
              <a:off x="3474560" y="4659280"/>
              <a:ext cx="632520" cy="36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56570" y="4641640"/>
                <a:ext cx="6681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14:cNvPr>
              <p14:cNvContentPartPr/>
              <p14:nvPr/>
            </p14:nvContentPartPr>
            <p14:xfrm>
              <a:off x="4314440" y="4521040"/>
              <a:ext cx="142560" cy="251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96440" y="4503400"/>
                <a:ext cx="178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14:cNvPr>
              <p14:cNvContentPartPr/>
              <p14:nvPr/>
            </p14:nvContentPartPr>
            <p14:xfrm>
              <a:off x="4642400" y="4416640"/>
              <a:ext cx="667080" cy="32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4750" y="4398660"/>
                <a:ext cx="702739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14:cNvPr>
              <p14:cNvContentPartPr/>
              <p14:nvPr/>
            </p14:nvContentPartPr>
            <p14:xfrm>
              <a:off x="4345400" y="4835320"/>
              <a:ext cx="818280" cy="72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27760" y="4817680"/>
                <a:ext cx="8539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14:cNvPr>
              <p14:cNvContentPartPr/>
              <p14:nvPr/>
            </p14:nvContentPartPr>
            <p14:xfrm>
              <a:off x="4602080" y="4978240"/>
              <a:ext cx="461520" cy="304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84080" y="4960240"/>
                <a:ext cx="497160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29998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14:cNvPr>
              <p14:cNvContentPartPr/>
              <p14:nvPr/>
            </p14:nvContentPartPr>
            <p14:xfrm>
              <a:off x="6217400" y="1029040"/>
              <a:ext cx="786600" cy="514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9760" y="1011400"/>
                <a:ext cx="822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14:cNvPr>
              <p14:cNvContentPartPr/>
              <p14:nvPr/>
            </p14:nvContentPartPr>
            <p14:xfrm>
              <a:off x="570080" y="2062240"/>
              <a:ext cx="33912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080" y="2044240"/>
                <a:ext cx="374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14:cNvPr>
              <p14:cNvContentPartPr/>
              <p14:nvPr/>
            </p14:nvContentPartPr>
            <p14:xfrm>
              <a:off x="1020440" y="2037040"/>
              <a:ext cx="188280" cy="25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800" y="2019400"/>
                <a:ext cx="223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14:cNvPr>
              <p14:cNvContentPartPr/>
              <p14:nvPr/>
            </p14:nvContentPartPr>
            <p14:xfrm>
              <a:off x="1635680" y="2102920"/>
              <a:ext cx="360" cy="13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7680" y="2084920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14:cNvPr>
              <p14:cNvContentPartPr/>
              <p14:nvPr/>
            </p14:nvContentPartPr>
            <p14:xfrm>
              <a:off x="1604720" y="198088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708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14:cNvPr>
              <p14:cNvContentPartPr/>
              <p14:nvPr/>
            </p14:nvContentPartPr>
            <p14:xfrm>
              <a:off x="1789040" y="2058280"/>
              <a:ext cx="8748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71400" y="2040640"/>
                <a:ext cx="12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14:cNvPr>
              <p14:cNvContentPartPr/>
              <p14:nvPr/>
            </p14:nvContentPartPr>
            <p14:xfrm>
              <a:off x="6296960" y="1849120"/>
              <a:ext cx="486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973" y="1831480"/>
                <a:ext cx="522334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14:cNvPr>
              <p14:cNvContentPartPr/>
              <p14:nvPr/>
            </p14:nvContentPartPr>
            <p14:xfrm>
              <a:off x="5861720" y="1675960"/>
              <a:ext cx="305280" cy="401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4080" y="1657960"/>
                <a:ext cx="3409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14:cNvPr>
              <p14:cNvContentPartPr/>
              <p14:nvPr/>
            </p14:nvContentPartPr>
            <p14:xfrm>
              <a:off x="4610360" y="1747240"/>
              <a:ext cx="1118880" cy="42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2720" y="1729615"/>
                <a:ext cx="1154520" cy="45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14:cNvPr>
              <p14:cNvContentPartPr/>
              <p14:nvPr/>
            </p14:nvContentPartPr>
            <p14:xfrm>
              <a:off x="4124360" y="1808080"/>
              <a:ext cx="163080" cy="36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6360" y="1790098"/>
                <a:ext cx="198720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14:cNvPr>
              <p14:cNvContentPartPr/>
              <p14:nvPr/>
            </p14:nvContentPartPr>
            <p14:xfrm>
              <a:off x="3514880" y="1747960"/>
              <a:ext cx="500400" cy="64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96880" y="1729960"/>
                <a:ext cx="536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14:cNvPr>
              <p14:cNvContentPartPr/>
              <p14:nvPr/>
            </p14:nvContentPartPr>
            <p14:xfrm>
              <a:off x="2435600" y="1970440"/>
              <a:ext cx="715680" cy="22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7600" y="1952440"/>
                <a:ext cx="7513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14:cNvPr>
              <p14:cNvContentPartPr/>
              <p14:nvPr/>
            </p14:nvContentPartPr>
            <p14:xfrm>
              <a:off x="7142240" y="1655800"/>
              <a:ext cx="1104840" cy="38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4240" y="1638160"/>
                <a:ext cx="1140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14:cNvPr>
              <p14:cNvContentPartPr/>
              <p14:nvPr/>
            </p14:nvContentPartPr>
            <p14:xfrm>
              <a:off x="584840" y="2803840"/>
              <a:ext cx="325440" cy="19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7200" y="2785840"/>
                <a:ext cx="361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14:cNvPr>
              <p14:cNvContentPartPr/>
              <p14:nvPr/>
            </p14:nvContentPartPr>
            <p14:xfrm>
              <a:off x="970040" y="2734720"/>
              <a:ext cx="178920" cy="21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040" y="2716720"/>
                <a:ext cx="214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14:cNvPr>
              <p14:cNvContentPartPr/>
              <p14:nvPr/>
            </p14:nvContentPartPr>
            <p14:xfrm>
              <a:off x="1330760" y="2773240"/>
              <a:ext cx="17424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12760" y="275560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14:cNvPr>
              <p14:cNvContentPartPr/>
              <p14:nvPr/>
            </p14:nvContentPartPr>
            <p14:xfrm>
              <a:off x="1330760" y="2874760"/>
              <a:ext cx="202680" cy="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12760" y="2857120"/>
                <a:ext cx="238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14:cNvPr>
              <p14:cNvContentPartPr/>
              <p14:nvPr/>
            </p14:nvContentPartPr>
            <p14:xfrm>
              <a:off x="1676360" y="2536360"/>
              <a:ext cx="768960" cy="40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58712" y="2518360"/>
                <a:ext cx="804617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14:cNvPr>
              <p14:cNvContentPartPr/>
              <p14:nvPr/>
            </p14:nvContentPartPr>
            <p14:xfrm>
              <a:off x="2661680" y="2919400"/>
              <a:ext cx="432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3680" y="2901760"/>
                <a:ext cx="3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14:cNvPr>
              <p14:cNvContentPartPr/>
              <p14:nvPr/>
            </p14:nvContentPartPr>
            <p14:xfrm>
              <a:off x="5099960" y="322036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82320" y="320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14:cNvPr>
              <p14:cNvContentPartPr/>
              <p14:nvPr/>
            </p14:nvContentPartPr>
            <p14:xfrm>
              <a:off x="6824000" y="3259960"/>
              <a:ext cx="146160" cy="145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06000" y="3241960"/>
                <a:ext cx="18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14:cNvPr>
              <p14:cNvContentPartPr/>
              <p14:nvPr/>
            </p14:nvContentPartPr>
            <p14:xfrm>
              <a:off x="7079960" y="3191200"/>
              <a:ext cx="5400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2320" y="3173560"/>
                <a:ext cx="5756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14:cNvPr>
              <p14:cNvContentPartPr/>
              <p14:nvPr/>
            </p14:nvContentPartPr>
            <p14:xfrm>
              <a:off x="5965760" y="3025960"/>
              <a:ext cx="575640" cy="70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47760" y="3007960"/>
                <a:ext cx="61128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14:cNvPr>
              <p14:cNvContentPartPr/>
              <p14:nvPr/>
            </p14:nvContentPartPr>
            <p14:xfrm>
              <a:off x="5093840" y="3326560"/>
              <a:ext cx="556920" cy="171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75852" y="3308920"/>
                <a:ext cx="592537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14:cNvPr>
              <p14:cNvContentPartPr/>
              <p14:nvPr/>
            </p14:nvContentPartPr>
            <p14:xfrm>
              <a:off x="4662920" y="3144040"/>
              <a:ext cx="255240" cy="384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45255" y="3126400"/>
                <a:ext cx="29093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14:cNvPr>
              <p14:cNvContentPartPr/>
              <p14:nvPr/>
            </p14:nvContentPartPr>
            <p14:xfrm>
              <a:off x="1950320" y="3066280"/>
              <a:ext cx="2523240" cy="1069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32680" y="3048286"/>
                <a:ext cx="2558880" cy="110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14:cNvPr>
              <p14:cNvContentPartPr/>
              <p14:nvPr/>
            </p14:nvContentPartPr>
            <p14:xfrm>
              <a:off x="629480" y="3736600"/>
              <a:ext cx="1057680" cy="60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1840" y="3718960"/>
                <a:ext cx="10933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14:cNvPr>
              <p14:cNvContentPartPr/>
              <p14:nvPr/>
            </p14:nvContentPartPr>
            <p14:xfrm>
              <a:off x="4409120" y="3809320"/>
              <a:ext cx="33336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91480" y="3791320"/>
                <a:ext cx="369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14:cNvPr>
              <p14:cNvContentPartPr/>
              <p14:nvPr/>
            </p14:nvContentPartPr>
            <p14:xfrm>
              <a:off x="4439360" y="3941440"/>
              <a:ext cx="294120" cy="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21720" y="3923440"/>
                <a:ext cx="329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14:cNvPr>
              <p14:cNvContentPartPr/>
              <p14:nvPr/>
            </p14:nvContentPartPr>
            <p14:xfrm>
              <a:off x="4398680" y="4080400"/>
              <a:ext cx="361080" cy="3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81040" y="4062760"/>
                <a:ext cx="396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14:cNvPr>
              <p14:cNvContentPartPr/>
              <p14:nvPr/>
            </p14:nvContentPartPr>
            <p14:xfrm>
              <a:off x="7456520" y="3862600"/>
              <a:ext cx="268560" cy="21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38520" y="3844600"/>
                <a:ext cx="304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14:cNvPr>
              <p14:cNvContentPartPr/>
              <p14:nvPr/>
            </p14:nvContentPartPr>
            <p14:xfrm>
              <a:off x="7854680" y="3586120"/>
              <a:ext cx="1029960" cy="380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36680" y="3568463"/>
                <a:ext cx="1065600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14:cNvPr>
              <p14:cNvContentPartPr/>
              <p14:nvPr/>
            </p14:nvContentPartPr>
            <p14:xfrm>
              <a:off x="4968200" y="3615640"/>
              <a:ext cx="2257560" cy="69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50200" y="3598000"/>
                <a:ext cx="229320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14:cNvPr>
              <p14:cNvContentPartPr/>
              <p14:nvPr/>
            </p14:nvContentPartPr>
            <p14:xfrm>
              <a:off x="2438120" y="4439680"/>
              <a:ext cx="432000" cy="330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20495" y="4421680"/>
                <a:ext cx="46761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14:cNvPr>
              <p14:cNvContentPartPr/>
              <p14:nvPr/>
            </p14:nvContentPartPr>
            <p14:xfrm>
              <a:off x="3474560" y="4659280"/>
              <a:ext cx="632520" cy="36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56570" y="4641640"/>
                <a:ext cx="6681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14:cNvPr>
              <p14:cNvContentPartPr/>
              <p14:nvPr/>
            </p14:nvContentPartPr>
            <p14:xfrm>
              <a:off x="4314440" y="4521040"/>
              <a:ext cx="142560" cy="251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96440" y="4503400"/>
                <a:ext cx="178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14:cNvPr>
              <p14:cNvContentPartPr/>
              <p14:nvPr/>
            </p14:nvContentPartPr>
            <p14:xfrm>
              <a:off x="4642400" y="4416640"/>
              <a:ext cx="667080" cy="32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4750" y="4398660"/>
                <a:ext cx="702739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14:cNvPr>
              <p14:cNvContentPartPr/>
              <p14:nvPr/>
            </p14:nvContentPartPr>
            <p14:xfrm>
              <a:off x="4345400" y="4835320"/>
              <a:ext cx="818280" cy="72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27760" y="4817680"/>
                <a:ext cx="8539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14:cNvPr>
              <p14:cNvContentPartPr/>
              <p14:nvPr/>
            </p14:nvContentPartPr>
            <p14:xfrm>
              <a:off x="4602080" y="4978240"/>
              <a:ext cx="461520" cy="304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84080" y="4960240"/>
                <a:ext cx="4971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441FC2-03AE-410D-9427-D341A4BF2264}"/>
                  </a:ext>
                </a:extLst>
              </p14:cNvPr>
              <p14:cNvContentPartPr/>
              <p14:nvPr/>
            </p14:nvContentPartPr>
            <p14:xfrm>
              <a:off x="3193040" y="4215400"/>
              <a:ext cx="2442960" cy="120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441FC2-03AE-410D-9427-D341A4BF226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75400" y="4179400"/>
                <a:ext cx="2478600" cy="12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1911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14:cNvPr>
              <p14:cNvContentPartPr/>
              <p14:nvPr/>
            </p14:nvContentPartPr>
            <p14:xfrm>
              <a:off x="6217400" y="1029040"/>
              <a:ext cx="786600" cy="514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9760" y="1011400"/>
                <a:ext cx="822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14:cNvPr>
              <p14:cNvContentPartPr/>
              <p14:nvPr/>
            </p14:nvContentPartPr>
            <p14:xfrm>
              <a:off x="570080" y="2062240"/>
              <a:ext cx="33912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080" y="2044240"/>
                <a:ext cx="374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14:cNvPr>
              <p14:cNvContentPartPr/>
              <p14:nvPr/>
            </p14:nvContentPartPr>
            <p14:xfrm>
              <a:off x="1020440" y="2037040"/>
              <a:ext cx="188280" cy="25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800" y="2019400"/>
                <a:ext cx="223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14:cNvPr>
              <p14:cNvContentPartPr/>
              <p14:nvPr/>
            </p14:nvContentPartPr>
            <p14:xfrm>
              <a:off x="1635680" y="2102920"/>
              <a:ext cx="360" cy="13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7680" y="2084920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14:cNvPr>
              <p14:cNvContentPartPr/>
              <p14:nvPr/>
            </p14:nvContentPartPr>
            <p14:xfrm>
              <a:off x="1604720" y="198088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708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14:cNvPr>
              <p14:cNvContentPartPr/>
              <p14:nvPr/>
            </p14:nvContentPartPr>
            <p14:xfrm>
              <a:off x="1789040" y="2058280"/>
              <a:ext cx="8748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71400" y="2040640"/>
                <a:ext cx="12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14:cNvPr>
              <p14:cNvContentPartPr/>
              <p14:nvPr/>
            </p14:nvContentPartPr>
            <p14:xfrm>
              <a:off x="6296960" y="1849120"/>
              <a:ext cx="486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973" y="1831480"/>
                <a:ext cx="522334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14:cNvPr>
              <p14:cNvContentPartPr/>
              <p14:nvPr/>
            </p14:nvContentPartPr>
            <p14:xfrm>
              <a:off x="5861720" y="1675960"/>
              <a:ext cx="305280" cy="401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4080" y="1657960"/>
                <a:ext cx="3409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14:cNvPr>
              <p14:cNvContentPartPr/>
              <p14:nvPr/>
            </p14:nvContentPartPr>
            <p14:xfrm>
              <a:off x="4610360" y="1747240"/>
              <a:ext cx="1118880" cy="42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2720" y="1729615"/>
                <a:ext cx="1154520" cy="45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14:cNvPr>
              <p14:cNvContentPartPr/>
              <p14:nvPr/>
            </p14:nvContentPartPr>
            <p14:xfrm>
              <a:off x="4124360" y="1808080"/>
              <a:ext cx="163080" cy="36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6360" y="1790098"/>
                <a:ext cx="198720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14:cNvPr>
              <p14:cNvContentPartPr/>
              <p14:nvPr/>
            </p14:nvContentPartPr>
            <p14:xfrm>
              <a:off x="3514880" y="1747960"/>
              <a:ext cx="500400" cy="64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96880" y="1729960"/>
                <a:ext cx="536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14:cNvPr>
              <p14:cNvContentPartPr/>
              <p14:nvPr/>
            </p14:nvContentPartPr>
            <p14:xfrm>
              <a:off x="2435600" y="1970440"/>
              <a:ext cx="715680" cy="22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7600" y="1952440"/>
                <a:ext cx="7513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14:cNvPr>
              <p14:cNvContentPartPr/>
              <p14:nvPr/>
            </p14:nvContentPartPr>
            <p14:xfrm>
              <a:off x="7142240" y="1655800"/>
              <a:ext cx="1104840" cy="38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4240" y="1638160"/>
                <a:ext cx="1140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14:cNvPr>
              <p14:cNvContentPartPr/>
              <p14:nvPr/>
            </p14:nvContentPartPr>
            <p14:xfrm>
              <a:off x="584840" y="2803840"/>
              <a:ext cx="325440" cy="19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7200" y="2785840"/>
                <a:ext cx="361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14:cNvPr>
              <p14:cNvContentPartPr/>
              <p14:nvPr/>
            </p14:nvContentPartPr>
            <p14:xfrm>
              <a:off x="970040" y="2734720"/>
              <a:ext cx="178920" cy="21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040" y="2716720"/>
                <a:ext cx="214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14:cNvPr>
              <p14:cNvContentPartPr/>
              <p14:nvPr/>
            </p14:nvContentPartPr>
            <p14:xfrm>
              <a:off x="1330760" y="2773240"/>
              <a:ext cx="17424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12760" y="275560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14:cNvPr>
              <p14:cNvContentPartPr/>
              <p14:nvPr/>
            </p14:nvContentPartPr>
            <p14:xfrm>
              <a:off x="1330760" y="2874760"/>
              <a:ext cx="202680" cy="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12760" y="2857120"/>
                <a:ext cx="238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14:cNvPr>
              <p14:cNvContentPartPr/>
              <p14:nvPr/>
            </p14:nvContentPartPr>
            <p14:xfrm>
              <a:off x="1676360" y="2536360"/>
              <a:ext cx="768960" cy="40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58712" y="2518360"/>
                <a:ext cx="804617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14:cNvPr>
              <p14:cNvContentPartPr/>
              <p14:nvPr/>
            </p14:nvContentPartPr>
            <p14:xfrm>
              <a:off x="2661680" y="2919400"/>
              <a:ext cx="432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3680" y="2901760"/>
                <a:ext cx="3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14:cNvPr>
              <p14:cNvContentPartPr/>
              <p14:nvPr/>
            </p14:nvContentPartPr>
            <p14:xfrm>
              <a:off x="5099960" y="322036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82320" y="320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14:cNvPr>
              <p14:cNvContentPartPr/>
              <p14:nvPr/>
            </p14:nvContentPartPr>
            <p14:xfrm>
              <a:off x="6824000" y="3259960"/>
              <a:ext cx="146160" cy="145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06000" y="3241960"/>
                <a:ext cx="18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14:cNvPr>
              <p14:cNvContentPartPr/>
              <p14:nvPr/>
            </p14:nvContentPartPr>
            <p14:xfrm>
              <a:off x="7079960" y="3191200"/>
              <a:ext cx="5400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2320" y="3173560"/>
                <a:ext cx="5756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14:cNvPr>
              <p14:cNvContentPartPr/>
              <p14:nvPr/>
            </p14:nvContentPartPr>
            <p14:xfrm>
              <a:off x="5965760" y="3025960"/>
              <a:ext cx="575640" cy="70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47760" y="3007960"/>
                <a:ext cx="61128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14:cNvPr>
              <p14:cNvContentPartPr/>
              <p14:nvPr/>
            </p14:nvContentPartPr>
            <p14:xfrm>
              <a:off x="5093840" y="3326560"/>
              <a:ext cx="556920" cy="171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75852" y="3308920"/>
                <a:ext cx="592537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14:cNvPr>
              <p14:cNvContentPartPr/>
              <p14:nvPr/>
            </p14:nvContentPartPr>
            <p14:xfrm>
              <a:off x="4662920" y="3144040"/>
              <a:ext cx="255240" cy="384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45255" y="3126400"/>
                <a:ext cx="29093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14:cNvPr>
              <p14:cNvContentPartPr/>
              <p14:nvPr/>
            </p14:nvContentPartPr>
            <p14:xfrm>
              <a:off x="1950320" y="3066280"/>
              <a:ext cx="2523240" cy="1069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32680" y="3048286"/>
                <a:ext cx="2558880" cy="110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14:cNvPr>
              <p14:cNvContentPartPr/>
              <p14:nvPr/>
            </p14:nvContentPartPr>
            <p14:xfrm>
              <a:off x="629480" y="3736600"/>
              <a:ext cx="1057680" cy="60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1840" y="3718960"/>
                <a:ext cx="10933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14:cNvPr>
              <p14:cNvContentPartPr/>
              <p14:nvPr/>
            </p14:nvContentPartPr>
            <p14:xfrm>
              <a:off x="4409120" y="3809320"/>
              <a:ext cx="33336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91480" y="3791320"/>
                <a:ext cx="369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14:cNvPr>
              <p14:cNvContentPartPr/>
              <p14:nvPr/>
            </p14:nvContentPartPr>
            <p14:xfrm>
              <a:off x="4439360" y="3941440"/>
              <a:ext cx="294120" cy="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21720" y="3923440"/>
                <a:ext cx="329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14:cNvPr>
              <p14:cNvContentPartPr/>
              <p14:nvPr/>
            </p14:nvContentPartPr>
            <p14:xfrm>
              <a:off x="4398680" y="4080400"/>
              <a:ext cx="361080" cy="3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81040" y="4062760"/>
                <a:ext cx="396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14:cNvPr>
              <p14:cNvContentPartPr/>
              <p14:nvPr/>
            </p14:nvContentPartPr>
            <p14:xfrm>
              <a:off x="7456520" y="3862600"/>
              <a:ext cx="268560" cy="21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38520" y="3844600"/>
                <a:ext cx="304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14:cNvPr>
              <p14:cNvContentPartPr/>
              <p14:nvPr/>
            </p14:nvContentPartPr>
            <p14:xfrm>
              <a:off x="7854680" y="3586120"/>
              <a:ext cx="1029960" cy="380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36680" y="3568463"/>
                <a:ext cx="1065600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14:cNvPr>
              <p14:cNvContentPartPr/>
              <p14:nvPr/>
            </p14:nvContentPartPr>
            <p14:xfrm>
              <a:off x="4968200" y="3615640"/>
              <a:ext cx="2257560" cy="69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50200" y="3598000"/>
                <a:ext cx="229320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14:cNvPr>
              <p14:cNvContentPartPr/>
              <p14:nvPr/>
            </p14:nvContentPartPr>
            <p14:xfrm>
              <a:off x="2438120" y="4439680"/>
              <a:ext cx="432000" cy="330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20495" y="4421680"/>
                <a:ext cx="46761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14:cNvPr>
              <p14:cNvContentPartPr/>
              <p14:nvPr/>
            </p14:nvContentPartPr>
            <p14:xfrm>
              <a:off x="3474560" y="4659280"/>
              <a:ext cx="632520" cy="36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56570" y="4641640"/>
                <a:ext cx="6681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14:cNvPr>
              <p14:cNvContentPartPr/>
              <p14:nvPr/>
            </p14:nvContentPartPr>
            <p14:xfrm>
              <a:off x="4314440" y="4521040"/>
              <a:ext cx="142560" cy="251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96440" y="4503400"/>
                <a:ext cx="178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14:cNvPr>
              <p14:cNvContentPartPr/>
              <p14:nvPr/>
            </p14:nvContentPartPr>
            <p14:xfrm>
              <a:off x="4642400" y="4416640"/>
              <a:ext cx="667080" cy="32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4750" y="4398660"/>
                <a:ext cx="702739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14:cNvPr>
              <p14:cNvContentPartPr/>
              <p14:nvPr/>
            </p14:nvContentPartPr>
            <p14:xfrm>
              <a:off x="4345400" y="4835320"/>
              <a:ext cx="818280" cy="72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27760" y="4817680"/>
                <a:ext cx="8539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14:cNvPr>
              <p14:cNvContentPartPr/>
              <p14:nvPr/>
            </p14:nvContentPartPr>
            <p14:xfrm>
              <a:off x="4602080" y="4978240"/>
              <a:ext cx="461520" cy="304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84080" y="4960240"/>
                <a:ext cx="4971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441FC2-03AE-410D-9427-D341A4BF2264}"/>
                  </a:ext>
                </a:extLst>
              </p14:cNvPr>
              <p14:cNvContentPartPr/>
              <p14:nvPr/>
            </p14:nvContentPartPr>
            <p14:xfrm>
              <a:off x="3193040" y="4215400"/>
              <a:ext cx="2442960" cy="120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441FC2-03AE-410D-9427-D341A4BF226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75400" y="4179400"/>
                <a:ext cx="2478600" cy="12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912BCDB-0BF6-48D1-8F5D-A1E83E36D9CA}"/>
                  </a:ext>
                </a:extLst>
              </p14:cNvPr>
              <p14:cNvContentPartPr/>
              <p14:nvPr/>
            </p14:nvContentPartPr>
            <p14:xfrm>
              <a:off x="6529520" y="4561720"/>
              <a:ext cx="186480" cy="263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912BCDB-0BF6-48D1-8F5D-A1E83E36D9C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11880" y="4544080"/>
                <a:ext cx="2221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DEBF5A1-309E-431F-9B94-E2450110C985}"/>
                  </a:ext>
                </a:extLst>
              </p14:cNvPr>
              <p14:cNvContentPartPr/>
              <p14:nvPr/>
            </p14:nvContentPartPr>
            <p14:xfrm>
              <a:off x="6816800" y="4642720"/>
              <a:ext cx="30960" cy="128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DEBF5A1-309E-431F-9B94-E2450110C98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99160" y="4624720"/>
                <a:ext cx="66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F42C1B0-81C4-4ED4-9941-19BB5D55C6B9}"/>
                  </a:ext>
                </a:extLst>
              </p14:cNvPr>
              <p14:cNvContentPartPr/>
              <p14:nvPr/>
            </p14:nvContentPartPr>
            <p14:xfrm>
              <a:off x="6847760" y="4469920"/>
              <a:ext cx="2052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F42C1B0-81C4-4ED4-9941-19BB5D55C6B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29760" y="4451920"/>
                <a:ext cx="56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94A22AC-71E6-49A9-8E12-55129D5FF9C6}"/>
                  </a:ext>
                </a:extLst>
              </p14:cNvPr>
              <p14:cNvContentPartPr/>
              <p14:nvPr/>
            </p14:nvContentPartPr>
            <p14:xfrm>
              <a:off x="6948920" y="4557760"/>
              <a:ext cx="852480" cy="29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94A22AC-71E6-49A9-8E12-55129D5FF9C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31273" y="4540098"/>
                <a:ext cx="888135" cy="32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8E81C79-2CF8-4604-BBCB-7412BCDCA5E4}"/>
                  </a:ext>
                </a:extLst>
              </p14:cNvPr>
              <p14:cNvContentPartPr/>
              <p14:nvPr/>
            </p14:nvContentPartPr>
            <p14:xfrm>
              <a:off x="5972240" y="4348240"/>
              <a:ext cx="266040" cy="57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8E81C79-2CF8-4604-BBCB-7412BCDCA5E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954240" y="4330240"/>
                <a:ext cx="30168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7474502-1625-4A80-B091-EC1FCD107369}"/>
                  </a:ext>
                </a:extLst>
              </p14:cNvPr>
              <p14:cNvContentPartPr/>
              <p14:nvPr/>
            </p14:nvContentPartPr>
            <p14:xfrm>
              <a:off x="821720" y="5424280"/>
              <a:ext cx="2072880" cy="816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7474502-1625-4A80-B091-EC1FCD10736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04080" y="5406640"/>
                <a:ext cx="2108520" cy="8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54822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14:cNvPr>
              <p14:cNvContentPartPr/>
              <p14:nvPr/>
            </p14:nvContentPartPr>
            <p14:xfrm>
              <a:off x="6217400" y="1029040"/>
              <a:ext cx="786600" cy="514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9760" y="1011400"/>
                <a:ext cx="822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14:cNvPr>
              <p14:cNvContentPartPr/>
              <p14:nvPr/>
            </p14:nvContentPartPr>
            <p14:xfrm>
              <a:off x="570080" y="2062240"/>
              <a:ext cx="33912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080" y="2044240"/>
                <a:ext cx="374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14:cNvPr>
              <p14:cNvContentPartPr/>
              <p14:nvPr/>
            </p14:nvContentPartPr>
            <p14:xfrm>
              <a:off x="1020440" y="2037040"/>
              <a:ext cx="188280" cy="25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800" y="2019400"/>
                <a:ext cx="223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14:cNvPr>
              <p14:cNvContentPartPr/>
              <p14:nvPr/>
            </p14:nvContentPartPr>
            <p14:xfrm>
              <a:off x="1635680" y="2102920"/>
              <a:ext cx="360" cy="13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7680" y="2084920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14:cNvPr>
              <p14:cNvContentPartPr/>
              <p14:nvPr/>
            </p14:nvContentPartPr>
            <p14:xfrm>
              <a:off x="1604720" y="198088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708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14:cNvPr>
              <p14:cNvContentPartPr/>
              <p14:nvPr/>
            </p14:nvContentPartPr>
            <p14:xfrm>
              <a:off x="1789040" y="2058280"/>
              <a:ext cx="8748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71400" y="2040640"/>
                <a:ext cx="12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14:cNvPr>
              <p14:cNvContentPartPr/>
              <p14:nvPr/>
            </p14:nvContentPartPr>
            <p14:xfrm>
              <a:off x="6296960" y="1849120"/>
              <a:ext cx="486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973" y="1831480"/>
                <a:ext cx="522334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14:cNvPr>
              <p14:cNvContentPartPr/>
              <p14:nvPr/>
            </p14:nvContentPartPr>
            <p14:xfrm>
              <a:off x="5861720" y="1675960"/>
              <a:ext cx="305280" cy="401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4080" y="1657960"/>
                <a:ext cx="3409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14:cNvPr>
              <p14:cNvContentPartPr/>
              <p14:nvPr/>
            </p14:nvContentPartPr>
            <p14:xfrm>
              <a:off x="4610360" y="1747240"/>
              <a:ext cx="1118880" cy="42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2720" y="1729615"/>
                <a:ext cx="1154520" cy="45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14:cNvPr>
              <p14:cNvContentPartPr/>
              <p14:nvPr/>
            </p14:nvContentPartPr>
            <p14:xfrm>
              <a:off x="4124360" y="1808080"/>
              <a:ext cx="163080" cy="36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6360" y="1790098"/>
                <a:ext cx="198720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14:cNvPr>
              <p14:cNvContentPartPr/>
              <p14:nvPr/>
            </p14:nvContentPartPr>
            <p14:xfrm>
              <a:off x="3514880" y="1747960"/>
              <a:ext cx="500400" cy="64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96880" y="1729960"/>
                <a:ext cx="536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14:cNvPr>
              <p14:cNvContentPartPr/>
              <p14:nvPr/>
            </p14:nvContentPartPr>
            <p14:xfrm>
              <a:off x="2435600" y="1970440"/>
              <a:ext cx="715680" cy="22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7600" y="1952440"/>
                <a:ext cx="7513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14:cNvPr>
              <p14:cNvContentPartPr/>
              <p14:nvPr/>
            </p14:nvContentPartPr>
            <p14:xfrm>
              <a:off x="7142240" y="1655800"/>
              <a:ext cx="1104840" cy="38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4240" y="1638160"/>
                <a:ext cx="1140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14:cNvPr>
              <p14:cNvContentPartPr/>
              <p14:nvPr/>
            </p14:nvContentPartPr>
            <p14:xfrm>
              <a:off x="584840" y="2803840"/>
              <a:ext cx="325440" cy="19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7200" y="2785840"/>
                <a:ext cx="361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14:cNvPr>
              <p14:cNvContentPartPr/>
              <p14:nvPr/>
            </p14:nvContentPartPr>
            <p14:xfrm>
              <a:off x="970040" y="2734720"/>
              <a:ext cx="178920" cy="21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040" y="2716720"/>
                <a:ext cx="214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14:cNvPr>
              <p14:cNvContentPartPr/>
              <p14:nvPr/>
            </p14:nvContentPartPr>
            <p14:xfrm>
              <a:off x="1330760" y="2773240"/>
              <a:ext cx="17424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12760" y="275560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14:cNvPr>
              <p14:cNvContentPartPr/>
              <p14:nvPr/>
            </p14:nvContentPartPr>
            <p14:xfrm>
              <a:off x="1330760" y="2874760"/>
              <a:ext cx="202680" cy="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12760" y="2857120"/>
                <a:ext cx="238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14:cNvPr>
              <p14:cNvContentPartPr/>
              <p14:nvPr/>
            </p14:nvContentPartPr>
            <p14:xfrm>
              <a:off x="1676360" y="2536360"/>
              <a:ext cx="768960" cy="40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58712" y="2518360"/>
                <a:ext cx="804617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14:cNvPr>
              <p14:cNvContentPartPr/>
              <p14:nvPr/>
            </p14:nvContentPartPr>
            <p14:xfrm>
              <a:off x="2661680" y="2919400"/>
              <a:ext cx="432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3680" y="2901760"/>
                <a:ext cx="3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14:cNvPr>
              <p14:cNvContentPartPr/>
              <p14:nvPr/>
            </p14:nvContentPartPr>
            <p14:xfrm>
              <a:off x="5099960" y="322036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82320" y="320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14:cNvPr>
              <p14:cNvContentPartPr/>
              <p14:nvPr/>
            </p14:nvContentPartPr>
            <p14:xfrm>
              <a:off x="6824000" y="3259960"/>
              <a:ext cx="146160" cy="145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06000" y="3241960"/>
                <a:ext cx="18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14:cNvPr>
              <p14:cNvContentPartPr/>
              <p14:nvPr/>
            </p14:nvContentPartPr>
            <p14:xfrm>
              <a:off x="7079960" y="3191200"/>
              <a:ext cx="5400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2320" y="3173560"/>
                <a:ext cx="5756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14:cNvPr>
              <p14:cNvContentPartPr/>
              <p14:nvPr/>
            </p14:nvContentPartPr>
            <p14:xfrm>
              <a:off x="5965760" y="3025960"/>
              <a:ext cx="575640" cy="70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47760" y="3007960"/>
                <a:ext cx="61128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14:cNvPr>
              <p14:cNvContentPartPr/>
              <p14:nvPr/>
            </p14:nvContentPartPr>
            <p14:xfrm>
              <a:off x="5093840" y="3326560"/>
              <a:ext cx="556920" cy="171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75852" y="3308920"/>
                <a:ext cx="592537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14:cNvPr>
              <p14:cNvContentPartPr/>
              <p14:nvPr/>
            </p14:nvContentPartPr>
            <p14:xfrm>
              <a:off x="4662920" y="3144040"/>
              <a:ext cx="255240" cy="384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45255" y="3126400"/>
                <a:ext cx="29093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14:cNvPr>
              <p14:cNvContentPartPr/>
              <p14:nvPr/>
            </p14:nvContentPartPr>
            <p14:xfrm>
              <a:off x="1950320" y="3066280"/>
              <a:ext cx="2523240" cy="1069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32680" y="3048286"/>
                <a:ext cx="2558880" cy="110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14:cNvPr>
              <p14:cNvContentPartPr/>
              <p14:nvPr/>
            </p14:nvContentPartPr>
            <p14:xfrm>
              <a:off x="629480" y="3736600"/>
              <a:ext cx="1057680" cy="60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1840" y="3718960"/>
                <a:ext cx="10933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14:cNvPr>
              <p14:cNvContentPartPr/>
              <p14:nvPr/>
            </p14:nvContentPartPr>
            <p14:xfrm>
              <a:off x="4409120" y="3809320"/>
              <a:ext cx="33336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91480" y="3791320"/>
                <a:ext cx="369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14:cNvPr>
              <p14:cNvContentPartPr/>
              <p14:nvPr/>
            </p14:nvContentPartPr>
            <p14:xfrm>
              <a:off x="4439360" y="3941440"/>
              <a:ext cx="294120" cy="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21720" y="3923440"/>
                <a:ext cx="329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14:cNvPr>
              <p14:cNvContentPartPr/>
              <p14:nvPr/>
            </p14:nvContentPartPr>
            <p14:xfrm>
              <a:off x="4398680" y="4080400"/>
              <a:ext cx="361080" cy="3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81040" y="4062760"/>
                <a:ext cx="396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14:cNvPr>
              <p14:cNvContentPartPr/>
              <p14:nvPr/>
            </p14:nvContentPartPr>
            <p14:xfrm>
              <a:off x="7456520" y="3862600"/>
              <a:ext cx="268560" cy="21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38520" y="3844600"/>
                <a:ext cx="304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14:cNvPr>
              <p14:cNvContentPartPr/>
              <p14:nvPr/>
            </p14:nvContentPartPr>
            <p14:xfrm>
              <a:off x="7854680" y="3586120"/>
              <a:ext cx="1029960" cy="380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36680" y="3568463"/>
                <a:ext cx="1065600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14:cNvPr>
              <p14:cNvContentPartPr/>
              <p14:nvPr/>
            </p14:nvContentPartPr>
            <p14:xfrm>
              <a:off x="4968200" y="3615640"/>
              <a:ext cx="2257560" cy="69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50200" y="3598000"/>
                <a:ext cx="229320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14:cNvPr>
              <p14:cNvContentPartPr/>
              <p14:nvPr/>
            </p14:nvContentPartPr>
            <p14:xfrm>
              <a:off x="2438120" y="4439680"/>
              <a:ext cx="432000" cy="330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20495" y="4421680"/>
                <a:ext cx="46761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14:cNvPr>
              <p14:cNvContentPartPr/>
              <p14:nvPr/>
            </p14:nvContentPartPr>
            <p14:xfrm>
              <a:off x="3474560" y="4659280"/>
              <a:ext cx="632520" cy="36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56570" y="4641640"/>
                <a:ext cx="6681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14:cNvPr>
              <p14:cNvContentPartPr/>
              <p14:nvPr/>
            </p14:nvContentPartPr>
            <p14:xfrm>
              <a:off x="4314440" y="4521040"/>
              <a:ext cx="142560" cy="251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96440" y="4503400"/>
                <a:ext cx="178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14:cNvPr>
              <p14:cNvContentPartPr/>
              <p14:nvPr/>
            </p14:nvContentPartPr>
            <p14:xfrm>
              <a:off x="4642400" y="4416640"/>
              <a:ext cx="667080" cy="32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4750" y="4398660"/>
                <a:ext cx="702739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14:cNvPr>
              <p14:cNvContentPartPr/>
              <p14:nvPr/>
            </p14:nvContentPartPr>
            <p14:xfrm>
              <a:off x="4345400" y="4835320"/>
              <a:ext cx="818280" cy="72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27760" y="4817680"/>
                <a:ext cx="8539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14:cNvPr>
              <p14:cNvContentPartPr/>
              <p14:nvPr/>
            </p14:nvContentPartPr>
            <p14:xfrm>
              <a:off x="4602080" y="4978240"/>
              <a:ext cx="461520" cy="304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84080" y="4960240"/>
                <a:ext cx="4971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441FC2-03AE-410D-9427-D341A4BF2264}"/>
                  </a:ext>
                </a:extLst>
              </p14:cNvPr>
              <p14:cNvContentPartPr/>
              <p14:nvPr/>
            </p14:nvContentPartPr>
            <p14:xfrm>
              <a:off x="3193040" y="4215400"/>
              <a:ext cx="2442960" cy="120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441FC2-03AE-410D-9427-D341A4BF226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75400" y="4179400"/>
                <a:ext cx="2478600" cy="12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912BCDB-0BF6-48D1-8F5D-A1E83E36D9CA}"/>
                  </a:ext>
                </a:extLst>
              </p14:cNvPr>
              <p14:cNvContentPartPr/>
              <p14:nvPr/>
            </p14:nvContentPartPr>
            <p14:xfrm>
              <a:off x="6529520" y="4561720"/>
              <a:ext cx="186480" cy="263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912BCDB-0BF6-48D1-8F5D-A1E83E36D9C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11880" y="4544080"/>
                <a:ext cx="2221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DEBF5A1-309E-431F-9B94-E2450110C985}"/>
                  </a:ext>
                </a:extLst>
              </p14:cNvPr>
              <p14:cNvContentPartPr/>
              <p14:nvPr/>
            </p14:nvContentPartPr>
            <p14:xfrm>
              <a:off x="6816800" y="4642720"/>
              <a:ext cx="30960" cy="128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DEBF5A1-309E-431F-9B94-E2450110C98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99160" y="4624720"/>
                <a:ext cx="66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F42C1B0-81C4-4ED4-9941-19BB5D55C6B9}"/>
                  </a:ext>
                </a:extLst>
              </p14:cNvPr>
              <p14:cNvContentPartPr/>
              <p14:nvPr/>
            </p14:nvContentPartPr>
            <p14:xfrm>
              <a:off x="6847760" y="4469920"/>
              <a:ext cx="2052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F42C1B0-81C4-4ED4-9941-19BB5D55C6B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29760" y="4451920"/>
                <a:ext cx="56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94A22AC-71E6-49A9-8E12-55129D5FF9C6}"/>
                  </a:ext>
                </a:extLst>
              </p14:cNvPr>
              <p14:cNvContentPartPr/>
              <p14:nvPr/>
            </p14:nvContentPartPr>
            <p14:xfrm>
              <a:off x="6948920" y="4557760"/>
              <a:ext cx="852480" cy="29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94A22AC-71E6-49A9-8E12-55129D5FF9C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31273" y="4540098"/>
                <a:ext cx="888135" cy="32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8E81C79-2CF8-4604-BBCB-7412BCDCA5E4}"/>
                  </a:ext>
                </a:extLst>
              </p14:cNvPr>
              <p14:cNvContentPartPr/>
              <p14:nvPr/>
            </p14:nvContentPartPr>
            <p14:xfrm>
              <a:off x="5972240" y="4348240"/>
              <a:ext cx="266040" cy="57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8E81C79-2CF8-4604-BBCB-7412BCDCA5E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954240" y="4330240"/>
                <a:ext cx="30168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7474502-1625-4A80-B091-EC1FCD107369}"/>
                  </a:ext>
                </a:extLst>
              </p14:cNvPr>
              <p14:cNvContentPartPr/>
              <p14:nvPr/>
            </p14:nvContentPartPr>
            <p14:xfrm>
              <a:off x="821720" y="5424280"/>
              <a:ext cx="2072880" cy="816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7474502-1625-4A80-B091-EC1FCD10736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04080" y="5406640"/>
                <a:ext cx="210852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C348350-E4D6-4CB4-ABAF-96DFBD1D9A76}"/>
                  </a:ext>
                </a:extLst>
              </p14:cNvPr>
              <p14:cNvContentPartPr/>
              <p14:nvPr/>
            </p14:nvContentPartPr>
            <p14:xfrm>
              <a:off x="3281240" y="5597800"/>
              <a:ext cx="1151640" cy="438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C348350-E4D6-4CB4-ABAF-96DFBD1D9A7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63594" y="5579815"/>
                <a:ext cx="1187291" cy="47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6AC9989-DD16-4D54-83C4-2520CE171313}"/>
                  </a:ext>
                </a:extLst>
              </p14:cNvPr>
              <p14:cNvContentPartPr/>
              <p14:nvPr/>
            </p14:nvContentPartPr>
            <p14:xfrm>
              <a:off x="6339440" y="5841520"/>
              <a:ext cx="235080" cy="20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6AC9989-DD16-4D54-83C4-2520CE17131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21800" y="58238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E12CF-FD9E-42A2-9A15-75AC4A8BC80B}"/>
                  </a:ext>
                </a:extLst>
              </p14:cNvPr>
              <p14:cNvContentPartPr/>
              <p14:nvPr/>
            </p14:nvContentPartPr>
            <p14:xfrm>
              <a:off x="6370040" y="5959600"/>
              <a:ext cx="18288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E12CF-FD9E-42A2-9A15-75AC4A8BC80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52040" y="5941600"/>
                <a:ext cx="218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BD51437-BDEC-42EA-A9F8-ABADCA882F05}"/>
                  </a:ext>
                </a:extLst>
              </p14:cNvPr>
              <p14:cNvContentPartPr/>
              <p14:nvPr/>
            </p14:nvContentPartPr>
            <p14:xfrm>
              <a:off x="5240720" y="5827120"/>
              <a:ext cx="972360" cy="323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BD51437-BDEC-42EA-A9F8-ABADCA882F0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23080" y="5809140"/>
                <a:ext cx="100800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72A047E-2242-49E5-BFF9-3E7C75280249}"/>
                  </a:ext>
                </a:extLst>
              </p14:cNvPr>
              <p14:cNvContentPartPr/>
              <p14:nvPr/>
            </p14:nvContentPartPr>
            <p14:xfrm>
              <a:off x="6811760" y="5953120"/>
              <a:ext cx="990000" cy="21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72A047E-2242-49E5-BFF9-3E7C7528024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793760" y="5935120"/>
                <a:ext cx="102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F29EED8-8207-46D3-B885-AA711AA3208B}"/>
                  </a:ext>
                </a:extLst>
              </p14:cNvPr>
              <p14:cNvContentPartPr/>
              <p14:nvPr/>
            </p14:nvContentPartPr>
            <p14:xfrm>
              <a:off x="6851360" y="5446600"/>
              <a:ext cx="923760" cy="398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F29EED8-8207-46D3-B885-AA711AA3208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33367" y="5428960"/>
                <a:ext cx="959386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339F8AA-92FF-4698-8D2F-C7D9D3FA6D5B}"/>
                  </a:ext>
                </a:extLst>
              </p14:cNvPr>
              <p14:cNvContentPartPr/>
              <p14:nvPr/>
            </p14:nvContentPartPr>
            <p14:xfrm>
              <a:off x="7528520" y="6116200"/>
              <a:ext cx="149400" cy="154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339F8AA-92FF-4698-8D2F-C7D9D3FA6D5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510880" y="6098200"/>
                <a:ext cx="185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8F2B0F0-3706-4DD1-B107-834A704AC27C}"/>
                  </a:ext>
                </a:extLst>
              </p14:cNvPr>
              <p14:cNvContentPartPr/>
              <p14:nvPr/>
            </p14:nvContentPartPr>
            <p14:xfrm>
              <a:off x="7040360" y="6166600"/>
              <a:ext cx="354960" cy="368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8F2B0F0-3706-4DD1-B107-834A704AC27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022720" y="6148960"/>
                <a:ext cx="390600" cy="4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25631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14:cNvPr>
              <p14:cNvContentPartPr/>
              <p14:nvPr/>
            </p14:nvContentPartPr>
            <p14:xfrm>
              <a:off x="2560080" y="162160"/>
              <a:ext cx="4906440" cy="53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914D5C9-57C7-4B3E-994A-96F504D14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44160"/>
                <a:ext cx="4942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14:cNvPr>
              <p14:cNvContentPartPr/>
              <p14:nvPr/>
            </p14:nvContentPartPr>
            <p14:xfrm>
              <a:off x="961040" y="1252600"/>
              <a:ext cx="851400" cy="57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8C58A8-3600-4742-A2F4-7F668DD9FC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48" y="1234960"/>
                <a:ext cx="887025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14:cNvPr>
              <p14:cNvContentPartPr/>
              <p14:nvPr/>
            </p14:nvContentPartPr>
            <p14:xfrm>
              <a:off x="3121040" y="1279960"/>
              <a:ext cx="828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E91260-772A-4924-BAD4-AA273F245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040" y="126232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14:cNvPr>
              <p14:cNvContentPartPr/>
              <p14:nvPr/>
            </p14:nvContentPartPr>
            <p14:xfrm>
              <a:off x="3252800" y="1299760"/>
              <a:ext cx="48420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FE4637D-FC1A-4406-8732-AF0BCF539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4800" y="1282090"/>
                <a:ext cx="519840" cy="24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14:cNvPr>
              <p14:cNvContentPartPr/>
              <p14:nvPr/>
            </p14:nvContentPartPr>
            <p14:xfrm>
              <a:off x="2935640" y="1412080"/>
              <a:ext cx="203760" cy="14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11FFC6-A3F0-4B74-A6BB-970D7BDDC6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7969" y="1394080"/>
                <a:ext cx="239463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14:cNvPr>
              <p14:cNvContentPartPr/>
              <p14:nvPr/>
            </p14:nvContentPartPr>
            <p14:xfrm>
              <a:off x="2123840" y="1370680"/>
              <a:ext cx="693360" cy="47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6BD5B2-4E86-4779-BE03-E41C8144FC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200" y="1353026"/>
                <a:ext cx="729000" cy="50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14:cNvPr>
              <p14:cNvContentPartPr/>
              <p14:nvPr/>
            </p14:nvContentPartPr>
            <p14:xfrm>
              <a:off x="4445480" y="1199320"/>
              <a:ext cx="157680" cy="311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A677C2-2C5C-4B51-BFC5-4A6ED6A372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7840" y="1181680"/>
                <a:ext cx="193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14:cNvPr>
              <p14:cNvContentPartPr/>
              <p14:nvPr/>
            </p14:nvContentPartPr>
            <p14:xfrm>
              <a:off x="4805480" y="1273480"/>
              <a:ext cx="224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B44D87-D1FB-4EF0-A989-725557D1BF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7840" y="1255840"/>
                <a:ext cx="260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14:cNvPr>
              <p14:cNvContentPartPr/>
              <p14:nvPr/>
            </p14:nvContentPartPr>
            <p14:xfrm>
              <a:off x="4805480" y="1381480"/>
              <a:ext cx="212760" cy="2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691FB1-8B37-485E-A5BD-764AE3E60E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7840" y="1363480"/>
                <a:ext cx="24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14:cNvPr>
              <p14:cNvContentPartPr/>
              <p14:nvPr/>
            </p14:nvContentPartPr>
            <p14:xfrm>
              <a:off x="5226680" y="1056040"/>
              <a:ext cx="195840" cy="205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6213E2-ED8C-4F14-A4AE-66893860C5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09040" y="1038400"/>
                <a:ext cx="23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14:cNvPr>
              <p14:cNvContentPartPr/>
              <p14:nvPr/>
            </p14:nvContentPartPr>
            <p14:xfrm>
              <a:off x="5528000" y="988360"/>
              <a:ext cx="141480" cy="201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D3E083D-F127-40BC-91E7-B424B6B42F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10000" y="970360"/>
                <a:ext cx="177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14:cNvPr>
              <p14:cNvContentPartPr/>
              <p14:nvPr/>
            </p14:nvContentPartPr>
            <p14:xfrm>
              <a:off x="5170880" y="1310200"/>
              <a:ext cx="498960" cy="279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612C6B-BE7D-4124-B07F-ABFA337CDA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240" y="1292560"/>
                <a:ext cx="53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14:cNvPr>
              <p14:cNvContentPartPr/>
              <p14:nvPr/>
            </p14:nvContentPartPr>
            <p14:xfrm>
              <a:off x="6217400" y="1029040"/>
              <a:ext cx="786600" cy="514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9D600D-1759-47F3-8B9A-F4C8DCDEAB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9760" y="1011400"/>
                <a:ext cx="822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14:cNvPr>
              <p14:cNvContentPartPr/>
              <p14:nvPr/>
            </p14:nvContentPartPr>
            <p14:xfrm>
              <a:off x="570080" y="2062240"/>
              <a:ext cx="339120" cy="295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1F70FE-9971-48A8-92C2-A22BB89C4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2080" y="2044240"/>
                <a:ext cx="374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14:cNvPr>
              <p14:cNvContentPartPr/>
              <p14:nvPr/>
            </p14:nvContentPartPr>
            <p14:xfrm>
              <a:off x="1020440" y="2037040"/>
              <a:ext cx="188280" cy="25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B74423-ADC6-499B-ADB4-ABBF96B210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800" y="2019400"/>
                <a:ext cx="223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14:cNvPr>
              <p14:cNvContentPartPr/>
              <p14:nvPr/>
            </p14:nvContentPartPr>
            <p14:xfrm>
              <a:off x="1635680" y="2102920"/>
              <a:ext cx="360" cy="132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329F6B2-7C71-4ADE-9B40-AC2D41FF62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7680" y="2084920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14:cNvPr>
              <p14:cNvContentPartPr/>
              <p14:nvPr/>
            </p14:nvContentPartPr>
            <p14:xfrm>
              <a:off x="1604720" y="198088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5EBC9-05CB-4887-AB34-E036DB3533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708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14:cNvPr>
              <p14:cNvContentPartPr/>
              <p14:nvPr/>
            </p14:nvContentPartPr>
            <p14:xfrm>
              <a:off x="1789040" y="2058280"/>
              <a:ext cx="87480" cy="18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78ABDD-33C0-4F07-A4B7-707EEA9A0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71400" y="2040640"/>
                <a:ext cx="12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14:cNvPr>
              <p14:cNvContentPartPr/>
              <p14:nvPr/>
            </p14:nvContentPartPr>
            <p14:xfrm>
              <a:off x="6296960" y="1849120"/>
              <a:ext cx="486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F49368-7615-415A-823C-54C19CCF36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973" y="1831480"/>
                <a:ext cx="522334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14:cNvPr>
              <p14:cNvContentPartPr/>
              <p14:nvPr/>
            </p14:nvContentPartPr>
            <p14:xfrm>
              <a:off x="5861720" y="1675960"/>
              <a:ext cx="305280" cy="401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B5B342-69A9-4677-A85B-9E44257E8C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4080" y="1657960"/>
                <a:ext cx="3409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14:cNvPr>
              <p14:cNvContentPartPr/>
              <p14:nvPr/>
            </p14:nvContentPartPr>
            <p14:xfrm>
              <a:off x="4610360" y="1747240"/>
              <a:ext cx="1118880" cy="42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F30EB5-5E90-47F5-BCBB-80908703D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92720" y="1729615"/>
                <a:ext cx="1154520" cy="457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14:cNvPr>
              <p14:cNvContentPartPr/>
              <p14:nvPr/>
            </p14:nvContentPartPr>
            <p14:xfrm>
              <a:off x="4124360" y="1808080"/>
              <a:ext cx="163080" cy="36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E2629C-9A76-4FFF-A95A-5006AD0C8D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6360" y="1790098"/>
                <a:ext cx="198720" cy="401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14:cNvPr>
              <p14:cNvContentPartPr/>
              <p14:nvPr/>
            </p14:nvContentPartPr>
            <p14:xfrm>
              <a:off x="3514880" y="1747960"/>
              <a:ext cx="500400" cy="64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8AAFFF7-2ED3-4770-984D-242AFBC768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96880" y="1729960"/>
                <a:ext cx="5360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14:cNvPr>
              <p14:cNvContentPartPr/>
              <p14:nvPr/>
            </p14:nvContentPartPr>
            <p14:xfrm>
              <a:off x="2435600" y="1970440"/>
              <a:ext cx="715680" cy="227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E4F6F30-075D-4C92-82F0-9271F5F5C7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7600" y="1952440"/>
                <a:ext cx="7513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14:cNvPr>
              <p14:cNvContentPartPr/>
              <p14:nvPr/>
            </p14:nvContentPartPr>
            <p14:xfrm>
              <a:off x="7142240" y="1655800"/>
              <a:ext cx="1104840" cy="385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F387BD-6137-414A-ADFF-02B7EED0DA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4240" y="1638160"/>
                <a:ext cx="1140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14:cNvPr>
              <p14:cNvContentPartPr/>
              <p14:nvPr/>
            </p14:nvContentPartPr>
            <p14:xfrm>
              <a:off x="584840" y="2803840"/>
              <a:ext cx="325440" cy="19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14374E-7AAA-4C30-AE22-C36BB83593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7200" y="2785840"/>
                <a:ext cx="361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14:cNvPr>
              <p14:cNvContentPartPr/>
              <p14:nvPr/>
            </p14:nvContentPartPr>
            <p14:xfrm>
              <a:off x="970040" y="2734720"/>
              <a:ext cx="178920" cy="21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468F43-14F1-4BD7-B84B-58FD3AF821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040" y="2716720"/>
                <a:ext cx="214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14:cNvPr>
              <p14:cNvContentPartPr/>
              <p14:nvPr/>
            </p14:nvContentPartPr>
            <p14:xfrm>
              <a:off x="1330760" y="2773240"/>
              <a:ext cx="17424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12303C-17A3-47CB-A4D1-A93FF0DE16A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12760" y="2755600"/>
                <a:ext cx="20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14:cNvPr>
              <p14:cNvContentPartPr/>
              <p14:nvPr/>
            </p14:nvContentPartPr>
            <p14:xfrm>
              <a:off x="1330760" y="2874760"/>
              <a:ext cx="202680" cy="5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E32F1B-8350-4712-831C-213DCCBBF2B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12760" y="2857120"/>
                <a:ext cx="238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14:cNvPr>
              <p14:cNvContentPartPr/>
              <p14:nvPr/>
            </p14:nvContentPartPr>
            <p14:xfrm>
              <a:off x="1676360" y="2536360"/>
              <a:ext cx="768960" cy="40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4C6713-88C0-4EAD-976F-633ACF20C7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58712" y="2518360"/>
                <a:ext cx="804617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14:cNvPr>
              <p14:cNvContentPartPr/>
              <p14:nvPr/>
            </p14:nvContentPartPr>
            <p14:xfrm>
              <a:off x="2661680" y="2919400"/>
              <a:ext cx="432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2BBA6B-10D3-4862-9628-7DFB6C353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3680" y="2901760"/>
                <a:ext cx="3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14:cNvPr>
              <p14:cNvContentPartPr/>
              <p14:nvPr/>
            </p14:nvContentPartPr>
            <p14:xfrm>
              <a:off x="5099960" y="322036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C54E30-86A5-49FF-8F71-1A7E504FF5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82320" y="320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14:cNvPr>
              <p14:cNvContentPartPr/>
              <p14:nvPr/>
            </p14:nvContentPartPr>
            <p14:xfrm>
              <a:off x="6824000" y="3259960"/>
              <a:ext cx="146160" cy="145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63F184-FAC7-4725-8766-B21F34989FD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06000" y="3241960"/>
                <a:ext cx="18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14:cNvPr>
              <p14:cNvContentPartPr/>
              <p14:nvPr/>
            </p14:nvContentPartPr>
            <p14:xfrm>
              <a:off x="7079960" y="3191200"/>
              <a:ext cx="5400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DF66F7-F1C6-4CB0-9D92-EB5728EA99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62320" y="3173560"/>
                <a:ext cx="5756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14:cNvPr>
              <p14:cNvContentPartPr/>
              <p14:nvPr/>
            </p14:nvContentPartPr>
            <p14:xfrm>
              <a:off x="5965760" y="3025960"/>
              <a:ext cx="575640" cy="70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02891D-8E46-4319-A526-8ED81FE6EE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47760" y="3007960"/>
                <a:ext cx="61128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14:cNvPr>
              <p14:cNvContentPartPr/>
              <p14:nvPr/>
            </p14:nvContentPartPr>
            <p14:xfrm>
              <a:off x="5093840" y="3326560"/>
              <a:ext cx="556920" cy="171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C57F6C2-2DF4-456B-B882-EB60F3298C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75852" y="3308920"/>
                <a:ext cx="592537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14:cNvPr>
              <p14:cNvContentPartPr/>
              <p14:nvPr/>
            </p14:nvContentPartPr>
            <p14:xfrm>
              <a:off x="4662920" y="3144040"/>
              <a:ext cx="255240" cy="384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9330800-F993-486E-8BA6-363D34113CD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45255" y="3126400"/>
                <a:ext cx="29093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14:cNvPr>
              <p14:cNvContentPartPr/>
              <p14:nvPr/>
            </p14:nvContentPartPr>
            <p14:xfrm>
              <a:off x="1950320" y="3066280"/>
              <a:ext cx="2523240" cy="1069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EC4C0E-D53B-4A4A-861F-0D8D9ABEED7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32680" y="3048286"/>
                <a:ext cx="2558880" cy="110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14:cNvPr>
              <p14:cNvContentPartPr/>
              <p14:nvPr/>
            </p14:nvContentPartPr>
            <p14:xfrm>
              <a:off x="629480" y="3736600"/>
              <a:ext cx="1057680" cy="60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3D5618-BF4D-42E3-8DD6-0703D010A9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1840" y="3718960"/>
                <a:ext cx="10933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14:cNvPr>
              <p14:cNvContentPartPr/>
              <p14:nvPr/>
            </p14:nvContentPartPr>
            <p14:xfrm>
              <a:off x="4409120" y="3809320"/>
              <a:ext cx="33336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74647D-DABD-4176-ACEE-8BA35DBBB7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91480" y="3791320"/>
                <a:ext cx="369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14:cNvPr>
              <p14:cNvContentPartPr/>
              <p14:nvPr/>
            </p14:nvContentPartPr>
            <p14:xfrm>
              <a:off x="4439360" y="3941440"/>
              <a:ext cx="294120" cy="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8DA67E-2506-40A1-AA63-70C6935D980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21720" y="3923440"/>
                <a:ext cx="329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14:cNvPr>
              <p14:cNvContentPartPr/>
              <p14:nvPr/>
            </p14:nvContentPartPr>
            <p14:xfrm>
              <a:off x="4398680" y="4080400"/>
              <a:ext cx="361080" cy="3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067E3B-381C-48C3-A317-1ECA2EE68C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81040" y="4062760"/>
                <a:ext cx="396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14:cNvPr>
              <p14:cNvContentPartPr/>
              <p14:nvPr/>
            </p14:nvContentPartPr>
            <p14:xfrm>
              <a:off x="7456520" y="3862600"/>
              <a:ext cx="268560" cy="21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A83A3C6-B7FA-40D6-9391-7B0D7B29B6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438520" y="3844600"/>
                <a:ext cx="304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14:cNvPr>
              <p14:cNvContentPartPr/>
              <p14:nvPr/>
            </p14:nvContentPartPr>
            <p14:xfrm>
              <a:off x="7854680" y="3586120"/>
              <a:ext cx="1029960" cy="380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4DAD6E5-C775-438F-AA99-81EE0932F66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36680" y="3568463"/>
                <a:ext cx="1065600" cy="415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14:cNvPr>
              <p14:cNvContentPartPr/>
              <p14:nvPr/>
            </p14:nvContentPartPr>
            <p14:xfrm>
              <a:off x="4968200" y="3615640"/>
              <a:ext cx="2257560" cy="69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736B3C4-919B-413F-9495-682D004AA0B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50200" y="3598000"/>
                <a:ext cx="229320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14:cNvPr>
              <p14:cNvContentPartPr/>
              <p14:nvPr/>
            </p14:nvContentPartPr>
            <p14:xfrm>
              <a:off x="2438120" y="4439680"/>
              <a:ext cx="432000" cy="330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F33F9C-3282-4DDE-9C46-DBE0F53DF9A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20495" y="4421680"/>
                <a:ext cx="46761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14:cNvPr>
              <p14:cNvContentPartPr/>
              <p14:nvPr/>
            </p14:nvContentPartPr>
            <p14:xfrm>
              <a:off x="3474560" y="4659280"/>
              <a:ext cx="632520" cy="36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A76806B-F2C1-4F39-A2B0-3AE279E6FA3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56570" y="4641640"/>
                <a:ext cx="6681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14:cNvPr>
              <p14:cNvContentPartPr/>
              <p14:nvPr/>
            </p14:nvContentPartPr>
            <p14:xfrm>
              <a:off x="4314440" y="4521040"/>
              <a:ext cx="142560" cy="251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6F31D8-C3E0-4674-9BA9-670F49C308D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96440" y="4503400"/>
                <a:ext cx="178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14:cNvPr>
              <p14:cNvContentPartPr/>
              <p14:nvPr/>
            </p14:nvContentPartPr>
            <p14:xfrm>
              <a:off x="4642400" y="4416640"/>
              <a:ext cx="667080" cy="323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74FA2B-7EEE-4112-9C30-E0107B98E21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4750" y="4398660"/>
                <a:ext cx="702739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14:cNvPr>
              <p14:cNvContentPartPr/>
              <p14:nvPr/>
            </p14:nvContentPartPr>
            <p14:xfrm>
              <a:off x="4345400" y="4835320"/>
              <a:ext cx="818280" cy="72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0BBBB6-9343-43F3-A031-D47D4537DE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27760" y="4817680"/>
                <a:ext cx="8539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14:cNvPr>
              <p14:cNvContentPartPr/>
              <p14:nvPr/>
            </p14:nvContentPartPr>
            <p14:xfrm>
              <a:off x="4602080" y="4978240"/>
              <a:ext cx="461520" cy="304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6ED31DA-7B20-4813-B510-B3D4647C91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84080" y="4960240"/>
                <a:ext cx="4971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441FC2-03AE-410D-9427-D341A4BF2264}"/>
                  </a:ext>
                </a:extLst>
              </p14:cNvPr>
              <p14:cNvContentPartPr/>
              <p14:nvPr/>
            </p14:nvContentPartPr>
            <p14:xfrm>
              <a:off x="3193040" y="4215400"/>
              <a:ext cx="2442960" cy="120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441FC2-03AE-410D-9427-D341A4BF226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75400" y="4179400"/>
                <a:ext cx="2478600" cy="12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912BCDB-0BF6-48D1-8F5D-A1E83E36D9CA}"/>
                  </a:ext>
                </a:extLst>
              </p14:cNvPr>
              <p14:cNvContentPartPr/>
              <p14:nvPr/>
            </p14:nvContentPartPr>
            <p14:xfrm>
              <a:off x="6529520" y="4561720"/>
              <a:ext cx="186480" cy="263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912BCDB-0BF6-48D1-8F5D-A1E83E36D9C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11880" y="4544080"/>
                <a:ext cx="2221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DEBF5A1-309E-431F-9B94-E2450110C985}"/>
                  </a:ext>
                </a:extLst>
              </p14:cNvPr>
              <p14:cNvContentPartPr/>
              <p14:nvPr/>
            </p14:nvContentPartPr>
            <p14:xfrm>
              <a:off x="6816800" y="4642720"/>
              <a:ext cx="30960" cy="128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DEBF5A1-309E-431F-9B94-E2450110C98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99160" y="4624720"/>
                <a:ext cx="66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F42C1B0-81C4-4ED4-9941-19BB5D55C6B9}"/>
                  </a:ext>
                </a:extLst>
              </p14:cNvPr>
              <p14:cNvContentPartPr/>
              <p14:nvPr/>
            </p14:nvContentPartPr>
            <p14:xfrm>
              <a:off x="6847760" y="4469920"/>
              <a:ext cx="2052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F42C1B0-81C4-4ED4-9941-19BB5D55C6B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29760" y="4451920"/>
                <a:ext cx="56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94A22AC-71E6-49A9-8E12-55129D5FF9C6}"/>
                  </a:ext>
                </a:extLst>
              </p14:cNvPr>
              <p14:cNvContentPartPr/>
              <p14:nvPr/>
            </p14:nvContentPartPr>
            <p14:xfrm>
              <a:off x="6948920" y="4557760"/>
              <a:ext cx="852480" cy="290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94A22AC-71E6-49A9-8E12-55129D5FF9C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31273" y="4540098"/>
                <a:ext cx="888135" cy="32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8E81C79-2CF8-4604-BBCB-7412BCDCA5E4}"/>
                  </a:ext>
                </a:extLst>
              </p14:cNvPr>
              <p14:cNvContentPartPr/>
              <p14:nvPr/>
            </p14:nvContentPartPr>
            <p14:xfrm>
              <a:off x="5972240" y="4348240"/>
              <a:ext cx="266040" cy="57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8E81C79-2CF8-4604-BBCB-7412BCDCA5E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954240" y="4330240"/>
                <a:ext cx="30168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7474502-1625-4A80-B091-EC1FCD107369}"/>
                  </a:ext>
                </a:extLst>
              </p14:cNvPr>
              <p14:cNvContentPartPr/>
              <p14:nvPr/>
            </p14:nvContentPartPr>
            <p14:xfrm>
              <a:off x="821720" y="5424280"/>
              <a:ext cx="2072880" cy="816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7474502-1625-4A80-B091-EC1FCD10736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04080" y="5406640"/>
                <a:ext cx="210852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C348350-E4D6-4CB4-ABAF-96DFBD1D9A76}"/>
                  </a:ext>
                </a:extLst>
              </p14:cNvPr>
              <p14:cNvContentPartPr/>
              <p14:nvPr/>
            </p14:nvContentPartPr>
            <p14:xfrm>
              <a:off x="3281240" y="5597800"/>
              <a:ext cx="1151640" cy="438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C348350-E4D6-4CB4-ABAF-96DFBD1D9A7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63594" y="5579815"/>
                <a:ext cx="1187291" cy="47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6AC9989-DD16-4D54-83C4-2520CE171313}"/>
                  </a:ext>
                </a:extLst>
              </p14:cNvPr>
              <p14:cNvContentPartPr/>
              <p14:nvPr/>
            </p14:nvContentPartPr>
            <p14:xfrm>
              <a:off x="6339440" y="5841520"/>
              <a:ext cx="235080" cy="20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6AC9989-DD16-4D54-83C4-2520CE17131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21800" y="5823880"/>
                <a:ext cx="270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E12CF-FD9E-42A2-9A15-75AC4A8BC80B}"/>
                  </a:ext>
                </a:extLst>
              </p14:cNvPr>
              <p14:cNvContentPartPr/>
              <p14:nvPr/>
            </p14:nvContentPartPr>
            <p14:xfrm>
              <a:off x="6370040" y="5959600"/>
              <a:ext cx="18288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E12CF-FD9E-42A2-9A15-75AC4A8BC80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52040" y="5941600"/>
                <a:ext cx="218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BD51437-BDEC-42EA-A9F8-ABADCA882F05}"/>
                  </a:ext>
                </a:extLst>
              </p14:cNvPr>
              <p14:cNvContentPartPr/>
              <p14:nvPr/>
            </p14:nvContentPartPr>
            <p14:xfrm>
              <a:off x="5240720" y="5827120"/>
              <a:ext cx="972360" cy="323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BD51437-BDEC-42EA-A9F8-ABADCA882F0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23080" y="5809140"/>
                <a:ext cx="100800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72A047E-2242-49E5-BFF9-3E7C75280249}"/>
                  </a:ext>
                </a:extLst>
              </p14:cNvPr>
              <p14:cNvContentPartPr/>
              <p14:nvPr/>
            </p14:nvContentPartPr>
            <p14:xfrm>
              <a:off x="6811760" y="5953120"/>
              <a:ext cx="990000" cy="21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72A047E-2242-49E5-BFF9-3E7C7528024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793760" y="5935120"/>
                <a:ext cx="1025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F29EED8-8207-46D3-B885-AA711AA3208B}"/>
                  </a:ext>
                </a:extLst>
              </p14:cNvPr>
              <p14:cNvContentPartPr/>
              <p14:nvPr/>
            </p14:nvContentPartPr>
            <p14:xfrm>
              <a:off x="6851360" y="5446600"/>
              <a:ext cx="923760" cy="398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F29EED8-8207-46D3-B885-AA711AA3208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33367" y="5428960"/>
                <a:ext cx="959386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339F8AA-92FF-4698-8D2F-C7D9D3FA6D5B}"/>
                  </a:ext>
                </a:extLst>
              </p14:cNvPr>
              <p14:cNvContentPartPr/>
              <p14:nvPr/>
            </p14:nvContentPartPr>
            <p14:xfrm>
              <a:off x="7528520" y="6116200"/>
              <a:ext cx="149400" cy="154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339F8AA-92FF-4698-8D2F-C7D9D3FA6D5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510880" y="6098200"/>
                <a:ext cx="185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8F2B0F0-3706-4DD1-B107-834A704AC27C}"/>
                  </a:ext>
                </a:extLst>
              </p14:cNvPr>
              <p14:cNvContentPartPr/>
              <p14:nvPr/>
            </p14:nvContentPartPr>
            <p14:xfrm>
              <a:off x="7040360" y="6166600"/>
              <a:ext cx="354960" cy="368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8F2B0F0-3706-4DD1-B107-834A704AC27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022720" y="6148960"/>
                <a:ext cx="3906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2B3C664-DF16-4587-B68C-13D818EF5C49}"/>
                  </a:ext>
                </a:extLst>
              </p14:cNvPr>
              <p14:cNvContentPartPr/>
              <p14:nvPr/>
            </p14:nvContentPartPr>
            <p14:xfrm>
              <a:off x="5099960" y="55265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2B3C664-DF16-4587-B68C-13D818EF5C4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82320" y="54908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6D6A082-DB57-44FF-B5C4-0EB50DA9B92F}"/>
                  </a:ext>
                </a:extLst>
              </p14:cNvPr>
              <p14:cNvContentPartPr/>
              <p14:nvPr/>
            </p14:nvContentPartPr>
            <p14:xfrm>
              <a:off x="5006720" y="5260120"/>
              <a:ext cx="3138840" cy="132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6D6A082-DB57-44FF-B5C4-0EB50DA9B92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989080" y="5224480"/>
                <a:ext cx="3174480" cy="13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1263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00A3D-6991-4492-93E8-9E20DEF1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2" t="13815" r="17077" b="78218"/>
          <a:stretch/>
        </p:blipFill>
        <p:spPr>
          <a:xfrm>
            <a:off x="228600" y="136524"/>
            <a:ext cx="8547894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52312</TotalTime>
  <Words>137</Words>
  <Application>Microsoft Office PowerPoint</Application>
  <PresentationFormat>On-screen Show (4:3)</PresentationFormat>
  <Paragraphs>137</Paragraphs>
  <Slides>137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137</vt:i4>
      </vt:variant>
    </vt:vector>
  </HeadingPairs>
  <TitlesOfParts>
    <vt:vector size="142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357</cp:revision>
  <dcterms:created xsi:type="dcterms:W3CDTF">2010-09-30T20:09:09Z</dcterms:created>
  <dcterms:modified xsi:type="dcterms:W3CDTF">2020-09-11T15:22:12Z</dcterms:modified>
</cp:coreProperties>
</file>